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0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81" r:id="rId3"/>
    <p:sldId id="446" r:id="rId4"/>
    <p:sldId id="447" r:id="rId5"/>
    <p:sldId id="448" r:id="rId6"/>
    <p:sldId id="450" r:id="rId7"/>
    <p:sldId id="449" r:id="rId8"/>
    <p:sldId id="452" r:id="rId9"/>
    <p:sldId id="330" r:id="rId10"/>
    <p:sldId id="347" r:id="rId11"/>
    <p:sldId id="329" r:id="rId12"/>
    <p:sldId id="425" r:id="rId13"/>
    <p:sldId id="444" r:id="rId14"/>
    <p:sldId id="453" r:id="rId15"/>
    <p:sldId id="451" r:id="rId16"/>
    <p:sldId id="454" r:id="rId17"/>
    <p:sldId id="424" r:id="rId18"/>
    <p:sldId id="437" r:id="rId19"/>
    <p:sldId id="431" r:id="rId20"/>
    <p:sldId id="428" r:id="rId21"/>
    <p:sldId id="427" r:id="rId22"/>
    <p:sldId id="434" r:id="rId23"/>
    <p:sldId id="443" r:id="rId24"/>
    <p:sldId id="274" r:id="rId25"/>
    <p:sldId id="258" r:id="rId2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212">
          <p15:clr>
            <a:srgbClr val="A4A3A4"/>
          </p15:clr>
        </p15:guide>
        <p15:guide id="6" pos="746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pos="167">
          <p15:clr>
            <a:srgbClr val="A4A3A4"/>
          </p15:clr>
        </p15:guide>
        <p15:guide id="9" pos="5428" userDrawn="1">
          <p15:clr>
            <a:srgbClr val="A4A3A4"/>
          </p15:clr>
        </p15:guide>
        <p15:guide id="10" pos="27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75C2"/>
    <a:srgbClr val="047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00" autoAdjust="0"/>
    <p:restoredTop sz="77209" autoAdjust="0"/>
  </p:normalViewPr>
  <p:slideViewPr>
    <p:cSldViewPr snapToGrid="0" showGuides="1">
      <p:cViewPr varScale="1">
        <p:scale>
          <a:sx n="115" d="100"/>
          <a:sy n="115" d="100"/>
        </p:scale>
        <p:origin x="840" y="96"/>
      </p:cViewPr>
      <p:guideLst>
        <p:guide orient="horz" pos="2137"/>
        <p:guide pos="3840"/>
        <p:guide orient="horz" pos="572"/>
        <p:guide orient="horz" pos="3861"/>
        <p:guide pos="212"/>
        <p:guide pos="7469"/>
        <p:guide orient="horz" pos="482"/>
        <p:guide pos="167"/>
        <p:guide pos="5428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2019&#26032;&#22411;&#20896;&#29366;&#30149;&#27602;&#32954;&#28814;&#20840;&#29699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2019&#26032;&#22411;&#20896;&#29366;&#30149;&#27602;&#32954;&#28814;&#27431;&#27954;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8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32654;&#22269;&#31895;&#38050;&#20135;&#37327;&#24403;&#21608;&#20540;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32654;&#22269;ECRI&#39046;&#20808;&#25351;&#26631;&#22686;&#38271;&#24180;&#29575;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wind\&#25968;&#25454;&#27719;&#24635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wind\&#25968;&#25454;&#27719;&#24635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wind\&#25968;&#25454;&#27719;&#24635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IS\&#24037;&#20316;\&#24066;&#22330;&#25968;&#25454;\&#26376;&#24230;&#20998;&#26512;\wind\&#25968;&#25454;&#27719;&#24635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PMI&#29983;&#20135;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steel\MysteelDataClient\MysteelData\&#38050;&#32852;&#25968;&#25454;-&#34892;&#19994;&#25968;&#25454;-20200525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steel\MysteelDataClient\MysteelData\&#38050;&#32852;&#25968;&#25454;-&#34892;&#19994;&#25968;&#25454;-20200529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ind\Wind.NET.Client\WindNET\users\W1598075001\export\&#20135;&#33021;&#21033;&#29992;&#29575;&#30005;&#28809;&#20840;&#22269;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Sheet1!$B$1:$B$1</c:f>
              <c:strCache>
                <c:ptCount val="1"/>
                <c:pt idx="0">
                  <c:v>全球:确诊病例:新冠肺炎:累计值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9"/>
              <c:layout>
                <c:manualLayout>
                  <c:x val="-1.8404907975460235E-2"/>
                  <c:y val="-3.1620810745329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9C-438B-BE33-95A22DDF02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Sheet1!$A$2:$A$131</c:f>
              <c:numCache>
                <c:formatCode>yyyy\-mm\-dd;@</c:formatCode>
                <c:ptCount val="130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</c:numCache>
            </c:numRef>
          </c:cat>
          <c:val>
            <c:numRef>
              <c:f>Sheet1!$B$2:$B$131</c:f>
              <c:numCache>
                <c:formatCode>###,###,###,###,##0_ </c:formatCode>
                <c:ptCount val="130"/>
                <c:pt idx="0">
                  <c:v>295</c:v>
                </c:pt>
                <c:pt idx="1">
                  <c:v>446</c:v>
                </c:pt>
                <c:pt idx="2">
                  <c:v>580</c:v>
                </c:pt>
                <c:pt idx="3">
                  <c:v>844</c:v>
                </c:pt>
                <c:pt idx="4">
                  <c:v>1315</c:v>
                </c:pt>
                <c:pt idx="5">
                  <c:v>2008</c:v>
                </c:pt>
                <c:pt idx="6">
                  <c:v>2794</c:v>
                </c:pt>
                <c:pt idx="7">
                  <c:v>4576</c:v>
                </c:pt>
                <c:pt idx="8">
                  <c:v>6053</c:v>
                </c:pt>
                <c:pt idx="9">
                  <c:v>7800</c:v>
                </c:pt>
                <c:pt idx="10">
                  <c:v>9799</c:v>
                </c:pt>
                <c:pt idx="11">
                  <c:v>11925</c:v>
                </c:pt>
                <c:pt idx="12">
                  <c:v>14535</c:v>
                </c:pt>
                <c:pt idx="13">
                  <c:v>17381</c:v>
                </c:pt>
                <c:pt idx="14">
                  <c:v>20620</c:v>
                </c:pt>
                <c:pt idx="15">
                  <c:v>24536</c:v>
                </c:pt>
                <c:pt idx="16">
                  <c:v>28257</c:v>
                </c:pt>
                <c:pt idx="17">
                  <c:v>31417</c:v>
                </c:pt>
                <c:pt idx="18">
                  <c:v>34866</c:v>
                </c:pt>
                <c:pt idx="19">
                  <c:v>37460</c:v>
                </c:pt>
                <c:pt idx="20">
                  <c:v>40529</c:v>
                </c:pt>
                <c:pt idx="21">
                  <c:v>43094</c:v>
                </c:pt>
                <c:pt idx="22">
                  <c:v>45128</c:v>
                </c:pt>
                <c:pt idx="23">
                  <c:v>59282</c:v>
                </c:pt>
                <c:pt idx="24">
                  <c:v>64431</c:v>
                </c:pt>
                <c:pt idx="25">
                  <c:v>67098</c:v>
                </c:pt>
                <c:pt idx="26">
                  <c:v>69195</c:v>
                </c:pt>
                <c:pt idx="27">
                  <c:v>71331</c:v>
                </c:pt>
                <c:pt idx="28">
                  <c:v>73332</c:v>
                </c:pt>
                <c:pt idx="29">
                  <c:v>75184</c:v>
                </c:pt>
                <c:pt idx="30">
                  <c:v>76120</c:v>
                </c:pt>
                <c:pt idx="31">
                  <c:v>77094</c:v>
                </c:pt>
                <c:pt idx="32">
                  <c:v>77664</c:v>
                </c:pt>
                <c:pt idx="33">
                  <c:v>78452</c:v>
                </c:pt>
                <c:pt idx="34">
                  <c:v>79206</c:v>
                </c:pt>
                <c:pt idx="35">
                  <c:v>80085</c:v>
                </c:pt>
                <c:pt idx="36">
                  <c:v>80826</c:v>
                </c:pt>
                <c:pt idx="37">
                  <c:v>81841</c:v>
                </c:pt>
                <c:pt idx="38">
                  <c:v>83115</c:v>
                </c:pt>
                <c:pt idx="39">
                  <c:v>84623</c:v>
                </c:pt>
                <c:pt idx="40">
                  <c:v>87030</c:v>
                </c:pt>
                <c:pt idx="41">
                  <c:v>89102</c:v>
                </c:pt>
                <c:pt idx="42">
                  <c:v>91000</c:v>
                </c:pt>
                <c:pt idx="43">
                  <c:v>93214</c:v>
                </c:pt>
                <c:pt idx="44">
                  <c:v>95596</c:v>
                </c:pt>
                <c:pt idx="45">
                  <c:v>98463</c:v>
                </c:pt>
                <c:pt idx="46">
                  <c:v>102232</c:v>
                </c:pt>
                <c:pt idx="47">
                  <c:v>106307</c:v>
                </c:pt>
                <c:pt idx="48">
                  <c:v>110087</c:v>
                </c:pt>
                <c:pt idx="49">
                  <c:v>114606</c:v>
                </c:pt>
                <c:pt idx="50">
                  <c:v>119450</c:v>
                </c:pt>
                <c:pt idx="51">
                  <c:v>126624</c:v>
                </c:pt>
                <c:pt idx="52">
                  <c:v>135242</c:v>
                </c:pt>
                <c:pt idx="53">
                  <c:v>145902</c:v>
                </c:pt>
                <c:pt idx="54">
                  <c:v>156898</c:v>
                </c:pt>
                <c:pt idx="55">
                  <c:v>170024</c:v>
                </c:pt>
                <c:pt idx="56">
                  <c:v>182553</c:v>
                </c:pt>
                <c:pt idx="57">
                  <c:v>199136</c:v>
                </c:pt>
                <c:pt idx="58">
                  <c:v>219841</c:v>
                </c:pt>
                <c:pt idx="59">
                  <c:v>245681</c:v>
                </c:pt>
                <c:pt idx="60">
                  <c:v>275963</c:v>
                </c:pt>
                <c:pt idx="61">
                  <c:v>307765</c:v>
                </c:pt>
                <c:pt idx="62">
                  <c:v>340073</c:v>
                </c:pt>
                <c:pt idx="63">
                  <c:v>381850</c:v>
                </c:pt>
                <c:pt idx="64">
                  <c:v>423534</c:v>
                </c:pt>
                <c:pt idx="65">
                  <c:v>476191</c:v>
                </c:pt>
                <c:pt idx="66">
                  <c:v>536062</c:v>
                </c:pt>
                <c:pt idx="67">
                  <c:v>600203</c:v>
                </c:pt>
                <c:pt idx="68">
                  <c:v>665556</c:v>
                </c:pt>
                <c:pt idx="69">
                  <c:v>723712</c:v>
                </c:pt>
                <c:pt idx="70">
                  <c:v>786634</c:v>
                </c:pt>
                <c:pt idx="71">
                  <c:v>860769</c:v>
                </c:pt>
                <c:pt idx="72">
                  <c:v>937864</c:v>
                </c:pt>
                <c:pt idx="73">
                  <c:v>1016501</c:v>
                </c:pt>
                <c:pt idx="74">
                  <c:v>1112423</c:v>
                </c:pt>
                <c:pt idx="75">
                  <c:v>1195986</c:v>
                </c:pt>
                <c:pt idx="76">
                  <c:v>1269511</c:v>
                </c:pt>
                <c:pt idx="77">
                  <c:v>1340019</c:v>
                </c:pt>
                <c:pt idx="78">
                  <c:v>1424180</c:v>
                </c:pt>
                <c:pt idx="79">
                  <c:v>1509313</c:v>
                </c:pt>
                <c:pt idx="80">
                  <c:v>1595126</c:v>
                </c:pt>
                <c:pt idx="81">
                  <c:v>1691793</c:v>
                </c:pt>
                <c:pt idx="82">
                  <c:v>1770417</c:v>
                </c:pt>
                <c:pt idx="83">
                  <c:v>1844366</c:v>
                </c:pt>
                <c:pt idx="84">
                  <c:v>1913173</c:v>
                </c:pt>
                <c:pt idx="85">
                  <c:v>1987629</c:v>
                </c:pt>
                <c:pt idx="86">
                  <c:v>2070216</c:v>
                </c:pt>
                <c:pt idx="87">
                  <c:v>2160921</c:v>
                </c:pt>
                <c:pt idx="88">
                  <c:v>2249899</c:v>
                </c:pt>
                <c:pt idx="89">
                  <c:v>2331325</c:v>
                </c:pt>
                <c:pt idx="90">
                  <c:v>2411887</c:v>
                </c:pt>
                <c:pt idx="91">
                  <c:v>2486421</c:v>
                </c:pt>
                <c:pt idx="92">
                  <c:v>2562915</c:v>
                </c:pt>
                <c:pt idx="93">
                  <c:v>2643885</c:v>
                </c:pt>
                <c:pt idx="94">
                  <c:v>2731099</c:v>
                </c:pt>
                <c:pt idx="95">
                  <c:v>2838274</c:v>
                </c:pt>
                <c:pt idx="96">
                  <c:v>2923536</c:v>
                </c:pt>
                <c:pt idx="97">
                  <c:v>2995948</c:v>
                </c:pt>
                <c:pt idx="98">
                  <c:v>3065727</c:v>
                </c:pt>
                <c:pt idx="99">
                  <c:v>3141635</c:v>
                </c:pt>
                <c:pt idx="100">
                  <c:v>3224439</c:v>
                </c:pt>
                <c:pt idx="101">
                  <c:v>3312610</c:v>
                </c:pt>
                <c:pt idx="102">
                  <c:v>3404206</c:v>
                </c:pt>
                <c:pt idx="103">
                  <c:v>3488001</c:v>
                </c:pt>
                <c:pt idx="104">
                  <c:v>3568021</c:v>
                </c:pt>
                <c:pt idx="105">
                  <c:v>3649273</c:v>
                </c:pt>
                <c:pt idx="106">
                  <c:v>3730723</c:v>
                </c:pt>
                <c:pt idx="107">
                  <c:v>3822958</c:v>
                </c:pt>
                <c:pt idx="108">
                  <c:v>3920020</c:v>
                </c:pt>
                <c:pt idx="109">
                  <c:v>4015456</c:v>
                </c:pt>
                <c:pt idx="110">
                  <c:v>4103598</c:v>
                </c:pt>
                <c:pt idx="111">
                  <c:v>4183112</c:v>
                </c:pt>
                <c:pt idx="112">
                  <c:v>4257246</c:v>
                </c:pt>
                <c:pt idx="113">
                  <c:v>4344575</c:v>
                </c:pt>
                <c:pt idx="114">
                  <c:v>4432763</c:v>
                </c:pt>
                <c:pt idx="115">
                  <c:v>4528913</c:v>
                </c:pt>
                <c:pt idx="116">
                  <c:v>4629448</c:v>
                </c:pt>
                <c:pt idx="117">
                  <c:v>4724214</c:v>
                </c:pt>
                <c:pt idx="118">
                  <c:v>4805710</c:v>
                </c:pt>
                <c:pt idx="119">
                  <c:v>4895293</c:v>
                </c:pt>
                <c:pt idx="120">
                  <c:v>4988251</c:v>
                </c:pt>
                <c:pt idx="121">
                  <c:v>5090283</c:v>
                </c:pt>
                <c:pt idx="122">
                  <c:v>5197195</c:v>
                </c:pt>
                <c:pt idx="123">
                  <c:v>5306593</c:v>
                </c:pt>
                <c:pt idx="124">
                  <c:v>5406932</c:v>
                </c:pt>
                <c:pt idx="125">
                  <c:v>5503510</c:v>
                </c:pt>
                <c:pt idx="126">
                  <c:v>5592278</c:v>
                </c:pt>
                <c:pt idx="127">
                  <c:v>5687922</c:v>
                </c:pt>
                <c:pt idx="128">
                  <c:v>5792486</c:v>
                </c:pt>
                <c:pt idx="129">
                  <c:v>5904662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9C-438B-BE33-95A22DDF02A1}"/>
            </c:ext>
          </c:extLst>
        </c:ser>
        <c:ser>
          <c:idx val="1"/>
          <c:order val="1"/>
          <c:tx>
            <c:strRef>
              <c:f>Sheet1!$C$1:$C$1</c:f>
              <c:strCache>
                <c:ptCount val="1"/>
                <c:pt idx="0">
                  <c:v>全球:死亡病例:新冠肺炎:累计值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29"/>
              <c:layout>
                <c:manualLayout>
                  <c:x val="-2.3006134969325267E-2"/>
                  <c:y val="-3.4053180802663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9C-438B-BE33-95A22DDF02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Sheet1!$A$2:$A$131</c:f>
              <c:numCache>
                <c:formatCode>yyyy\-mm\-dd;@</c:formatCode>
                <c:ptCount val="130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</c:numCache>
            </c:numRef>
          </c:cat>
          <c:val>
            <c:numRef>
              <c:f>Sheet1!$C$2:$C$131</c:f>
              <c:numCache>
                <c:formatCode>###,###,###,###,##0_ </c:formatCode>
                <c:ptCount val="130"/>
                <c:pt idx="1">
                  <c:v>9</c:v>
                </c:pt>
                <c:pt idx="2">
                  <c:v>17</c:v>
                </c:pt>
                <c:pt idx="3">
                  <c:v>25</c:v>
                </c:pt>
                <c:pt idx="4">
                  <c:v>41</c:v>
                </c:pt>
                <c:pt idx="5">
                  <c:v>56</c:v>
                </c:pt>
                <c:pt idx="6">
                  <c:v>80</c:v>
                </c:pt>
                <c:pt idx="7">
                  <c:v>106</c:v>
                </c:pt>
                <c:pt idx="8">
                  <c:v>132</c:v>
                </c:pt>
                <c:pt idx="9">
                  <c:v>170</c:v>
                </c:pt>
                <c:pt idx="10">
                  <c:v>213</c:v>
                </c:pt>
                <c:pt idx="11">
                  <c:v>259</c:v>
                </c:pt>
                <c:pt idx="12">
                  <c:v>304</c:v>
                </c:pt>
                <c:pt idx="13">
                  <c:v>361</c:v>
                </c:pt>
                <c:pt idx="14">
                  <c:v>425</c:v>
                </c:pt>
                <c:pt idx="15">
                  <c:v>492</c:v>
                </c:pt>
                <c:pt idx="16">
                  <c:v>565</c:v>
                </c:pt>
                <c:pt idx="17">
                  <c:v>638</c:v>
                </c:pt>
                <c:pt idx="18">
                  <c:v>724</c:v>
                </c:pt>
                <c:pt idx="19">
                  <c:v>813</c:v>
                </c:pt>
                <c:pt idx="20">
                  <c:v>910</c:v>
                </c:pt>
                <c:pt idx="21">
                  <c:v>1018</c:v>
                </c:pt>
                <c:pt idx="22">
                  <c:v>1115</c:v>
                </c:pt>
                <c:pt idx="23">
                  <c:v>1261</c:v>
                </c:pt>
                <c:pt idx="24">
                  <c:v>1383</c:v>
                </c:pt>
                <c:pt idx="25">
                  <c:v>1527</c:v>
                </c:pt>
                <c:pt idx="26">
                  <c:v>1669</c:v>
                </c:pt>
                <c:pt idx="27">
                  <c:v>1775</c:v>
                </c:pt>
                <c:pt idx="28">
                  <c:v>1873</c:v>
                </c:pt>
                <c:pt idx="29">
                  <c:v>2009</c:v>
                </c:pt>
                <c:pt idx="30">
                  <c:v>2124</c:v>
                </c:pt>
                <c:pt idx="31">
                  <c:v>2247</c:v>
                </c:pt>
                <c:pt idx="32">
                  <c:v>2360</c:v>
                </c:pt>
                <c:pt idx="33">
                  <c:v>2459</c:v>
                </c:pt>
                <c:pt idx="34">
                  <c:v>2618</c:v>
                </c:pt>
                <c:pt idx="35">
                  <c:v>2699</c:v>
                </c:pt>
                <c:pt idx="36">
                  <c:v>2762</c:v>
                </c:pt>
                <c:pt idx="37">
                  <c:v>2800</c:v>
                </c:pt>
                <c:pt idx="38">
                  <c:v>2858</c:v>
                </c:pt>
                <c:pt idx="39">
                  <c:v>2923</c:v>
                </c:pt>
                <c:pt idx="40">
                  <c:v>2977</c:v>
                </c:pt>
                <c:pt idx="41">
                  <c:v>3045</c:v>
                </c:pt>
                <c:pt idx="42">
                  <c:v>3117</c:v>
                </c:pt>
                <c:pt idx="43">
                  <c:v>3202</c:v>
                </c:pt>
                <c:pt idx="44">
                  <c:v>3284</c:v>
                </c:pt>
                <c:pt idx="45">
                  <c:v>3387</c:v>
                </c:pt>
                <c:pt idx="46">
                  <c:v>3496</c:v>
                </c:pt>
                <c:pt idx="47">
                  <c:v>3600</c:v>
                </c:pt>
                <c:pt idx="48">
                  <c:v>3827</c:v>
                </c:pt>
                <c:pt idx="49">
                  <c:v>4031</c:v>
                </c:pt>
                <c:pt idx="50">
                  <c:v>4298</c:v>
                </c:pt>
                <c:pt idx="51">
                  <c:v>4638</c:v>
                </c:pt>
                <c:pt idx="52">
                  <c:v>4984</c:v>
                </c:pt>
                <c:pt idx="53">
                  <c:v>5438</c:v>
                </c:pt>
                <c:pt idx="54">
                  <c:v>5841</c:v>
                </c:pt>
                <c:pt idx="55">
                  <c:v>6521</c:v>
                </c:pt>
                <c:pt idx="56">
                  <c:v>7176</c:v>
                </c:pt>
                <c:pt idx="57">
                  <c:v>7990</c:v>
                </c:pt>
                <c:pt idx="58">
                  <c:v>8969</c:v>
                </c:pt>
                <c:pt idx="59">
                  <c:v>10046</c:v>
                </c:pt>
                <c:pt idx="60">
                  <c:v>11411</c:v>
                </c:pt>
                <c:pt idx="61">
                  <c:v>13060</c:v>
                </c:pt>
                <c:pt idx="62">
                  <c:v>14711</c:v>
                </c:pt>
                <c:pt idx="63">
                  <c:v>16575</c:v>
                </c:pt>
                <c:pt idx="64">
                  <c:v>18941</c:v>
                </c:pt>
                <c:pt idx="65">
                  <c:v>21393</c:v>
                </c:pt>
                <c:pt idx="66">
                  <c:v>24117</c:v>
                </c:pt>
                <c:pt idx="67">
                  <c:v>27392</c:v>
                </c:pt>
                <c:pt idx="68">
                  <c:v>30923</c:v>
                </c:pt>
                <c:pt idx="69">
                  <c:v>34057</c:v>
                </c:pt>
                <c:pt idx="70">
                  <c:v>37889</c:v>
                </c:pt>
                <c:pt idx="71">
                  <c:v>42476</c:v>
                </c:pt>
                <c:pt idx="72">
                  <c:v>47346</c:v>
                </c:pt>
                <c:pt idx="73">
                  <c:v>53190</c:v>
                </c:pt>
                <c:pt idx="74">
                  <c:v>59031</c:v>
                </c:pt>
                <c:pt idx="75">
                  <c:v>64853</c:v>
                </c:pt>
                <c:pt idx="76">
                  <c:v>69595</c:v>
                </c:pt>
                <c:pt idx="77">
                  <c:v>74914</c:v>
                </c:pt>
                <c:pt idx="78">
                  <c:v>82250</c:v>
                </c:pt>
                <c:pt idx="79">
                  <c:v>88611</c:v>
                </c:pt>
                <c:pt idx="80">
                  <c:v>95816</c:v>
                </c:pt>
                <c:pt idx="81">
                  <c:v>102881</c:v>
                </c:pt>
                <c:pt idx="82">
                  <c:v>108990</c:v>
                </c:pt>
                <c:pt idx="83">
                  <c:v>114381</c:v>
                </c:pt>
                <c:pt idx="84">
                  <c:v>119797</c:v>
                </c:pt>
                <c:pt idx="85">
                  <c:v>126894</c:v>
                </c:pt>
                <c:pt idx="86">
                  <c:v>137131</c:v>
                </c:pt>
                <c:pt idx="87">
                  <c:v>147396</c:v>
                </c:pt>
                <c:pt idx="88">
                  <c:v>154529</c:v>
                </c:pt>
                <c:pt idx="89">
                  <c:v>161219</c:v>
                </c:pt>
                <c:pt idx="90">
                  <c:v>166272</c:v>
                </c:pt>
                <c:pt idx="91">
                  <c:v>171108</c:v>
                </c:pt>
                <c:pt idx="92">
                  <c:v>177964</c:v>
                </c:pt>
                <c:pt idx="93">
                  <c:v>184805</c:v>
                </c:pt>
                <c:pt idx="94">
                  <c:v>191455</c:v>
                </c:pt>
                <c:pt idx="95">
                  <c:v>197821</c:v>
                </c:pt>
                <c:pt idx="96">
                  <c:v>203486</c:v>
                </c:pt>
                <c:pt idx="97">
                  <c:v>207296</c:v>
                </c:pt>
                <c:pt idx="98">
                  <c:v>211849</c:v>
                </c:pt>
                <c:pt idx="99">
                  <c:v>218256</c:v>
                </c:pt>
                <c:pt idx="100">
                  <c:v>228587</c:v>
                </c:pt>
                <c:pt idx="101">
                  <c:v>234357</c:v>
                </c:pt>
                <c:pt idx="102">
                  <c:v>239923</c:v>
                </c:pt>
                <c:pt idx="103">
                  <c:v>245137</c:v>
                </c:pt>
                <c:pt idx="104">
                  <c:v>248649</c:v>
                </c:pt>
                <c:pt idx="105">
                  <c:v>252759</c:v>
                </c:pt>
                <c:pt idx="106">
                  <c:v>258784</c:v>
                </c:pt>
                <c:pt idx="107">
                  <c:v>265376</c:v>
                </c:pt>
                <c:pt idx="108">
                  <c:v>271010</c:v>
                </c:pt>
                <c:pt idx="109">
                  <c:v>276419</c:v>
                </c:pt>
                <c:pt idx="110">
                  <c:v>280708</c:v>
                </c:pt>
                <c:pt idx="111">
                  <c:v>284151</c:v>
                </c:pt>
                <c:pt idx="112">
                  <c:v>287487</c:v>
                </c:pt>
                <c:pt idx="113">
                  <c:v>293224</c:v>
                </c:pt>
                <c:pt idx="114">
                  <c:v>298403</c:v>
                </c:pt>
                <c:pt idx="115">
                  <c:v>303732</c:v>
                </c:pt>
                <c:pt idx="116">
                  <c:v>308859</c:v>
                </c:pt>
                <c:pt idx="117">
                  <c:v>313552</c:v>
                </c:pt>
                <c:pt idx="118">
                  <c:v>316972</c:v>
                </c:pt>
                <c:pt idx="119">
                  <c:v>320235</c:v>
                </c:pt>
                <c:pt idx="120">
                  <c:v>325249</c:v>
                </c:pt>
                <c:pt idx="121">
                  <c:v>329996</c:v>
                </c:pt>
                <c:pt idx="122">
                  <c:v>334916</c:v>
                </c:pt>
                <c:pt idx="123">
                  <c:v>340276</c:v>
                </c:pt>
                <c:pt idx="124">
                  <c:v>344107</c:v>
                </c:pt>
                <c:pt idx="125">
                  <c:v>347077</c:v>
                </c:pt>
                <c:pt idx="126">
                  <c:v>348250</c:v>
                </c:pt>
                <c:pt idx="127">
                  <c:v>352558</c:v>
                </c:pt>
                <c:pt idx="128">
                  <c:v>357632</c:v>
                </c:pt>
                <c:pt idx="129">
                  <c:v>364118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9C-438B-BE33-95A22DDF0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6311056"/>
        <c:axId val="1722516688"/>
      </c:lineChart>
      <c:dateAx>
        <c:axId val="1726311056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22516688"/>
        <c:crosses val="autoZero"/>
        <c:auto val="1"/>
        <c:lblOffset val="100"/>
        <c:baseTimeUnit val="days"/>
      </c:dateAx>
      <c:valAx>
        <c:axId val="172251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2631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全球:当日新确诊病例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7"/>
              <c:layout>
                <c:manualLayout>
                  <c:x val="-3.0406693111710837E-2"/>
                  <c:y val="-9.72940010204380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80F-4A96-AFC2-C1A8DB0020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Sheet1!$A$2:$A$131</c:f>
              <c:numCache>
                <c:formatCode>yyyy\-mm\-dd;@</c:formatCode>
                <c:ptCount val="128"/>
                <c:pt idx="0">
                  <c:v>43852</c:v>
                </c:pt>
                <c:pt idx="1">
                  <c:v>43853</c:v>
                </c:pt>
                <c:pt idx="2">
                  <c:v>43854</c:v>
                </c:pt>
                <c:pt idx="3">
                  <c:v>43855</c:v>
                </c:pt>
                <c:pt idx="4">
                  <c:v>43856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43862</c:v>
                </c:pt>
                <c:pt idx="11">
                  <c:v>43863</c:v>
                </c:pt>
                <c:pt idx="12">
                  <c:v>43864</c:v>
                </c:pt>
                <c:pt idx="13">
                  <c:v>43865</c:v>
                </c:pt>
                <c:pt idx="14">
                  <c:v>43866</c:v>
                </c:pt>
                <c:pt idx="15">
                  <c:v>43867</c:v>
                </c:pt>
                <c:pt idx="16">
                  <c:v>43868</c:v>
                </c:pt>
                <c:pt idx="17">
                  <c:v>43869</c:v>
                </c:pt>
                <c:pt idx="18">
                  <c:v>43870</c:v>
                </c:pt>
                <c:pt idx="19">
                  <c:v>43871</c:v>
                </c:pt>
                <c:pt idx="20">
                  <c:v>43872</c:v>
                </c:pt>
                <c:pt idx="21">
                  <c:v>43873</c:v>
                </c:pt>
                <c:pt idx="22">
                  <c:v>43874</c:v>
                </c:pt>
                <c:pt idx="23">
                  <c:v>43875</c:v>
                </c:pt>
                <c:pt idx="24">
                  <c:v>43876</c:v>
                </c:pt>
                <c:pt idx="25">
                  <c:v>43877</c:v>
                </c:pt>
                <c:pt idx="26">
                  <c:v>43878</c:v>
                </c:pt>
                <c:pt idx="27">
                  <c:v>43879</c:v>
                </c:pt>
                <c:pt idx="28">
                  <c:v>43880</c:v>
                </c:pt>
                <c:pt idx="29">
                  <c:v>43881</c:v>
                </c:pt>
                <c:pt idx="30">
                  <c:v>43882</c:v>
                </c:pt>
                <c:pt idx="31">
                  <c:v>43883</c:v>
                </c:pt>
                <c:pt idx="32">
                  <c:v>43884</c:v>
                </c:pt>
                <c:pt idx="33">
                  <c:v>43885</c:v>
                </c:pt>
                <c:pt idx="34">
                  <c:v>43886</c:v>
                </c:pt>
                <c:pt idx="35">
                  <c:v>43887</c:v>
                </c:pt>
                <c:pt idx="36">
                  <c:v>43888</c:v>
                </c:pt>
                <c:pt idx="37">
                  <c:v>43889</c:v>
                </c:pt>
                <c:pt idx="38">
                  <c:v>43890</c:v>
                </c:pt>
                <c:pt idx="39">
                  <c:v>43891</c:v>
                </c:pt>
                <c:pt idx="40">
                  <c:v>43892</c:v>
                </c:pt>
                <c:pt idx="41">
                  <c:v>43893</c:v>
                </c:pt>
                <c:pt idx="42">
                  <c:v>43894</c:v>
                </c:pt>
                <c:pt idx="43">
                  <c:v>43895</c:v>
                </c:pt>
                <c:pt idx="44">
                  <c:v>43896</c:v>
                </c:pt>
                <c:pt idx="45">
                  <c:v>43897</c:v>
                </c:pt>
                <c:pt idx="46">
                  <c:v>43898</c:v>
                </c:pt>
                <c:pt idx="47">
                  <c:v>43899</c:v>
                </c:pt>
                <c:pt idx="48">
                  <c:v>43900</c:v>
                </c:pt>
                <c:pt idx="49">
                  <c:v>43901</c:v>
                </c:pt>
                <c:pt idx="50">
                  <c:v>43902</c:v>
                </c:pt>
                <c:pt idx="51">
                  <c:v>43903</c:v>
                </c:pt>
                <c:pt idx="52">
                  <c:v>43904</c:v>
                </c:pt>
                <c:pt idx="53">
                  <c:v>43905</c:v>
                </c:pt>
                <c:pt idx="54">
                  <c:v>43906</c:v>
                </c:pt>
                <c:pt idx="55">
                  <c:v>43907</c:v>
                </c:pt>
                <c:pt idx="56">
                  <c:v>43908</c:v>
                </c:pt>
                <c:pt idx="57">
                  <c:v>43909</c:v>
                </c:pt>
                <c:pt idx="58">
                  <c:v>43910</c:v>
                </c:pt>
                <c:pt idx="59">
                  <c:v>43911</c:v>
                </c:pt>
                <c:pt idx="60">
                  <c:v>43912</c:v>
                </c:pt>
                <c:pt idx="61">
                  <c:v>43913</c:v>
                </c:pt>
                <c:pt idx="62">
                  <c:v>43914</c:v>
                </c:pt>
                <c:pt idx="63">
                  <c:v>43915</c:v>
                </c:pt>
                <c:pt idx="64">
                  <c:v>43916</c:v>
                </c:pt>
                <c:pt idx="65">
                  <c:v>43917</c:v>
                </c:pt>
                <c:pt idx="66">
                  <c:v>43918</c:v>
                </c:pt>
                <c:pt idx="67">
                  <c:v>43919</c:v>
                </c:pt>
                <c:pt idx="68">
                  <c:v>43920</c:v>
                </c:pt>
                <c:pt idx="69">
                  <c:v>43921</c:v>
                </c:pt>
                <c:pt idx="70">
                  <c:v>43922</c:v>
                </c:pt>
                <c:pt idx="71">
                  <c:v>43923</c:v>
                </c:pt>
                <c:pt idx="72">
                  <c:v>43924</c:v>
                </c:pt>
                <c:pt idx="73">
                  <c:v>43925</c:v>
                </c:pt>
                <c:pt idx="74">
                  <c:v>43926</c:v>
                </c:pt>
                <c:pt idx="75">
                  <c:v>43927</c:v>
                </c:pt>
                <c:pt idx="76">
                  <c:v>43928</c:v>
                </c:pt>
                <c:pt idx="77">
                  <c:v>43929</c:v>
                </c:pt>
                <c:pt idx="78">
                  <c:v>43930</c:v>
                </c:pt>
                <c:pt idx="79">
                  <c:v>43931</c:v>
                </c:pt>
                <c:pt idx="80">
                  <c:v>43932</c:v>
                </c:pt>
                <c:pt idx="81">
                  <c:v>43933</c:v>
                </c:pt>
                <c:pt idx="82">
                  <c:v>43934</c:v>
                </c:pt>
                <c:pt idx="83">
                  <c:v>43935</c:v>
                </c:pt>
                <c:pt idx="84">
                  <c:v>43936</c:v>
                </c:pt>
                <c:pt idx="85">
                  <c:v>43937</c:v>
                </c:pt>
                <c:pt idx="86">
                  <c:v>43938</c:v>
                </c:pt>
                <c:pt idx="87">
                  <c:v>43939</c:v>
                </c:pt>
                <c:pt idx="88">
                  <c:v>43940</c:v>
                </c:pt>
                <c:pt idx="89">
                  <c:v>43941</c:v>
                </c:pt>
                <c:pt idx="90">
                  <c:v>43942</c:v>
                </c:pt>
                <c:pt idx="91">
                  <c:v>43943</c:v>
                </c:pt>
                <c:pt idx="92">
                  <c:v>43944</c:v>
                </c:pt>
                <c:pt idx="93">
                  <c:v>43945</c:v>
                </c:pt>
                <c:pt idx="94">
                  <c:v>43946</c:v>
                </c:pt>
                <c:pt idx="95">
                  <c:v>43947</c:v>
                </c:pt>
                <c:pt idx="96">
                  <c:v>43948</c:v>
                </c:pt>
                <c:pt idx="97">
                  <c:v>43949</c:v>
                </c:pt>
                <c:pt idx="98">
                  <c:v>43950</c:v>
                </c:pt>
                <c:pt idx="99">
                  <c:v>43951</c:v>
                </c:pt>
                <c:pt idx="100">
                  <c:v>43952</c:v>
                </c:pt>
                <c:pt idx="101">
                  <c:v>43953</c:v>
                </c:pt>
                <c:pt idx="102">
                  <c:v>43954</c:v>
                </c:pt>
                <c:pt idx="103">
                  <c:v>43955</c:v>
                </c:pt>
                <c:pt idx="104">
                  <c:v>43956</c:v>
                </c:pt>
                <c:pt idx="105">
                  <c:v>43957</c:v>
                </c:pt>
                <c:pt idx="106">
                  <c:v>43958</c:v>
                </c:pt>
                <c:pt idx="107">
                  <c:v>43959</c:v>
                </c:pt>
                <c:pt idx="108">
                  <c:v>43960</c:v>
                </c:pt>
                <c:pt idx="109">
                  <c:v>43961</c:v>
                </c:pt>
                <c:pt idx="110">
                  <c:v>43962</c:v>
                </c:pt>
                <c:pt idx="111">
                  <c:v>43963</c:v>
                </c:pt>
                <c:pt idx="112">
                  <c:v>43964</c:v>
                </c:pt>
                <c:pt idx="113">
                  <c:v>43965</c:v>
                </c:pt>
                <c:pt idx="114">
                  <c:v>43966</c:v>
                </c:pt>
                <c:pt idx="115">
                  <c:v>43967</c:v>
                </c:pt>
                <c:pt idx="116">
                  <c:v>43968</c:v>
                </c:pt>
                <c:pt idx="117">
                  <c:v>43969</c:v>
                </c:pt>
                <c:pt idx="118">
                  <c:v>43970</c:v>
                </c:pt>
                <c:pt idx="119">
                  <c:v>43971</c:v>
                </c:pt>
                <c:pt idx="120">
                  <c:v>43972</c:v>
                </c:pt>
                <c:pt idx="121">
                  <c:v>43973</c:v>
                </c:pt>
                <c:pt idx="122">
                  <c:v>43974</c:v>
                </c:pt>
                <c:pt idx="123">
                  <c:v>43975</c:v>
                </c:pt>
                <c:pt idx="124">
                  <c:v>43976</c:v>
                </c:pt>
                <c:pt idx="125">
                  <c:v>43977</c:v>
                </c:pt>
                <c:pt idx="126">
                  <c:v>43978</c:v>
                </c:pt>
                <c:pt idx="127">
                  <c:v>43979</c:v>
                </c:pt>
              </c:numCache>
            </c:numRef>
          </c:cat>
          <c:val>
            <c:numRef>
              <c:f>Sheet1!$B$2:$B$131</c:f>
              <c:numCache>
                <c:formatCode>###,###,###,###,##0_ </c:formatCode>
                <c:ptCount val="128"/>
                <c:pt idx="0">
                  <c:v>134</c:v>
                </c:pt>
                <c:pt idx="1">
                  <c:v>264</c:v>
                </c:pt>
                <c:pt idx="2">
                  <c:v>458</c:v>
                </c:pt>
                <c:pt idx="3">
                  <c:v>693</c:v>
                </c:pt>
                <c:pt idx="4">
                  <c:v>786</c:v>
                </c:pt>
                <c:pt idx="5">
                  <c:v>1782</c:v>
                </c:pt>
                <c:pt idx="6">
                  <c:v>1477</c:v>
                </c:pt>
                <c:pt idx="7">
                  <c:v>1747</c:v>
                </c:pt>
                <c:pt idx="8">
                  <c:v>1999</c:v>
                </c:pt>
                <c:pt idx="9">
                  <c:v>2126</c:v>
                </c:pt>
                <c:pt idx="10">
                  <c:v>2610</c:v>
                </c:pt>
                <c:pt idx="11">
                  <c:v>2846</c:v>
                </c:pt>
                <c:pt idx="12">
                  <c:v>3239</c:v>
                </c:pt>
                <c:pt idx="13">
                  <c:v>3916</c:v>
                </c:pt>
                <c:pt idx="14">
                  <c:v>3721</c:v>
                </c:pt>
                <c:pt idx="15">
                  <c:v>3160</c:v>
                </c:pt>
                <c:pt idx="16">
                  <c:v>3449</c:v>
                </c:pt>
                <c:pt idx="17">
                  <c:v>2594</c:v>
                </c:pt>
                <c:pt idx="18">
                  <c:v>3069</c:v>
                </c:pt>
                <c:pt idx="19">
                  <c:v>2563</c:v>
                </c:pt>
                <c:pt idx="20">
                  <c:v>2034</c:v>
                </c:pt>
                <c:pt idx="21">
                  <c:v>14155</c:v>
                </c:pt>
                <c:pt idx="22">
                  <c:v>5149</c:v>
                </c:pt>
                <c:pt idx="23">
                  <c:v>2667</c:v>
                </c:pt>
                <c:pt idx="24">
                  <c:v>2097</c:v>
                </c:pt>
                <c:pt idx="25">
                  <c:v>2136</c:v>
                </c:pt>
                <c:pt idx="26">
                  <c:v>2001</c:v>
                </c:pt>
                <c:pt idx="27">
                  <c:v>1852</c:v>
                </c:pt>
                <c:pt idx="28">
                  <c:v>939</c:v>
                </c:pt>
                <c:pt idx="29">
                  <c:v>974</c:v>
                </c:pt>
                <c:pt idx="30">
                  <c:v>570</c:v>
                </c:pt>
                <c:pt idx="31">
                  <c:v>788</c:v>
                </c:pt>
                <c:pt idx="32">
                  <c:v>754</c:v>
                </c:pt>
                <c:pt idx="33">
                  <c:v>879</c:v>
                </c:pt>
                <c:pt idx="34">
                  <c:v>741</c:v>
                </c:pt>
                <c:pt idx="35">
                  <c:v>1015</c:v>
                </c:pt>
                <c:pt idx="36">
                  <c:v>1274</c:v>
                </c:pt>
                <c:pt idx="37">
                  <c:v>1508</c:v>
                </c:pt>
                <c:pt idx="38">
                  <c:v>2407</c:v>
                </c:pt>
                <c:pt idx="39">
                  <c:v>2072</c:v>
                </c:pt>
                <c:pt idx="40">
                  <c:v>1898</c:v>
                </c:pt>
                <c:pt idx="41">
                  <c:v>2214</c:v>
                </c:pt>
                <c:pt idx="42">
                  <c:v>2382</c:v>
                </c:pt>
                <c:pt idx="43">
                  <c:v>2867</c:v>
                </c:pt>
                <c:pt idx="44">
                  <c:v>3768</c:v>
                </c:pt>
                <c:pt idx="45">
                  <c:v>4075</c:v>
                </c:pt>
                <c:pt idx="46">
                  <c:v>3780</c:v>
                </c:pt>
                <c:pt idx="47">
                  <c:v>4519</c:v>
                </c:pt>
                <c:pt idx="48">
                  <c:v>4842</c:v>
                </c:pt>
                <c:pt idx="49">
                  <c:v>7174</c:v>
                </c:pt>
                <c:pt idx="50">
                  <c:v>8606</c:v>
                </c:pt>
                <c:pt idx="51">
                  <c:v>10660</c:v>
                </c:pt>
                <c:pt idx="52">
                  <c:v>10996</c:v>
                </c:pt>
                <c:pt idx="53">
                  <c:v>13126</c:v>
                </c:pt>
                <c:pt idx="54">
                  <c:v>12529</c:v>
                </c:pt>
                <c:pt idx="55">
                  <c:v>16583</c:v>
                </c:pt>
                <c:pt idx="56">
                  <c:v>20705</c:v>
                </c:pt>
                <c:pt idx="57">
                  <c:v>25840</c:v>
                </c:pt>
                <c:pt idx="58">
                  <c:v>30282</c:v>
                </c:pt>
                <c:pt idx="59">
                  <c:v>31802</c:v>
                </c:pt>
                <c:pt idx="60">
                  <c:v>32308</c:v>
                </c:pt>
                <c:pt idx="61">
                  <c:v>41777</c:v>
                </c:pt>
                <c:pt idx="62">
                  <c:v>41684</c:v>
                </c:pt>
                <c:pt idx="63">
                  <c:v>52657</c:v>
                </c:pt>
                <c:pt idx="64">
                  <c:v>59871</c:v>
                </c:pt>
                <c:pt idx="65">
                  <c:v>64141</c:v>
                </c:pt>
                <c:pt idx="66">
                  <c:v>65353</c:v>
                </c:pt>
                <c:pt idx="67">
                  <c:v>58156</c:v>
                </c:pt>
                <c:pt idx="68">
                  <c:v>62922</c:v>
                </c:pt>
                <c:pt idx="69">
                  <c:v>74135</c:v>
                </c:pt>
                <c:pt idx="70">
                  <c:v>77095</c:v>
                </c:pt>
                <c:pt idx="71">
                  <c:v>78637</c:v>
                </c:pt>
                <c:pt idx="72">
                  <c:v>95922</c:v>
                </c:pt>
                <c:pt idx="73">
                  <c:v>83563</c:v>
                </c:pt>
                <c:pt idx="74">
                  <c:v>73525</c:v>
                </c:pt>
                <c:pt idx="75">
                  <c:v>70508</c:v>
                </c:pt>
                <c:pt idx="76">
                  <c:v>84161</c:v>
                </c:pt>
                <c:pt idx="77">
                  <c:v>85133</c:v>
                </c:pt>
                <c:pt idx="78">
                  <c:v>85813</c:v>
                </c:pt>
                <c:pt idx="79">
                  <c:v>96667</c:v>
                </c:pt>
                <c:pt idx="80">
                  <c:v>78624</c:v>
                </c:pt>
                <c:pt idx="81">
                  <c:v>73949</c:v>
                </c:pt>
                <c:pt idx="82">
                  <c:v>68807</c:v>
                </c:pt>
                <c:pt idx="83">
                  <c:v>74456</c:v>
                </c:pt>
                <c:pt idx="84">
                  <c:v>82587</c:v>
                </c:pt>
                <c:pt idx="85">
                  <c:v>90380</c:v>
                </c:pt>
                <c:pt idx="86">
                  <c:v>88978</c:v>
                </c:pt>
                <c:pt idx="87">
                  <c:v>81426</c:v>
                </c:pt>
                <c:pt idx="88">
                  <c:v>80562</c:v>
                </c:pt>
                <c:pt idx="89">
                  <c:v>74534</c:v>
                </c:pt>
                <c:pt idx="90">
                  <c:v>76494</c:v>
                </c:pt>
                <c:pt idx="91">
                  <c:v>80970</c:v>
                </c:pt>
                <c:pt idx="92">
                  <c:v>87214</c:v>
                </c:pt>
                <c:pt idx="93">
                  <c:v>107175</c:v>
                </c:pt>
                <c:pt idx="94">
                  <c:v>85262</c:v>
                </c:pt>
                <c:pt idx="95">
                  <c:v>72412</c:v>
                </c:pt>
                <c:pt idx="96">
                  <c:v>69779</c:v>
                </c:pt>
                <c:pt idx="97">
                  <c:v>75908</c:v>
                </c:pt>
                <c:pt idx="98">
                  <c:v>82804</c:v>
                </c:pt>
                <c:pt idx="99">
                  <c:v>88171</c:v>
                </c:pt>
                <c:pt idx="100">
                  <c:v>91596</c:v>
                </c:pt>
                <c:pt idx="101">
                  <c:v>83795</c:v>
                </c:pt>
                <c:pt idx="102">
                  <c:v>80020</c:v>
                </c:pt>
                <c:pt idx="103">
                  <c:v>81252</c:v>
                </c:pt>
                <c:pt idx="104">
                  <c:v>81450</c:v>
                </c:pt>
                <c:pt idx="105">
                  <c:v>92235</c:v>
                </c:pt>
                <c:pt idx="106">
                  <c:v>97062</c:v>
                </c:pt>
                <c:pt idx="107">
                  <c:v>95436</c:v>
                </c:pt>
                <c:pt idx="108">
                  <c:v>88142</c:v>
                </c:pt>
                <c:pt idx="109">
                  <c:v>79514</c:v>
                </c:pt>
                <c:pt idx="110">
                  <c:v>74134</c:v>
                </c:pt>
                <c:pt idx="111">
                  <c:v>87329</c:v>
                </c:pt>
                <c:pt idx="112">
                  <c:v>88188</c:v>
                </c:pt>
                <c:pt idx="113">
                  <c:v>96150</c:v>
                </c:pt>
                <c:pt idx="114">
                  <c:v>100535</c:v>
                </c:pt>
                <c:pt idx="115">
                  <c:v>94765</c:v>
                </c:pt>
                <c:pt idx="116">
                  <c:v>81496</c:v>
                </c:pt>
                <c:pt idx="117">
                  <c:v>89583</c:v>
                </c:pt>
                <c:pt idx="118">
                  <c:v>92958</c:v>
                </c:pt>
                <c:pt idx="119">
                  <c:v>102032</c:v>
                </c:pt>
                <c:pt idx="120">
                  <c:v>106912</c:v>
                </c:pt>
                <c:pt idx="121">
                  <c:v>109398</c:v>
                </c:pt>
                <c:pt idx="122">
                  <c:v>100339</c:v>
                </c:pt>
                <c:pt idx="123">
                  <c:v>96578</c:v>
                </c:pt>
                <c:pt idx="124">
                  <c:v>88768</c:v>
                </c:pt>
                <c:pt idx="125">
                  <c:v>95644</c:v>
                </c:pt>
                <c:pt idx="126">
                  <c:v>104564</c:v>
                </c:pt>
                <c:pt idx="127">
                  <c:v>112375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0F-4A96-AFC2-C1A8DB0020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全球:死亡病例:新冠肺炎:累计值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Sheet1!$A$2:$A$131</c:f>
              <c:numCache>
                <c:formatCode>yyyy\-mm\-dd;@</c:formatCode>
                <c:ptCount val="128"/>
                <c:pt idx="0">
                  <c:v>43852</c:v>
                </c:pt>
                <c:pt idx="1">
                  <c:v>43853</c:v>
                </c:pt>
                <c:pt idx="2">
                  <c:v>43854</c:v>
                </c:pt>
                <c:pt idx="3">
                  <c:v>43855</c:v>
                </c:pt>
                <c:pt idx="4">
                  <c:v>43856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43862</c:v>
                </c:pt>
                <c:pt idx="11">
                  <c:v>43863</c:v>
                </c:pt>
                <c:pt idx="12">
                  <c:v>43864</c:v>
                </c:pt>
                <c:pt idx="13">
                  <c:v>43865</c:v>
                </c:pt>
                <c:pt idx="14">
                  <c:v>43866</c:v>
                </c:pt>
                <c:pt idx="15">
                  <c:v>43867</c:v>
                </c:pt>
                <c:pt idx="16">
                  <c:v>43868</c:v>
                </c:pt>
                <c:pt idx="17">
                  <c:v>43869</c:v>
                </c:pt>
                <c:pt idx="18">
                  <c:v>43870</c:v>
                </c:pt>
                <c:pt idx="19">
                  <c:v>43871</c:v>
                </c:pt>
                <c:pt idx="20">
                  <c:v>43872</c:v>
                </c:pt>
                <c:pt idx="21">
                  <c:v>43873</c:v>
                </c:pt>
                <c:pt idx="22">
                  <c:v>43874</c:v>
                </c:pt>
                <c:pt idx="23">
                  <c:v>43875</c:v>
                </c:pt>
                <c:pt idx="24">
                  <c:v>43876</c:v>
                </c:pt>
                <c:pt idx="25">
                  <c:v>43877</c:v>
                </c:pt>
                <c:pt idx="26">
                  <c:v>43878</c:v>
                </c:pt>
                <c:pt idx="27">
                  <c:v>43879</c:v>
                </c:pt>
                <c:pt idx="28">
                  <c:v>43880</c:v>
                </c:pt>
                <c:pt idx="29">
                  <c:v>43881</c:v>
                </c:pt>
                <c:pt idx="30">
                  <c:v>43882</c:v>
                </c:pt>
                <c:pt idx="31">
                  <c:v>43883</c:v>
                </c:pt>
                <c:pt idx="32">
                  <c:v>43884</c:v>
                </c:pt>
                <c:pt idx="33">
                  <c:v>43885</c:v>
                </c:pt>
                <c:pt idx="34">
                  <c:v>43886</c:v>
                </c:pt>
                <c:pt idx="35">
                  <c:v>43887</c:v>
                </c:pt>
                <c:pt idx="36">
                  <c:v>43888</c:v>
                </c:pt>
                <c:pt idx="37">
                  <c:v>43889</c:v>
                </c:pt>
                <c:pt idx="38">
                  <c:v>43890</c:v>
                </c:pt>
                <c:pt idx="39">
                  <c:v>43891</c:v>
                </c:pt>
                <c:pt idx="40">
                  <c:v>43892</c:v>
                </c:pt>
                <c:pt idx="41">
                  <c:v>43893</c:v>
                </c:pt>
                <c:pt idx="42">
                  <c:v>43894</c:v>
                </c:pt>
                <c:pt idx="43">
                  <c:v>43895</c:v>
                </c:pt>
                <c:pt idx="44">
                  <c:v>43896</c:v>
                </c:pt>
                <c:pt idx="45">
                  <c:v>43897</c:v>
                </c:pt>
                <c:pt idx="46">
                  <c:v>43898</c:v>
                </c:pt>
                <c:pt idx="47">
                  <c:v>43899</c:v>
                </c:pt>
                <c:pt idx="48">
                  <c:v>43900</c:v>
                </c:pt>
                <c:pt idx="49">
                  <c:v>43901</c:v>
                </c:pt>
                <c:pt idx="50">
                  <c:v>43902</c:v>
                </c:pt>
                <c:pt idx="51">
                  <c:v>43903</c:v>
                </c:pt>
                <c:pt idx="52">
                  <c:v>43904</c:v>
                </c:pt>
                <c:pt idx="53">
                  <c:v>43905</c:v>
                </c:pt>
                <c:pt idx="54">
                  <c:v>43906</c:v>
                </c:pt>
                <c:pt idx="55">
                  <c:v>43907</c:v>
                </c:pt>
                <c:pt idx="56">
                  <c:v>43908</c:v>
                </c:pt>
                <c:pt idx="57">
                  <c:v>43909</c:v>
                </c:pt>
                <c:pt idx="58">
                  <c:v>43910</c:v>
                </c:pt>
                <c:pt idx="59">
                  <c:v>43911</c:v>
                </c:pt>
                <c:pt idx="60">
                  <c:v>43912</c:v>
                </c:pt>
                <c:pt idx="61">
                  <c:v>43913</c:v>
                </c:pt>
                <c:pt idx="62">
                  <c:v>43914</c:v>
                </c:pt>
                <c:pt idx="63">
                  <c:v>43915</c:v>
                </c:pt>
                <c:pt idx="64">
                  <c:v>43916</c:v>
                </c:pt>
                <c:pt idx="65">
                  <c:v>43917</c:v>
                </c:pt>
                <c:pt idx="66">
                  <c:v>43918</c:v>
                </c:pt>
                <c:pt idx="67">
                  <c:v>43919</c:v>
                </c:pt>
                <c:pt idx="68">
                  <c:v>43920</c:v>
                </c:pt>
                <c:pt idx="69">
                  <c:v>43921</c:v>
                </c:pt>
                <c:pt idx="70">
                  <c:v>43922</c:v>
                </c:pt>
                <c:pt idx="71">
                  <c:v>43923</c:v>
                </c:pt>
                <c:pt idx="72">
                  <c:v>43924</c:v>
                </c:pt>
                <c:pt idx="73">
                  <c:v>43925</c:v>
                </c:pt>
                <c:pt idx="74">
                  <c:v>43926</c:v>
                </c:pt>
                <c:pt idx="75">
                  <c:v>43927</c:v>
                </c:pt>
                <c:pt idx="76">
                  <c:v>43928</c:v>
                </c:pt>
                <c:pt idx="77">
                  <c:v>43929</c:v>
                </c:pt>
                <c:pt idx="78">
                  <c:v>43930</c:v>
                </c:pt>
                <c:pt idx="79">
                  <c:v>43931</c:v>
                </c:pt>
                <c:pt idx="80">
                  <c:v>43932</c:v>
                </c:pt>
                <c:pt idx="81">
                  <c:v>43933</c:v>
                </c:pt>
                <c:pt idx="82">
                  <c:v>43934</c:v>
                </c:pt>
                <c:pt idx="83">
                  <c:v>43935</c:v>
                </c:pt>
                <c:pt idx="84">
                  <c:v>43936</c:v>
                </c:pt>
                <c:pt idx="85">
                  <c:v>43937</c:v>
                </c:pt>
                <c:pt idx="86">
                  <c:v>43938</c:v>
                </c:pt>
                <c:pt idx="87">
                  <c:v>43939</c:v>
                </c:pt>
                <c:pt idx="88">
                  <c:v>43940</c:v>
                </c:pt>
                <c:pt idx="89">
                  <c:v>43941</c:v>
                </c:pt>
                <c:pt idx="90">
                  <c:v>43942</c:v>
                </c:pt>
                <c:pt idx="91">
                  <c:v>43943</c:v>
                </c:pt>
                <c:pt idx="92">
                  <c:v>43944</c:v>
                </c:pt>
                <c:pt idx="93">
                  <c:v>43945</c:v>
                </c:pt>
                <c:pt idx="94">
                  <c:v>43946</c:v>
                </c:pt>
                <c:pt idx="95">
                  <c:v>43947</c:v>
                </c:pt>
                <c:pt idx="96">
                  <c:v>43948</c:v>
                </c:pt>
                <c:pt idx="97">
                  <c:v>43949</c:v>
                </c:pt>
                <c:pt idx="98">
                  <c:v>43950</c:v>
                </c:pt>
                <c:pt idx="99">
                  <c:v>43951</c:v>
                </c:pt>
                <c:pt idx="100">
                  <c:v>43952</c:v>
                </c:pt>
                <c:pt idx="101">
                  <c:v>43953</c:v>
                </c:pt>
                <c:pt idx="102">
                  <c:v>43954</c:v>
                </c:pt>
                <c:pt idx="103">
                  <c:v>43955</c:v>
                </c:pt>
                <c:pt idx="104">
                  <c:v>43956</c:v>
                </c:pt>
                <c:pt idx="105">
                  <c:v>43957</c:v>
                </c:pt>
                <c:pt idx="106">
                  <c:v>43958</c:v>
                </c:pt>
                <c:pt idx="107">
                  <c:v>43959</c:v>
                </c:pt>
                <c:pt idx="108">
                  <c:v>43960</c:v>
                </c:pt>
                <c:pt idx="109">
                  <c:v>43961</c:v>
                </c:pt>
                <c:pt idx="110">
                  <c:v>43962</c:v>
                </c:pt>
                <c:pt idx="111">
                  <c:v>43963</c:v>
                </c:pt>
                <c:pt idx="112">
                  <c:v>43964</c:v>
                </c:pt>
                <c:pt idx="113">
                  <c:v>43965</c:v>
                </c:pt>
                <c:pt idx="114">
                  <c:v>43966</c:v>
                </c:pt>
                <c:pt idx="115">
                  <c:v>43967</c:v>
                </c:pt>
                <c:pt idx="116">
                  <c:v>43968</c:v>
                </c:pt>
                <c:pt idx="117">
                  <c:v>43969</c:v>
                </c:pt>
                <c:pt idx="118">
                  <c:v>43970</c:v>
                </c:pt>
                <c:pt idx="119">
                  <c:v>43971</c:v>
                </c:pt>
                <c:pt idx="120">
                  <c:v>43972</c:v>
                </c:pt>
                <c:pt idx="121">
                  <c:v>43973</c:v>
                </c:pt>
                <c:pt idx="122">
                  <c:v>43974</c:v>
                </c:pt>
                <c:pt idx="123">
                  <c:v>43975</c:v>
                </c:pt>
                <c:pt idx="124">
                  <c:v>43976</c:v>
                </c:pt>
                <c:pt idx="125">
                  <c:v>43977</c:v>
                </c:pt>
                <c:pt idx="126">
                  <c:v>43978</c:v>
                </c:pt>
                <c:pt idx="127">
                  <c:v>43979</c:v>
                </c:pt>
              </c:numCache>
            </c:numRef>
          </c:cat>
          <c:val>
            <c:numRef>
              <c:f>Sheet1!$C$2:$C$131</c:f>
            </c:numRef>
          </c:val>
          <c:smooth val="0"/>
          <c:extLst>
            <c:ext xmlns:c16="http://schemas.microsoft.com/office/drawing/2014/chart" uri="{C3380CC4-5D6E-409C-BE32-E72D297353CC}">
              <c16:uniqueId val="{00000001-280F-4A96-AFC2-C1A8DB0020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全球:当日新增死亡病例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27"/>
              <c:layout>
                <c:manualLayout>
                  <c:x val="0"/>
                  <c:y val="-2.1891150229598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0F-4A96-AFC2-C1A8DB0020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Sheet1!$A$2:$A$131</c:f>
              <c:numCache>
                <c:formatCode>yyyy\-mm\-dd;@</c:formatCode>
                <c:ptCount val="128"/>
                <c:pt idx="0">
                  <c:v>43852</c:v>
                </c:pt>
                <c:pt idx="1">
                  <c:v>43853</c:v>
                </c:pt>
                <c:pt idx="2">
                  <c:v>43854</c:v>
                </c:pt>
                <c:pt idx="3">
                  <c:v>43855</c:v>
                </c:pt>
                <c:pt idx="4">
                  <c:v>43856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43862</c:v>
                </c:pt>
                <c:pt idx="11">
                  <c:v>43863</c:v>
                </c:pt>
                <c:pt idx="12">
                  <c:v>43864</c:v>
                </c:pt>
                <c:pt idx="13">
                  <c:v>43865</c:v>
                </c:pt>
                <c:pt idx="14">
                  <c:v>43866</c:v>
                </c:pt>
                <c:pt idx="15">
                  <c:v>43867</c:v>
                </c:pt>
                <c:pt idx="16">
                  <c:v>43868</c:v>
                </c:pt>
                <c:pt idx="17">
                  <c:v>43869</c:v>
                </c:pt>
                <c:pt idx="18">
                  <c:v>43870</c:v>
                </c:pt>
                <c:pt idx="19">
                  <c:v>43871</c:v>
                </c:pt>
                <c:pt idx="20">
                  <c:v>43872</c:v>
                </c:pt>
                <c:pt idx="21">
                  <c:v>43873</c:v>
                </c:pt>
                <c:pt idx="22">
                  <c:v>43874</c:v>
                </c:pt>
                <c:pt idx="23">
                  <c:v>43875</c:v>
                </c:pt>
                <c:pt idx="24">
                  <c:v>43876</c:v>
                </c:pt>
                <c:pt idx="25">
                  <c:v>43877</c:v>
                </c:pt>
                <c:pt idx="26">
                  <c:v>43878</c:v>
                </c:pt>
                <c:pt idx="27">
                  <c:v>43879</c:v>
                </c:pt>
                <c:pt idx="28">
                  <c:v>43880</c:v>
                </c:pt>
                <c:pt idx="29">
                  <c:v>43881</c:v>
                </c:pt>
                <c:pt idx="30">
                  <c:v>43882</c:v>
                </c:pt>
                <c:pt idx="31">
                  <c:v>43883</c:v>
                </c:pt>
                <c:pt idx="32">
                  <c:v>43884</c:v>
                </c:pt>
                <c:pt idx="33">
                  <c:v>43885</c:v>
                </c:pt>
                <c:pt idx="34">
                  <c:v>43886</c:v>
                </c:pt>
                <c:pt idx="35">
                  <c:v>43887</c:v>
                </c:pt>
                <c:pt idx="36">
                  <c:v>43888</c:v>
                </c:pt>
                <c:pt idx="37">
                  <c:v>43889</c:v>
                </c:pt>
                <c:pt idx="38">
                  <c:v>43890</c:v>
                </c:pt>
                <c:pt idx="39">
                  <c:v>43891</c:v>
                </c:pt>
                <c:pt idx="40">
                  <c:v>43892</c:v>
                </c:pt>
                <c:pt idx="41">
                  <c:v>43893</c:v>
                </c:pt>
                <c:pt idx="42">
                  <c:v>43894</c:v>
                </c:pt>
                <c:pt idx="43">
                  <c:v>43895</c:v>
                </c:pt>
                <c:pt idx="44">
                  <c:v>43896</c:v>
                </c:pt>
                <c:pt idx="45">
                  <c:v>43897</c:v>
                </c:pt>
                <c:pt idx="46">
                  <c:v>43898</c:v>
                </c:pt>
                <c:pt idx="47">
                  <c:v>43899</c:v>
                </c:pt>
                <c:pt idx="48">
                  <c:v>43900</c:v>
                </c:pt>
                <c:pt idx="49">
                  <c:v>43901</c:v>
                </c:pt>
                <c:pt idx="50">
                  <c:v>43902</c:v>
                </c:pt>
                <c:pt idx="51">
                  <c:v>43903</c:v>
                </c:pt>
                <c:pt idx="52">
                  <c:v>43904</c:v>
                </c:pt>
                <c:pt idx="53">
                  <c:v>43905</c:v>
                </c:pt>
                <c:pt idx="54">
                  <c:v>43906</c:v>
                </c:pt>
                <c:pt idx="55">
                  <c:v>43907</c:v>
                </c:pt>
                <c:pt idx="56">
                  <c:v>43908</c:v>
                </c:pt>
                <c:pt idx="57">
                  <c:v>43909</c:v>
                </c:pt>
                <c:pt idx="58">
                  <c:v>43910</c:v>
                </c:pt>
                <c:pt idx="59">
                  <c:v>43911</c:v>
                </c:pt>
                <c:pt idx="60">
                  <c:v>43912</c:v>
                </c:pt>
                <c:pt idx="61">
                  <c:v>43913</c:v>
                </c:pt>
                <c:pt idx="62">
                  <c:v>43914</c:v>
                </c:pt>
                <c:pt idx="63">
                  <c:v>43915</c:v>
                </c:pt>
                <c:pt idx="64">
                  <c:v>43916</c:v>
                </c:pt>
                <c:pt idx="65">
                  <c:v>43917</c:v>
                </c:pt>
                <c:pt idx="66">
                  <c:v>43918</c:v>
                </c:pt>
                <c:pt idx="67">
                  <c:v>43919</c:v>
                </c:pt>
                <c:pt idx="68">
                  <c:v>43920</c:v>
                </c:pt>
                <c:pt idx="69">
                  <c:v>43921</c:v>
                </c:pt>
                <c:pt idx="70">
                  <c:v>43922</c:v>
                </c:pt>
                <c:pt idx="71">
                  <c:v>43923</c:v>
                </c:pt>
                <c:pt idx="72">
                  <c:v>43924</c:v>
                </c:pt>
                <c:pt idx="73">
                  <c:v>43925</c:v>
                </c:pt>
                <c:pt idx="74">
                  <c:v>43926</c:v>
                </c:pt>
                <c:pt idx="75">
                  <c:v>43927</c:v>
                </c:pt>
                <c:pt idx="76">
                  <c:v>43928</c:v>
                </c:pt>
                <c:pt idx="77">
                  <c:v>43929</c:v>
                </c:pt>
                <c:pt idx="78">
                  <c:v>43930</c:v>
                </c:pt>
                <c:pt idx="79">
                  <c:v>43931</c:v>
                </c:pt>
                <c:pt idx="80">
                  <c:v>43932</c:v>
                </c:pt>
                <c:pt idx="81">
                  <c:v>43933</c:v>
                </c:pt>
                <c:pt idx="82">
                  <c:v>43934</c:v>
                </c:pt>
                <c:pt idx="83">
                  <c:v>43935</c:v>
                </c:pt>
                <c:pt idx="84">
                  <c:v>43936</c:v>
                </c:pt>
                <c:pt idx="85">
                  <c:v>43937</c:v>
                </c:pt>
                <c:pt idx="86">
                  <c:v>43938</c:v>
                </c:pt>
                <c:pt idx="87">
                  <c:v>43939</c:v>
                </c:pt>
                <c:pt idx="88">
                  <c:v>43940</c:v>
                </c:pt>
                <c:pt idx="89">
                  <c:v>43941</c:v>
                </c:pt>
                <c:pt idx="90">
                  <c:v>43942</c:v>
                </c:pt>
                <c:pt idx="91">
                  <c:v>43943</c:v>
                </c:pt>
                <c:pt idx="92">
                  <c:v>43944</c:v>
                </c:pt>
                <c:pt idx="93">
                  <c:v>43945</c:v>
                </c:pt>
                <c:pt idx="94">
                  <c:v>43946</c:v>
                </c:pt>
                <c:pt idx="95">
                  <c:v>43947</c:v>
                </c:pt>
                <c:pt idx="96">
                  <c:v>43948</c:v>
                </c:pt>
                <c:pt idx="97">
                  <c:v>43949</c:v>
                </c:pt>
                <c:pt idx="98">
                  <c:v>43950</c:v>
                </c:pt>
                <c:pt idx="99">
                  <c:v>43951</c:v>
                </c:pt>
                <c:pt idx="100">
                  <c:v>43952</c:v>
                </c:pt>
                <c:pt idx="101">
                  <c:v>43953</c:v>
                </c:pt>
                <c:pt idx="102">
                  <c:v>43954</c:v>
                </c:pt>
                <c:pt idx="103">
                  <c:v>43955</c:v>
                </c:pt>
                <c:pt idx="104">
                  <c:v>43956</c:v>
                </c:pt>
                <c:pt idx="105">
                  <c:v>43957</c:v>
                </c:pt>
                <c:pt idx="106">
                  <c:v>43958</c:v>
                </c:pt>
                <c:pt idx="107">
                  <c:v>43959</c:v>
                </c:pt>
                <c:pt idx="108">
                  <c:v>43960</c:v>
                </c:pt>
                <c:pt idx="109">
                  <c:v>43961</c:v>
                </c:pt>
                <c:pt idx="110">
                  <c:v>43962</c:v>
                </c:pt>
                <c:pt idx="111">
                  <c:v>43963</c:v>
                </c:pt>
                <c:pt idx="112">
                  <c:v>43964</c:v>
                </c:pt>
                <c:pt idx="113">
                  <c:v>43965</c:v>
                </c:pt>
                <c:pt idx="114">
                  <c:v>43966</c:v>
                </c:pt>
                <c:pt idx="115">
                  <c:v>43967</c:v>
                </c:pt>
                <c:pt idx="116">
                  <c:v>43968</c:v>
                </c:pt>
                <c:pt idx="117">
                  <c:v>43969</c:v>
                </c:pt>
                <c:pt idx="118">
                  <c:v>43970</c:v>
                </c:pt>
                <c:pt idx="119">
                  <c:v>43971</c:v>
                </c:pt>
                <c:pt idx="120">
                  <c:v>43972</c:v>
                </c:pt>
                <c:pt idx="121">
                  <c:v>43973</c:v>
                </c:pt>
                <c:pt idx="122">
                  <c:v>43974</c:v>
                </c:pt>
                <c:pt idx="123">
                  <c:v>43975</c:v>
                </c:pt>
                <c:pt idx="124">
                  <c:v>43976</c:v>
                </c:pt>
                <c:pt idx="125">
                  <c:v>43977</c:v>
                </c:pt>
                <c:pt idx="126">
                  <c:v>43978</c:v>
                </c:pt>
                <c:pt idx="127">
                  <c:v>43979</c:v>
                </c:pt>
              </c:numCache>
            </c:numRef>
          </c:cat>
          <c:val>
            <c:numRef>
              <c:f>Sheet1!$D$2:$D$131</c:f>
              <c:numCache>
                <c:formatCode>###,###,###,###,##0_ </c:formatCode>
                <c:ptCount val="128"/>
                <c:pt idx="0">
                  <c:v>8</c:v>
                </c:pt>
                <c:pt idx="1">
                  <c:v>8</c:v>
                </c:pt>
                <c:pt idx="2">
                  <c:v>16</c:v>
                </c:pt>
                <c:pt idx="3">
                  <c:v>15</c:v>
                </c:pt>
                <c:pt idx="4">
                  <c:v>24</c:v>
                </c:pt>
                <c:pt idx="5">
                  <c:v>26</c:v>
                </c:pt>
                <c:pt idx="6">
                  <c:v>26</c:v>
                </c:pt>
                <c:pt idx="7">
                  <c:v>38</c:v>
                </c:pt>
                <c:pt idx="8">
                  <c:v>43</c:v>
                </c:pt>
                <c:pt idx="9">
                  <c:v>46</c:v>
                </c:pt>
                <c:pt idx="10">
                  <c:v>45</c:v>
                </c:pt>
                <c:pt idx="11">
                  <c:v>57</c:v>
                </c:pt>
                <c:pt idx="12">
                  <c:v>64</c:v>
                </c:pt>
                <c:pt idx="13">
                  <c:v>67</c:v>
                </c:pt>
                <c:pt idx="14">
                  <c:v>73</c:v>
                </c:pt>
                <c:pt idx="15">
                  <c:v>73</c:v>
                </c:pt>
                <c:pt idx="16">
                  <c:v>86</c:v>
                </c:pt>
                <c:pt idx="17">
                  <c:v>89</c:v>
                </c:pt>
                <c:pt idx="18">
                  <c:v>97</c:v>
                </c:pt>
                <c:pt idx="19">
                  <c:v>108</c:v>
                </c:pt>
                <c:pt idx="20">
                  <c:v>97</c:v>
                </c:pt>
                <c:pt idx="21">
                  <c:v>146</c:v>
                </c:pt>
                <c:pt idx="22">
                  <c:v>122</c:v>
                </c:pt>
                <c:pt idx="23">
                  <c:v>144</c:v>
                </c:pt>
                <c:pt idx="24">
                  <c:v>142</c:v>
                </c:pt>
                <c:pt idx="25">
                  <c:v>106</c:v>
                </c:pt>
                <c:pt idx="26">
                  <c:v>98</c:v>
                </c:pt>
                <c:pt idx="27">
                  <c:v>136</c:v>
                </c:pt>
                <c:pt idx="28">
                  <c:v>115</c:v>
                </c:pt>
                <c:pt idx="29">
                  <c:v>123</c:v>
                </c:pt>
                <c:pt idx="30">
                  <c:v>113</c:v>
                </c:pt>
                <c:pt idx="31">
                  <c:v>99</c:v>
                </c:pt>
                <c:pt idx="32">
                  <c:v>159</c:v>
                </c:pt>
                <c:pt idx="33">
                  <c:v>81</c:v>
                </c:pt>
                <c:pt idx="34">
                  <c:v>63</c:v>
                </c:pt>
                <c:pt idx="35">
                  <c:v>38</c:v>
                </c:pt>
                <c:pt idx="36">
                  <c:v>58</c:v>
                </c:pt>
                <c:pt idx="37">
                  <c:v>65</c:v>
                </c:pt>
                <c:pt idx="38">
                  <c:v>54</c:v>
                </c:pt>
                <c:pt idx="39">
                  <c:v>68</c:v>
                </c:pt>
                <c:pt idx="40">
                  <c:v>72</c:v>
                </c:pt>
                <c:pt idx="41">
                  <c:v>85</c:v>
                </c:pt>
                <c:pt idx="42">
                  <c:v>82</c:v>
                </c:pt>
                <c:pt idx="43">
                  <c:v>103</c:v>
                </c:pt>
                <c:pt idx="44">
                  <c:v>109</c:v>
                </c:pt>
                <c:pt idx="45">
                  <c:v>104</c:v>
                </c:pt>
                <c:pt idx="46">
                  <c:v>227</c:v>
                </c:pt>
                <c:pt idx="47">
                  <c:v>204</c:v>
                </c:pt>
                <c:pt idx="48">
                  <c:v>267</c:v>
                </c:pt>
                <c:pt idx="49">
                  <c:v>340</c:v>
                </c:pt>
                <c:pt idx="50">
                  <c:v>346</c:v>
                </c:pt>
                <c:pt idx="51">
                  <c:v>454</c:v>
                </c:pt>
                <c:pt idx="52">
                  <c:v>403</c:v>
                </c:pt>
                <c:pt idx="53">
                  <c:v>680</c:v>
                </c:pt>
                <c:pt idx="54">
                  <c:v>655</c:v>
                </c:pt>
                <c:pt idx="55">
                  <c:v>814</c:v>
                </c:pt>
                <c:pt idx="56">
                  <c:v>979</c:v>
                </c:pt>
                <c:pt idx="57">
                  <c:v>1077</c:v>
                </c:pt>
                <c:pt idx="58">
                  <c:v>1365</c:v>
                </c:pt>
                <c:pt idx="59">
                  <c:v>1649</c:v>
                </c:pt>
                <c:pt idx="60">
                  <c:v>1651</c:v>
                </c:pt>
                <c:pt idx="61">
                  <c:v>1864</c:v>
                </c:pt>
                <c:pt idx="62">
                  <c:v>2366</c:v>
                </c:pt>
                <c:pt idx="63">
                  <c:v>2452</c:v>
                </c:pt>
                <c:pt idx="64">
                  <c:v>2724</c:v>
                </c:pt>
                <c:pt idx="65">
                  <c:v>3275</c:v>
                </c:pt>
                <c:pt idx="66">
                  <c:v>3531</c:v>
                </c:pt>
                <c:pt idx="67">
                  <c:v>3134</c:v>
                </c:pt>
                <c:pt idx="68">
                  <c:v>3832</c:v>
                </c:pt>
                <c:pt idx="69">
                  <c:v>4587</c:v>
                </c:pt>
                <c:pt idx="70">
                  <c:v>4870</c:v>
                </c:pt>
                <c:pt idx="71">
                  <c:v>5844</c:v>
                </c:pt>
                <c:pt idx="72">
                  <c:v>5841</c:v>
                </c:pt>
                <c:pt idx="73">
                  <c:v>5822</c:v>
                </c:pt>
                <c:pt idx="74">
                  <c:v>4742</c:v>
                </c:pt>
                <c:pt idx="75">
                  <c:v>5319</c:v>
                </c:pt>
                <c:pt idx="76">
                  <c:v>7336</c:v>
                </c:pt>
                <c:pt idx="77">
                  <c:v>6361</c:v>
                </c:pt>
                <c:pt idx="78">
                  <c:v>7205</c:v>
                </c:pt>
                <c:pt idx="79">
                  <c:v>7065</c:v>
                </c:pt>
                <c:pt idx="80">
                  <c:v>6109</c:v>
                </c:pt>
                <c:pt idx="81">
                  <c:v>5391</c:v>
                </c:pt>
                <c:pt idx="82">
                  <c:v>5416</c:v>
                </c:pt>
                <c:pt idx="83">
                  <c:v>7097</c:v>
                </c:pt>
                <c:pt idx="84">
                  <c:v>10237</c:v>
                </c:pt>
                <c:pt idx="85">
                  <c:v>10265</c:v>
                </c:pt>
                <c:pt idx="86">
                  <c:v>7133</c:v>
                </c:pt>
                <c:pt idx="87">
                  <c:v>6690</c:v>
                </c:pt>
                <c:pt idx="88">
                  <c:v>5053</c:v>
                </c:pt>
                <c:pt idx="89">
                  <c:v>4836</c:v>
                </c:pt>
                <c:pt idx="90">
                  <c:v>6856</c:v>
                </c:pt>
                <c:pt idx="91">
                  <c:v>6841</c:v>
                </c:pt>
                <c:pt idx="92">
                  <c:v>6650</c:v>
                </c:pt>
                <c:pt idx="93">
                  <c:v>6366</c:v>
                </c:pt>
                <c:pt idx="94">
                  <c:v>5665</c:v>
                </c:pt>
                <c:pt idx="95">
                  <c:v>3810</c:v>
                </c:pt>
                <c:pt idx="96">
                  <c:v>4553</c:v>
                </c:pt>
                <c:pt idx="97">
                  <c:v>6407</c:v>
                </c:pt>
                <c:pt idx="98">
                  <c:v>10331</c:v>
                </c:pt>
                <c:pt idx="99">
                  <c:v>5770</c:v>
                </c:pt>
                <c:pt idx="100">
                  <c:v>5566</c:v>
                </c:pt>
                <c:pt idx="101">
                  <c:v>5214</c:v>
                </c:pt>
                <c:pt idx="102">
                  <c:v>3512</c:v>
                </c:pt>
                <c:pt idx="103">
                  <c:v>4110</c:v>
                </c:pt>
                <c:pt idx="104">
                  <c:v>6025</c:v>
                </c:pt>
                <c:pt idx="105">
                  <c:v>6592</c:v>
                </c:pt>
                <c:pt idx="106">
                  <c:v>5634</c:v>
                </c:pt>
                <c:pt idx="107">
                  <c:v>5409</c:v>
                </c:pt>
                <c:pt idx="108">
                  <c:v>4289</c:v>
                </c:pt>
                <c:pt idx="109">
                  <c:v>3443</c:v>
                </c:pt>
                <c:pt idx="110">
                  <c:v>3336</c:v>
                </c:pt>
                <c:pt idx="111">
                  <c:v>5737</c:v>
                </c:pt>
                <c:pt idx="112">
                  <c:v>5179</c:v>
                </c:pt>
                <c:pt idx="113">
                  <c:v>5329</c:v>
                </c:pt>
                <c:pt idx="114">
                  <c:v>5127</c:v>
                </c:pt>
                <c:pt idx="115">
                  <c:v>4693</c:v>
                </c:pt>
                <c:pt idx="116">
                  <c:v>3420</c:v>
                </c:pt>
                <c:pt idx="117">
                  <c:v>3263</c:v>
                </c:pt>
                <c:pt idx="118">
                  <c:v>5014</c:v>
                </c:pt>
                <c:pt idx="119">
                  <c:v>4747</c:v>
                </c:pt>
                <c:pt idx="120">
                  <c:v>4920</c:v>
                </c:pt>
                <c:pt idx="121">
                  <c:v>5360</c:v>
                </c:pt>
                <c:pt idx="122">
                  <c:v>3831</c:v>
                </c:pt>
                <c:pt idx="123">
                  <c:v>2970</c:v>
                </c:pt>
                <c:pt idx="124">
                  <c:v>1173</c:v>
                </c:pt>
                <c:pt idx="125">
                  <c:v>4308</c:v>
                </c:pt>
                <c:pt idx="126">
                  <c:v>5074</c:v>
                </c:pt>
                <c:pt idx="127">
                  <c:v>6486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0F-4A96-AFC2-C1A8DB002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3930127"/>
        <c:axId val="594106463"/>
      </c:lineChart>
      <c:dateAx>
        <c:axId val="593930127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94106463"/>
        <c:crosses val="autoZero"/>
        <c:auto val="1"/>
        <c:lblOffset val="100"/>
        <c:baseTimeUnit val="days"/>
      </c:dateAx>
      <c:valAx>
        <c:axId val="594106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9393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欧洲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4"/>
              <c:layout>
                <c:manualLayout>
                  <c:x val="-2.4758217486319622E-2"/>
                  <c:y val="-4.3769005340737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7A-49DA-8E82-448A529E5F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Sheet1!$A$2:$A$127</c:f>
              <c:numCache>
                <c:formatCode>yyyy\-mm\-dd;@</c:formatCode>
                <c:ptCount val="126"/>
                <c:pt idx="0">
                  <c:v>43855</c:v>
                </c:pt>
                <c:pt idx="1">
                  <c:v>43856</c:v>
                </c:pt>
                <c:pt idx="2">
                  <c:v>43857</c:v>
                </c:pt>
                <c:pt idx="3">
                  <c:v>43858</c:v>
                </c:pt>
                <c:pt idx="4">
                  <c:v>43859</c:v>
                </c:pt>
                <c:pt idx="5">
                  <c:v>43860</c:v>
                </c:pt>
                <c:pt idx="6">
                  <c:v>43861</c:v>
                </c:pt>
                <c:pt idx="7">
                  <c:v>43862</c:v>
                </c:pt>
                <c:pt idx="8">
                  <c:v>43863</c:v>
                </c:pt>
                <c:pt idx="9">
                  <c:v>43864</c:v>
                </c:pt>
                <c:pt idx="10">
                  <c:v>43865</c:v>
                </c:pt>
                <c:pt idx="11">
                  <c:v>43866</c:v>
                </c:pt>
                <c:pt idx="12">
                  <c:v>43867</c:v>
                </c:pt>
                <c:pt idx="13">
                  <c:v>43868</c:v>
                </c:pt>
                <c:pt idx="14">
                  <c:v>43869</c:v>
                </c:pt>
                <c:pt idx="15">
                  <c:v>43870</c:v>
                </c:pt>
                <c:pt idx="16">
                  <c:v>43871</c:v>
                </c:pt>
                <c:pt idx="17">
                  <c:v>43872</c:v>
                </c:pt>
                <c:pt idx="18">
                  <c:v>43873</c:v>
                </c:pt>
                <c:pt idx="19">
                  <c:v>43874</c:v>
                </c:pt>
                <c:pt idx="20">
                  <c:v>43875</c:v>
                </c:pt>
                <c:pt idx="21">
                  <c:v>43876</c:v>
                </c:pt>
                <c:pt idx="22">
                  <c:v>43877</c:v>
                </c:pt>
                <c:pt idx="23">
                  <c:v>43878</c:v>
                </c:pt>
                <c:pt idx="24">
                  <c:v>43879</c:v>
                </c:pt>
                <c:pt idx="25">
                  <c:v>43880</c:v>
                </c:pt>
                <c:pt idx="26">
                  <c:v>43881</c:v>
                </c:pt>
                <c:pt idx="27">
                  <c:v>43882</c:v>
                </c:pt>
                <c:pt idx="28">
                  <c:v>43883</c:v>
                </c:pt>
                <c:pt idx="29">
                  <c:v>43884</c:v>
                </c:pt>
                <c:pt idx="30">
                  <c:v>43885</c:v>
                </c:pt>
                <c:pt idx="31">
                  <c:v>43886</c:v>
                </c:pt>
                <c:pt idx="32">
                  <c:v>43887</c:v>
                </c:pt>
                <c:pt idx="33">
                  <c:v>43888</c:v>
                </c:pt>
                <c:pt idx="34">
                  <c:v>43889</c:v>
                </c:pt>
                <c:pt idx="35">
                  <c:v>43890</c:v>
                </c:pt>
                <c:pt idx="36">
                  <c:v>43891</c:v>
                </c:pt>
                <c:pt idx="37">
                  <c:v>43892</c:v>
                </c:pt>
                <c:pt idx="38">
                  <c:v>43893</c:v>
                </c:pt>
                <c:pt idx="39">
                  <c:v>43894</c:v>
                </c:pt>
                <c:pt idx="40">
                  <c:v>43895</c:v>
                </c:pt>
                <c:pt idx="41">
                  <c:v>43896</c:v>
                </c:pt>
                <c:pt idx="42">
                  <c:v>43897</c:v>
                </c:pt>
                <c:pt idx="43">
                  <c:v>43898</c:v>
                </c:pt>
                <c:pt idx="44">
                  <c:v>43899</c:v>
                </c:pt>
                <c:pt idx="45">
                  <c:v>43900</c:v>
                </c:pt>
                <c:pt idx="46">
                  <c:v>43901</c:v>
                </c:pt>
                <c:pt idx="47">
                  <c:v>43902</c:v>
                </c:pt>
                <c:pt idx="48">
                  <c:v>43903</c:v>
                </c:pt>
                <c:pt idx="49">
                  <c:v>43904</c:v>
                </c:pt>
                <c:pt idx="50">
                  <c:v>43905</c:v>
                </c:pt>
                <c:pt idx="51">
                  <c:v>43906</c:v>
                </c:pt>
                <c:pt idx="52">
                  <c:v>43907</c:v>
                </c:pt>
                <c:pt idx="53">
                  <c:v>43908</c:v>
                </c:pt>
                <c:pt idx="54">
                  <c:v>43909</c:v>
                </c:pt>
                <c:pt idx="55">
                  <c:v>43910</c:v>
                </c:pt>
                <c:pt idx="56">
                  <c:v>43911</c:v>
                </c:pt>
                <c:pt idx="57">
                  <c:v>43912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43918</c:v>
                </c:pt>
                <c:pt idx="64">
                  <c:v>43919</c:v>
                </c:pt>
                <c:pt idx="65">
                  <c:v>43920</c:v>
                </c:pt>
                <c:pt idx="66">
                  <c:v>43921</c:v>
                </c:pt>
                <c:pt idx="67">
                  <c:v>43922</c:v>
                </c:pt>
                <c:pt idx="68">
                  <c:v>43923</c:v>
                </c:pt>
                <c:pt idx="69">
                  <c:v>43924</c:v>
                </c:pt>
                <c:pt idx="70">
                  <c:v>43925</c:v>
                </c:pt>
                <c:pt idx="71">
                  <c:v>43926</c:v>
                </c:pt>
                <c:pt idx="72">
                  <c:v>43927</c:v>
                </c:pt>
                <c:pt idx="73">
                  <c:v>43928</c:v>
                </c:pt>
                <c:pt idx="74">
                  <c:v>43929</c:v>
                </c:pt>
                <c:pt idx="75">
                  <c:v>43930</c:v>
                </c:pt>
                <c:pt idx="76">
                  <c:v>43931</c:v>
                </c:pt>
                <c:pt idx="77">
                  <c:v>43932</c:v>
                </c:pt>
                <c:pt idx="78">
                  <c:v>43933</c:v>
                </c:pt>
                <c:pt idx="79">
                  <c:v>43934</c:v>
                </c:pt>
                <c:pt idx="80">
                  <c:v>43935</c:v>
                </c:pt>
                <c:pt idx="81">
                  <c:v>43936</c:v>
                </c:pt>
                <c:pt idx="82">
                  <c:v>43937</c:v>
                </c:pt>
                <c:pt idx="83">
                  <c:v>43938</c:v>
                </c:pt>
                <c:pt idx="84">
                  <c:v>43939</c:v>
                </c:pt>
                <c:pt idx="85">
                  <c:v>43940</c:v>
                </c:pt>
                <c:pt idx="86">
                  <c:v>43941</c:v>
                </c:pt>
                <c:pt idx="87">
                  <c:v>43942</c:v>
                </c:pt>
                <c:pt idx="88">
                  <c:v>43943</c:v>
                </c:pt>
                <c:pt idx="89">
                  <c:v>43944</c:v>
                </c:pt>
                <c:pt idx="90">
                  <c:v>43945</c:v>
                </c:pt>
                <c:pt idx="91">
                  <c:v>43946</c:v>
                </c:pt>
                <c:pt idx="92">
                  <c:v>43947</c:v>
                </c:pt>
                <c:pt idx="93">
                  <c:v>43948</c:v>
                </c:pt>
                <c:pt idx="94">
                  <c:v>43949</c:v>
                </c:pt>
                <c:pt idx="95">
                  <c:v>43950</c:v>
                </c:pt>
                <c:pt idx="96">
                  <c:v>43951</c:v>
                </c:pt>
                <c:pt idx="97">
                  <c:v>43952</c:v>
                </c:pt>
                <c:pt idx="98">
                  <c:v>43953</c:v>
                </c:pt>
                <c:pt idx="99">
                  <c:v>43954</c:v>
                </c:pt>
                <c:pt idx="100">
                  <c:v>43955</c:v>
                </c:pt>
                <c:pt idx="101">
                  <c:v>43956</c:v>
                </c:pt>
                <c:pt idx="102">
                  <c:v>43957</c:v>
                </c:pt>
                <c:pt idx="103">
                  <c:v>43958</c:v>
                </c:pt>
                <c:pt idx="104">
                  <c:v>43959</c:v>
                </c:pt>
                <c:pt idx="105">
                  <c:v>43960</c:v>
                </c:pt>
                <c:pt idx="106">
                  <c:v>43961</c:v>
                </c:pt>
                <c:pt idx="107">
                  <c:v>43962</c:v>
                </c:pt>
                <c:pt idx="108">
                  <c:v>43963</c:v>
                </c:pt>
                <c:pt idx="109">
                  <c:v>43964</c:v>
                </c:pt>
                <c:pt idx="110">
                  <c:v>43965</c:v>
                </c:pt>
                <c:pt idx="111">
                  <c:v>43966</c:v>
                </c:pt>
                <c:pt idx="112">
                  <c:v>43967</c:v>
                </c:pt>
                <c:pt idx="113">
                  <c:v>43968</c:v>
                </c:pt>
                <c:pt idx="114">
                  <c:v>43969</c:v>
                </c:pt>
                <c:pt idx="115">
                  <c:v>43970</c:v>
                </c:pt>
                <c:pt idx="116">
                  <c:v>43971</c:v>
                </c:pt>
                <c:pt idx="117">
                  <c:v>43972</c:v>
                </c:pt>
                <c:pt idx="118">
                  <c:v>43973</c:v>
                </c:pt>
                <c:pt idx="119">
                  <c:v>43974</c:v>
                </c:pt>
                <c:pt idx="120">
                  <c:v>43975</c:v>
                </c:pt>
                <c:pt idx="121">
                  <c:v>43976</c:v>
                </c:pt>
                <c:pt idx="122">
                  <c:v>43977</c:v>
                </c:pt>
                <c:pt idx="123">
                  <c:v>43978</c:v>
                </c:pt>
                <c:pt idx="124">
                  <c:v>43979</c:v>
                </c:pt>
                <c:pt idx="125">
                  <c:v>43980</c:v>
                </c:pt>
              </c:numCache>
            </c:numRef>
          </c:cat>
          <c:val>
            <c:numRef>
              <c:f>Sheet1!$B$2:$B$127</c:f>
              <c:numCache>
                <c:formatCode>###,###,###,###,##0_ </c:formatCode>
                <c:ptCount val="12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6</c:v>
                </c:pt>
                <c:pt idx="7">
                  <c:v>6</c:v>
                </c:pt>
                <c:pt idx="8">
                  <c:v>1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17</c:v>
                </c:pt>
                <c:pt idx="28">
                  <c:v>59</c:v>
                </c:pt>
                <c:pt idx="29">
                  <c:v>82</c:v>
                </c:pt>
                <c:pt idx="30">
                  <c:v>73</c:v>
                </c:pt>
                <c:pt idx="31">
                  <c:v>106</c:v>
                </c:pt>
                <c:pt idx="32">
                  <c:v>174</c:v>
                </c:pt>
                <c:pt idx="33">
                  <c:v>266</c:v>
                </c:pt>
                <c:pt idx="34">
                  <c:v>313</c:v>
                </c:pt>
                <c:pt idx="35">
                  <c:v>394</c:v>
                </c:pt>
                <c:pt idx="36">
                  <c:v>719</c:v>
                </c:pt>
                <c:pt idx="37">
                  <c:v>561</c:v>
                </c:pt>
                <c:pt idx="38">
                  <c:v>653</c:v>
                </c:pt>
                <c:pt idx="39">
                  <c:v>1060</c:v>
                </c:pt>
                <c:pt idx="40">
                  <c:v>1438</c:v>
                </c:pt>
                <c:pt idx="41">
                  <c:v>1647</c:v>
                </c:pt>
                <c:pt idx="42">
                  <c:v>2307</c:v>
                </c:pt>
                <c:pt idx="43">
                  <c:v>2442</c:v>
                </c:pt>
                <c:pt idx="44">
                  <c:v>3312</c:v>
                </c:pt>
                <c:pt idx="45">
                  <c:v>3103</c:v>
                </c:pt>
                <c:pt idx="46">
                  <c:v>5146</c:v>
                </c:pt>
                <c:pt idx="47">
                  <c:v>6588</c:v>
                </c:pt>
                <c:pt idx="48">
                  <c:v>8093</c:v>
                </c:pt>
                <c:pt idx="49">
                  <c:v>8137</c:v>
                </c:pt>
                <c:pt idx="50">
                  <c:v>9979</c:v>
                </c:pt>
                <c:pt idx="51">
                  <c:v>9195</c:v>
                </c:pt>
                <c:pt idx="52">
                  <c:v>12198</c:v>
                </c:pt>
                <c:pt idx="53">
                  <c:v>14678</c:v>
                </c:pt>
                <c:pt idx="54">
                  <c:v>17416</c:v>
                </c:pt>
                <c:pt idx="55">
                  <c:v>20959</c:v>
                </c:pt>
                <c:pt idx="56">
                  <c:v>20560</c:v>
                </c:pt>
                <c:pt idx="57">
                  <c:v>19347</c:v>
                </c:pt>
                <c:pt idx="58">
                  <c:v>24805</c:v>
                </c:pt>
                <c:pt idx="59">
                  <c:v>26060</c:v>
                </c:pt>
                <c:pt idx="60">
                  <c:v>31210</c:v>
                </c:pt>
                <c:pt idx="61">
                  <c:v>34308</c:v>
                </c:pt>
                <c:pt idx="62">
                  <c:v>34918</c:v>
                </c:pt>
                <c:pt idx="63">
                  <c:v>34497</c:v>
                </c:pt>
                <c:pt idx="64">
                  <c:v>29349</c:v>
                </c:pt>
                <c:pt idx="65">
                  <c:v>30828</c:v>
                </c:pt>
                <c:pt idx="66">
                  <c:v>35197</c:v>
                </c:pt>
                <c:pt idx="67">
                  <c:v>36818</c:v>
                </c:pt>
                <c:pt idx="68">
                  <c:v>35258</c:v>
                </c:pt>
                <c:pt idx="69">
                  <c:v>48488</c:v>
                </c:pt>
                <c:pt idx="70">
                  <c:v>35498</c:v>
                </c:pt>
                <c:pt idx="71">
                  <c:v>32666</c:v>
                </c:pt>
                <c:pt idx="72">
                  <c:v>26091</c:v>
                </c:pt>
                <c:pt idx="73">
                  <c:v>33902</c:v>
                </c:pt>
                <c:pt idx="74">
                  <c:v>34491</c:v>
                </c:pt>
                <c:pt idx="75">
                  <c:v>33739</c:v>
                </c:pt>
                <c:pt idx="76">
                  <c:v>40521</c:v>
                </c:pt>
                <c:pt idx="77">
                  <c:v>32532</c:v>
                </c:pt>
                <c:pt idx="78">
                  <c:v>27406</c:v>
                </c:pt>
                <c:pt idx="79">
                  <c:v>25751</c:v>
                </c:pt>
                <c:pt idx="80">
                  <c:v>29406</c:v>
                </c:pt>
                <c:pt idx="81">
                  <c:v>32477</c:v>
                </c:pt>
                <c:pt idx="82">
                  <c:v>35566</c:v>
                </c:pt>
                <c:pt idx="83">
                  <c:v>32072</c:v>
                </c:pt>
                <c:pt idx="84">
                  <c:v>31487</c:v>
                </c:pt>
                <c:pt idx="85">
                  <c:v>29346</c:v>
                </c:pt>
                <c:pt idx="86">
                  <c:v>22987</c:v>
                </c:pt>
                <c:pt idx="87">
                  <c:v>27810</c:v>
                </c:pt>
                <c:pt idx="88">
                  <c:v>28829</c:v>
                </c:pt>
                <c:pt idx="89">
                  <c:v>28900</c:v>
                </c:pt>
                <c:pt idx="90">
                  <c:v>32160</c:v>
                </c:pt>
                <c:pt idx="91">
                  <c:v>27507</c:v>
                </c:pt>
                <c:pt idx="92">
                  <c:v>23876</c:v>
                </c:pt>
                <c:pt idx="93">
                  <c:v>21727</c:v>
                </c:pt>
                <c:pt idx="94">
                  <c:v>24245</c:v>
                </c:pt>
                <c:pt idx="95">
                  <c:v>24626</c:v>
                </c:pt>
                <c:pt idx="96">
                  <c:v>26016</c:v>
                </c:pt>
                <c:pt idx="97">
                  <c:v>25752</c:v>
                </c:pt>
                <c:pt idx="98">
                  <c:v>25339</c:v>
                </c:pt>
                <c:pt idx="99">
                  <c:v>23178</c:v>
                </c:pt>
                <c:pt idx="100">
                  <c:v>22176</c:v>
                </c:pt>
                <c:pt idx="101">
                  <c:v>24316</c:v>
                </c:pt>
                <c:pt idx="102">
                  <c:v>30950</c:v>
                </c:pt>
                <c:pt idx="103">
                  <c:v>28815</c:v>
                </c:pt>
                <c:pt idx="104">
                  <c:v>27588</c:v>
                </c:pt>
                <c:pt idx="105">
                  <c:v>24546</c:v>
                </c:pt>
                <c:pt idx="106">
                  <c:v>22819</c:v>
                </c:pt>
                <c:pt idx="107">
                  <c:v>24373</c:v>
                </c:pt>
                <c:pt idx="108">
                  <c:v>22596</c:v>
                </c:pt>
                <c:pt idx="109">
                  <c:v>20736</c:v>
                </c:pt>
                <c:pt idx="110">
                  <c:v>21665</c:v>
                </c:pt>
                <c:pt idx="111">
                  <c:v>23217</c:v>
                </c:pt>
                <c:pt idx="112">
                  <c:v>20317</c:v>
                </c:pt>
                <c:pt idx="113">
                  <c:v>19300</c:v>
                </c:pt>
                <c:pt idx="114">
                  <c:v>16736</c:v>
                </c:pt>
                <c:pt idx="115">
                  <c:v>14960</c:v>
                </c:pt>
                <c:pt idx="116">
                  <c:v>18252</c:v>
                </c:pt>
                <c:pt idx="117">
                  <c:v>17653</c:v>
                </c:pt>
                <c:pt idx="118">
                  <c:v>19648</c:v>
                </c:pt>
                <c:pt idx="119">
                  <c:v>17724</c:v>
                </c:pt>
                <c:pt idx="120">
                  <c:v>16103</c:v>
                </c:pt>
                <c:pt idx="121">
                  <c:v>14415</c:v>
                </c:pt>
                <c:pt idx="122">
                  <c:v>17824</c:v>
                </c:pt>
                <c:pt idx="123">
                  <c:v>16021</c:v>
                </c:pt>
                <c:pt idx="124">
                  <c:v>19799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A-49DA-8E82-448A529E5F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德国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yyyy\-mm\-dd;@</c:formatCode>
                <c:ptCount val="126"/>
                <c:pt idx="0">
                  <c:v>43855</c:v>
                </c:pt>
                <c:pt idx="1">
                  <c:v>43856</c:v>
                </c:pt>
                <c:pt idx="2">
                  <c:v>43857</c:v>
                </c:pt>
                <c:pt idx="3">
                  <c:v>43858</c:v>
                </c:pt>
                <c:pt idx="4">
                  <c:v>43859</c:v>
                </c:pt>
                <c:pt idx="5">
                  <c:v>43860</c:v>
                </c:pt>
                <c:pt idx="6">
                  <c:v>43861</c:v>
                </c:pt>
                <c:pt idx="7">
                  <c:v>43862</c:v>
                </c:pt>
                <c:pt idx="8">
                  <c:v>43863</c:v>
                </c:pt>
                <c:pt idx="9">
                  <c:v>43864</c:v>
                </c:pt>
                <c:pt idx="10">
                  <c:v>43865</c:v>
                </c:pt>
                <c:pt idx="11">
                  <c:v>43866</c:v>
                </c:pt>
                <c:pt idx="12">
                  <c:v>43867</c:v>
                </c:pt>
                <c:pt idx="13">
                  <c:v>43868</c:v>
                </c:pt>
                <c:pt idx="14">
                  <c:v>43869</c:v>
                </c:pt>
                <c:pt idx="15">
                  <c:v>43870</c:v>
                </c:pt>
                <c:pt idx="16">
                  <c:v>43871</c:v>
                </c:pt>
                <c:pt idx="17">
                  <c:v>43872</c:v>
                </c:pt>
                <c:pt idx="18">
                  <c:v>43873</c:v>
                </c:pt>
                <c:pt idx="19">
                  <c:v>43874</c:v>
                </c:pt>
                <c:pt idx="20">
                  <c:v>43875</c:v>
                </c:pt>
                <c:pt idx="21">
                  <c:v>43876</c:v>
                </c:pt>
                <c:pt idx="22">
                  <c:v>43877</c:v>
                </c:pt>
                <c:pt idx="23">
                  <c:v>43878</c:v>
                </c:pt>
                <c:pt idx="24">
                  <c:v>43879</c:v>
                </c:pt>
                <c:pt idx="25">
                  <c:v>43880</c:v>
                </c:pt>
                <c:pt idx="26">
                  <c:v>43881</c:v>
                </c:pt>
                <c:pt idx="27">
                  <c:v>43882</c:v>
                </c:pt>
                <c:pt idx="28">
                  <c:v>43883</c:v>
                </c:pt>
                <c:pt idx="29">
                  <c:v>43884</c:v>
                </c:pt>
                <c:pt idx="30">
                  <c:v>43885</c:v>
                </c:pt>
                <c:pt idx="31">
                  <c:v>43886</c:v>
                </c:pt>
                <c:pt idx="32">
                  <c:v>43887</c:v>
                </c:pt>
                <c:pt idx="33">
                  <c:v>43888</c:v>
                </c:pt>
                <c:pt idx="34">
                  <c:v>43889</c:v>
                </c:pt>
                <c:pt idx="35">
                  <c:v>43890</c:v>
                </c:pt>
                <c:pt idx="36">
                  <c:v>43891</c:v>
                </c:pt>
                <c:pt idx="37">
                  <c:v>43892</c:v>
                </c:pt>
                <c:pt idx="38">
                  <c:v>43893</c:v>
                </c:pt>
                <c:pt idx="39">
                  <c:v>43894</c:v>
                </c:pt>
                <c:pt idx="40">
                  <c:v>43895</c:v>
                </c:pt>
                <c:pt idx="41">
                  <c:v>43896</c:v>
                </c:pt>
                <c:pt idx="42">
                  <c:v>43897</c:v>
                </c:pt>
                <c:pt idx="43">
                  <c:v>43898</c:v>
                </c:pt>
                <c:pt idx="44">
                  <c:v>43899</c:v>
                </c:pt>
                <c:pt idx="45">
                  <c:v>43900</c:v>
                </c:pt>
                <c:pt idx="46">
                  <c:v>43901</c:v>
                </c:pt>
                <c:pt idx="47">
                  <c:v>43902</c:v>
                </c:pt>
                <c:pt idx="48">
                  <c:v>43903</c:v>
                </c:pt>
                <c:pt idx="49">
                  <c:v>43904</c:v>
                </c:pt>
                <c:pt idx="50">
                  <c:v>43905</c:v>
                </c:pt>
                <c:pt idx="51">
                  <c:v>43906</c:v>
                </c:pt>
                <c:pt idx="52">
                  <c:v>43907</c:v>
                </c:pt>
                <c:pt idx="53">
                  <c:v>43908</c:v>
                </c:pt>
                <c:pt idx="54">
                  <c:v>43909</c:v>
                </c:pt>
                <c:pt idx="55">
                  <c:v>43910</c:v>
                </c:pt>
                <c:pt idx="56">
                  <c:v>43911</c:v>
                </c:pt>
                <c:pt idx="57">
                  <c:v>43912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43918</c:v>
                </c:pt>
                <c:pt idx="64">
                  <c:v>43919</c:v>
                </c:pt>
                <c:pt idx="65">
                  <c:v>43920</c:v>
                </c:pt>
                <c:pt idx="66">
                  <c:v>43921</c:v>
                </c:pt>
                <c:pt idx="67">
                  <c:v>43922</c:v>
                </c:pt>
                <c:pt idx="68">
                  <c:v>43923</c:v>
                </c:pt>
                <c:pt idx="69">
                  <c:v>43924</c:v>
                </c:pt>
                <c:pt idx="70">
                  <c:v>43925</c:v>
                </c:pt>
                <c:pt idx="71">
                  <c:v>43926</c:v>
                </c:pt>
                <c:pt idx="72">
                  <c:v>43927</c:v>
                </c:pt>
                <c:pt idx="73">
                  <c:v>43928</c:v>
                </c:pt>
                <c:pt idx="74">
                  <c:v>43929</c:v>
                </c:pt>
                <c:pt idx="75">
                  <c:v>43930</c:v>
                </c:pt>
                <c:pt idx="76">
                  <c:v>43931</c:v>
                </c:pt>
                <c:pt idx="77">
                  <c:v>43932</c:v>
                </c:pt>
                <c:pt idx="78">
                  <c:v>43933</c:v>
                </c:pt>
                <c:pt idx="79">
                  <c:v>43934</c:v>
                </c:pt>
                <c:pt idx="80">
                  <c:v>43935</c:v>
                </c:pt>
                <c:pt idx="81">
                  <c:v>43936</c:v>
                </c:pt>
                <c:pt idx="82">
                  <c:v>43937</c:v>
                </c:pt>
                <c:pt idx="83">
                  <c:v>43938</c:v>
                </c:pt>
                <c:pt idx="84">
                  <c:v>43939</c:v>
                </c:pt>
                <c:pt idx="85">
                  <c:v>43940</c:v>
                </c:pt>
                <c:pt idx="86">
                  <c:v>43941</c:v>
                </c:pt>
                <c:pt idx="87">
                  <c:v>43942</c:v>
                </c:pt>
                <c:pt idx="88">
                  <c:v>43943</c:v>
                </c:pt>
                <c:pt idx="89">
                  <c:v>43944</c:v>
                </c:pt>
                <c:pt idx="90">
                  <c:v>43945</c:v>
                </c:pt>
                <c:pt idx="91">
                  <c:v>43946</c:v>
                </c:pt>
                <c:pt idx="92">
                  <c:v>43947</c:v>
                </c:pt>
                <c:pt idx="93">
                  <c:v>43948</c:v>
                </c:pt>
                <c:pt idx="94">
                  <c:v>43949</c:v>
                </c:pt>
                <c:pt idx="95">
                  <c:v>43950</c:v>
                </c:pt>
                <c:pt idx="96">
                  <c:v>43951</c:v>
                </c:pt>
                <c:pt idx="97">
                  <c:v>43952</c:v>
                </c:pt>
                <c:pt idx="98">
                  <c:v>43953</c:v>
                </c:pt>
                <c:pt idx="99">
                  <c:v>43954</c:v>
                </c:pt>
                <c:pt idx="100">
                  <c:v>43955</c:v>
                </c:pt>
                <c:pt idx="101">
                  <c:v>43956</c:v>
                </c:pt>
                <c:pt idx="102">
                  <c:v>43957</c:v>
                </c:pt>
                <c:pt idx="103">
                  <c:v>43958</c:v>
                </c:pt>
                <c:pt idx="104">
                  <c:v>43959</c:v>
                </c:pt>
                <c:pt idx="105">
                  <c:v>43960</c:v>
                </c:pt>
                <c:pt idx="106">
                  <c:v>43961</c:v>
                </c:pt>
                <c:pt idx="107">
                  <c:v>43962</c:v>
                </c:pt>
                <c:pt idx="108">
                  <c:v>43963</c:v>
                </c:pt>
                <c:pt idx="109">
                  <c:v>43964</c:v>
                </c:pt>
                <c:pt idx="110">
                  <c:v>43965</c:v>
                </c:pt>
                <c:pt idx="111">
                  <c:v>43966</c:v>
                </c:pt>
                <c:pt idx="112">
                  <c:v>43967</c:v>
                </c:pt>
                <c:pt idx="113">
                  <c:v>43968</c:v>
                </c:pt>
                <c:pt idx="114">
                  <c:v>43969</c:v>
                </c:pt>
                <c:pt idx="115">
                  <c:v>43970</c:v>
                </c:pt>
                <c:pt idx="116">
                  <c:v>43971</c:v>
                </c:pt>
                <c:pt idx="117">
                  <c:v>43972</c:v>
                </c:pt>
                <c:pt idx="118">
                  <c:v>43973</c:v>
                </c:pt>
                <c:pt idx="119">
                  <c:v>43974</c:v>
                </c:pt>
                <c:pt idx="120">
                  <c:v>43975</c:v>
                </c:pt>
                <c:pt idx="121">
                  <c:v>43976</c:v>
                </c:pt>
                <c:pt idx="122">
                  <c:v>43977</c:v>
                </c:pt>
                <c:pt idx="123">
                  <c:v>43978</c:v>
                </c:pt>
                <c:pt idx="124">
                  <c:v>43979</c:v>
                </c:pt>
                <c:pt idx="125">
                  <c:v>43980</c:v>
                </c:pt>
              </c:numCache>
            </c:numRef>
          </c:cat>
          <c:val>
            <c:numRef>
              <c:f>Sheet1!$C$2:$C$127</c:f>
              <c:numCache>
                <c:formatCode>General</c:formatCode>
                <c:ptCount val="126"/>
                <c:pt idx="4" formatCode="###,###,###,###,##0_ ">
                  <c:v>1</c:v>
                </c:pt>
                <c:pt idx="5" formatCode="###,###,###,###,##0_ ">
                  <c:v>3</c:v>
                </c:pt>
                <c:pt idx="6" formatCode="###,###,###,###,##0_ ">
                  <c:v>0</c:v>
                </c:pt>
                <c:pt idx="7" formatCode="###,###,###,###,##0_ ">
                  <c:v>1</c:v>
                </c:pt>
                <c:pt idx="8" formatCode="###,###,###,###,##0_ ">
                  <c:v>2</c:v>
                </c:pt>
                <c:pt idx="9" formatCode="###,###,###,###,##0_ ">
                  <c:v>1</c:v>
                </c:pt>
                <c:pt idx="10" formatCode="###,###,###,###,##0_ ">
                  <c:v>0</c:v>
                </c:pt>
                <c:pt idx="11" formatCode="###,###,###,###,##0_ ">
                  <c:v>4</c:v>
                </c:pt>
                <c:pt idx="12" formatCode="###,###,###,###,##0_ ">
                  <c:v>0</c:v>
                </c:pt>
                <c:pt idx="13" formatCode="###,###,###,###,##0_ ">
                  <c:v>0</c:v>
                </c:pt>
                <c:pt idx="14" formatCode="###,###,###,###,##0_ ">
                  <c:v>1</c:v>
                </c:pt>
                <c:pt idx="15" formatCode="###,###,###,###,##0_ ">
                  <c:v>0</c:v>
                </c:pt>
                <c:pt idx="16" formatCode="###,###,###,###,##0_ ">
                  <c:v>1</c:v>
                </c:pt>
                <c:pt idx="17" formatCode="###,###,###,###,##0_ ">
                  <c:v>0</c:v>
                </c:pt>
                <c:pt idx="18" formatCode="###,###,###,###,##0_ ">
                  <c:v>0</c:v>
                </c:pt>
                <c:pt idx="19" formatCode="###,###,###,###,##0_ ">
                  <c:v>2</c:v>
                </c:pt>
                <c:pt idx="20" formatCode="###,###,###,###,##0_ ">
                  <c:v>0</c:v>
                </c:pt>
                <c:pt idx="21" formatCode="###,###,###,###,##0_ ">
                  <c:v>0</c:v>
                </c:pt>
                <c:pt idx="22" formatCode="###,###,###,###,##0_ ">
                  <c:v>0</c:v>
                </c:pt>
                <c:pt idx="23" formatCode="###,###,###,###,##0_ ">
                  <c:v>0</c:v>
                </c:pt>
                <c:pt idx="24" formatCode="###,###,###,###,##0_ ">
                  <c:v>0</c:v>
                </c:pt>
                <c:pt idx="25" formatCode="###,###,###,###,##0_ ">
                  <c:v>0</c:v>
                </c:pt>
                <c:pt idx="26" formatCode="###,###,###,###,##0_ ">
                  <c:v>0</c:v>
                </c:pt>
                <c:pt idx="27" formatCode="###,###,###,###,##0_ ">
                  <c:v>0</c:v>
                </c:pt>
                <c:pt idx="28" formatCode="###,###,###,###,##0_ ">
                  <c:v>0</c:v>
                </c:pt>
                <c:pt idx="29" formatCode="###,###,###,###,##0_ ">
                  <c:v>0</c:v>
                </c:pt>
                <c:pt idx="30" formatCode="###,###,###,###,##0_ ">
                  <c:v>0</c:v>
                </c:pt>
                <c:pt idx="31" formatCode="###,###,###,###,##0_ ">
                  <c:v>0</c:v>
                </c:pt>
                <c:pt idx="32" formatCode="###,###,###,###,##0_ ">
                  <c:v>2</c:v>
                </c:pt>
                <c:pt idx="33" formatCode="###,###,###,###,##0_ ">
                  <c:v>9</c:v>
                </c:pt>
                <c:pt idx="34" formatCode="###,###,###,###,##0_ ">
                  <c:v>21</c:v>
                </c:pt>
                <c:pt idx="35" formatCode="###,###,###,###,##0_ ">
                  <c:v>14</c:v>
                </c:pt>
                <c:pt idx="36" formatCode="###,###,###,###,##0_ ">
                  <c:v>53</c:v>
                </c:pt>
                <c:pt idx="37" formatCode="###,###,###,###,##0_ ">
                  <c:v>25</c:v>
                </c:pt>
                <c:pt idx="38" formatCode="###,###,###,###,##0_ ">
                  <c:v>41</c:v>
                </c:pt>
                <c:pt idx="39" formatCode="###,###,###,###,##0_ ">
                  <c:v>38</c:v>
                </c:pt>
                <c:pt idx="40" formatCode="###,###,###,###,##0_ ">
                  <c:v>125</c:v>
                </c:pt>
                <c:pt idx="41" formatCode="###,###,###,###,##0_ ">
                  <c:v>201</c:v>
                </c:pt>
                <c:pt idx="42" formatCode="###,###,###,###,##0_ ">
                  <c:v>143</c:v>
                </c:pt>
                <c:pt idx="43" formatCode="###,###,###,###,##0_ ">
                  <c:v>148</c:v>
                </c:pt>
                <c:pt idx="44" formatCode="###,###,###,###,##0_ ">
                  <c:v>204</c:v>
                </c:pt>
                <c:pt idx="45" formatCode="###,###,###,###,##0_ ">
                  <c:v>184</c:v>
                </c:pt>
                <c:pt idx="46" formatCode="###,###,###,###,##0_ ">
                  <c:v>341</c:v>
                </c:pt>
                <c:pt idx="47" formatCode="###,###,###,###,##0_ ">
                  <c:v>401</c:v>
                </c:pt>
                <c:pt idx="48" formatCode="###,###,###,###,##0_ ">
                  <c:v>779</c:v>
                </c:pt>
                <c:pt idx="49" formatCode="###,###,###,###,##0_ ">
                  <c:v>930</c:v>
                </c:pt>
                <c:pt idx="50" formatCode="###,###,###,###,##0_ ">
                  <c:v>910</c:v>
                </c:pt>
                <c:pt idx="51" formatCode="###,###,###,###,##0_ ">
                  <c:v>1228</c:v>
                </c:pt>
                <c:pt idx="52" formatCode="###,###,###,###,##0_ ">
                  <c:v>1459</c:v>
                </c:pt>
                <c:pt idx="53" formatCode="###,###,###,###,##0_ ">
                  <c:v>2088</c:v>
                </c:pt>
                <c:pt idx="54" formatCode="###,###,###,###,##0_ ">
                  <c:v>2967</c:v>
                </c:pt>
                <c:pt idx="55" formatCode="###,###,###,###,##0_ ">
                  <c:v>2993</c:v>
                </c:pt>
                <c:pt idx="56" formatCode="###,###,###,###,##0_ ">
                  <c:v>4528</c:v>
                </c:pt>
                <c:pt idx="57" formatCode="###,###,###,###,##0_ ">
                  <c:v>2578</c:v>
                </c:pt>
                <c:pt idx="58" formatCode="###,###,###,###,##0_ ">
                  <c:v>2977</c:v>
                </c:pt>
                <c:pt idx="59" formatCode="###,###,###,###,##0_ ">
                  <c:v>3879</c:v>
                </c:pt>
                <c:pt idx="60" formatCode="###,###,###,###,##0_ ">
                  <c:v>4134</c:v>
                </c:pt>
                <c:pt idx="61" formatCode="###,###,###,###,##0_ ">
                  <c:v>7839</c:v>
                </c:pt>
                <c:pt idx="62" formatCode="###,###,###,###,##0_ ">
                  <c:v>6023</c:v>
                </c:pt>
                <c:pt idx="63" formatCode="###,###,###,###,##0_ ">
                  <c:v>6021</c:v>
                </c:pt>
                <c:pt idx="64" formatCode="###,###,###,###,##0_ ">
                  <c:v>4838</c:v>
                </c:pt>
                <c:pt idx="65" formatCode="###,###,###,###,##0_ ">
                  <c:v>4303</c:v>
                </c:pt>
                <c:pt idx="66" formatCode="###,###,###,###,##0_ ">
                  <c:v>4611</c:v>
                </c:pt>
                <c:pt idx="67" formatCode="###,###,###,###,##0_ ">
                  <c:v>4766</c:v>
                </c:pt>
                <c:pt idx="68" formatCode="###,###,###,###,##0_ ">
                  <c:v>6164</c:v>
                </c:pt>
                <c:pt idx="69" formatCode="###,###,###,###,##0_ ">
                  <c:v>6813</c:v>
                </c:pt>
                <c:pt idx="70" formatCode="###,###,###,###,##0_ ">
                  <c:v>6365</c:v>
                </c:pt>
                <c:pt idx="71" formatCode="###,###,###,###,##0_ ">
                  <c:v>4949</c:v>
                </c:pt>
                <c:pt idx="72" formatCode="###,###,###,###,##0_ ">
                  <c:v>4024</c:v>
                </c:pt>
                <c:pt idx="73" formatCode="###,###,###,###,##0_ ">
                  <c:v>3351</c:v>
                </c:pt>
                <c:pt idx="74" formatCode="###,###,###,###,##0_ ">
                  <c:v>4343</c:v>
                </c:pt>
                <c:pt idx="75" formatCode="###,###,###,###,##0_ ">
                  <c:v>5470</c:v>
                </c:pt>
                <c:pt idx="76" formatCode="###,###,###,###,##0_ ">
                  <c:v>4939</c:v>
                </c:pt>
                <c:pt idx="77" formatCode="###,###,###,###,##0_ ">
                  <c:v>4097</c:v>
                </c:pt>
                <c:pt idx="78" formatCode="###,###,###,###,##0_ ">
                  <c:v>3479</c:v>
                </c:pt>
                <c:pt idx="79" formatCode="###,###,###,###,##0_ ">
                  <c:v>2121</c:v>
                </c:pt>
                <c:pt idx="80" formatCode="###,###,###,###,##0_ ">
                  <c:v>2230</c:v>
                </c:pt>
                <c:pt idx="81" formatCode="###,###,###,###,##0_ ">
                  <c:v>2116</c:v>
                </c:pt>
                <c:pt idx="82" formatCode="###,###,###,###,##0_ ">
                  <c:v>2795</c:v>
                </c:pt>
                <c:pt idx="83" formatCode="###,###,###,###,##0_ ">
                  <c:v>3350</c:v>
                </c:pt>
                <c:pt idx="84" formatCode="###,###,###,###,##0_ ">
                  <c:v>3034</c:v>
                </c:pt>
                <c:pt idx="85" formatCode="###,###,###,###,##0_ ">
                  <c:v>2529</c:v>
                </c:pt>
                <c:pt idx="86" formatCode="###,###,###,###,##0_ ">
                  <c:v>1756</c:v>
                </c:pt>
                <c:pt idx="87" formatCode="###,###,###,###,##0_ ">
                  <c:v>1586</c:v>
                </c:pt>
                <c:pt idx="88" formatCode="###,###,###,###,##0_ ">
                  <c:v>1677</c:v>
                </c:pt>
                <c:pt idx="89" formatCode="###,###,###,###,##0_ ">
                  <c:v>2172</c:v>
                </c:pt>
                <c:pt idx="90" formatCode="###,###,###,###,##0_ ">
                  <c:v>2466</c:v>
                </c:pt>
                <c:pt idx="91" formatCode="###,###,###,###,##0_ ">
                  <c:v>1953</c:v>
                </c:pt>
                <c:pt idx="92" formatCode="###,###,###,###,##0_ ">
                  <c:v>1835</c:v>
                </c:pt>
                <c:pt idx="93" formatCode="###,###,###,###,##0_ ">
                  <c:v>816</c:v>
                </c:pt>
                <c:pt idx="94" formatCode="###,###,###,###,##0_ ">
                  <c:v>856</c:v>
                </c:pt>
                <c:pt idx="95" formatCode="###,###,###,###,##0_ ">
                  <c:v>1380</c:v>
                </c:pt>
                <c:pt idx="96" formatCode="###,###,###,###,##0_ ">
                  <c:v>1608</c:v>
                </c:pt>
                <c:pt idx="97" formatCode="###,###,###,###,##0_ ">
                  <c:v>1601</c:v>
                </c:pt>
                <c:pt idx="98" formatCode="###,###,###,###,##0_ ">
                  <c:v>1105</c:v>
                </c:pt>
                <c:pt idx="99" formatCode="###,###,###,###,##0_ ">
                  <c:v>813</c:v>
                </c:pt>
                <c:pt idx="100" formatCode="###,###,###,###,##0_ ">
                  <c:v>710</c:v>
                </c:pt>
                <c:pt idx="101" formatCode="###,###,###,###,##0_ ">
                  <c:v>287</c:v>
                </c:pt>
                <c:pt idx="102" formatCode="###,###,###,###,##0_ ">
                  <c:v>1058</c:v>
                </c:pt>
                <c:pt idx="103" formatCode="###,###,###,###,##0_ ">
                  <c:v>1187</c:v>
                </c:pt>
                <c:pt idx="104" formatCode="###,###,###,###,##0_ ">
                  <c:v>1282</c:v>
                </c:pt>
                <c:pt idx="105" formatCode="###,###,###,###,##0_ ">
                  <c:v>1161</c:v>
                </c:pt>
                <c:pt idx="106" formatCode="###,###,###,###,##0_ ">
                  <c:v>780</c:v>
                </c:pt>
                <c:pt idx="107" formatCode="###,###,###,###,##0_ ">
                  <c:v>583</c:v>
                </c:pt>
                <c:pt idx="108" formatCode="###,###,###,###,##0_ ">
                  <c:v>620</c:v>
                </c:pt>
                <c:pt idx="109" formatCode="###,###,###,###,##0_ ">
                  <c:v>727</c:v>
                </c:pt>
                <c:pt idx="110" formatCode="###,###,###,###,##0_ ">
                  <c:v>819</c:v>
                </c:pt>
                <c:pt idx="111" formatCode="###,###,###,###,##0_ ">
                  <c:v>188</c:v>
                </c:pt>
                <c:pt idx="112" formatCode="###,###,###,###,##0_ ">
                  <c:v>1340</c:v>
                </c:pt>
                <c:pt idx="113" formatCode="###,###,###,###,##0_ ">
                  <c:v>499</c:v>
                </c:pt>
                <c:pt idx="114" formatCode="###,###,###,###,##0_ ">
                  <c:v>464</c:v>
                </c:pt>
                <c:pt idx="115" formatCode="###,###,###,###,##0_ ">
                  <c:v>576</c:v>
                </c:pt>
                <c:pt idx="116" formatCode="###,###,###,###,##0_ ">
                  <c:v>542</c:v>
                </c:pt>
                <c:pt idx="117" formatCode="###,###,###,###,##0_ ">
                  <c:v>702</c:v>
                </c:pt>
                <c:pt idx="118" formatCode="###,###,###,###,##0_ ">
                  <c:v>571</c:v>
                </c:pt>
                <c:pt idx="119" formatCode="###,###,###,###,##0_ ">
                  <c:v>639</c:v>
                </c:pt>
                <c:pt idx="120" formatCode="###,###,###,###,##0_ ">
                  <c:v>317</c:v>
                </c:pt>
                <c:pt idx="121" formatCode="###,###,###,###,##0_ ">
                  <c:v>341</c:v>
                </c:pt>
                <c:pt idx="122" formatCode="###,###,###,###,##0_ ">
                  <c:v>385</c:v>
                </c:pt>
                <c:pt idx="123" formatCode="###,###,###,###,##0_ ">
                  <c:v>431</c:v>
                </c:pt>
                <c:pt idx="124" formatCode="###,###,###,###,##0_ ">
                  <c:v>629</c:v>
                </c:pt>
                <c:pt idx="125" formatCode="###,###,###,###,##0_ ">
                  <c:v>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A-49DA-8E82-448A529E5F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英国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yyyy\-mm\-dd;@</c:formatCode>
                <c:ptCount val="126"/>
                <c:pt idx="0">
                  <c:v>43855</c:v>
                </c:pt>
                <c:pt idx="1">
                  <c:v>43856</c:v>
                </c:pt>
                <c:pt idx="2">
                  <c:v>43857</c:v>
                </c:pt>
                <c:pt idx="3">
                  <c:v>43858</c:v>
                </c:pt>
                <c:pt idx="4">
                  <c:v>43859</c:v>
                </c:pt>
                <c:pt idx="5">
                  <c:v>43860</c:v>
                </c:pt>
                <c:pt idx="6">
                  <c:v>43861</c:v>
                </c:pt>
                <c:pt idx="7">
                  <c:v>43862</c:v>
                </c:pt>
                <c:pt idx="8">
                  <c:v>43863</c:v>
                </c:pt>
                <c:pt idx="9">
                  <c:v>43864</c:v>
                </c:pt>
                <c:pt idx="10">
                  <c:v>43865</c:v>
                </c:pt>
                <c:pt idx="11">
                  <c:v>43866</c:v>
                </c:pt>
                <c:pt idx="12">
                  <c:v>43867</c:v>
                </c:pt>
                <c:pt idx="13">
                  <c:v>43868</c:v>
                </c:pt>
                <c:pt idx="14">
                  <c:v>43869</c:v>
                </c:pt>
                <c:pt idx="15">
                  <c:v>43870</c:v>
                </c:pt>
                <c:pt idx="16">
                  <c:v>43871</c:v>
                </c:pt>
                <c:pt idx="17">
                  <c:v>43872</c:v>
                </c:pt>
                <c:pt idx="18">
                  <c:v>43873</c:v>
                </c:pt>
                <c:pt idx="19">
                  <c:v>43874</c:v>
                </c:pt>
                <c:pt idx="20">
                  <c:v>43875</c:v>
                </c:pt>
                <c:pt idx="21">
                  <c:v>43876</c:v>
                </c:pt>
                <c:pt idx="22">
                  <c:v>43877</c:v>
                </c:pt>
                <c:pt idx="23">
                  <c:v>43878</c:v>
                </c:pt>
                <c:pt idx="24">
                  <c:v>43879</c:v>
                </c:pt>
                <c:pt idx="25">
                  <c:v>43880</c:v>
                </c:pt>
                <c:pt idx="26">
                  <c:v>43881</c:v>
                </c:pt>
                <c:pt idx="27">
                  <c:v>43882</c:v>
                </c:pt>
                <c:pt idx="28">
                  <c:v>43883</c:v>
                </c:pt>
                <c:pt idx="29">
                  <c:v>43884</c:v>
                </c:pt>
                <c:pt idx="30">
                  <c:v>43885</c:v>
                </c:pt>
                <c:pt idx="31">
                  <c:v>43886</c:v>
                </c:pt>
                <c:pt idx="32">
                  <c:v>43887</c:v>
                </c:pt>
                <c:pt idx="33">
                  <c:v>43888</c:v>
                </c:pt>
                <c:pt idx="34">
                  <c:v>43889</c:v>
                </c:pt>
                <c:pt idx="35">
                  <c:v>43890</c:v>
                </c:pt>
                <c:pt idx="36">
                  <c:v>43891</c:v>
                </c:pt>
                <c:pt idx="37">
                  <c:v>43892</c:v>
                </c:pt>
                <c:pt idx="38">
                  <c:v>43893</c:v>
                </c:pt>
                <c:pt idx="39">
                  <c:v>43894</c:v>
                </c:pt>
                <c:pt idx="40">
                  <c:v>43895</c:v>
                </c:pt>
                <c:pt idx="41">
                  <c:v>43896</c:v>
                </c:pt>
                <c:pt idx="42">
                  <c:v>43897</c:v>
                </c:pt>
                <c:pt idx="43">
                  <c:v>43898</c:v>
                </c:pt>
                <c:pt idx="44">
                  <c:v>43899</c:v>
                </c:pt>
                <c:pt idx="45">
                  <c:v>43900</c:v>
                </c:pt>
                <c:pt idx="46">
                  <c:v>43901</c:v>
                </c:pt>
                <c:pt idx="47">
                  <c:v>43902</c:v>
                </c:pt>
                <c:pt idx="48">
                  <c:v>43903</c:v>
                </c:pt>
                <c:pt idx="49">
                  <c:v>43904</c:v>
                </c:pt>
                <c:pt idx="50">
                  <c:v>43905</c:v>
                </c:pt>
                <c:pt idx="51">
                  <c:v>43906</c:v>
                </c:pt>
                <c:pt idx="52">
                  <c:v>43907</c:v>
                </c:pt>
                <c:pt idx="53">
                  <c:v>43908</c:v>
                </c:pt>
                <c:pt idx="54">
                  <c:v>43909</c:v>
                </c:pt>
                <c:pt idx="55">
                  <c:v>43910</c:v>
                </c:pt>
                <c:pt idx="56">
                  <c:v>43911</c:v>
                </c:pt>
                <c:pt idx="57">
                  <c:v>43912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43918</c:v>
                </c:pt>
                <c:pt idx="64">
                  <c:v>43919</c:v>
                </c:pt>
                <c:pt idx="65">
                  <c:v>43920</c:v>
                </c:pt>
                <c:pt idx="66">
                  <c:v>43921</c:v>
                </c:pt>
                <c:pt idx="67">
                  <c:v>43922</c:v>
                </c:pt>
                <c:pt idx="68">
                  <c:v>43923</c:v>
                </c:pt>
                <c:pt idx="69">
                  <c:v>43924</c:v>
                </c:pt>
                <c:pt idx="70">
                  <c:v>43925</c:v>
                </c:pt>
                <c:pt idx="71">
                  <c:v>43926</c:v>
                </c:pt>
                <c:pt idx="72">
                  <c:v>43927</c:v>
                </c:pt>
                <c:pt idx="73">
                  <c:v>43928</c:v>
                </c:pt>
                <c:pt idx="74">
                  <c:v>43929</c:v>
                </c:pt>
                <c:pt idx="75">
                  <c:v>43930</c:v>
                </c:pt>
                <c:pt idx="76">
                  <c:v>43931</c:v>
                </c:pt>
                <c:pt idx="77">
                  <c:v>43932</c:v>
                </c:pt>
                <c:pt idx="78">
                  <c:v>43933</c:v>
                </c:pt>
                <c:pt idx="79">
                  <c:v>43934</c:v>
                </c:pt>
                <c:pt idx="80">
                  <c:v>43935</c:v>
                </c:pt>
                <c:pt idx="81">
                  <c:v>43936</c:v>
                </c:pt>
                <c:pt idx="82">
                  <c:v>43937</c:v>
                </c:pt>
                <c:pt idx="83">
                  <c:v>43938</c:v>
                </c:pt>
                <c:pt idx="84">
                  <c:v>43939</c:v>
                </c:pt>
                <c:pt idx="85">
                  <c:v>43940</c:v>
                </c:pt>
                <c:pt idx="86">
                  <c:v>43941</c:v>
                </c:pt>
                <c:pt idx="87">
                  <c:v>43942</c:v>
                </c:pt>
                <c:pt idx="88">
                  <c:v>43943</c:v>
                </c:pt>
                <c:pt idx="89">
                  <c:v>43944</c:v>
                </c:pt>
                <c:pt idx="90">
                  <c:v>43945</c:v>
                </c:pt>
                <c:pt idx="91">
                  <c:v>43946</c:v>
                </c:pt>
                <c:pt idx="92">
                  <c:v>43947</c:v>
                </c:pt>
                <c:pt idx="93">
                  <c:v>43948</c:v>
                </c:pt>
                <c:pt idx="94">
                  <c:v>43949</c:v>
                </c:pt>
                <c:pt idx="95">
                  <c:v>43950</c:v>
                </c:pt>
                <c:pt idx="96">
                  <c:v>43951</c:v>
                </c:pt>
                <c:pt idx="97">
                  <c:v>43952</c:v>
                </c:pt>
                <c:pt idx="98">
                  <c:v>43953</c:v>
                </c:pt>
                <c:pt idx="99">
                  <c:v>43954</c:v>
                </c:pt>
                <c:pt idx="100">
                  <c:v>43955</c:v>
                </c:pt>
                <c:pt idx="101">
                  <c:v>43956</c:v>
                </c:pt>
                <c:pt idx="102">
                  <c:v>43957</c:v>
                </c:pt>
                <c:pt idx="103">
                  <c:v>43958</c:v>
                </c:pt>
                <c:pt idx="104">
                  <c:v>43959</c:v>
                </c:pt>
                <c:pt idx="105">
                  <c:v>43960</c:v>
                </c:pt>
                <c:pt idx="106">
                  <c:v>43961</c:v>
                </c:pt>
                <c:pt idx="107">
                  <c:v>43962</c:v>
                </c:pt>
                <c:pt idx="108">
                  <c:v>43963</c:v>
                </c:pt>
                <c:pt idx="109">
                  <c:v>43964</c:v>
                </c:pt>
                <c:pt idx="110">
                  <c:v>43965</c:v>
                </c:pt>
                <c:pt idx="111">
                  <c:v>43966</c:v>
                </c:pt>
                <c:pt idx="112">
                  <c:v>43967</c:v>
                </c:pt>
                <c:pt idx="113">
                  <c:v>43968</c:v>
                </c:pt>
                <c:pt idx="114">
                  <c:v>43969</c:v>
                </c:pt>
                <c:pt idx="115">
                  <c:v>43970</c:v>
                </c:pt>
                <c:pt idx="116">
                  <c:v>43971</c:v>
                </c:pt>
                <c:pt idx="117">
                  <c:v>43972</c:v>
                </c:pt>
                <c:pt idx="118">
                  <c:v>43973</c:v>
                </c:pt>
                <c:pt idx="119">
                  <c:v>43974</c:v>
                </c:pt>
                <c:pt idx="120">
                  <c:v>43975</c:v>
                </c:pt>
                <c:pt idx="121">
                  <c:v>43976</c:v>
                </c:pt>
                <c:pt idx="122">
                  <c:v>43977</c:v>
                </c:pt>
                <c:pt idx="123">
                  <c:v>43978</c:v>
                </c:pt>
                <c:pt idx="124">
                  <c:v>43979</c:v>
                </c:pt>
                <c:pt idx="125">
                  <c:v>43980</c:v>
                </c:pt>
              </c:numCache>
            </c:numRef>
          </c:cat>
          <c:val>
            <c:numRef>
              <c:f>Sheet1!$D$2:$D$127</c:f>
              <c:numCache>
                <c:formatCode>General</c:formatCode>
                <c:ptCount val="126"/>
                <c:pt idx="7" formatCode="###,###,###,###,##0_ ">
                  <c:v>2</c:v>
                </c:pt>
                <c:pt idx="8" formatCode="###,###,###,###,##0_ ">
                  <c:v>0</c:v>
                </c:pt>
                <c:pt idx="9" formatCode="###,###,###,###,##0_ ">
                  <c:v>0</c:v>
                </c:pt>
                <c:pt idx="10" formatCode="###,###,###,###,##0_ ">
                  <c:v>0</c:v>
                </c:pt>
                <c:pt idx="11" formatCode="###,###,###,###,##0_ ">
                  <c:v>0</c:v>
                </c:pt>
                <c:pt idx="12" formatCode="###,###,###,###,##0_ ">
                  <c:v>0</c:v>
                </c:pt>
                <c:pt idx="13" formatCode="###,###,###,###,##0_ ">
                  <c:v>0</c:v>
                </c:pt>
                <c:pt idx="14" formatCode="###,###,###,###,##0_ ">
                  <c:v>1</c:v>
                </c:pt>
                <c:pt idx="15" formatCode="###,###,###,###,##0_ ">
                  <c:v>0</c:v>
                </c:pt>
                <c:pt idx="16" formatCode="###,###,###,###,##0_ ">
                  <c:v>0</c:v>
                </c:pt>
                <c:pt idx="17" formatCode="###,###,###,###,##0_ ">
                  <c:v>1</c:v>
                </c:pt>
                <c:pt idx="18" formatCode="###,###,###,###,##0_ ">
                  <c:v>4</c:v>
                </c:pt>
                <c:pt idx="19" formatCode="###,###,###,###,##0_ ">
                  <c:v>0</c:v>
                </c:pt>
                <c:pt idx="20" formatCode="###,###,###,###,##0_ ">
                  <c:v>1</c:v>
                </c:pt>
                <c:pt idx="21" formatCode="###,###,###,###,##0_ ">
                  <c:v>0</c:v>
                </c:pt>
                <c:pt idx="22" formatCode="###,###,###,###,##0_ ">
                  <c:v>0</c:v>
                </c:pt>
                <c:pt idx="23" formatCode="###,###,###,###,##0_ ">
                  <c:v>0</c:v>
                </c:pt>
                <c:pt idx="24" formatCode="###,###,###,###,##0_ ">
                  <c:v>0</c:v>
                </c:pt>
                <c:pt idx="25" formatCode="###,###,###,###,##0_ ">
                  <c:v>0</c:v>
                </c:pt>
                <c:pt idx="26" formatCode="###,###,###,###,##0_ ">
                  <c:v>0</c:v>
                </c:pt>
                <c:pt idx="27" formatCode="###,###,###,###,##0_ ">
                  <c:v>0</c:v>
                </c:pt>
                <c:pt idx="28" formatCode="###,###,###,###,##0_ ">
                  <c:v>0</c:v>
                </c:pt>
                <c:pt idx="29" formatCode="###,###,###,###,##0_ ">
                  <c:v>0</c:v>
                </c:pt>
                <c:pt idx="30" formatCode="###,###,###,###,##0_ ">
                  <c:v>4</c:v>
                </c:pt>
                <c:pt idx="31" formatCode="###,###,###,###,##0_ ">
                  <c:v>0</c:v>
                </c:pt>
                <c:pt idx="32" formatCode="###,###,###,###,##0_ ">
                  <c:v>0</c:v>
                </c:pt>
                <c:pt idx="33" formatCode="###,###,###,###,##0_ ">
                  <c:v>0</c:v>
                </c:pt>
                <c:pt idx="34" formatCode="###,###,###,###,##0_ ">
                  <c:v>3</c:v>
                </c:pt>
                <c:pt idx="35" formatCode="###,###,###,###,##0_ ">
                  <c:v>4</c:v>
                </c:pt>
                <c:pt idx="36" formatCode="###,###,###,###,##0_ ">
                  <c:v>3</c:v>
                </c:pt>
                <c:pt idx="37" formatCode="###,###,###,###,##0_ ">
                  <c:v>13</c:v>
                </c:pt>
                <c:pt idx="38" formatCode="###,###,###,###,##0_ ">
                  <c:v>4</c:v>
                </c:pt>
                <c:pt idx="39" formatCode="###,###,###,###,##0_ ">
                  <c:v>11</c:v>
                </c:pt>
                <c:pt idx="40" formatCode="###,###,###,###,##0_ ">
                  <c:v>36</c:v>
                </c:pt>
                <c:pt idx="41" formatCode="###,###,###,###,##0_ ">
                  <c:v>29</c:v>
                </c:pt>
                <c:pt idx="42" formatCode="###,###,###,###,##0_ ">
                  <c:v>49</c:v>
                </c:pt>
                <c:pt idx="43" formatCode="###,###,###,###,##0_ ">
                  <c:v>45</c:v>
                </c:pt>
                <c:pt idx="44" formatCode="###,###,###,###,##0_ ">
                  <c:v>69</c:v>
                </c:pt>
                <c:pt idx="45" formatCode="###,###,###,###,##0_ ">
                  <c:v>44</c:v>
                </c:pt>
                <c:pt idx="46" formatCode="###,###,###,###,##0_ ">
                  <c:v>62</c:v>
                </c:pt>
                <c:pt idx="47" formatCode="###,###,###,###,##0_ ">
                  <c:v>79</c:v>
                </c:pt>
                <c:pt idx="48" formatCode="###,###,###,###,##0_ ">
                  <c:v>136</c:v>
                </c:pt>
                <c:pt idx="49" formatCode="###,###,###,###,##0_ ">
                  <c:v>203</c:v>
                </c:pt>
                <c:pt idx="50" formatCode="###,###,###,###,##0_ ">
                  <c:v>342</c:v>
                </c:pt>
                <c:pt idx="51" formatCode="###,###,###,###,##0_ ">
                  <c:v>251</c:v>
                </c:pt>
                <c:pt idx="52" formatCode="###,###,###,###,##0_ ">
                  <c:v>157</c:v>
                </c:pt>
                <c:pt idx="53" formatCode="###,###,###,###,##0_ ">
                  <c:v>407</c:v>
                </c:pt>
                <c:pt idx="54" formatCode="###,###,###,###,##0_ ">
                  <c:v>685</c:v>
                </c:pt>
                <c:pt idx="55" formatCode="###,###,###,###,##0_ ">
                  <c:v>652</c:v>
                </c:pt>
                <c:pt idx="56" formatCode="###,###,###,###,##0_ ">
                  <c:v>718</c:v>
                </c:pt>
                <c:pt idx="57" formatCode="###,###,###,###,##0_ ">
                  <c:v>1053</c:v>
                </c:pt>
                <c:pt idx="58" formatCode="###,###,###,###,##0_ ">
                  <c:v>677</c:v>
                </c:pt>
                <c:pt idx="59" formatCode="###,###,###,###,##0_ ">
                  <c:v>981</c:v>
                </c:pt>
                <c:pt idx="60" formatCode="###,###,###,###,##0_ ">
                  <c:v>1438</c:v>
                </c:pt>
                <c:pt idx="61" formatCode="###,###,###,###,##0_ ">
                  <c:v>1479</c:v>
                </c:pt>
                <c:pt idx="62" formatCode="###,###,###,###,##0_ ">
                  <c:v>2175</c:v>
                </c:pt>
                <c:pt idx="63" formatCode="###,###,###,###,##0_ ">
                  <c:v>2969</c:v>
                </c:pt>
                <c:pt idx="64" formatCode="###,###,###,###,##0_ ">
                  <c:v>2528</c:v>
                </c:pt>
                <c:pt idx="65" formatCode="###,###,###,###,##0_ ">
                  <c:v>2469</c:v>
                </c:pt>
                <c:pt idx="66" formatCode="###,###,###,###,##0_ ">
                  <c:v>2670</c:v>
                </c:pt>
                <c:pt idx="67" formatCode="###,###,###,###,##0_ ">
                  <c:v>3027</c:v>
                </c:pt>
                <c:pt idx="68" formatCode="###,###,###,###,##0_ ">
                  <c:v>4384</c:v>
                </c:pt>
                <c:pt idx="69" formatCode="###,###,###,###,##0_ ">
                  <c:v>4308</c:v>
                </c:pt>
                <c:pt idx="70" formatCode="###,###,###,###,##0_ ">
                  <c:v>4518</c:v>
                </c:pt>
                <c:pt idx="71" formatCode="###,###,###,###,##0_ ">
                  <c:v>3788</c:v>
                </c:pt>
                <c:pt idx="72" formatCode="###,###,###,###,##0_ ">
                  <c:v>5961</c:v>
                </c:pt>
                <c:pt idx="73" formatCode="###,###,###,###,##0_ ">
                  <c:v>3850</c:v>
                </c:pt>
                <c:pt idx="74" formatCode="###,###,###,###,##0_ ">
                  <c:v>3660</c:v>
                </c:pt>
                <c:pt idx="75" formatCode="###,###,###,###,##0_ ">
                  <c:v>5524</c:v>
                </c:pt>
                <c:pt idx="76" formatCode="###,###,###,###,##0_ ">
                  <c:v>4411</c:v>
                </c:pt>
                <c:pt idx="77" formatCode="###,###,###,###,##0_ ">
                  <c:v>8720</c:v>
                </c:pt>
                <c:pt idx="78" formatCode="###,###,###,###,##0_ ">
                  <c:v>5280</c:v>
                </c:pt>
                <c:pt idx="79" formatCode="###,###,###,###,##0_ ">
                  <c:v>5323</c:v>
                </c:pt>
                <c:pt idx="80" formatCode="###,###,###,###,##0_ ">
                  <c:v>4363</c:v>
                </c:pt>
                <c:pt idx="81" formatCode="###,###,###,###,##0_ ">
                  <c:v>5274</c:v>
                </c:pt>
                <c:pt idx="82" formatCode="###,###,###,###,##0_ ">
                  <c:v>4644</c:v>
                </c:pt>
                <c:pt idx="83" formatCode="###,###,###,###,##0_ ">
                  <c:v>4659</c:v>
                </c:pt>
                <c:pt idx="84" formatCode="###,###,###,###,##0_ ">
                  <c:v>5621</c:v>
                </c:pt>
                <c:pt idx="85" formatCode="###,###,###,###,##0_ ">
                  <c:v>5545</c:v>
                </c:pt>
                <c:pt idx="86" formatCode="###,###,###,###,##0_ ">
                  <c:v>5859</c:v>
                </c:pt>
                <c:pt idx="87" formatCode="###,###,###,###,##0_ ">
                  <c:v>4683</c:v>
                </c:pt>
                <c:pt idx="88" formatCode="###,###,###,###,##0_ ">
                  <c:v>4328</c:v>
                </c:pt>
                <c:pt idx="89" formatCode="###,###,###,###,##0_ ">
                  <c:v>4454</c:v>
                </c:pt>
                <c:pt idx="90" formatCode="###,###,###,###,##0_ ">
                  <c:v>4608</c:v>
                </c:pt>
                <c:pt idx="91" formatCode="###,###,###,###,##0_ ">
                  <c:v>5394</c:v>
                </c:pt>
                <c:pt idx="92" formatCode="###,###,###,###,##0_ ">
                  <c:v>4929</c:v>
                </c:pt>
                <c:pt idx="93" formatCode="###,###,###,###,##0_ ">
                  <c:v>4471</c:v>
                </c:pt>
                <c:pt idx="94" formatCode="###,###,###,###,##0_ ">
                  <c:v>4313</c:v>
                </c:pt>
                <c:pt idx="95" formatCode="###,###,###,###,##0_ ">
                  <c:v>3998</c:v>
                </c:pt>
                <c:pt idx="96" formatCode="###,###,###,###,##0_ ">
                  <c:v>4090</c:v>
                </c:pt>
                <c:pt idx="97" formatCode="###,###,###,###,##0_ ">
                  <c:v>6040</c:v>
                </c:pt>
                <c:pt idx="98" formatCode="###,###,###,###,##0_ ">
                  <c:v>6204</c:v>
                </c:pt>
                <c:pt idx="99" formatCode="###,###,###,###,##0_ ">
                  <c:v>4815</c:v>
                </c:pt>
                <c:pt idx="100" formatCode="###,###,###,###,##0_ ">
                  <c:v>4342</c:v>
                </c:pt>
                <c:pt idx="101" formatCode="###,###,###,###,##0_ ">
                  <c:v>3990</c:v>
                </c:pt>
                <c:pt idx="102" formatCode="###,###,###,###,##0_ ">
                  <c:v>4411</c:v>
                </c:pt>
                <c:pt idx="103" formatCode="###,###,###,###,##0_ ">
                  <c:v>6116</c:v>
                </c:pt>
                <c:pt idx="104" formatCode="###,###,###,###,##0_ ">
                  <c:v>5618</c:v>
                </c:pt>
                <c:pt idx="105" formatCode="###,###,###,###,##0_ ">
                  <c:v>4652</c:v>
                </c:pt>
                <c:pt idx="106" formatCode="###,###,###,###,##0_ ">
                  <c:v>3897</c:v>
                </c:pt>
                <c:pt idx="107" formatCode="###,###,###,###,##0_ ">
                  <c:v>3924</c:v>
                </c:pt>
                <c:pt idx="108" formatCode="###,###,###,###,##0_ ">
                  <c:v>3882</c:v>
                </c:pt>
                <c:pt idx="109" formatCode="###,###,###,###,##0_ ">
                  <c:v>3409</c:v>
                </c:pt>
                <c:pt idx="110" formatCode="###,###,###,###,##0_ ">
                  <c:v>3245</c:v>
                </c:pt>
                <c:pt idx="111" formatCode="###,###,###,###,##0_ ">
                  <c:v>3455</c:v>
                </c:pt>
                <c:pt idx="112" formatCode="###,###,###,###,##0_ ">
                  <c:v>3563</c:v>
                </c:pt>
                <c:pt idx="113" formatCode="###,###,###,###,##0_ ">
                  <c:v>3457</c:v>
                </c:pt>
                <c:pt idx="114" formatCode="###,###,###,###,##0_ ">
                  <c:v>3534</c:v>
                </c:pt>
                <c:pt idx="115" formatCode="###,###,###,###,##0_ ">
                  <c:v>2714</c:v>
                </c:pt>
                <c:pt idx="116" formatCode="###,###,###,###,##0_ ">
                  <c:v>-562</c:v>
                </c:pt>
                <c:pt idx="117" formatCode="###,###,###,###,##0_ ">
                  <c:v>2472</c:v>
                </c:pt>
                <c:pt idx="118" formatCode="###,###,###,###,##0_ ">
                  <c:v>2627</c:v>
                </c:pt>
                <c:pt idx="119" formatCode="###,###,###,###,##0_ ">
                  <c:v>3298</c:v>
                </c:pt>
                <c:pt idx="120" formatCode="###,###,###,###,##0_ ">
                  <c:v>2960</c:v>
                </c:pt>
                <c:pt idx="121" formatCode="###,###,###,###,##0_ ">
                  <c:v>2412</c:v>
                </c:pt>
                <c:pt idx="122" formatCode="###,###,###,###,##0_ ">
                  <c:v>1631</c:v>
                </c:pt>
                <c:pt idx="123" formatCode="###,###,###,###,##0_ ">
                  <c:v>4052</c:v>
                </c:pt>
                <c:pt idx="124" formatCode="###,###,###,###,##0_ ">
                  <c:v>2020</c:v>
                </c:pt>
                <c:pt idx="125" formatCode="###,###,###,###,##0_ ">
                  <c:v>1889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7A-49DA-8E82-448A529E5F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法国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yyyy\-mm\-dd;@</c:formatCode>
                <c:ptCount val="126"/>
                <c:pt idx="0">
                  <c:v>43855</c:v>
                </c:pt>
                <c:pt idx="1">
                  <c:v>43856</c:v>
                </c:pt>
                <c:pt idx="2">
                  <c:v>43857</c:v>
                </c:pt>
                <c:pt idx="3">
                  <c:v>43858</c:v>
                </c:pt>
                <c:pt idx="4">
                  <c:v>43859</c:v>
                </c:pt>
                <c:pt idx="5">
                  <c:v>43860</c:v>
                </c:pt>
                <c:pt idx="6">
                  <c:v>43861</c:v>
                </c:pt>
                <c:pt idx="7">
                  <c:v>43862</c:v>
                </c:pt>
                <c:pt idx="8">
                  <c:v>43863</c:v>
                </c:pt>
                <c:pt idx="9">
                  <c:v>43864</c:v>
                </c:pt>
                <c:pt idx="10">
                  <c:v>43865</c:v>
                </c:pt>
                <c:pt idx="11">
                  <c:v>43866</c:v>
                </c:pt>
                <c:pt idx="12">
                  <c:v>43867</c:v>
                </c:pt>
                <c:pt idx="13">
                  <c:v>43868</c:v>
                </c:pt>
                <c:pt idx="14">
                  <c:v>43869</c:v>
                </c:pt>
                <c:pt idx="15">
                  <c:v>43870</c:v>
                </c:pt>
                <c:pt idx="16">
                  <c:v>43871</c:v>
                </c:pt>
                <c:pt idx="17">
                  <c:v>43872</c:v>
                </c:pt>
                <c:pt idx="18">
                  <c:v>43873</c:v>
                </c:pt>
                <c:pt idx="19">
                  <c:v>43874</c:v>
                </c:pt>
                <c:pt idx="20">
                  <c:v>43875</c:v>
                </c:pt>
                <c:pt idx="21">
                  <c:v>43876</c:v>
                </c:pt>
                <c:pt idx="22">
                  <c:v>43877</c:v>
                </c:pt>
                <c:pt idx="23">
                  <c:v>43878</c:v>
                </c:pt>
                <c:pt idx="24">
                  <c:v>43879</c:v>
                </c:pt>
                <c:pt idx="25">
                  <c:v>43880</c:v>
                </c:pt>
                <c:pt idx="26">
                  <c:v>43881</c:v>
                </c:pt>
                <c:pt idx="27">
                  <c:v>43882</c:v>
                </c:pt>
                <c:pt idx="28">
                  <c:v>43883</c:v>
                </c:pt>
                <c:pt idx="29">
                  <c:v>43884</c:v>
                </c:pt>
                <c:pt idx="30">
                  <c:v>43885</c:v>
                </c:pt>
                <c:pt idx="31">
                  <c:v>43886</c:v>
                </c:pt>
                <c:pt idx="32">
                  <c:v>43887</c:v>
                </c:pt>
                <c:pt idx="33">
                  <c:v>43888</c:v>
                </c:pt>
                <c:pt idx="34">
                  <c:v>43889</c:v>
                </c:pt>
                <c:pt idx="35">
                  <c:v>43890</c:v>
                </c:pt>
                <c:pt idx="36">
                  <c:v>43891</c:v>
                </c:pt>
                <c:pt idx="37">
                  <c:v>43892</c:v>
                </c:pt>
                <c:pt idx="38">
                  <c:v>43893</c:v>
                </c:pt>
                <c:pt idx="39">
                  <c:v>43894</c:v>
                </c:pt>
                <c:pt idx="40">
                  <c:v>43895</c:v>
                </c:pt>
                <c:pt idx="41">
                  <c:v>43896</c:v>
                </c:pt>
                <c:pt idx="42">
                  <c:v>43897</c:v>
                </c:pt>
                <c:pt idx="43">
                  <c:v>43898</c:v>
                </c:pt>
                <c:pt idx="44">
                  <c:v>43899</c:v>
                </c:pt>
                <c:pt idx="45">
                  <c:v>43900</c:v>
                </c:pt>
                <c:pt idx="46">
                  <c:v>43901</c:v>
                </c:pt>
                <c:pt idx="47">
                  <c:v>43902</c:v>
                </c:pt>
                <c:pt idx="48">
                  <c:v>43903</c:v>
                </c:pt>
                <c:pt idx="49">
                  <c:v>43904</c:v>
                </c:pt>
                <c:pt idx="50">
                  <c:v>43905</c:v>
                </c:pt>
                <c:pt idx="51">
                  <c:v>43906</c:v>
                </c:pt>
                <c:pt idx="52">
                  <c:v>43907</c:v>
                </c:pt>
                <c:pt idx="53">
                  <c:v>43908</c:v>
                </c:pt>
                <c:pt idx="54">
                  <c:v>43909</c:v>
                </c:pt>
                <c:pt idx="55">
                  <c:v>43910</c:v>
                </c:pt>
                <c:pt idx="56">
                  <c:v>43911</c:v>
                </c:pt>
                <c:pt idx="57">
                  <c:v>43912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43918</c:v>
                </c:pt>
                <c:pt idx="64">
                  <c:v>43919</c:v>
                </c:pt>
                <c:pt idx="65">
                  <c:v>43920</c:v>
                </c:pt>
                <c:pt idx="66">
                  <c:v>43921</c:v>
                </c:pt>
                <c:pt idx="67">
                  <c:v>43922</c:v>
                </c:pt>
                <c:pt idx="68">
                  <c:v>43923</c:v>
                </c:pt>
                <c:pt idx="69">
                  <c:v>43924</c:v>
                </c:pt>
                <c:pt idx="70">
                  <c:v>43925</c:v>
                </c:pt>
                <c:pt idx="71">
                  <c:v>43926</c:v>
                </c:pt>
                <c:pt idx="72">
                  <c:v>43927</c:v>
                </c:pt>
                <c:pt idx="73">
                  <c:v>43928</c:v>
                </c:pt>
                <c:pt idx="74">
                  <c:v>43929</c:v>
                </c:pt>
                <c:pt idx="75">
                  <c:v>43930</c:v>
                </c:pt>
                <c:pt idx="76">
                  <c:v>43931</c:v>
                </c:pt>
                <c:pt idx="77">
                  <c:v>43932</c:v>
                </c:pt>
                <c:pt idx="78">
                  <c:v>43933</c:v>
                </c:pt>
                <c:pt idx="79">
                  <c:v>43934</c:v>
                </c:pt>
                <c:pt idx="80">
                  <c:v>43935</c:v>
                </c:pt>
                <c:pt idx="81">
                  <c:v>43936</c:v>
                </c:pt>
                <c:pt idx="82">
                  <c:v>43937</c:v>
                </c:pt>
                <c:pt idx="83">
                  <c:v>43938</c:v>
                </c:pt>
                <c:pt idx="84">
                  <c:v>43939</c:v>
                </c:pt>
                <c:pt idx="85">
                  <c:v>43940</c:v>
                </c:pt>
                <c:pt idx="86">
                  <c:v>43941</c:v>
                </c:pt>
                <c:pt idx="87">
                  <c:v>43942</c:v>
                </c:pt>
                <c:pt idx="88">
                  <c:v>43943</c:v>
                </c:pt>
                <c:pt idx="89">
                  <c:v>43944</c:v>
                </c:pt>
                <c:pt idx="90">
                  <c:v>43945</c:v>
                </c:pt>
                <c:pt idx="91">
                  <c:v>43946</c:v>
                </c:pt>
                <c:pt idx="92">
                  <c:v>43947</c:v>
                </c:pt>
                <c:pt idx="93">
                  <c:v>43948</c:v>
                </c:pt>
                <c:pt idx="94">
                  <c:v>43949</c:v>
                </c:pt>
                <c:pt idx="95">
                  <c:v>43950</c:v>
                </c:pt>
                <c:pt idx="96">
                  <c:v>43951</c:v>
                </c:pt>
                <c:pt idx="97">
                  <c:v>43952</c:v>
                </c:pt>
                <c:pt idx="98">
                  <c:v>43953</c:v>
                </c:pt>
                <c:pt idx="99">
                  <c:v>43954</c:v>
                </c:pt>
                <c:pt idx="100">
                  <c:v>43955</c:v>
                </c:pt>
                <c:pt idx="101">
                  <c:v>43956</c:v>
                </c:pt>
                <c:pt idx="102">
                  <c:v>43957</c:v>
                </c:pt>
                <c:pt idx="103">
                  <c:v>43958</c:v>
                </c:pt>
                <c:pt idx="104">
                  <c:v>43959</c:v>
                </c:pt>
                <c:pt idx="105">
                  <c:v>43960</c:v>
                </c:pt>
                <c:pt idx="106">
                  <c:v>43961</c:v>
                </c:pt>
                <c:pt idx="107">
                  <c:v>43962</c:v>
                </c:pt>
                <c:pt idx="108">
                  <c:v>43963</c:v>
                </c:pt>
                <c:pt idx="109">
                  <c:v>43964</c:v>
                </c:pt>
                <c:pt idx="110">
                  <c:v>43965</c:v>
                </c:pt>
                <c:pt idx="111">
                  <c:v>43966</c:v>
                </c:pt>
                <c:pt idx="112">
                  <c:v>43967</c:v>
                </c:pt>
                <c:pt idx="113">
                  <c:v>43968</c:v>
                </c:pt>
                <c:pt idx="114">
                  <c:v>43969</c:v>
                </c:pt>
                <c:pt idx="115">
                  <c:v>43970</c:v>
                </c:pt>
                <c:pt idx="116">
                  <c:v>43971</c:v>
                </c:pt>
                <c:pt idx="117">
                  <c:v>43972</c:v>
                </c:pt>
                <c:pt idx="118">
                  <c:v>43973</c:v>
                </c:pt>
                <c:pt idx="119">
                  <c:v>43974</c:v>
                </c:pt>
                <c:pt idx="120">
                  <c:v>43975</c:v>
                </c:pt>
                <c:pt idx="121">
                  <c:v>43976</c:v>
                </c:pt>
                <c:pt idx="122">
                  <c:v>43977</c:v>
                </c:pt>
                <c:pt idx="123">
                  <c:v>43978</c:v>
                </c:pt>
                <c:pt idx="124">
                  <c:v>43979</c:v>
                </c:pt>
                <c:pt idx="125">
                  <c:v>43980</c:v>
                </c:pt>
              </c:numCache>
            </c:numRef>
          </c:cat>
          <c:val>
            <c:numRef>
              <c:f>Sheet1!$E$2:$E$127</c:f>
              <c:numCache>
                <c:formatCode>###,###,###,###,##0_ </c:formatCode>
                <c:ptCount val="12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</c:v>
                </c:pt>
                <c:pt idx="33">
                  <c:v>4</c:v>
                </c:pt>
                <c:pt idx="34">
                  <c:v>20</c:v>
                </c:pt>
                <c:pt idx="35">
                  <c:v>19</c:v>
                </c:pt>
                <c:pt idx="36">
                  <c:v>43</c:v>
                </c:pt>
                <c:pt idx="37">
                  <c:v>30</c:v>
                </c:pt>
                <c:pt idx="38">
                  <c:v>61</c:v>
                </c:pt>
                <c:pt idx="39">
                  <c:v>21</c:v>
                </c:pt>
                <c:pt idx="40">
                  <c:v>73</c:v>
                </c:pt>
                <c:pt idx="41">
                  <c:v>138</c:v>
                </c:pt>
                <c:pt idx="42">
                  <c:v>190</c:v>
                </c:pt>
                <c:pt idx="43">
                  <c:v>336</c:v>
                </c:pt>
                <c:pt idx="44">
                  <c:v>260</c:v>
                </c:pt>
                <c:pt idx="45">
                  <c:v>246</c:v>
                </c:pt>
                <c:pt idx="46">
                  <c:v>329</c:v>
                </c:pt>
                <c:pt idx="47">
                  <c:v>497</c:v>
                </c:pt>
                <c:pt idx="48">
                  <c:v>659</c:v>
                </c:pt>
                <c:pt idx="49">
                  <c:v>886</c:v>
                </c:pt>
                <c:pt idx="50">
                  <c:v>676</c:v>
                </c:pt>
                <c:pt idx="51">
                  <c:v>924</c:v>
                </c:pt>
                <c:pt idx="52">
                  <c:v>1210</c:v>
                </c:pt>
                <c:pt idx="53">
                  <c:v>1097</c:v>
                </c:pt>
                <c:pt idx="54">
                  <c:v>1406</c:v>
                </c:pt>
                <c:pt idx="55">
                  <c:v>1878</c:v>
                </c:pt>
                <c:pt idx="56">
                  <c:v>1605</c:v>
                </c:pt>
                <c:pt idx="57">
                  <c:v>1856</c:v>
                </c:pt>
                <c:pt idx="58">
                  <c:v>2233</c:v>
                </c:pt>
                <c:pt idx="59">
                  <c:v>3412</c:v>
                </c:pt>
                <c:pt idx="60">
                  <c:v>2499</c:v>
                </c:pt>
                <c:pt idx="61">
                  <c:v>2978</c:v>
                </c:pt>
                <c:pt idx="62">
                  <c:v>3966</c:v>
                </c:pt>
                <c:pt idx="63">
                  <c:v>3836</c:v>
                </c:pt>
                <c:pt idx="64">
                  <c:v>4703</c:v>
                </c:pt>
                <c:pt idx="65">
                  <c:v>2618</c:v>
                </c:pt>
                <c:pt idx="66">
                  <c:v>4447</c:v>
                </c:pt>
                <c:pt idx="67">
                  <c:v>7666</c:v>
                </c:pt>
                <c:pt idx="68">
                  <c:v>4927</c:v>
                </c:pt>
                <c:pt idx="69">
                  <c:v>2166</c:v>
                </c:pt>
                <c:pt idx="70">
                  <c:v>16531</c:v>
                </c:pt>
                <c:pt idx="71">
                  <c:v>6559</c:v>
                </c:pt>
                <c:pt idx="72">
                  <c:v>4700</c:v>
                </c:pt>
                <c:pt idx="73">
                  <c:v>2733</c:v>
                </c:pt>
                <c:pt idx="74">
                  <c:v>8728</c:v>
                </c:pt>
                <c:pt idx="75">
                  <c:v>3881</c:v>
                </c:pt>
                <c:pt idx="76">
                  <c:v>4635</c:v>
                </c:pt>
                <c:pt idx="77">
                  <c:v>6231</c:v>
                </c:pt>
                <c:pt idx="78">
                  <c:v>4251</c:v>
                </c:pt>
                <c:pt idx="79">
                  <c:v>2455</c:v>
                </c:pt>
                <c:pt idx="80">
                  <c:v>3665</c:v>
                </c:pt>
                <c:pt idx="81">
                  <c:v>5955</c:v>
                </c:pt>
                <c:pt idx="82">
                  <c:v>3391</c:v>
                </c:pt>
                <c:pt idx="83">
                  <c:v>7128</c:v>
                </c:pt>
                <c:pt idx="84">
                  <c:v>2344</c:v>
                </c:pt>
                <c:pt idx="85">
                  <c:v>3666</c:v>
                </c:pt>
                <c:pt idx="86">
                  <c:v>1062</c:v>
                </c:pt>
                <c:pt idx="87">
                  <c:v>2434</c:v>
                </c:pt>
                <c:pt idx="88">
                  <c:v>3253</c:v>
                </c:pt>
                <c:pt idx="89">
                  <c:v>2413</c:v>
                </c:pt>
                <c:pt idx="90">
                  <c:v>2239</c:v>
                </c:pt>
                <c:pt idx="91">
                  <c:v>1645</c:v>
                </c:pt>
                <c:pt idx="92">
                  <c:v>1660</c:v>
                </c:pt>
                <c:pt idx="93">
                  <c:v>612</c:v>
                </c:pt>
                <c:pt idx="94">
                  <c:v>1173</c:v>
                </c:pt>
                <c:pt idx="95">
                  <c:v>2638</c:v>
                </c:pt>
                <c:pt idx="96">
                  <c:v>509</c:v>
                </c:pt>
                <c:pt idx="97">
                  <c:v>758</c:v>
                </c:pt>
                <c:pt idx="98">
                  <c:v>168</c:v>
                </c:pt>
                <c:pt idx="99">
                  <c:v>1050</c:v>
                </c:pt>
                <c:pt idx="100">
                  <c:v>297</c:v>
                </c:pt>
                <c:pt idx="101">
                  <c:v>769</c:v>
                </c:pt>
                <c:pt idx="102">
                  <c:v>1089</c:v>
                </c:pt>
                <c:pt idx="103">
                  <c:v>3640</c:v>
                </c:pt>
                <c:pt idx="104">
                  <c:v>600</c:v>
                </c:pt>
                <c:pt idx="105">
                  <c:v>1288</c:v>
                </c:pt>
                <c:pt idx="106">
                  <c:v>579</c:v>
                </c:pt>
                <c:pt idx="107">
                  <c:v>312</c:v>
                </c:pt>
                <c:pt idx="108">
                  <c:v>453</c:v>
                </c:pt>
                <c:pt idx="109">
                  <c:v>513</c:v>
                </c:pt>
                <c:pt idx="110">
                  <c:v>124</c:v>
                </c:pt>
                <c:pt idx="111">
                  <c:v>810</c:v>
                </c:pt>
                <c:pt idx="112">
                  <c:v>636</c:v>
                </c:pt>
                <c:pt idx="113">
                  <c:v>124</c:v>
                </c:pt>
                <c:pt idx="114">
                  <c:v>63</c:v>
                </c:pt>
                <c:pt idx="115">
                  <c:v>358</c:v>
                </c:pt>
                <c:pt idx="116">
                  <c:v>882</c:v>
                </c:pt>
                <c:pt idx="117">
                  <c:v>767</c:v>
                </c:pt>
                <c:pt idx="118">
                  <c:v>251</c:v>
                </c:pt>
                <c:pt idx="119">
                  <c:v>268</c:v>
                </c:pt>
                <c:pt idx="120">
                  <c:v>250</c:v>
                </c:pt>
                <c:pt idx="121">
                  <c:v>240</c:v>
                </c:pt>
                <c:pt idx="122">
                  <c:v>358</c:v>
                </c:pt>
                <c:pt idx="123">
                  <c:v>-220</c:v>
                </c:pt>
                <c:pt idx="124">
                  <c:v>191</c:v>
                </c:pt>
                <c:pt idx="125">
                  <c:v>3326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7A-49DA-8E82-448A529E5F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意大利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yyyy\-mm\-dd;@</c:formatCode>
                <c:ptCount val="126"/>
                <c:pt idx="0">
                  <c:v>43855</c:v>
                </c:pt>
                <c:pt idx="1">
                  <c:v>43856</c:v>
                </c:pt>
                <c:pt idx="2">
                  <c:v>43857</c:v>
                </c:pt>
                <c:pt idx="3">
                  <c:v>43858</c:v>
                </c:pt>
                <c:pt idx="4">
                  <c:v>43859</c:v>
                </c:pt>
                <c:pt idx="5">
                  <c:v>43860</c:v>
                </c:pt>
                <c:pt idx="6">
                  <c:v>43861</c:v>
                </c:pt>
                <c:pt idx="7">
                  <c:v>43862</c:v>
                </c:pt>
                <c:pt idx="8">
                  <c:v>43863</c:v>
                </c:pt>
                <c:pt idx="9">
                  <c:v>43864</c:v>
                </c:pt>
                <c:pt idx="10">
                  <c:v>43865</c:v>
                </c:pt>
                <c:pt idx="11">
                  <c:v>43866</c:v>
                </c:pt>
                <c:pt idx="12">
                  <c:v>43867</c:v>
                </c:pt>
                <c:pt idx="13">
                  <c:v>43868</c:v>
                </c:pt>
                <c:pt idx="14">
                  <c:v>43869</c:v>
                </c:pt>
                <c:pt idx="15">
                  <c:v>43870</c:v>
                </c:pt>
                <c:pt idx="16">
                  <c:v>43871</c:v>
                </c:pt>
                <c:pt idx="17">
                  <c:v>43872</c:v>
                </c:pt>
                <c:pt idx="18">
                  <c:v>43873</c:v>
                </c:pt>
                <c:pt idx="19">
                  <c:v>43874</c:v>
                </c:pt>
                <c:pt idx="20">
                  <c:v>43875</c:v>
                </c:pt>
                <c:pt idx="21">
                  <c:v>43876</c:v>
                </c:pt>
                <c:pt idx="22">
                  <c:v>43877</c:v>
                </c:pt>
                <c:pt idx="23">
                  <c:v>43878</c:v>
                </c:pt>
                <c:pt idx="24">
                  <c:v>43879</c:v>
                </c:pt>
                <c:pt idx="25">
                  <c:v>43880</c:v>
                </c:pt>
                <c:pt idx="26">
                  <c:v>43881</c:v>
                </c:pt>
                <c:pt idx="27">
                  <c:v>43882</c:v>
                </c:pt>
                <c:pt idx="28">
                  <c:v>43883</c:v>
                </c:pt>
                <c:pt idx="29">
                  <c:v>43884</c:v>
                </c:pt>
                <c:pt idx="30">
                  <c:v>43885</c:v>
                </c:pt>
                <c:pt idx="31">
                  <c:v>43886</c:v>
                </c:pt>
                <c:pt idx="32">
                  <c:v>43887</c:v>
                </c:pt>
                <c:pt idx="33">
                  <c:v>43888</c:v>
                </c:pt>
                <c:pt idx="34">
                  <c:v>43889</c:v>
                </c:pt>
                <c:pt idx="35">
                  <c:v>43890</c:v>
                </c:pt>
                <c:pt idx="36">
                  <c:v>43891</c:v>
                </c:pt>
                <c:pt idx="37">
                  <c:v>43892</c:v>
                </c:pt>
                <c:pt idx="38">
                  <c:v>43893</c:v>
                </c:pt>
                <c:pt idx="39">
                  <c:v>43894</c:v>
                </c:pt>
                <c:pt idx="40">
                  <c:v>43895</c:v>
                </c:pt>
                <c:pt idx="41">
                  <c:v>43896</c:v>
                </c:pt>
                <c:pt idx="42">
                  <c:v>43897</c:v>
                </c:pt>
                <c:pt idx="43">
                  <c:v>43898</c:v>
                </c:pt>
                <c:pt idx="44">
                  <c:v>43899</c:v>
                </c:pt>
                <c:pt idx="45">
                  <c:v>43900</c:v>
                </c:pt>
                <c:pt idx="46">
                  <c:v>43901</c:v>
                </c:pt>
                <c:pt idx="47">
                  <c:v>43902</c:v>
                </c:pt>
                <c:pt idx="48">
                  <c:v>43903</c:v>
                </c:pt>
                <c:pt idx="49">
                  <c:v>43904</c:v>
                </c:pt>
                <c:pt idx="50">
                  <c:v>43905</c:v>
                </c:pt>
                <c:pt idx="51">
                  <c:v>43906</c:v>
                </c:pt>
                <c:pt idx="52">
                  <c:v>43907</c:v>
                </c:pt>
                <c:pt idx="53">
                  <c:v>43908</c:v>
                </c:pt>
                <c:pt idx="54">
                  <c:v>43909</c:v>
                </c:pt>
                <c:pt idx="55">
                  <c:v>43910</c:v>
                </c:pt>
                <c:pt idx="56">
                  <c:v>43911</c:v>
                </c:pt>
                <c:pt idx="57">
                  <c:v>43912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43918</c:v>
                </c:pt>
                <c:pt idx="64">
                  <c:v>43919</c:v>
                </c:pt>
                <c:pt idx="65">
                  <c:v>43920</c:v>
                </c:pt>
                <c:pt idx="66">
                  <c:v>43921</c:v>
                </c:pt>
                <c:pt idx="67">
                  <c:v>43922</c:v>
                </c:pt>
                <c:pt idx="68">
                  <c:v>43923</c:v>
                </c:pt>
                <c:pt idx="69">
                  <c:v>43924</c:v>
                </c:pt>
                <c:pt idx="70">
                  <c:v>43925</c:v>
                </c:pt>
                <c:pt idx="71">
                  <c:v>43926</c:v>
                </c:pt>
                <c:pt idx="72">
                  <c:v>43927</c:v>
                </c:pt>
                <c:pt idx="73">
                  <c:v>43928</c:v>
                </c:pt>
                <c:pt idx="74">
                  <c:v>43929</c:v>
                </c:pt>
                <c:pt idx="75">
                  <c:v>43930</c:v>
                </c:pt>
                <c:pt idx="76">
                  <c:v>43931</c:v>
                </c:pt>
                <c:pt idx="77">
                  <c:v>43932</c:v>
                </c:pt>
                <c:pt idx="78">
                  <c:v>43933</c:v>
                </c:pt>
                <c:pt idx="79">
                  <c:v>43934</c:v>
                </c:pt>
                <c:pt idx="80">
                  <c:v>43935</c:v>
                </c:pt>
                <c:pt idx="81">
                  <c:v>43936</c:v>
                </c:pt>
                <c:pt idx="82">
                  <c:v>43937</c:v>
                </c:pt>
                <c:pt idx="83">
                  <c:v>43938</c:v>
                </c:pt>
                <c:pt idx="84">
                  <c:v>43939</c:v>
                </c:pt>
                <c:pt idx="85">
                  <c:v>43940</c:v>
                </c:pt>
                <c:pt idx="86">
                  <c:v>43941</c:v>
                </c:pt>
                <c:pt idx="87">
                  <c:v>43942</c:v>
                </c:pt>
                <c:pt idx="88">
                  <c:v>43943</c:v>
                </c:pt>
                <c:pt idx="89">
                  <c:v>43944</c:v>
                </c:pt>
                <c:pt idx="90">
                  <c:v>43945</c:v>
                </c:pt>
                <c:pt idx="91">
                  <c:v>43946</c:v>
                </c:pt>
                <c:pt idx="92">
                  <c:v>43947</c:v>
                </c:pt>
                <c:pt idx="93">
                  <c:v>43948</c:v>
                </c:pt>
                <c:pt idx="94">
                  <c:v>43949</c:v>
                </c:pt>
                <c:pt idx="95">
                  <c:v>43950</c:v>
                </c:pt>
                <c:pt idx="96">
                  <c:v>43951</c:v>
                </c:pt>
                <c:pt idx="97">
                  <c:v>43952</c:v>
                </c:pt>
                <c:pt idx="98">
                  <c:v>43953</c:v>
                </c:pt>
                <c:pt idx="99">
                  <c:v>43954</c:v>
                </c:pt>
                <c:pt idx="100">
                  <c:v>43955</c:v>
                </c:pt>
                <c:pt idx="101">
                  <c:v>43956</c:v>
                </c:pt>
                <c:pt idx="102">
                  <c:v>43957</c:v>
                </c:pt>
                <c:pt idx="103">
                  <c:v>43958</c:v>
                </c:pt>
                <c:pt idx="104">
                  <c:v>43959</c:v>
                </c:pt>
                <c:pt idx="105">
                  <c:v>43960</c:v>
                </c:pt>
                <c:pt idx="106">
                  <c:v>43961</c:v>
                </c:pt>
                <c:pt idx="107">
                  <c:v>43962</c:v>
                </c:pt>
                <c:pt idx="108">
                  <c:v>43963</c:v>
                </c:pt>
                <c:pt idx="109">
                  <c:v>43964</c:v>
                </c:pt>
                <c:pt idx="110">
                  <c:v>43965</c:v>
                </c:pt>
                <c:pt idx="111">
                  <c:v>43966</c:v>
                </c:pt>
                <c:pt idx="112">
                  <c:v>43967</c:v>
                </c:pt>
                <c:pt idx="113">
                  <c:v>43968</c:v>
                </c:pt>
                <c:pt idx="114">
                  <c:v>43969</c:v>
                </c:pt>
                <c:pt idx="115">
                  <c:v>43970</c:v>
                </c:pt>
                <c:pt idx="116">
                  <c:v>43971</c:v>
                </c:pt>
                <c:pt idx="117">
                  <c:v>43972</c:v>
                </c:pt>
                <c:pt idx="118">
                  <c:v>43973</c:v>
                </c:pt>
                <c:pt idx="119">
                  <c:v>43974</c:v>
                </c:pt>
                <c:pt idx="120">
                  <c:v>43975</c:v>
                </c:pt>
                <c:pt idx="121">
                  <c:v>43976</c:v>
                </c:pt>
                <c:pt idx="122">
                  <c:v>43977</c:v>
                </c:pt>
                <c:pt idx="123">
                  <c:v>43978</c:v>
                </c:pt>
                <c:pt idx="124">
                  <c:v>43979</c:v>
                </c:pt>
                <c:pt idx="125">
                  <c:v>43980</c:v>
                </c:pt>
              </c:numCache>
            </c:numRef>
          </c:cat>
          <c:val>
            <c:numRef>
              <c:f>Sheet1!$F$2:$F$127</c:f>
              <c:numCache>
                <c:formatCode>General</c:formatCode>
                <c:ptCount val="126"/>
                <c:pt idx="7" formatCode="###,###,###,###,##0_ ">
                  <c:v>2</c:v>
                </c:pt>
                <c:pt idx="8" formatCode="###,###,###,###,##0_ ">
                  <c:v>0</c:v>
                </c:pt>
                <c:pt idx="9" formatCode="###,###,###,###,##0_ ">
                  <c:v>0</c:v>
                </c:pt>
                <c:pt idx="10" formatCode="###,###,###,###,##0_ ">
                  <c:v>0</c:v>
                </c:pt>
                <c:pt idx="11" formatCode="###,###,###,###,##0_ ">
                  <c:v>0</c:v>
                </c:pt>
                <c:pt idx="12" formatCode="###,###,###,###,##0_ ">
                  <c:v>0</c:v>
                </c:pt>
                <c:pt idx="13" formatCode="###,###,###,###,##0_ ">
                  <c:v>0</c:v>
                </c:pt>
                <c:pt idx="14" formatCode="###,###,###,###,##0_ ">
                  <c:v>1</c:v>
                </c:pt>
                <c:pt idx="15" formatCode="###,###,###,###,##0_ ">
                  <c:v>0</c:v>
                </c:pt>
                <c:pt idx="16" formatCode="###,###,###,###,##0_ ">
                  <c:v>0</c:v>
                </c:pt>
                <c:pt idx="17" formatCode="###,###,###,###,##0_ ">
                  <c:v>0</c:v>
                </c:pt>
                <c:pt idx="18" formatCode="###,###,###,###,##0_ ">
                  <c:v>0</c:v>
                </c:pt>
                <c:pt idx="19" formatCode="###,###,###,###,##0_ ">
                  <c:v>0</c:v>
                </c:pt>
                <c:pt idx="20" formatCode="###,###,###,###,##0_ ">
                  <c:v>0</c:v>
                </c:pt>
                <c:pt idx="21" formatCode="###,###,###,###,##0_ ">
                  <c:v>0</c:v>
                </c:pt>
                <c:pt idx="22" formatCode="###,###,###,###,##0_ ">
                  <c:v>0</c:v>
                </c:pt>
                <c:pt idx="23" formatCode="###,###,###,###,##0_ ">
                  <c:v>0</c:v>
                </c:pt>
                <c:pt idx="24" formatCode="###,###,###,###,##0_ ">
                  <c:v>0</c:v>
                </c:pt>
                <c:pt idx="25" formatCode="###,###,###,###,##0_ ">
                  <c:v>0</c:v>
                </c:pt>
                <c:pt idx="26" formatCode="###,###,###,###,##0_ ">
                  <c:v>0</c:v>
                </c:pt>
                <c:pt idx="27" formatCode="###,###,###,###,##0_ ">
                  <c:v>0</c:v>
                </c:pt>
                <c:pt idx="28" formatCode="###,###,###,###,##0_ ">
                  <c:v>17</c:v>
                </c:pt>
                <c:pt idx="29" formatCode="###,###,###,###,##0_ ">
                  <c:v>59</c:v>
                </c:pt>
                <c:pt idx="30" formatCode="###,###,###,###,##0_ ">
                  <c:v>78</c:v>
                </c:pt>
                <c:pt idx="31" formatCode="###,###,###,###,##0_ ">
                  <c:v>72</c:v>
                </c:pt>
                <c:pt idx="32" formatCode="###,###,###,###,##0_ ">
                  <c:v>94</c:v>
                </c:pt>
                <c:pt idx="33" formatCode="###,###,###,###,##0_ ">
                  <c:v>147</c:v>
                </c:pt>
                <c:pt idx="34" formatCode="###,###,###,###,##0_ ">
                  <c:v>185</c:v>
                </c:pt>
                <c:pt idx="35" formatCode="###,###,###,###,##0_ ">
                  <c:v>233</c:v>
                </c:pt>
                <c:pt idx="36" formatCode="###,###,###,###,##0_ ">
                  <c:v>240</c:v>
                </c:pt>
                <c:pt idx="37" formatCode="###,###,###,###,##0_ ">
                  <c:v>585</c:v>
                </c:pt>
                <c:pt idx="38" formatCode="###,###,###,###,##0_ ">
                  <c:v>371</c:v>
                </c:pt>
                <c:pt idx="39" formatCode="###,###,###,###,##0_ ">
                  <c:v>462</c:v>
                </c:pt>
                <c:pt idx="40" formatCode="###,###,###,###,##0_ ">
                  <c:v>598</c:v>
                </c:pt>
                <c:pt idx="41" formatCode="###,###,###,###,##0_ ">
                  <c:v>783</c:v>
                </c:pt>
                <c:pt idx="42" formatCode="###,###,###,###,##0_ ">
                  <c:v>753</c:v>
                </c:pt>
                <c:pt idx="43" formatCode="###,###,###,###,##0_ ">
                  <c:v>1332</c:v>
                </c:pt>
                <c:pt idx="44" formatCode="###,###,###,###,##0_ ">
                  <c:v>1412</c:v>
                </c:pt>
                <c:pt idx="45" formatCode="###,###,###,###,##0_ ">
                  <c:v>1796</c:v>
                </c:pt>
                <c:pt idx="46" formatCode="###,###,###,###,##0_ ">
                  <c:v>1063</c:v>
                </c:pt>
                <c:pt idx="47" formatCode="###,###,###,###,##0_ ">
                  <c:v>2315</c:v>
                </c:pt>
                <c:pt idx="48" formatCode="###,###,###,###,##0_ ">
                  <c:v>2787</c:v>
                </c:pt>
                <c:pt idx="49" formatCode="###,###,###,###,##0_ ">
                  <c:v>2275</c:v>
                </c:pt>
                <c:pt idx="50" formatCode="###,###,###,###,##0_ ">
                  <c:v>3610</c:v>
                </c:pt>
                <c:pt idx="51" formatCode="###,###,###,###,##0_ ">
                  <c:v>3668</c:v>
                </c:pt>
                <c:pt idx="52" formatCode="###,###,###,###,##0_ ">
                  <c:v>3042</c:v>
                </c:pt>
                <c:pt idx="53" formatCode="###,###,###,###,##0_ ">
                  <c:v>4297</c:v>
                </c:pt>
                <c:pt idx="54" formatCode="###,###,###,###,##0_ ">
                  <c:v>4178</c:v>
                </c:pt>
                <c:pt idx="55" formatCode="###,###,###,###,##0_ ">
                  <c:v>4580</c:v>
                </c:pt>
                <c:pt idx="56" formatCode="###,###,###,###,##0_ ">
                  <c:v>5986</c:v>
                </c:pt>
                <c:pt idx="57" formatCode="###,###,###,###,##0_ ">
                  <c:v>6557</c:v>
                </c:pt>
                <c:pt idx="58" formatCode="###,###,###,###,##0_ ">
                  <c:v>5560</c:v>
                </c:pt>
                <c:pt idx="59" formatCode="###,###,###,###,##0_ ">
                  <c:v>4789</c:v>
                </c:pt>
                <c:pt idx="60" formatCode="###,###,###,###,##0_ ">
                  <c:v>5249</c:v>
                </c:pt>
                <c:pt idx="61" formatCode="###,###,###,###,##0_ ">
                  <c:v>5210</c:v>
                </c:pt>
                <c:pt idx="62" formatCode="###,###,###,###,##0_ ">
                  <c:v>6203</c:v>
                </c:pt>
                <c:pt idx="63" formatCode="###,###,###,###,##0_ ">
                  <c:v>5909</c:v>
                </c:pt>
                <c:pt idx="64" formatCode="###,###,###,###,##0_ ">
                  <c:v>5974</c:v>
                </c:pt>
                <c:pt idx="65" formatCode="###,###,###,###,##0_ ">
                  <c:v>5217</c:v>
                </c:pt>
                <c:pt idx="66" formatCode="###,###,###,###,##0_ ">
                  <c:v>4050</c:v>
                </c:pt>
                <c:pt idx="67" formatCode="###,###,###,###,##0_ ">
                  <c:v>4053</c:v>
                </c:pt>
                <c:pt idx="68" formatCode="###,###,###,###,##0_ ">
                  <c:v>4782</c:v>
                </c:pt>
                <c:pt idx="69" formatCode="###,###,###,###,##0_ ">
                  <c:v>4668</c:v>
                </c:pt>
                <c:pt idx="70" formatCode="###,###,###,###,##0_ ">
                  <c:v>4585</c:v>
                </c:pt>
                <c:pt idx="71" formatCode="###,###,###,###,##0_ ">
                  <c:v>4805</c:v>
                </c:pt>
                <c:pt idx="72" formatCode="###,###,###,###,##0_ ">
                  <c:v>4316</c:v>
                </c:pt>
                <c:pt idx="73" formatCode="###,###,###,###,##0_ ">
                  <c:v>3599</c:v>
                </c:pt>
                <c:pt idx="74" formatCode="###,###,###,###,##0_ ">
                  <c:v>3039</c:v>
                </c:pt>
                <c:pt idx="75" formatCode="###,###,###,###,##0_ ">
                  <c:v>3836</c:v>
                </c:pt>
                <c:pt idx="76" formatCode="###,###,###,###,##0_ ">
                  <c:v>4204</c:v>
                </c:pt>
                <c:pt idx="77" formatCode="###,###,###,###,##0_ ">
                  <c:v>3951</c:v>
                </c:pt>
                <c:pt idx="78" formatCode="###,###,###,###,##0_ ">
                  <c:v>4694</c:v>
                </c:pt>
                <c:pt idx="79" formatCode="###,###,###,###,##0_ ">
                  <c:v>4092</c:v>
                </c:pt>
                <c:pt idx="80" formatCode="###,###,###,###,##0_ ">
                  <c:v>3153</c:v>
                </c:pt>
                <c:pt idx="81" formatCode="###,###,###,###,##0_ ">
                  <c:v>2972</c:v>
                </c:pt>
                <c:pt idx="82" formatCode="###,###,###,###,##0_ ">
                  <c:v>2667</c:v>
                </c:pt>
                <c:pt idx="83" formatCode="###,###,###,###,##0_ ">
                  <c:v>3786</c:v>
                </c:pt>
                <c:pt idx="84" formatCode="###,###,###,###,##0_ ">
                  <c:v>3493</c:v>
                </c:pt>
                <c:pt idx="85" formatCode="###,###,###,###,##0_ ">
                  <c:v>3491</c:v>
                </c:pt>
                <c:pt idx="86" formatCode="###,###,###,###,##0_ ">
                  <c:v>3047</c:v>
                </c:pt>
                <c:pt idx="87" formatCode="###,###,###,###,##0_ ">
                  <c:v>2256</c:v>
                </c:pt>
                <c:pt idx="88" formatCode="###,###,###,###,##0_ ">
                  <c:v>2729</c:v>
                </c:pt>
                <c:pt idx="89" formatCode="###,###,###,###,##0_ ">
                  <c:v>3370</c:v>
                </c:pt>
                <c:pt idx="90" formatCode="###,###,###,###,##0_ ">
                  <c:v>2646</c:v>
                </c:pt>
                <c:pt idx="91" formatCode="###,###,###,###,##0_ ">
                  <c:v>3021</c:v>
                </c:pt>
                <c:pt idx="92" formatCode="###,###,###,###,##0_ ">
                  <c:v>2357</c:v>
                </c:pt>
                <c:pt idx="93" formatCode="###,###,###,###,##0_ ">
                  <c:v>2324</c:v>
                </c:pt>
                <c:pt idx="94" formatCode="###,###,###,###,##0_ ">
                  <c:v>1739</c:v>
                </c:pt>
                <c:pt idx="95" formatCode="###,###,###,###,##0_ ">
                  <c:v>2091</c:v>
                </c:pt>
                <c:pt idx="96" formatCode="###,###,###,###,##0_ ">
                  <c:v>2086</c:v>
                </c:pt>
                <c:pt idx="97" formatCode="###,###,###,###,##0_ ">
                  <c:v>1872</c:v>
                </c:pt>
                <c:pt idx="98" formatCode="###,###,###,###,##0_ ">
                  <c:v>1965</c:v>
                </c:pt>
                <c:pt idx="99" formatCode="###,###,###,###,##0_ ">
                  <c:v>1900</c:v>
                </c:pt>
                <c:pt idx="100" formatCode="###,###,###,###,##0_ ">
                  <c:v>1389</c:v>
                </c:pt>
                <c:pt idx="101" formatCode="###,###,###,###,##0_ ">
                  <c:v>1221</c:v>
                </c:pt>
                <c:pt idx="102" formatCode="###,###,###,###,##0_ ">
                  <c:v>1075</c:v>
                </c:pt>
                <c:pt idx="103" formatCode="###,###,###,###,##0_ ">
                  <c:v>1444</c:v>
                </c:pt>
                <c:pt idx="104" formatCode="###,###,###,###,##0_ ">
                  <c:v>1401</c:v>
                </c:pt>
                <c:pt idx="105" formatCode="###,###,###,###,##0_ ">
                  <c:v>1327</c:v>
                </c:pt>
                <c:pt idx="106" formatCode="###,###,###,###,##0_ ">
                  <c:v>1083</c:v>
                </c:pt>
                <c:pt idx="107" formatCode="###,###,###,###,##0_ ">
                  <c:v>802</c:v>
                </c:pt>
                <c:pt idx="108" formatCode="###,###,###,###,##0_ ">
                  <c:v>744</c:v>
                </c:pt>
                <c:pt idx="109" formatCode="###,###,###,###,##0_ ">
                  <c:v>1402</c:v>
                </c:pt>
                <c:pt idx="110" formatCode="###,###,###,###,##0_ ">
                  <c:v>888</c:v>
                </c:pt>
                <c:pt idx="111" formatCode="###,###,###,###,##0_ ">
                  <c:v>992</c:v>
                </c:pt>
                <c:pt idx="112" formatCode="###,###,###,###,##0_ ">
                  <c:v>789</c:v>
                </c:pt>
                <c:pt idx="113" formatCode="###,###,###,###,##0_ ">
                  <c:v>875</c:v>
                </c:pt>
                <c:pt idx="114" formatCode="###,###,###,###,##0_ ">
                  <c:v>675</c:v>
                </c:pt>
                <c:pt idx="115" formatCode="###,###,###,###,##0_ ">
                  <c:v>451</c:v>
                </c:pt>
                <c:pt idx="116" formatCode="###,###,###,###,##0_ ">
                  <c:v>813</c:v>
                </c:pt>
                <c:pt idx="117" formatCode="###,###,###,###,##0_ ">
                  <c:v>665</c:v>
                </c:pt>
                <c:pt idx="118" formatCode="###,###,###,###,##0_ ">
                  <c:v>642</c:v>
                </c:pt>
                <c:pt idx="119" formatCode="###,###,###,###,##0_ ">
                  <c:v>652</c:v>
                </c:pt>
                <c:pt idx="120" formatCode="###,###,###,###,##0_ ">
                  <c:v>669</c:v>
                </c:pt>
                <c:pt idx="121" formatCode="###,###,###,###,##0_ ">
                  <c:v>531</c:v>
                </c:pt>
                <c:pt idx="122" formatCode="###,###,###,###,##0_ ">
                  <c:v>300</c:v>
                </c:pt>
                <c:pt idx="123" formatCode="###,###,###,###,##0_ ">
                  <c:v>397</c:v>
                </c:pt>
                <c:pt idx="124" formatCode="###,###,###,###,##0_ ">
                  <c:v>584</c:v>
                </c:pt>
                <c:pt idx="125" formatCode="###,###,###,###,##0_ ">
                  <c:v>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7A-49DA-8E82-448A529E5F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俄罗斯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yyyy\-mm\-dd;@</c:formatCode>
                <c:ptCount val="126"/>
                <c:pt idx="0">
                  <c:v>43855</c:v>
                </c:pt>
                <c:pt idx="1">
                  <c:v>43856</c:v>
                </c:pt>
                <c:pt idx="2">
                  <c:v>43857</c:v>
                </c:pt>
                <c:pt idx="3">
                  <c:v>43858</c:v>
                </c:pt>
                <c:pt idx="4">
                  <c:v>43859</c:v>
                </c:pt>
                <c:pt idx="5">
                  <c:v>43860</c:v>
                </c:pt>
                <c:pt idx="6">
                  <c:v>43861</c:v>
                </c:pt>
                <c:pt idx="7">
                  <c:v>43862</c:v>
                </c:pt>
                <c:pt idx="8">
                  <c:v>43863</c:v>
                </c:pt>
                <c:pt idx="9">
                  <c:v>43864</c:v>
                </c:pt>
                <c:pt idx="10">
                  <c:v>43865</c:v>
                </c:pt>
                <c:pt idx="11">
                  <c:v>43866</c:v>
                </c:pt>
                <c:pt idx="12">
                  <c:v>43867</c:v>
                </c:pt>
                <c:pt idx="13">
                  <c:v>43868</c:v>
                </c:pt>
                <c:pt idx="14">
                  <c:v>43869</c:v>
                </c:pt>
                <c:pt idx="15">
                  <c:v>43870</c:v>
                </c:pt>
                <c:pt idx="16">
                  <c:v>43871</c:v>
                </c:pt>
                <c:pt idx="17">
                  <c:v>43872</c:v>
                </c:pt>
                <c:pt idx="18">
                  <c:v>43873</c:v>
                </c:pt>
                <c:pt idx="19">
                  <c:v>43874</c:v>
                </c:pt>
                <c:pt idx="20">
                  <c:v>43875</c:v>
                </c:pt>
                <c:pt idx="21">
                  <c:v>43876</c:v>
                </c:pt>
                <c:pt idx="22">
                  <c:v>43877</c:v>
                </c:pt>
                <c:pt idx="23">
                  <c:v>43878</c:v>
                </c:pt>
                <c:pt idx="24">
                  <c:v>43879</c:v>
                </c:pt>
                <c:pt idx="25">
                  <c:v>43880</c:v>
                </c:pt>
                <c:pt idx="26">
                  <c:v>43881</c:v>
                </c:pt>
                <c:pt idx="27">
                  <c:v>43882</c:v>
                </c:pt>
                <c:pt idx="28">
                  <c:v>43883</c:v>
                </c:pt>
                <c:pt idx="29">
                  <c:v>43884</c:v>
                </c:pt>
                <c:pt idx="30">
                  <c:v>43885</c:v>
                </c:pt>
                <c:pt idx="31">
                  <c:v>43886</c:v>
                </c:pt>
                <c:pt idx="32">
                  <c:v>43887</c:v>
                </c:pt>
                <c:pt idx="33">
                  <c:v>43888</c:v>
                </c:pt>
                <c:pt idx="34">
                  <c:v>43889</c:v>
                </c:pt>
                <c:pt idx="35">
                  <c:v>43890</c:v>
                </c:pt>
                <c:pt idx="36">
                  <c:v>43891</c:v>
                </c:pt>
                <c:pt idx="37">
                  <c:v>43892</c:v>
                </c:pt>
                <c:pt idx="38">
                  <c:v>43893</c:v>
                </c:pt>
                <c:pt idx="39">
                  <c:v>43894</c:v>
                </c:pt>
                <c:pt idx="40">
                  <c:v>43895</c:v>
                </c:pt>
                <c:pt idx="41">
                  <c:v>43896</c:v>
                </c:pt>
                <c:pt idx="42">
                  <c:v>43897</c:v>
                </c:pt>
                <c:pt idx="43">
                  <c:v>43898</c:v>
                </c:pt>
                <c:pt idx="44">
                  <c:v>43899</c:v>
                </c:pt>
                <c:pt idx="45">
                  <c:v>43900</c:v>
                </c:pt>
                <c:pt idx="46">
                  <c:v>43901</c:v>
                </c:pt>
                <c:pt idx="47">
                  <c:v>43902</c:v>
                </c:pt>
                <c:pt idx="48">
                  <c:v>43903</c:v>
                </c:pt>
                <c:pt idx="49">
                  <c:v>43904</c:v>
                </c:pt>
                <c:pt idx="50">
                  <c:v>43905</c:v>
                </c:pt>
                <c:pt idx="51">
                  <c:v>43906</c:v>
                </c:pt>
                <c:pt idx="52">
                  <c:v>43907</c:v>
                </c:pt>
                <c:pt idx="53">
                  <c:v>43908</c:v>
                </c:pt>
                <c:pt idx="54">
                  <c:v>43909</c:v>
                </c:pt>
                <c:pt idx="55">
                  <c:v>43910</c:v>
                </c:pt>
                <c:pt idx="56">
                  <c:v>43911</c:v>
                </c:pt>
                <c:pt idx="57">
                  <c:v>43912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43918</c:v>
                </c:pt>
                <c:pt idx="64">
                  <c:v>43919</c:v>
                </c:pt>
                <c:pt idx="65">
                  <c:v>43920</c:v>
                </c:pt>
                <c:pt idx="66">
                  <c:v>43921</c:v>
                </c:pt>
                <c:pt idx="67">
                  <c:v>43922</c:v>
                </c:pt>
                <c:pt idx="68">
                  <c:v>43923</c:v>
                </c:pt>
                <c:pt idx="69">
                  <c:v>43924</c:v>
                </c:pt>
                <c:pt idx="70">
                  <c:v>43925</c:v>
                </c:pt>
                <c:pt idx="71">
                  <c:v>43926</c:v>
                </c:pt>
                <c:pt idx="72">
                  <c:v>43927</c:v>
                </c:pt>
                <c:pt idx="73">
                  <c:v>43928</c:v>
                </c:pt>
                <c:pt idx="74">
                  <c:v>43929</c:v>
                </c:pt>
                <c:pt idx="75">
                  <c:v>43930</c:v>
                </c:pt>
                <c:pt idx="76">
                  <c:v>43931</c:v>
                </c:pt>
                <c:pt idx="77">
                  <c:v>43932</c:v>
                </c:pt>
                <c:pt idx="78">
                  <c:v>43933</c:v>
                </c:pt>
                <c:pt idx="79">
                  <c:v>43934</c:v>
                </c:pt>
                <c:pt idx="80">
                  <c:v>43935</c:v>
                </c:pt>
                <c:pt idx="81">
                  <c:v>43936</c:v>
                </c:pt>
                <c:pt idx="82">
                  <c:v>43937</c:v>
                </c:pt>
                <c:pt idx="83">
                  <c:v>43938</c:v>
                </c:pt>
                <c:pt idx="84">
                  <c:v>43939</c:v>
                </c:pt>
                <c:pt idx="85">
                  <c:v>43940</c:v>
                </c:pt>
                <c:pt idx="86">
                  <c:v>43941</c:v>
                </c:pt>
                <c:pt idx="87">
                  <c:v>43942</c:v>
                </c:pt>
                <c:pt idx="88">
                  <c:v>43943</c:v>
                </c:pt>
                <c:pt idx="89">
                  <c:v>43944</c:v>
                </c:pt>
                <c:pt idx="90">
                  <c:v>43945</c:v>
                </c:pt>
                <c:pt idx="91">
                  <c:v>43946</c:v>
                </c:pt>
                <c:pt idx="92">
                  <c:v>43947</c:v>
                </c:pt>
                <c:pt idx="93">
                  <c:v>43948</c:v>
                </c:pt>
                <c:pt idx="94">
                  <c:v>43949</c:v>
                </c:pt>
                <c:pt idx="95">
                  <c:v>43950</c:v>
                </c:pt>
                <c:pt idx="96">
                  <c:v>43951</c:v>
                </c:pt>
                <c:pt idx="97">
                  <c:v>43952</c:v>
                </c:pt>
                <c:pt idx="98">
                  <c:v>43953</c:v>
                </c:pt>
                <c:pt idx="99">
                  <c:v>43954</c:v>
                </c:pt>
                <c:pt idx="100">
                  <c:v>43955</c:v>
                </c:pt>
                <c:pt idx="101">
                  <c:v>43956</c:v>
                </c:pt>
                <c:pt idx="102">
                  <c:v>43957</c:v>
                </c:pt>
                <c:pt idx="103">
                  <c:v>43958</c:v>
                </c:pt>
                <c:pt idx="104">
                  <c:v>43959</c:v>
                </c:pt>
                <c:pt idx="105">
                  <c:v>43960</c:v>
                </c:pt>
                <c:pt idx="106">
                  <c:v>43961</c:v>
                </c:pt>
                <c:pt idx="107">
                  <c:v>43962</c:v>
                </c:pt>
                <c:pt idx="108">
                  <c:v>43963</c:v>
                </c:pt>
                <c:pt idx="109">
                  <c:v>43964</c:v>
                </c:pt>
                <c:pt idx="110">
                  <c:v>43965</c:v>
                </c:pt>
                <c:pt idx="111">
                  <c:v>43966</c:v>
                </c:pt>
                <c:pt idx="112">
                  <c:v>43967</c:v>
                </c:pt>
                <c:pt idx="113">
                  <c:v>43968</c:v>
                </c:pt>
                <c:pt idx="114">
                  <c:v>43969</c:v>
                </c:pt>
                <c:pt idx="115">
                  <c:v>43970</c:v>
                </c:pt>
                <c:pt idx="116">
                  <c:v>43971</c:v>
                </c:pt>
                <c:pt idx="117">
                  <c:v>43972</c:v>
                </c:pt>
                <c:pt idx="118">
                  <c:v>43973</c:v>
                </c:pt>
                <c:pt idx="119">
                  <c:v>43974</c:v>
                </c:pt>
                <c:pt idx="120">
                  <c:v>43975</c:v>
                </c:pt>
                <c:pt idx="121">
                  <c:v>43976</c:v>
                </c:pt>
                <c:pt idx="122">
                  <c:v>43977</c:v>
                </c:pt>
                <c:pt idx="123">
                  <c:v>43978</c:v>
                </c:pt>
                <c:pt idx="124">
                  <c:v>43979</c:v>
                </c:pt>
                <c:pt idx="125">
                  <c:v>43980</c:v>
                </c:pt>
              </c:numCache>
            </c:numRef>
          </c:cat>
          <c:val>
            <c:numRef>
              <c:f>Sheet1!$G$2:$G$127</c:f>
              <c:numCache>
                <c:formatCode>General</c:formatCode>
                <c:ptCount val="126"/>
                <c:pt idx="8" formatCode="###,###,###,###,##0_ ">
                  <c:v>2</c:v>
                </c:pt>
                <c:pt idx="9" formatCode="###,###,###,###,##0_ ">
                  <c:v>0</c:v>
                </c:pt>
                <c:pt idx="10" formatCode="###,###,###,###,##0_ ">
                  <c:v>0</c:v>
                </c:pt>
                <c:pt idx="11" formatCode="###,###,###,###,##0_ ">
                  <c:v>0</c:v>
                </c:pt>
                <c:pt idx="12" formatCode="###,###,###,###,##0_ ">
                  <c:v>0</c:v>
                </c:pt>
                <c:pt idx="13" formatCode="###,###,###,###,##0_ ">
                  <c:v>0</c:v>
                </c:pt>
                <c:pt idx="14" formatCode="###,###,###,###,##0_ ">
                  <c:v>0</c:v>
                </c:pt>
                <c:pt idx="15" formatCode="###,###,###,###,##0_ ">
                  <c:v>0</c:v>
                </c:pt>
                <c:pt idx="16" formatCode="###,###,###,###,##0_ ">
                  <c:v>0</c:v>
                </c:pt>
                <c:pt idx="17" formatCode="###,###,###,###,##0_ ">
                  <c:v>0</c:v>
                </c:pt>
                <c:pt idx="18" formatCode="###,###,###,###,##0_ ">
                  <c:v>0</c:v>
                </c:pt>
                <c:pt idx="19" formatCode="###,###,###,###,##0_ ">
                  <c:v>0</c:v>
                </c:pt>
                <c:pt idx="20" formatCode="###,###,###,###,##0_ ">
                  <c:v>0</c:v>
                </c:pt>
                <c:pt idx="21" formatCode="###,###,###,###,##0_ ">
                  <c:v>0</c:v>
                </c:pt>
                <c:pt idx="22" formatCode="###,###,###,###,##0_ ">
                  <c:v>0</c:v>
                </c:pt>
                <c:pt idx="23" formatCode="###,###,###,###,##0_ ">
                  <c:v>0</c:v>
                </c:pt>
                <c:pt idx="24" formatCode="###,###,###,###,##0_ ">
                  <c:v>0</c:v>
                </c:pt>
                <c:pt idx="25" formatCode="###,###,###,###,##0_ ">
                  <c:v>0</c:v>
                </c:pt>
                <c:pt idx="26" formatCode="###,###,###,###,##0_ ">
                  <c:v>0</c:v>
                </c:pt>
                <c:pt idx="27" formatCode="###,###,###,###,##0_ ">
                  <c:v>0</c:v>
                </c:pt>
                <c:pt idx="28" formatCode="###,###,###,###,##0_ ">
                  <c:v>0</c:v>
                </c:pt>
                <c:pt idx="29" formatCode="###,###,###,###,##0_ ">
                  <c:v>0</c:v>
                </c:pt>
                <c:pt idx="30" formatCode="###,###,###,###,##0_ ">
                  <c:v>0</c:v>
                </c:pt>
                <c:pt idx="31" formatCode="###,###,###,###,##0_ ">
                  <c:v>0</c:v>
                </c:pt>
                <c:pt idx="32" formatCode="###,###,###,###,##0_ ">
                  <c:v>0</c:v>
                </c:pt>
                <c:pt idx="33" formatCode="###,###,###,###,##0_ ">
                  <c:v>0</c:v>
                </c:pt>
                <c:pt idx="34" formatCode="###,###,###,###,##0_ ">
                  <c:v>3</c:v>
                </c:pt>
                <c:pt idx="35" formatCode="###,###,###,###,##0_ ">
                  <c:v>0</c:v>
                </c:pt>
                <c:pt idx="36" formatCode="###,###,###,###,##0_ ">
                  <c:v>0</c:v>
                </c:pt>
                <c:pt idx="37" formatCode="###,###,###,###,##0_ ">
                  <c:v>0</c:v>
                </c:pt>
                <c:pt idx="38" formatCode="###,###,###,###,##0_ ">
                  <c:v>1</c:v>
                </c:pt>
                <c:pt idx="39" formatCode="###,###,###,###,##0_ ">
                  <c:v>0</c:v>
                </c:pt>
                <c:pt idx="40" formatCode="###,###,###,###,##0_ ">
                  <c:v>0</c:v>
                </c:pt>
                <c:pt idx="41" formatCode="###,###,###,###,##0_ ">
                  <c:v>1</c:v>
                </c:pt>
                <c:pt idx="42" formatCode="###,###,###,###,##0_ ">
                  <c:v>6</c:v>
                </c:pt>
                <c:pt idx="43" formatCode="###,###,###,###,##0_ ">
                  <c:v>4</c:v>
                </c:pt>
                <c:pt idx="44" formatCode="###,###,###,###,##0_ ">
                  <c:v>3</c:v>
                </c:pt>
                <c:pt idx="45" formatCode="###,###,###,###,##0_ ">
                  <c:v>3</c:v>
                </c:pt>
                <c:pt idx="46" formatCode="###,###,###,###,##0_ ">
                  <c:v>0</c:v>
                </c:pt>
                <c:pt idx="47" formatCode="###,###,###,###,##0_ ">
                  <c:v>8</c:v>
                </c:pt>
                <c:pt idx="48" formatCode="###,###,###,###,##0_ ">
                  <c:v>6</c:v>
                </c:pt>
                <c:pt idx="49" formatCode="###,###,###,###,##0_ ">
                  <c:v>11</c:v>
                </c:pt>
                <c:pt idx="50" formatCode="###,###,###,###,##0_ ">
                  <c:v>14</c:v>
                </c:pt>
                <c:pt idx="51" formatCode="###,###,###,###,##0_ ">
                  <c:v>4</c:v>
                </c:pt>
                <c:pt idx="52" formatCode="###,###,###,###,##0_ ">
                  <c:v>30</c:v>
                </c:pt>
                <c:pt idx="53" formatCode="###,###,###,###,##0_ ">
                  <c:v>21</c:v>
                </c:pt>
                <c:pt idx="54" formatCode="###,###,###,###,##0_ ">
                  <c:v>33</c:v>
                </c:pt>
                <c:pt idx="55" formatCode="###,###,###,###,##0_ ">
                  <c:v>52</c:v>
                </c:pt>
                <c:pt idx="56" formatCode="###,###,###,###,##0_ ">
                  <c:v>54</c:v>
                </c:pt>
                <c:pt idx="57" formatCode="###,###,###,###,##0_ ">
                  <c:v>53</c:v>
                </c:pt>
                <c:pt idx="58" formatCode="###,###,###,###,##0_ ">
                  <c:v>61</c:v>
                </c:pt>
                <c:pt idx="59" formatCode="###,###,###,###,##0_ ">
                  <c:v>71</c:v>
                </c:pt>
                <c:pt idx="60" formatCode="###,###,###,###,##0_ ">
                  <c:v>57</c:v>
                </c:pt>
                <c:pt idx="61" formatCode="###,###,###,###,##0_ ">
                  <c:v>163</c:v>
                </c:pt>
                <c:pt idx="62" formatCode="###,###,###,###,##0_ ">
                  <c:v>182</c:v>
                </c:pt>
                <c:pt idx="63" formatCode="###,###,###,###,##0_ ">
                  <c:v>196</c:v>
                </c:pt>
                <c:pt idx="64" formatCode="###,###,###,###,##0_ ">
                  <c:v>228</c:v>
                </c:pt>
                <c:pt idx="65" formatCode="###,###,###,###,##0_ ">
                  <c:v>270</c:v>
                </c:pt>
                <c:pt idx="66" formatCode="###,###,###,###,##0_ ">
                  <c:v>302</c:v>
                </c:pt>
                <c:pt idx="67" formatCode="###,###,###,###,##0_ ">
                  <c:v>501</c:v>
                </c:pt>
                <c:pt idx="68" formatCode="###,###,###,###,##0_ ">
                  <c:v>440</c:v>
                </c:pt>
                <c:pt idx="69" formatCode="###,###,###,###,##0_ ">
                  <c:v>771</c:v>
                </c:pt>
                <c:pt idx="70" formatCode="###,###,###,###,##0_ ">
                  <c:v>601</c:v>
                </c:pt>
                <c:pt idx="71" formatCode="###,###,###,###,##0_ ">
                  <c:v>582</c:v>
                </c:pt>
                <c:pt idx="72" formatCode="###,###,###,###,##0_ ">
                  <c:v>658</c:v>
                </c:pt>
                <c:pt idx="73" formatCode="###,###,###,###,##0_ ">
                  <c:v>954</c:v>
                </c:pt>
                <c:pt idx="74" formatCode="###,###,###,###,##0_ ">
                  <c:v>1154</c:v>
                </c:pt>
                <c:pt idx="75" formatCode="###,###,###,###,##0_ ">
                  <c:v>1175</c:v>
                </c:pt>
                <c:pt idx="76" formatCode="###,###,###,###,##0_ ">
                  <c:v>1459</c:v>
                </c:pt>
                <c:pt idx="77" formatCode="###,###,###,###,##0_ ">
                  <c:v>1786</c:v>
                </c:pt>
                <c:pt idx="78" formatCode="###,###,###,###,##0_ ">
                  <c:v>1667</c:v>
                </c:pt>
                <c:pt idx="79" formatCode="###,###,###,###,##0_ ">
                  <c:v>2186</c:v>
                </c:pt>
                <c:pt idx="80" formatCode="###,###,###,###,##0_ ">
                  <c:v>2558</c:v>
                </c:pt>
                <c:pt idx="81" formatCode="###,###,###,###,##0_ ">
                  <c:v>2774</c:v>
                </c:pt>
                <c:pt idx="82" formatCode="###,###,###,###,##0_ ">
                  <c:v>3388</c:v>
                </c:pt>
                <c:pt idx="83" formatCode="###,###,###,###,##0_ ">
                  <c:v>3448</c:v>
                </c:pt>
                <c:pt idx="84" formatCode="###,###,###,###,##0_ ">
                  <c:v>4070</c:v>
                </c:pt>
                <c:pt idx="85" formatCode="###,###,###,###,##0_ ">
                  <c:v>4785</c:v>
                </c:pt>
                <c:pt idx="86" formatCode="###,###,###,###,##0_ ">
                  <c:v>6060</c:v>
                </c:pt>
                <c:pt idx="87" formatCode="###,###,###,###,##0_ ">
                  <c:v>4268</c:v>
                </c:pt>
                <c:pt idx="88" formatCode="###,###,###,###,##0_ ">
                  <c:v>5642</c:v>
                </c:pt>
                <c:pt idx="89" formatCode="###,###,###,###,##0_ ">
                  <c:v>5236</c:v>
                </c:pt>
                <c:pt idx="90" formatCode="###,###,###,###,##0_ ">
                  <c:v>4774</c:v>
                </c:pt>
                <c:pt idx="91" formatCode="###,###,###,###,##0_ ">
                  <c:v>5849</c:v>
                </c:pt>
                <c:pt idx="92" formatCode="###,###,###,###,##0_ ">
                  <c:v>5966</c:v>
                </c:pt>
                <c:pt idx="93" formatCode="###,###,###,###,##0_ ">
                  <c:v>6361</c:v>
                </c:pt>
                <c:pt idx="94" formatCode="###,###,###,###,##0_ ">
                  <c:v>6198</c:v>
                </c:pt>
                <c:pt idx="95" formatCode="###,###,###,###,##0_ ">
                  <c:v>6411</c:v>
                </c:pt>
                <c:pt idx="96" formatCode="###,###,###,###,##0_ ">
                  <c:v>5841</c:v>
                </c:pt>
                <c:pt idx="97" formatCode="###,###,###,###,##0_ ">
                  <c:v>7099</c:v>
                </c:pt>
                <c:pt idx="98" formatCode="###,###,###,###,##0_ ">
                  <c:v>7933</c:v>
                </c:pt>
                <c:pt idx="99" formatCode="###,###,###,###,##0_ ">
                  <c:v>9623</c:v>
                </c:pt>
                <c:pt idx="100" formatCode="###,###,###,###,##0_ ">
                  <c:v>10633</c:v>
                </c:pt>
                <c:pt idx="101" formatCode="###,###,###,###,##0_ ">
                  <c:v>10581</c:v>
                </c:pt>
                <c:pt idx="102" formatCode="###,###,###,###,##0_ ">
                  <c:v>10102</c:v>
                </c:pt>
                <c:pt idx="103" formatCode="###,###,###,###,##0_ ">
                  <c:v>10559</c:v>
                </c:pt>
                <c:pt idx="104" formatCode="###,###,###,###,##0_ ">
                  <c:v>11231</c:v>
                </c:pt>
                <c:pt idx="105" formatCode="###,###,###,###,##0_ ">
                  <c:v>10699</c:v>
                </c:pt>
                <c:pt idx="106" formatCode="###,###,###,###,##0_ ">
                  <c:v>10817</c:v>
                </c:pt>
                <c:pt idx="107" formatCode="###,###,###,###,##0_ ">
                  <c:v>11012</c:v>
                </c:pt>
                <c:pt idx="108" formatCode="###,###,###,###,##0_ ">
                  <c:v>11656</c:v>
                </c:pt>
                <c:pt idx="109" formatCode="###,###,###,###,##0_ ">
                  <c:v>10899</c:v>
                </c:pt>
                <c:pt idx="110" formatCode="###,###,###,###,##0_ ">
                  <c:v>10028</c:v>
                </c:pt>
                <c:pt idx="111" formatCode="###,###,###,###,##0_ ">
                  <c:v>9974</c:v>
                </c:pt>
                <c:pt idx="112" formatCode="###,###,###,###,##0_ ">
                  <c:v>10598</c:v>
                </c:pt>
                <c:pt idx="113" formatCode="###,###,###,###,##0_ ">
                  <c:v>9200</c:v>
                </c:pt>
                <c:pt idx="114" formatCode="###,###,###,###,##0_ ">
                  <c:v>9709</c:v>
                </c:pt>
                <c:pt idx="115" formatCode="###,###,###,###,##0_ ">
                  <c:v>8926</c:v>
                </c:pt>
                <c:pt idx="116" formatCode="###,###,###,###,##0_ ">
                  <c:v>9263</c:v>
                </c:pt>
                <c:pt idx="117" formatCode="###,###,###,###,##0_ ">
                  <c:v>8764</c:v>
                </c:pt>
                <c:pt idx="118" formatCode="###,###,###,###,##0_ ">
                  <c:v>8849</c:v>
                </c:pt>
                <c:pt idx="119" formatCode="###,###,###,###,##0_ ">
                  <c:v>8894</c:v>
                </c:pt>
                <c:pt idx="120" formatCode="###,###,###,###,##0_ ">
                  <c:v>9434</c:v>
                </c:pt>
                <c:pt idx="121" formatCode="###,###,###,###,##0_ ">
                  <c:v>8599</c:v>
                </c:pt>
                <c:pt idx="122" formatCode="###,###,###,###,##0_ ">
                  <c:v>8946</c:v>
                </c:pt>
                <c:pt idx="123" formatCode="###,###,###,###,##0_ ">
                  <c:v>8915</c:v>
                </c:pt>
                <c:pt idx="124" formatCode="###,###,###,###,##0_ ">
                  <c:v>8338</c:v>
                </c:pt>
                <c:pt idx="125" formatCode="###,###,###,###,##0_ ">
                  <c:v>8371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7A-49DA-8E82-448A529E5F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西班牙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Sheet1!$A$2:$A$127</c:f>
              <c:numCache>
                <c:formatCode>yyyy\-mm\-dd;@</c:formatCode>
                <c:ptCount val="126"/>
                <c:pt idx="0">
                  <c:v>43855</c:v>
                </c:pt>
                <c:pt idx="1">
                  <c:v>43856</c:v>
                </c:pt>
                <c:pt idx="2">
                  <c:v>43857</c:v>
                </c:pt>
                <c:pt idx="3">
                  <c:v>43858</c:v>
                </c:pt>
                <c:pt idx="4">
                  <c:v>43859</c:v>
                </c:pt>
                <c:pt idx="5">
                  <c:v>43860</c:v>
                </c:pt>
                <c:pt idx="6">
                  <c:v>43861</c:v>
                </c:pt>
                <c:pt idx="7">
                  <c:v>43862</c:v>
                </c:pt>
                <c:pt idx="8">
                  <c:v>43863</c:v>
                </c:pt>
                <c:pt idx="9">
                  <c:v>43864</c:v>
                </c:pt>
                <c:pt idx="10">
                  <c:v>43865</c:v>
                </c:pt>
                <c:pt idx="11">
                  <c:v>43866</c:v>
                </c:pt>
                <c:pt idx="12">
                  <c:v>43867</c:v>
                </c:pt>
                <c:pt idx="13">
                  <c:v>43868</c:v>
                </c:pt>
                <c:pt idx="14">
                  <c:v>43869</c:v>
                </c:pt>
                <c:pt idx="15">
                  <c:v>43870</c:v>
                </c:pt>
                <c:pt idx="16">
                  <c:v>43871</c:v>
                </c:pt>
                <c:pt idx="17">
                  <c:v>43872</c:v>
                </c:pt>
                <c:pt idx="18">
                  <c:v>43873</c:v>
                </c:pt>
                <c:pt idx="19">
                  <c:v>43874</c:v>
                </c:pt>
                <c:pt idx="20">
                  <c:v>43875</c:v>
                </c:pt>
                <c:pt idx="21">
                  <c:v>43876</c:v>
                </c:pt>
                <c:pt idx="22">
                  <c:v>43877</c:v>
                </c:pt>
                <c:pt idx="23">
                  <c:v>43878</c:v>
                </c:pt>
                <c:pt idx="24">
                  <c:v>43879</c:v>
                </c:pt>
                <c:pt idx="25">
                  <c:v>43880</c:v>
                </c:pt>
                <c:pt idx="26">
                  <c:v>43881</c:v>
                </c:pt>
                <c:pt idx="27">
                  <c:v>43882</c:v>
                </c:pt>
                <c:pt idx="28">
                  <c:v>43883</c:v>
                </c:pt>
                <c:pt idx="29">
                  <c:v>43884</c:v>
                </c:pt>
                <c:pt idx="30">
                  <c:v>43885</c:v>
                </c:pt>
                <c:pt idx="31">
                  <c:v>43886</c:v>
                </c:pt>
                <c:pt idx="32">
                  <c:v>43887</c:v>
                </c:pt>
                <c:pt idx="33">
                  <c:v>43888</c:v>
                </c:pt>
                <c:pt idx="34">
                  <c:v>43889</c:v>
                </c:pt>
                <c:pt idx="35">
                  <c:v>43890</c:v>
                </c:pt>
                <c:pt idx="36">
                  <c:v>43891</c:v>
                </c:pt>
                <c:pt idx="37">
                  <c:v>43892</c:v>
                </c:pt>
                <c:pt idx="38">
                  <c:v>43893</c:v>
                </c:pt>
                <c:pt idx="39">
                  <c:v>43894</c:v>
                </c:pt>
                <c:pt idx="40">
                  <c:v>43895</c:v>
                </c:pt>
                <c:pt idx="41">
                  <c:v>43896</c:v>
                </c:pt>
                <c:pt idx="42">
                  <c:v>43897</c:v>
                </c:pt>
                <c:pt idx="43">
                  <c:v>43898</c:v>
                </c:pt>
                <c:pt idx="44">
                  <c:v>43899</c:v>
                </c:pt>
                <c:pt idx="45">
                  <c:v>43900</c:v>
                </c:pt>
                <c:pt idx="46">
                  <c:v>43901</c:v>
                </c:pt>
                <c:pt idx="47">
                  <c:v>43902</c:v>
                </c:pt>
                <c:pt idx="48">
                  <c:v>43903</c:v>
                </c:pt>
                <c:pt idx="49">
                  <c:v>43904</c:v>
                </c:pt>
                <c:pt idx="50">
                  <c:v>43905</c:v>
                </c:pt>
                <c:pt idx="51">
                  <c:v>43906</c:v>
                </c:pt>
                <c:pt idx="52">
                  <c:v>43907</c:v>
                </c:pt>
                <c:pt idx="53">
                  <c:v>43908</c:v>
                </c:pt>
                <c:pt idx="54">
                  <c:v>43909</c:v>
                </c:pt>
                <c:pt idx="55">
                  <c:v>43910</c:v>
                </c:pt>
                <c:pt idx="56">
                  <c:v>43911</c:v>
                </c:pt>
                <c:pt idx="57">
                  <c:v>43912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43918</c:v>
                </c:pt>
                <c:pt idx="64">
                  <c:v>43919</c:v>
                </c:pt>
                <c:pt idx="65">
                  <c:v>43920</c:v>
                </c:pt>
                <c:pt idx="66">
                  <c:v>43921</c:v>
                </c:pt>
                <c:pt idx="67">
                  <c:v>43922</c:v>
                </c:pt>
                <c:pt idx="68">
                  <c:v>43923</c:v>
                </c:pt>
                <c:pt idx="69">
                  <c:v>43924</c:v>
                </c:pt>
                <c:pt idx="70">
                  <c:v>43925</c:v>
                </c:pt>
                <c:pt idx="71">
                  <c:v>43926</c:v>
                </c:pt>
                <c:pt idx="72">
                  <c:v>43927</c:v>
                </c:pt>
                <c:pt idx="73">
                  <c:v>43928</c:v>
                </c:pt>
                <c:pt idx="74">
                  <c:v>43929</c:v>
                </c:pt>
                <c:pt idx="75">
                  <c:v>43930</c:v>
                </c:pt>
                <c:pt idx="76">
                  <c:v>43931</c:v>
                </c:pt>
                <c:pt idx="77">
                  <c:v>43932</c:v>
                </c:pt>
                <c:pt idx="78">
                  <c:v>43933</c:v>
                </c:pt>
                <c:pt idx="79">
                  <c:v>43934</c:v>
                </c:pt>
                <c:pt idx="80">
                  <c:v>43935</c:v>
                </c:pt>
                <c:pt idx="81">
                  <c:v>43936</c:v>
                </c:pt>
                <c:pt idx="82">
                  <c:v>43937</c:v>
                </c:pt>
                <c:pt idx="83">
                  <c:v>43938</c:v>
                </c:pt>
                <c:pt idx="84">
                  <c:v>43939</c:v>
                </c:pt>
                <c:pt idx="85">
                  <c:v>43940</c:v>
                </c:pt>
                <c:pt idx="86">
                  <c:v>43941</c:v>
                </c:pt>
                <c:pt idx="87">
                  <c:v>43942</c:v>
                </c:pt>
                <c:pt idx="88">
                  <c:v>43943</c:v>
                </c:pt>
                <c:pt idx="89">
                  <c:v>43944</c:v>
                </c:pt>
                <c:pt idx="90">
                  <c:v>43945</c:v>
                </c:pt>
                <c:pt idx="91">
                  <c:v>43946</c:v>
                </c:pt>
                <c:pt idx="92">
                  <c:v>43947</c:v>
                </c:pt>
                <c:pt idx="93">
                  <c:v>43948</c:v>
                </c:pt>
                <c:pt idx="94">
                  <c:v>43949</c:v>
                </c:pt>
                <c:pt idx="95">
                  <c:v>43950</c:v>
                </c:pt>
                <c:pt idx="96">
                  <c:v>43951</c:v>
                </c:pt>
                <c:pt idx="97">
                  <c:v>43952</c:v>
                </c:pt>
                <c:pt idx="98">
                  <c:v>43953</c:v>
                </c:pt>
                <c:pt idx="99">
                  <c:v>43954</c:v>
                </c:pt>
                <c:pt idx="100">
                  <c:v>43955</c:v>
                </c:pt>
                <c:pt idx="101">
                  <c:v>43956</c:v>
                </c:pt>
                <c:pt idx="102">
                  <c:v>43957</c:v>
                </c:pt>
                <c:pt idx="103">
                  <c:v>43958</c:v>
                </c:pt>
                <c:pt idx="104">
                  <c:v>43959</c:v>
                </c:pt>
                <c:pt idx="105">
                  <c:v>43960</c:v>
                </c:pt>
                <c:pt idx="106">
                  <c:v>43961</c:v>
                </c:pt>
                <c:pt idx="107">
                  <c:v>43962</c:v>
                </c:pt>
                <c:pt idx="108">
                  <c:v>43963</c:v>
                </c:pt>
                <c:pt idx="109">
                  <c:v>43964</c:v>
                </c:pt>
                <c:pt idx="110">
                  <c:v>43965</c:v>
                </c:pt>
                <c:pt idx="111">
                  <c:v>43966</c:v>
                </c:pt>
                <c:pt idx="112">
                  <c:v>43967</c:v>
                </c:pt>
                <c:pt idx="113">
                  <c:v>43968</c:v>
                </c:pt>
                <c:pt idx="114">
                  <c:v>43969</c:v>
                </c:pt>
                <c:pt idx="115">
                  <c:v>43970</c:v>
                </c:pt>
                <c:pt idx="116">
                  <c:v>43971</c:v>
                </c:pt>
                <c:pt idx="117">
                  <c:v>43972</c:v>
                </c:pt>
                <c:pt idx="118">
                  <c:v>43973</c:v>
                </c:pt>
                <c:pt idx="119">
                  <c:v>43974</c:v>
                </c:pt>
                <c:pt idx="120">
                  <c:v>43975</c:v>
                </c:pt>
                <c:pt idx="121">
                  <c:v>43976</c:v>
                </c:pt>
                <c:pt idx="122">
                  <c:v>43977</c:v>
                </c:pt>
                <c:pt idx="123">
                  <c:v>43978</c:v>
                </c:pt>
                <c:pt idx="124">
                  <c:v>43979</c:v>
                </c:pt>
                <c:pt idx="125">
                  <c:v>43980</c:v>
                </c:pt>
              </c:numCache>
            </c:numRef>
          </c:cat>
          <c:val>
            <c:numRef>
              <c:f>Sheet1!$H$2:$H$127</c:f>
              <c:numCache>
                <c:formatCode>General</c:formatCode>
                <c:ptCount val="126"/>
                <c:pt idx="8" formatCode="###,###,###,###,##0_ ">
                  <c:v>1</c:v>
                </c:pt>
                <c:pt idx="9" formatCode="###,###,###,###,##0_ ">
                  <c:v>0</c:v>
                </c:pt>
                <c:pt idx="10" formatCode="###,###,###,###,##0_ ">
                  <c:v>0</c:v>
                </c:pt>
                <c:pt idx="11" formatCode="###,###,###,###,##0_ ">
                  <c:v>0</c:v>
                </c:pt>
                <c:pt idx="12" formatCode="###,###,###,###,##0_ ">
                  <c:v>0</c:v>
                </c:pt>
                <c:pt idx="13" formatCode="###,###,###,###,##0_ ">
                  <c:v>0</c:v>
                </c:pt>
                <c:pt idx="14" formatCode="###,###,###,###,##0_ ">
                  <c:v>0</c:v>
                </c:pt>
                <c:pt idx="15" formatCode="###,###,###,###,##0_ ">
                  <c:v>0</c:v>
                </c:pt>
                <c:pt idx="16" formatCode="###,###,###,###,##0_ ">
                  <c:v>0</c:v>
                </c:pt>
                <c:pt idx="17" formatCode="###,###,###,###,##0_ ">
                  <c:v>1</c:v>
                </c:pt>
                <c:pt idx="18" formatCode="###,###,###,###,##0_ ">
                  <c:v>0</c:v>
                </c:pt>
                <c:pt idx="19" formatCode="###,###,###,###,##0_ ">
                  <c:v>0</c:v>
                </c:pt>
                <c:pt idx="20" formatCode="###,###,###,###,##0_ ">
                  <c:v>0</c:v>
                </c:pt>
                <c:pt idx="21" formatCode="###,###,###,###,##0_ ">
                  <c:v>0</c:v>
                </c:pt>
                <c:pt idx="22" formatCode="###,###,###,###,##0_ ">
                  <c:v>0</c:v>
                </c:pt>
                <c:pt idx="23" formatCode="###,###,###,###,##0_ ">
                  <c:v>0</c:v>
                </c:pt>
                <c:pt idx="24" formatCode="###,###,###,###,##0_ ">
                  <c:v>0</c:v>
                </c:pt>
                <c:pt idx="25" formatCode="###,###,###,###,##0_ ">
                  <c:v>0</c:v>
                </c:pt>
                <c:pt idx="26" formatCode="###,###,###,###,##0_ ">
                  <c:v>0</c:v>
                </c:pt>
                <c:pt idx="27" formatCode="###,###,###,###,##0_ ">
                  <c:v>0</c:v>
                </c:pt>
                <c:pt idx="28" formatCode="###,###,###,###,##0_ ">
                  <c:v>0</c:v>
                </c:pt>
                <c:pt idx="29" formatCode="###,###,###,###,##0_ ">
                  <c:v>0</c:v>
                </c:pt>
                <c:pt idx="30" formatCode="###,###,###,###,##0_ ">
                  <c:v>0</c:v>
                </c:pt>
                <c:pt idx="31" formatCode="###,###,###,###,##0_ ">
                  <c:v>1</c:v>
                </c:pt>
                <c:pt idx="32" formatCode="###,###,###,###,##0_ ">
                  <c:v>4</c:v>
                </c:pt>
                <c:pt idx="33" formatCode="###,###,###,###,##0_ ">
                  <c:v>6</c:v>
                </c:pt>
                <c:pt idx="34" formatCode="###,###,###,###,##0_ ">
                  <c:v>12</c:v>
                </c:pt>
                <c:pt idx="35" formatCode="###,###,###,###,##0_ ">
                  <c:v>16</c:v>
                </c:pt>
                <c:pt idx="36" formatCode="###,###,###,###,##0_ ">
                  <c:v>17</c:v>
                </c:pt>
                <c:pt idx="37" formatCode="###,###,###,###,##0_ ">
                  <c:v>39</c:v>
                </c:pt>
                <c:pt idx="38" formatCode="###,###,###,###,##0_ ">
                  <c:v>27</c:v>
                </c:pt>
                <c:pt idx="39" formatCode="###,###,###,###,##0_ ">
                  <c:v>41</c:v>
                </c:pt>
                <c:pt idx="40" formatCode="###,###,###,###,##0_ ">
                  <c:v>63</c:v>
                </c:pt>
                <c:pt idx="41" formatCode="###,###,###,###,##0_ ">
                  <c:v>54</c:v>
                </c:pt>
                <c:pt idx="42" formatCode="###,###,###,###,##0_ ">
                  <c:v>120</c:v>
                </c:pt>
                <c:pt idx="43" formatCode="###,###,###,###,##0_ ">
                  <c:v>114</c:v>
                </c:pt>
                <c:pt idx="44" formatCode="###,###,###,###,##0_ ">
                  <c:v>158</c:v>
                </c:pt>
                <c:pt idx="45" formatCode="###,###,###,###,##0_ ">
                  <c:v>557</c:v>
                </c:pt>
                <c:pt idx="46" formatCode="###,###,###,###,##0_ ">
                  <c:v>464</c:v>
                </c:pt>
                <c:pt idx="47" formatCode="###,###,###,###,##0_ ">
                  <c:v>582</c:v>
                </c:pt>
                <c:pt idx="48" formatCode="###,###,###,###,##0_ ">
                  <c:v>869</c:v>
                </c:pt>
                <c:pt idx="49" formatCode="###,###,###,###,##0_ ">
                  <c:v>2086</c:v>
                </c:pt>
                <c:pt idx="50" formatCode="###,###,###,###,##0_ ">
                  <c:v>1161</c:v>
                </c:pt>
                <c:pt idx="51" formatCode="###,###,###,###,##0_ ">
                  <c:v>1639</c:v>
                </c:pt>
                <c:pt idx="52" formatCode="###,###,###,###,##0_ ">
                  <c:v>1910</c:v>
                </c:pt>
                <c:pt idx="53" formatCode="###,###,###,###,##0_ ">
                  <c:v>1884</c:v>
                </c:pt>
                <c:pt idx="54" formatCode="###,###,###,###,##0_ ">
                  <c:v>2943</c:v>
                </c:pt>
                <c:pt idx="55" formatCode="###,###,###,###,##0_ ">
                  <c:v>3308</c:v>
                </c:pt>
                <c:pt idx="56" formatCode="###,###,###,###,##0_ ">
                  <c:v>3494</c:v>
                </c:pt>
                <c:pt idx="57" formatCode="###,###,###,###,##0_ ">
                  <c:v>3925</c:v>
                </c:pt>
                <c:pt idx="58" formatCode="###,###,###,###,##0_ ">
                  <c:v>3272</c:v>
                </c:pt>
                <c:pt idx="59" formatCode="###,###,###,###,##0_ ">
                  <c:v>6368</c:v>
                </c:pt>
                <c:pt idx="60" formatCode="###,###,###,###,##0_ ">
                  <c:v>6922</c:v>
                </c:pt>
                <c:pt idx="61" formatCode="###,###,###,###,##0_ ">
                  <c:v>7457</c:v>
                </c:pt>
                <c:pt idx="62" formatCode="###,###,###,###,##0_ ">
                  <c:v>8271</c:v>
                </c:pt>
                <c:pt idx="63" formatCode="###,###,###,###,##0_ ">
                  <c:v>7933</c:v>
                </c:pt>
                <c:pt idx="64" formatCode="###,###,###,###,##0_ ">
                  <c:v>7516</c:v>
                </c:pt>
                <c:pt idx="65" formatCode="###,###,###,###,##0_ ">
                  <c:v>6893</c:v>
                </c:pt>
                <c:pt idx="66" formatCode="###,###,###,###,##0_ ">
                  <c:v>7828</c:v>
                </c:pt>
                <c:pt idx="67" formatCode="###,###,###,###,##0_ ">
                  <c:v>7967</c:v>
                </c:pt>
                <c:pt idx="68" formatCode="###,###,###,###,##0_ ">
                  <c:v>8195</c:v>
                </c:pt>
                <c:pt idx="69" formatCode="###,###,###,###,##0_ ">
                  <c:v>7947</c:v>
                </c:pt>
                <c:pt idx="70" formatCode="###,###,###,###,##0_ ">
                  <c:v>7134</c:v>
                </c:pt>
                <c:pt idx="71" formatCode="###,###,###,###,##0_ ">
                  <c:v>6969</c:v>
                </c:pt>
                <c:pt idx="72" formatCode="###,###,###,###,##0_ ">
                  <c:v>5478</c:v>
                </c:pt>
                <c:pt idx="73" formatCode="###,###,###,###,##0_ ">
                  <c:v>5029</c:v>
                </c:pt>
                <c:pt idx="74" formatCode="###,###,###,###,##0_ ">
                  <c:v>5267</c:v>
                </c:pt>
                <c:pt idx="75" formatCode="###,###,###,###,##0_ ">
                  <c:v>6278</c:v>
                </c:pt>
                <c:pt idx="76" formatCode="###,###,###,###,##0_ ">
                  <c:v>5002</c:v>
                </c:pt>
                <c:pt idx="77" formatCode="###,###,###,###,##0_ ">
                  <c:v>5054</c:v>
                </c:pt>
                <c:pt idx="78" formatCode="###,###,###,###,##0_ ">
                  <c:v>4751</c:v>
                </c:pt>
                <c:pt idx="79" formatCode="###,###,###,###,##0_ ">
                  <c:v>3804</c:v>
                </c:pt>
                <c:pt idx="80" formatCode="###,###,###,###,##0_ ">
                  <c:v>3268</c:v>
                </c:pt>
                <c:pt idx="81" formatCode="###,###,###,###,##0_ ">
                  <c:v>3961</c:v>
                </c:pt>
                <c:pt idx="82" formatCode="###,###,###,###,##0_ ">
                  <c:v>6599</c:v>
                </c:pt>
                <c:pt idx="83" formatCode="###,###,###,###,##0_ ">
                  <c:v>4650</c:v>
                </c:pt>
                <c:pt idx="84" formatCode="###,###,###,###,##0_ ">
                  <c:v>5530</c:v>
                </c:pt>
                <c:pt idx="85" formatCode="###,###,###,###,##0_ ">
                  <c:v>3577</c:v>
                </c:pt>
                <c:pt idx="86" formatCode="###,###,###,###,##0_ ">
                  <c:v>4258</c:v>
                </c:pt>
                <c:pt idx="87" formatCode="###,###,###,###,##0_ ">
                  <c:v>1536</c:v>
                </c:pt>
                <c:pt idx="88" formatCode="###,###,###,###,##0_ ">
                  <c:v>3968</c:v>
                </c:pt>
                <c:pt idx="89" formatCode="###,###,###,###,##0_ ">
                  <c:v>4211</c:v>
                </c:pt>
                <c:pt idx="90" formatCode="###,###,###,###,##0_ ">
                  <c:v>4635</c:v>
                </c:pt>
                <c:pt idx="91" formatCode="###,###,###,###,##0_ ">
                  <c:v>6740</c:v>
                </c:pt>
                <c:pt idx="92" formatCode="###,###,###,###,##0_ ">
                  <c:v>3995</c:v>
                </c:pt>
                <c:pt idx="93" formatCode="###,###,###,###,##0_ ">
                  <c:v>2870</c:v>
                </c:pt>
                <c:pt idx="94" formatCode="###,###,###,###,##0_ ">
                  <c:v>2793</c:v>
                </c:pt>
                <c:pt idx="95" formatCode="###,###,###,###,##0_ ">
                  <c:v>2706</c:v>
                </c:pt>
                <c:pt idx="96" formatCode="###,###,###,###,##0_ ">
                  <c:v>4771</c:v>
                </c:pt>
                <c:pt idx="97" formatCode="###,###,###,###,##0_ ">
                  <c:v>2470</c:v>
                </c:pt>
                <c:pt idx="98" formatCode="###,###,###,###,##0_ ">
                  <c:v>3619</c:v>
                </c:pt>
                <c:pt idx="99" formatCode="###,###,###,###,##0_ ">
                  <c:v>2579</c:v>
                </c:pt>
                <c:pt idx="100" formatCode="###,###,###,###,##0_ ">
                  <c:v>1555</c:v>
                </c:pt>
                <c:pt idx="101" formatCode="###,###,###,###,##0_ ">
                  <c:v>1179</c:v>
                </c:pt>
                <c:pt idx="102" formatCode="###,###,###,###,##0_ ">
                  <c:v>2260</c:v>
                </c:pt>
                <c:pt idx="103" formatCode="###,###,###,###,##0_ ">
                  <c:v>3121</c:v>
                </c:pt>
                <c:pt idx="104" formatCode="###,###,###,###,##0_ ">
                  <c:v>3173</c:v>
                </c:pt>
                <c:pt idx="105" formatCode="###,###,###,###,##0_ ">
                  <c:v>3262</c:v>
                </c:pt>
                <c:pt idx="106" formatCode="###,###,###,###,##0_ ">
                  <c:v>2666</c:v>
                </c:pt>
                <c:pt idx="107" formatCode="###,###,###,###,##0_ ">
                  <c:v>1887</c:v>
                </c:pt>
                <c:pt idx="108" formatCode="###,###,###,###,##0_ ">
                  <c:v>3473</c:v>
                </c:pt>
                <c:pt idx="109" formatCode="###,###,###,###,##0_ ">
                  <c:v>1377</c:v>
                </c:pt>
                <c:pt idx="110" formatCode="###,###,###,###,##0_ ">
                  <c:v>1575</c:v>
                </c:pt>
                <c:pt idx="111" formatCode="###,###,###,###,##0_ ">
                  <c:v>1551</c:v>
                </c:pt>
                <c:pt idx="112" formatCode="###,###,###,###,##0_ ">
                  <c:v>1721</c:v>
                </c:pt>
                <c:pt idx="113" formatCode="###,###,###,###,##0_ ">
                  <c:v>2138</c:v>
                </c:pt>
                <c:pt idx="114" formatCode="###,###,###,###,##0_ ">
                  <c:v>1214</c:v>
                </c:pt>
                <c:pt idx="115" formatCode="###,###,###,###,##0_ ">
                  <c:v>469</c:v>
                </c:pt>
                <c:pt idx="116" formatCode="###,###,###,###,##0_ ">
                  <c:v>615</c:v>
                </c:pt>
                <c:pt idx="117" formatCode="###,###,###,###,##0_ ">
                  <c:v>721</c:v>
                </c:pt>
                <c:pt idx="118" formatCode="###,###,###,###,##0_ ">
                  <c:v>593</c:v>
                </c:pt>
                <c:pt idx="119" formatCode="###,###,###,###,##0_ ">
                  <c:v>1787</c:v>
                </c:pt>
                <c:pt idx="120" formatCode="###,###,###,###,##0_ ">
                  <c:v>466</c:v>
                </c:pt>
                <c:pt idx="121" formatCode="###,###,###,###,##0_ ">
                  <c:v>482</c:v>
                </c:pt>
                <c:pt idx="122" formatCode="###,###,###,###,##0_ ">
                  <c:v>-372</c:v>
                </c:pt>
                <c:pt idx="123" formatCode="###,###,###,###,##0_ ">
                  <c:v>859</c:v>
                </c:pt>
                <c:pt idx="124" formatCode="###,###,###,###,##0_ ">
                  <c:v>510</c:v>
                </c:pt>
                <c:pt idx="125" formatCode="###,###,###,###,##0_ ">
                  <c:v>1137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C7A-49DA-8E82-448A529E5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70459327"/>
        <c:axId val="818502223"/>
      </c:lineChart>
      <c:dateAx>
        <c:axId val="1970459327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18502223"/>
        <c:crosses val="autoZero"/>
        <c:auto val="1"/>
        <c:lblOffset val="100"/>
        <c:baseTimeUnit val="days"/>
      </c:dateAx>
      <c:valAx>
        <c:axId val="818502223"/>
        <c:scaling>
          <c:orientation val="minMax"/>
          <c:max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0459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日本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Sheet1!$A$2:$A$131</c:f>
              <c:numCache>
                <c:formatCode>yyyy\-mm\-dd;@</c:formatCode>
                <c:ptCount val="130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</c:numCache>
            </c:numRef>
          </c:cat>
          <c:val>
            <c:numRef>
              <c:f>Sheet1!$C$2:$C$131</c:f>
              <c:numCache>
                <c:formatCode>###,###,###,###,##0_ </c:formatCode>
                <c:ptCount val="1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3</c:v>
                </c:pt>
                <c:pt idx="11">
                  <c:v>5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13</c:v>
                </c:pt>
                <c:pt idx="17">
                  <c:v>12</c:v>
                </c:pt>
                <c:pt idx="18">
                  <c:v>41</c:v>
                </c:pt>
                <c:pt idx="19">
                  <c:v>3</c:v>
                </c:pt>
                <c:pt idx="20">
                  <c:v>0</c:v>
                </c:pt>
                <c:pt idx="21">
                  <c:v>72</c:v>
                </c:pt>
                <c:pt idx="22">
                  <c:v>2</c:v>
                </c:pt>
                <c:pt idx="23">
                  <c:v>39</c:v>
                </c:pt>
                <c:pt idx="24">
                  <c:v>45</c:v>
                </c:pt>
                <c:pt idx="25">
                  <c:v>12</c:v>
                </c:pt>
                <c:pt idx="26">
                  <c:v>78</c:v>
                </c:pt>
                <c:pt idx="27">
                  <c:v>77</c:v>
                </c:pt>
                <c:pt idx="28">
                  <c:v>106</c:v>
                </c:pt>
                <c:pt idx="29">
                  <c:v>96</c:v>
                </c:pt>
                <c:pt idx="30">
                  <c:v>89</c:v>
                </c:pt>
                <c:pt idx="31">
                  <c:v>23</c:v>
                </c:pt>
                <c:pt idx="32">
                  <c:v>15</c:v>
                </c:pt>
                <c:pt idx="33">
                  <c:v>26</c:v>
                </c:pt>
                <c:pt idx="34">
                  <c:v>69</c:v>
                </c:pt>
                <c:pt idx="35">
                  <c:v>13</c:v>
                </c:pt>
                <c:pt idx="36">
                  <c:v>11</c:v>
                </c:pt>
                <c:pt idx="37">
                  <c:v>32</c:v>
                </c:pt>
                <c:pt idx="38">
                  <c:v>25</c:v>
                </c:pt>
                <c:pt idx="39">
                  <c:v>19</c:v>
                </c:pt>
                <c:pt idx="40">
                  <c:v>9</c:v>
                </c:pt>
                <c:pt idx="41">
                  <c:v>14</c:v>
                </c:pt>
                <c:pt idx="42">
                  <c:v>19</c:v>
                </c:pt>
                <c:pt idx="43">
                  <c:v>19</c:v>
                </c:pt>
                <c:pt idx="44">
                  <c:v>36</c:v>
                </c:pt>
                <c:pt idx="45">
                  <c:v>21</c:v>
                </c:pt>
                <c:pt idx="46">
                  <c:v>57</c:v>
                </c:pt>
                <c:pt idx="47">
                  <c:v>44</c:v>
                </c:pt>
                <c:pt idx="48">
                  <c:v>33</c:v>
                </c:pt>
                <c:pt idx="49">
                  <c:v>29</c:v>
                </c:pt>
                <c:pt idx="50">
                  <c:v>59</c:v>
                </c:pt>
                <c:pt idx="51">
                  <c:v>53</c:v>
                </c:pt>
                <c:pt idx="52">
                  <c:v>57</c:v>
                </c:pt>
                <c:pt idx="53">
                  <c:v>35</c:v>
                </c:pt>
                <c:pt idx="54">
                  <c:v>62</c:v>
                </c:pt>
                <c:pt idx="55">
                  <c:v>46</c:v>
                </c:pt>
                <c:pt idx="56">
                  <c:v>17</c:v>
                </c:pt>
                <c:pt idx="57">
                  <c:v>45</c:v>
                </c:pt>
                <c:pt idx="58">
                  <c:v>41</c:v>
                </c:pt>
                <c:pt idx="59">
                  <c:v>39</c:v>
                </c:pt>
                <c:pt idx="60">
                  <c:v>55</c:v>
                </c:pt>
                <c:pt idx="61">
                  <c:v>40</c:v>
                </c:pt>
                <c:pt idx="62">
                  <c:v>47</c:v>
                </c:pt>
                <c:pt idx="63">
                  <c:v>39</c:v>
                </c:pt>
                <c:pt idx="64">
                  <c:v>72</c:v>
                </c:pt>
                <c:pt idx="65">
                  <c:v>96</c:v>
                </c:pt>
                <c:pt idx="66">
                  <c:v>93</c:v>
                </c:pt>
                <c:pt idx="67">
                  <c:v>124</c:v>
                </c:pt>
                <c:pt idx="68">
                  <c:v>202</c:v>
                </c:pt>
                <c:pt idx="69">
                  <c:v>173</c:v>
                </c:pt>
                <c:pt idx="70">
                  <c:v>93</c:v>
                </c:pt>
                <c:pt idx="71">
                  <c:v>243</c:v>
                </c:pt>
                <c:pt idx="72">
                  <c:v>267</c:v>
                </c:pt>
                <c:pt idx="73">
                  <c:v>280</c:v>
                </c:pt>
                <c:pt idx="74">
                  <c:v>357</c:v>
                </c:pt>
                <c:pt idx="75">
                  <c:v>368</c:v>
                </c:pt>
                <c:pt idx="76">
                  <c:v>358</c:v>
                </c:pt>
                <c:pt idx="77">
                  <c:v>243</c:v>
                </c:pt>
                <c:pt idx="78">
                  <c:v>368</c:v>
                </c:pt>
                <c:pt idx="79">
                  <c:v>528</c:v>
                </c:pt>
                <c:pt idx="80">
                  <c:v>580</c:v>
                </c:pt>
                <c:pt idx="81">
                  <c:v>642</c:v>
                </c:pt>
                <c:pt idx="82">
                  <c:v>720</c:v>
                </c:pt>
                <c:pt idx="83">
                  <c:v>507</c:v>
                </c:pt>
                <c:pt idx="84">
                  <c:v>305</c:v>
                </c:pt>
                <c:pt idx="85">
                  <c:v>480</c:v>
                </c:pt>
                <c:pt idx="86">
                  <c:v>549</c:v>
                </c:pt>
                <c:pt idx="87">
                  <c:v>579</c:v>
                </c:pt>
                <c:pt idx="88">
                  <c:v>557</c:v>
                </c:pt>
                <c:pt idx="89">
                  <c:v>588</c:v>
                </c:pt>
                <c:pt idx="90">
                  <c:v>376</c:v>
                </c:pt>
                <c:pt idx="91">
                  <c:v>346</c:v>
                </c:pt>
                <c:pt idx="92">
                  <c:v>390</c:v>
                </c:pt>
                <c:pt idx="93">
                  <c:v>441</c:v>
                </c:pt>
                <c:pt idx="94">
                  <c:v>436</c:v>
                </c:pt>
                <c:pt idx="95">
                  <c:v>443</c:v>
                </c:pt>
                <c:pt idx="96">
                  <c:v>384</c:v>
                </c:pt>
                <c:pt idx="97">
                  <c:v>220</c:v>
                </c:pt>
                <c:pt idx="98">
                  <c:v>174</c:v>
                </c:pt>
                <c:pt idx="99">
                  <c:v>282</c:v>
                </c:pt>
                <c:pt idx="100">
                  <c:v>223</c:v>
                </c:pt>
                <c:pt idx="101">
                  <c:v>201</c:v>
                </c:pt>
                <c:pt idx="102">
                  <c:v>265</c:v>
                </c:pt>
                <c:pt idx="103">
                  <c:v>303</c:v>
                </c:pt>
                <c:pt idx="104">
                  <c:v>203</c:v>
                </c:pt>
                <c:pt idx="105">
                  <c:v>177</c:v>
                </c:pt>
                <c:pt idx="106">
                  <c:v>120</c:v>
                </c:pt>
                <c:pt idx="107">
                  <c:v>104</c:v>
                </c:pt>
                <c:pt idx="108">
                  <c:v>96</c:v>
                </c:pt>
                <c:pt idx="109">
                  <c:v>88</c:v>
                </c:pt>
                <c:pt idx="110">
                  <c:v>115</c:v>
                </c:pt>
                <c:pt idx="111">
                  <c:v>70</c:v>
                </c:pt>
                <c:pt idx="112">
                  <c:v>45</c:v>
                </c:pt>
                <c:pt idx="113">
                  <c:v>80</c:v>
                </c:pt>
                <c:pt idx="114">
                  <c:v>54</c:v>
                </c:pt>
                <c:pt idx="115">
                  <c:v>100</c:v>
                </c:pt>
                <c:pt idx="116">
                  <c:v>50</c:v>
                </c:pt>
                <c:pt idx="117">
                  <c:v>57</c:v>
                </c:pt>
                <c:pt idx="118">
                  <c:v>26</c:v>
                </c:pt>
                <c:pt idx="119">
                  <c:v>31</c:v>
                </c:pt>
                <c:pt idx="120">
                  <c:v>27</c:v>
                </c:pt>
                <c:pt idx="121">
                  <c:v>39</c:v>
                </c:pt>
                <c:pt idx="122">
                  <c:v>38</c:v>
                </c:pt>
                <c:pt idx="123">
                  <c:v>25</c:v>
                </c:pt>
                <c:pt idx="124">
                  <c:v>26</c:v>
                </c:pt>
                <c:pt idx="125">
                  <c:v>42</c:v>
                </c:pt>
                <c:pt idx="126">
                  <c:v>21</c:v>
                </c:pt>
                <c:pt idx="127">
                  <c:v>30</c:v>
                </c:pt>
                <c:pt idx="128">
                  <c:v>35</c:v>
                </c:pt>
                <c:pt idx="129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C8-4810-997D-D0440F2D47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韩国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Sheet1!$A$2:$A$131</c:f>
              <c:numCache>
                <c:formatCode>yyyy\-mm\-dd;@</c:formatCode>
                <c:ptCount val="130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</c:numCache>
            </c:numRef>
          </c:cat>
          <c:val>
            <c:numRef>
              <c:f>Sheet1!$D$2:$D$131</c:f>
              <c:numCache>
                <c:formatCode>###,###,###,###,##0_ </c:formatCode>
                <c:ptCount val="1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5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20</c:v>
                </c:pt>
                <c:pt idx="31">
                  <c:v>55</c:v>
                </c:pt>
                <c:pt idx="32">
                  <c:v>98</c:v>
                </c:pt>
                <c:pt idx="33">
                  <c:v>229</c:v>
                </c:pt>
                <c:pt idx="34">
                  <c:v>169</c:v>
                </c:pt>
                <c:pt idx="35">
                  <c:v>231</c:v>
                </c:pt>
                <c:pt idx="36">
                  <c:v>144</c:v>
                </c:pt>
                <c:pt idx="37">
                  <c:v>284</c:v>
                </c:pt>
                <c:pt idx="38">
                  <c:v>505</c:v>
                </c:pt>
                <c:pt idx="39">
                  <c:v>571</c:v>
                </c:pt>
                <c:pt idx="40">
                  <c:v>1189</c:v>
                </c:pt>
                <c:pt idx="41">
                  <c:v>686</c:v>
                </c:pt>
                <c:pt idx="42">
                  <c:v>600</c:v>
                </c:pt>
                <c:pt idx="43">
                  <c:v>516</c:v>
                </c:pt>
                <c:pt idx="44">
                  <c:v>438</c:v>
                </c:pt>
                <c:pt idx="45">
                  <c:v>518</c:v>
                </c:pt>
                <c:pt idx="46">
                  <c:v>483</c:v>
                </c:pt>
                <c:pt idx="47">
                  <c:v>367</c:v>
                </c:pt>
                <c:pt idx="48">
                  <c:v>248</c:v>
                </c:pt>
                <c:pt idx="49">
                  <c:v>131</c:v>
                </c:pt>
                <c:pt idx="50">
                  <c:v>242</c:v>
                </c:pt>
                <c:pt idx="51">
                  <c:v>114</c:v>
                </c:pt>
                <c:pt idx="52">
                  <c:v>110</c:v>
                </c:pt>
                <c:pt idx="53">
                  <c:v>107</c:v>
                </c:pt>
                <c:pt idx="54">
                  <c:v>76</c:v>
                </c:pt>
                <c:pt idx="55">
                  <c:v>74</c:v>
                </c:pt>
                <c:pt idx="56">
                  <c:v>84</c:v>
                </c:pt>
                <c:pt idx="57">
                  <c:v>93</c:v>
                </c:pt>
                <c:pt idx="58">
                  <c:v>152</c:v>
                </c:pt>
                <c:pt idx="59">
                  <c:v>87</c:v>
                </c:pt>
                <c:pt idx="60">
                  <c:v>147</c:v>
                </c:pt>
                <c:pt idx="61">
                  <c:v>98</c:v>
                </c:pt>
                <c:pt idx="62">
                  <c:v>64</c:v>
                </c:pt>
                <c:pt idx="63">
                  <c:v>76</c:v>
                </c:pt>
                <c:pt idx="64">
                  <c:v>100</c:v>
                </c:pt>
                <c:pt idx="65">
                  <c:v>104</c:v>
                </c:pt>
                <c:pt idx="66">
                  <c:v>91</c:v>
                </c:pt>
                <c:pt idx="67">
                  <c:v>146</c:v>
                </c:pt>
                <c:pt idx="68">
                  <c:v>105</c:v>
                </c:pt>
                <c:pt idx="69">
                  <c:v>78</c:v>
                </c:pt>
                <c:pt idx="70">
                  <c:v>125</c:v>
                </c:pt>
                <c:pt idx="71">
                  <c:v>101</c:v>
                </c:pt>
                <c:pt idx="72">
                  <c:v>89</c:v>
                </c:pt>
                <c:pt idx="73">
                  <c:v>86</c:v>
                </c:pt>
                <c:pt idx="74">
                  <c:v>94</c:v>
                </c:pt>
                <c:pt idx="75">
                  <c:v>81</c:v>
                </c:pt>
                <c:pt idx="76">
                  <c:v>47</c:v>
                </c:pt>
                <c:pt idx="77">
                  <c:v>47</c:v>
                </c:pt>
                <c:pt idx="78">
                  <c:v>53</c:v>
                </c:pt>
                <c:pt idx="79">
                  <c:v>39</c:v>
                </c:pt>
                <c:pt idx="80">
                  <c:v>27</c:v>
                </c:pt>
                <c:pt idx="81">
                  <c:v>30</c:v>
                </c:pt>
                <c:pt idx="82">
                  <c:v>32</c:v>
                </c:pt>
                <c:pt idx="83">
                  <c:v>25</c:v>
                </c:pt>
                <c:pt idx="84">
                  <c:v>27</c:v>
                </c:pt>
                <c:pt idx="85">
                  <c:v>27</c:v>
                </c:pt>
                <c:pt idx="86">
                  <c:v>22</c:v>
                </c:pt>
                <c:pt idx="87">
                  <c:v>22</c:v>
                </c:pt>
                <c:pt idx="88">
                  <c:v>18</c:v>
                </c:pt>
                <c:pt idx="89">
                  <c:v>8</c:v>
                </c:pt>
                <c:pt idx="90">
                  <c:v>13</c:v>
                </c:pt>
                <c:pt idx="91">
                  <c:v>9</c:v>
                </c:pt>
                <c:pt idx="92">
                  <c:v>11</c:v>
                </c:pt>
                <c:pt idx="93">
                  <c:v>8</c:v>
                </c:pt>
                <c:pt idx="94">
                  <c:v>6</c:v>
                </c:pt>
                <c:pt idx="95">
                  <c:v>10</c:v>
                </c:pt>
                <c:pt idx="96">
                  <c:v>10</c:v>
                </c:pt>
                <c:pt idx="97">
                  <c:v>10</c:v>
                </c:pt>
                <c:pt idx="98">
                  <c:v>14</c:v>
                </c:pt>
                <c:pt idx="99">
                  <c:v>9</c:v>
                </c:pt>
                <c:pt idx="100">
                  <c:v>4</c:v>
                </c:pt>
                <c:pt idx="101">
                  <c:v>9</c:v>
                </c:pt>
                <c:pt idx="102">
                  <c:v>6</c:v>
                </c:pt>
                <c:pt idx="103">
                  <c:v>13</c:v>
                </c:pt>
                <c:pt idx="104">
                  <c:v>8</c:v>
                </c:pt>
                <c:pt idx="105">
                  <c:v>3</c:v>
                </c:pt>
                <c:pt idx="106">
                  <c:v>2</c:v>
                </c:pt>
                <c:pt idx="107">
                  <c:v>4</c:v>
                </c:pt>
                <c:pt idx="108">
                  <c:v>12</c:v>
                </c:pt>
                <c:pt idx="109">
                  <c:v>18</c:v>
                </c:pt>
                <c:pt idx="110">
                  <c:v>34</c:v>
                </c:pt>
                <c:pt idx="111">
                  <c:v>35</c:v>
                </c:pt>
                <c:pt idx="112">
                  <c:v>27</c:v>
                </c:pt>
                <c:pt idx="113">
                  <c:v>26</c:v>
                </c:pt>
                <c:pt idx="114">
                  <c:v>29</c:v>
                </c:pt>
                <c:pt idx="115">
                  <c:v>27</c:v>
                </c:pt>
                <c:pt idx="116">
                  <c:v>19</c:v>
                </c:pt>
                <c:pt idx="117">
                  <c:v>13</c:v>
                </c:pt>
                <c:pt idx="118">
                  <c:v>15</c:v>
                </c:pt>
                <c:pt idx="119">
                  <c:v>13</c:v>
                </c:pt>
                <c:pt idx="120">
                  <c:v>32</c:v>
                </c:pt>
                <c:pt idx="121">
                  <c:v>12</c:v>
                </c:pt>
                <c:pt idx="122">
                  <c:v>20</c:v>
                </c:pt>
                <c:pt idx="123">
                  <c:v>23</c:v>
                </c:pt>
                <c:pt idx="124">
                  <c:v>25</c:v>
                </c:pt>
                <c:pt idx="125">
                  <c:v>16</c:v>
                </c:pt>
                <c:pt idx="126">
                  <c:v>19</c:v>
                </c:pt>
                <c:pt idx="127">
                  <c:v>40</c:v>
                </c:pt>
                <c:pt idx="128">
                  <c:v>79</c:v>
                </c:pt>
                <c:pt idx="129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C8-4810-997D-D0440F2D4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2785823"/>
        <c:axId val="829365535"/>
      </c:line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美国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Sheet1!$A$2:$A$131</c:f>
              <c:numCache>
                <c:formatCode>yyyy\-mm\-dd;@</c:formatCode>
                <c:ptCount val="130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43855</c:v>
                </c:pt>
                <c:pt idx="6">
                  <c:v>43856</c:v>
                </c:pt>
                <c:pt idx="7">
                  <c:v>43857</c:v>
                </c:pt>
                <c:pt idx="8">
                  <c:v>43858</c:v>
                </c:pt>
                <c:pt idx="9">
                  <c:v>43859</c:v>
                </c:pt>
                <c:pt idx="10">
                  <c:v>43860</c:v>
                </c:pt>
                <c:pt idx="11">
                  <c:v>43861</c:v>
                </c:pt>
                <c:pt idx="12">
                  <c:v>43862</c:v>
                </c:pt>
                <c:pt idx="13">
                  <c:v>43863</c:v>
                </c:pt>
                <c:pt idx="14">
                  <c:v>43864</c:v>
                </c:pt>
                <c:pt idx="15">
                  <c:v>43865</c:v>
                </c:pt>
                <c:pt idx="16">
                  <c:v>43866</c:v>
                </c:pt>
                <c:pt idx="17">
                  <c:v>43867</c:v>
                </c:pt>
                <c:pt idx="18">
                  <c:v>43868</c:v>
                </c:pt>
                <c:pt idx="19">
                  <c:v>43869</c:v>
                </c:pt>
                <c:pt idx="20">
                  <c:v>43870</c:v>
                </c:pt>
                <c:pt idx="21">
                  <c:v>43871</c:v>
                </c:pt>
                <c:pt idx="22">
                  <c:v>43872</c:v>
                </c:pt>
                <c:pt idx="23">
                  <c:v>43873</c:v>
                </c:pt>
                <c:pt idx="24">
                  <c:v>43874</c:v>
                </c:pt>
                <c:pt idx="25">
                  <c:v>43875</c:v>
                </c:pt>
                <c:pt idx="26">
                  <c:v>43876</c:v>
                </c:pt>
                <c:pt idx="27">
                  <c:v>43877</c:v>
                </c:pt>
                <c:pt idx="28">
                  <c:v>43878</c:v>
                </c:pt>
                <c:pt idx="29">
                  <c:v>43879</c:v>
                </c:pt>
                <c:pt idx="30">
                  <c:v>43880</c:v>
                </c:pt>
                <c:pt idx="31">
                  <c:v>43881</c:v>
                </c:pt>
                <c:pt idx="32">
                  <c:v>43882</c:v>
                </c:pt>
                <c:pt idx="33">
                  <c:v>43883</c:v>
                </c:pt>
                <c:pt idx="34">
                  <c:v>43884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43890</c:v>
                </c:pt>
                <c:pt idx="41">
                  <c:v>43891</c:v>
                </c:pt>
                <c:pt idx="42">
                  <c:v>43892</c:v>
                </c:pt>
                <c:pt idx="43">
                  <c:v>43893</c:v>
                </c:pt>
                <c:pt idx="44">
                  <c:v>43894</c:v>
                </c:pt>
                <c:pt idx="45">
                  <c:v>43895</c:v>
                </c:pt>
                <c:pt idx="46">
                  <c:v>43896</c:v>
                </c:pt>
                <c:pt idx="47">
                  <c:v>43897</c:v>
                </c:pt>
                <c:pt idx="48">
                  <c:v>43898</c:v>
                </c:pt>
                <c:pt idx="49">
                  <c:v>43899</c:v>
                </c:pt>
                <c:pt idx="50">
                  <c:v>43900</c:v>
                </c:pt>
                <c:pt idx="51">
                  <c:v>43901</c:v>
                </c:pt>
                <c:pt idx="52">
                  <c:v>43902</c:v>
                </c:pt>
                <c:pt idx="53">
                  <c:v>43903</c:v>
                </c:pt>
                <c:pt idx="54">
                  <c:v>43904</c:v>
                </c:pt>
                <c:pt idx="55">
                  <c:v>43905</c:v>
                </c:pt>
                <c:pt idx="56">
                  <c:v>43906</c:v>
                </c:pt>
                <c:pt idx="57">
                  <c:v>43907</c:v>
                </c:pt>
                <c:pt idx="58">
                  <c:v>43908</c:v>
                </c:pt>
                <c:pt idx="59">
                  <c:v>43909</c:v>
                </c:pt>
                <c:pt idx="60">
                  <c:v>43910</c:v>
                </c:pt>
                <c:pt idx="61">
                  <c:v>43911</c:v>
                </c:pt>
                <c:pt idx="62">
                  <c:v>43912</c:v>
                </c:pt>
                <c:pt idx="63">
                  <c:v>43913</c:v>
                </c:pt>
                <c:pt idx="64">
                  <c:v>43914</c:v>
                </c:pt>
                <c:pt idx="65">
                  <c:v>43915</c:v>
                </c:pt>
                <c:pt idx="66">
                  <c:v>43916</c:v>
                </c:pt>
                <c:pt idx="67">
                  <c:v>43917</c:v>
                </c:pt>
                <c:pt idx="68">
                  <c:v>43918</c:v>
                </c:pt>
                <c:pt idx="69">
                  <c:v>43919</c:v>
                </c:pt>
                <c:pt idx="70">
                  <c:v>43920</c:v>
                </c:pt>
                <c:pt idx="71">
                  <c:v>43921</c:v>
                </c:pt>
                <c:pt idx="72">
                  <c:v>43922</c:v>
                </c:pt>
                <c:pt idx="73">
                  <c:v>43923</c:v>
                </c:pt>
                <c:pt idx="74">
                  <c:v>43924</c:v>
                </c:pt>
                <c:pt idx="75">
                  <c:v>43925</c:v>
                </c:pt>
                <c:pt idx="76">
                  <c:v>43926</c:v>
                </c:pt>
                <c:pt idx="77">
                  <c:v>43927</c:v>
                </c:pt>
                <c:pt idx="78">
                  <c:v>43928</c:v>
                </c:pt>
                <c:pt idx="79">
                  <c:v>43929</c:v>
                </c:pt>
                <c:pt idx="80">
                  <c:v>43930</c:v>
                </c:pt>
                <c:pt idx="81">
                  <c:v>43931</c:v>
                </c:pt>
                <c:pt idx="82">
                  <c:v>43932</c:v>
                </c:pt>
                <c:pt idx="83">
                  <c:v>43933</c:v>
                </c:pt>
                <c:pt idx="84">
                  <c:v>43934</c:v>
                </c:pt>
                <c:pt idx="85">
                  <c:v>43935</c:v>
                </c:pt>
                <c:pt idx="86">
                  <c:v>43936</c:v>
                </c:pt>
                <c:pt idx="87">
                  <c:v>43937</c:v>
                </c:pt>
                <c:pt idx="88">
                  <c:v>43938</c:v>
                </c:pt>
                <c:pt idx="89">
                  <c:v>43939</c:v>
                </c:pt>
                <c:pt idx="90">
                  <c:v>43940</c:v>
                </c:pt>
                <c:pt idx="91">
                  <c:v>43941</c:v>
                </c:pt>
                <c:pt idx="92">
                  <c:v>43942</c:v>
                </c:pt>
                <c:pt idx="93">
                  <c:v>43943</c:v>
                </c:pt>
                <c:pt idx="94">
                  <c:v>43944</c:v>
                </c:pt>
                <c:pt idx="95">
                  <c:v>43945</c:v>
                </c:pt>
                <c:pt idx="96">
                  <c:v>43946</c:v>
                </c:pt>
                <c:pt idx="97">
                  <c:v>43947</c:v>
                </c:pt>
                <c:pt idx="98">
                  <c:v>43948</c:v>
                </c:pt>
                <c:pt idx="99">
                  <c:v>43949</c:v>
                </c:pt>
                <c:pt idx="100">
                  <c:v>43950</c:v>
                </c:pt>
                <c:pt idx="101">
                  <c:v>43951</c:v>
                </c:pt>
                <c:pt idx="102">
                  <c:v>43952</c:v>
                </c:pt>
                <c:pt idx="103">
                  <c:v>43953</c:v>
                </c:pt>
                <c:pt idx="104">
                  <c:v>43954</c:v>
                </c:pt>
                <c:pt idx="105">
                  <c:v>43955</c:v>
                </c:pt>
                <c:pt idx="106">
                  <c:v>43956</c:v>
                </c:pt>
                <c:pt idx="107">
                  <c:v>43957</c:v>
                </c:pt>
                <c:pt idx="108">
                  <c:v>43958</c:v>
                </c:pt>
                <c:pt idx="109">
                  <c:v>43959</c:v>
                </c:pt>
                <c:pt idx="110">
                  <c:v>43960</c:v>
                </c:pt>
                <c:pt idx="111">
                  <c:v>43961</c:v>
                </c:pt>
                <c:pt idx="112">
                  <c:v>43962</c:v>
                </c:pt>
                <c:pt idx="113">
                  <c:v>43963</c:v>
                </c:pt>
                <c:pt idx="114">
                  <c:v>43964</c:v>
                </c:pt>
                <c:pt idx="115">
                  <c:v>43965</c:v>
                </c:pt>
                <c:pt idx="116">
                  <c:v>43966</c:v>
                </c:pt>
                <c:pt idx="117">
                  <c:v>43967</c:v>
                </c:pt>
                <c:pt idx="118">
                  <c:v>43968</c:v>
                </c:pt>
                <c:pt idx="119">
                  <c:v>43969</c:v>
                </c:pt>
                <c:pt idx="120">
                  <c:v>43970</c:v>
                </c:pt>
                <c:pt idx="121">
                  <c:v>43971</c:v>
                </c:pt>
                <c:pt idx="122">
                  <c:v>43972</c:v>
                </c:pt>
                <c:pt idx="123">
                  <c:v>43973</c:v>
                </c:pt>
                <c:pt idx="124">
                  <c:v>43974</c:v>
                </c:pt>
                <c:pt idx="125">
                  <c:v>43975</c:v>
                </c:pt>
                <c:pt idx="126">
                  <c:v>43976</c:v>
                </c:pt>
                <c:pt idx="127">
                  <c:v>43977</c:v>
                </c:pt>
                <c:pt idx="128">
                  <c:v>43978</c:v>
                </c:pt>
                <c:pt idx="129">
                  <c:v>43979</c:v>
                </c:pt>
              </c:numCache>
            </c:numRef>
          </c:cat>
          <c:val>
            <c:numRef>
              <c:f>Sheet1!$B$2:$B$131</c:f>
              <c:numCache>
                <c:formatCode>###,###,###,###,##0_ </c:formatCode>
                <c:ptCount val="130"/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20</c:v>
                </c:pt>
                <c:pt idx="33">
                  <c:v>0</c:v>
                </c:pt>
                <c:pt idx="34">
                  <c:v>0</c:v>
                </c:pt>
                <c:pt idx="35">
                  <c:v>18</c:v>
                </c:pt>
                <c:pt idx="36">
                  <c:v>4</c:v>
                </c:pt>
                <c:pt idx="37">
                  <c:v>3</c:v>
                </c:pt>
                <c:pt idx="38">
                  <c:v>1</c:v>
                </c:pt>
                <c:pt idx="39">
                  <c:v>6</c:v>
                </c:pt>
                <c:pt idx="40">
                  <c:v>5</c:v>
                </c:pt>
                <c:pt idx="41">
                  <c:v>20</c:v>
                </c:pt>
                <c:pt idx="42">
                  <c:v>18</c:v>
                </c:pt>
                <c:pt idx="43">
                  <c:v>23</c:v>
                </c:pt>
                <c:pt idx="44">
                  <c:v>32</c:v>
                </c:pt>
                <c:pt idx="45">
                  <c:v>74</c:v>
                </c:pt>
                <c:pt idx="46">
                  <c:v>111</c:v>
                </c:pt>
                <c:pt idx="47">
                  <c:v>109</c:v>
                </c:pt>
                <c:pt idx="48">
                  <c:v>113</c:v>
                </c:pt>
                <c:pt idx="49">
                  <c:v>183</c:v>
                </c:pt>
                <c:pt idx="50">
                  <c:v>299</c:v>
                </c:pt>
                <c:pt idx="51">
                  <c:v>275</c:v>
                </c:pt>
                <c:pt idx="52">
                  <c:v>428</c:v>
                </c:pt>
                <c:pt idx="53">
                  <c:v>548</c:v>
                </c:pt>
                <c:pt idx="54">
                  <c:v>740</c:v>
                </c:pt>
                <c:pt idx="55">
                  <c:v>757</c:v>
                </c:pt>
                <c:pt idx="56">
                  <c:v>925</c:v>
                </c:pt>
                <c:pt idx="57">
                  <c:v>1781</c:v>
                </c:pt>
                <c:pt idx="58">
                  <c:v>2908</c:v>
                </c:pt>
                <c:pt idx="59">
                  <c:v>4916</c:v>
                </c:pt>
                <c:pt idx="60">
                  <c:v>5426</c:v>
                </c:pt>
                <c:pt idx="61">
                  <c:v>7123</c:v>
                </c:pt>
                <c:pt idx="62">
                  <c:v>8345</c:v>
                </c:pt>
                <c:pt idx="63">
                  <c:v>11229</c:v>
                </c:pt>
                <c:pt idx="64">
                  <c:v>8781</c:v>
                </c:pt>
                <c:pt idx="65">
                  <c:v>13986</c:v>
                </c:pt>
                <c:pt idx="66">
                  <c:v>16821</c:v>
                </c:pt>
                <c:pt idx="67">
                  <c:v>18805</c:v>
                </c:pt>
                <c:pt idx="68">
                  <c:v>19849</c:v>
                </c:pt>
                <c:pt idx="69">
                  <c:v>18404</c:v>
                </c:pt>
                <c:pt idx="70">
                  <c:v>21569</c:v>
                </c:pt>
                <c:pt idx="71">
                  <c:v>25130</c:v>
                </c:pt>
                <c:pt idx="72">
                  <c:v>26962</c:v>
                </c:pt>
                <c:pt idx="73">
                  <c:v>28874</c:v>
                </c:pt>
                <c:pt idx="74">
                  <c:v>32856</c:v>
                </c:pt>
                <c:pt idx="75">
                  <c:v>33761</c:v>
                </c:pt>
                <c:pt idx="76">
                  <c:v>25693</c:v>
                </c:pt>
                <c:pt idx="77">
                  <c:v>30507</c:v>
                </c:pt>
                <c:pt idx="78">
                  <c:v>33930</c:v>
                </c:pt>
                <c:pt idx="79">
                  <c:v>33226</c:v>
                </c:pt>
                <c:pt idx="80">
                  <c:v>34384</c:v>
                </c:pt>
                <c:pt idx="81">
                  <c:v>35938</c:v>
                </c:pt>
                <c:pt idx="82">
                  <c:v>28430</c:v>
                </c:pt>
                <c:pt idx="83">
                  <c:v>27834</c:v>
                </c:pt>
                <c:pt idx="84">
                  <c:v>26240</c:v>
                </c:pt>
                <c:pt idx="85">
                  <c:v>26867</c:v>
                </c:pt>
                <c:pt idx="86">
                  <c:v>30059</c:v>
                </c:pt>
                <c:pt idx="87">
                  <c:v>32849</c:v>
                </c:pt>
                <c:pt idx="88">
                  <c:v>35242</c:v>
                </c:pt>
                <c:pt idx="89">
                  <c:v>28615</c:v>
                </c:pt>
                <c:pt idx="90">
                  <c:v>30012</c:v>
                </c:pt>
                <c:pt idx="91">
                  <c:v>28891</c:v>
                </c:pt>
                <c:pt idx="92">
                  <c:v>26388</c:v>
                </c:pt>
                <c:pt idx="93">
                  <c:v>29474</c:v>
                </c:pt>
                <c:pt idx="94">
                  <c:v>34818</c:v>
                </c:pt>
                <c:pt idx="95">
                  <c:v>37007</c:v>
                </c:pt>
                <c:pt idx="96">
                  <c:v>32239</c:v>
                </c:pt>
                <c:pt idx="97">
                  <c:v>26685</c:v>
                </c:pt>
                <c:pt idx="98">
                  <c:v>24297</c:v>
                </c:pt>
                <c:pt idx="99">
                  <c:v>24779</c:v>
                </c:pt>
                <c:pt idx="100">
                  <c:v>29341</c:v>
                </c:pt>
                <c:pt idx="101">
                  <c:v>31417</c:v>
                </c:pt>
                <c:pt idx="102">
                  <c:v>34880</c:v>
                </c:pt>
                <c:pt idx="103">
                  <c:v>28543</c:v>
                </c:pt>
                <c:pt idx="104">
                  <c:v>27583</c:v>
                </c:pt>
                <c:pt idx="105">
                  <c:v>24534</c:v>
                </c:pt>
                <c:pt idx="106">
                  <c:v>24806</c:v>
                </c:pt>
                <c:pt idx="107">
                  <c:v>25463</c:v>
                </c:pt>
                <c:pt idx="108">
                  <c:v>29626</c:v>
                </c:pt>
                <c:pt idx="109">
                  <c:v>29313</c:v>
                </c:pt>
                <c:pt idx="110">
                  <c:v>25155</c:v>
                </c:pt>
                <c:pt idx="111">
                  <c:v>20645</c:v>
                </c:pt>
                <c:pt idx="112">
                  <c:v>17871</c:v>
                </c:pt>
                <c:pt idx="113">
                  <c:v>22802</c:v>
                </c:pt>
                <c:pt idx="114">
                  <c:v>21712</c:v>
                </c:pt>
                <c:pt idx="115">
                  <c:v>27245</c:v>
                </c:pt>
                <c:pt idx="116">
                  <c:v>26692</c:v>
                </c:pt>
                <c:pt idx="117">
                  <c:v>23488</c:v>
                </c:pt>
                <c:pt idx="118">
                  <c:v>19891</c:v>
                </c:pt>
                <c:pt idx="119">
                  <c:v>22630</c:v>
                </c:pt>
                <c:pt idx="120">
                  <c:v>20289</c:v>
                </c:pt>
                <c:pt idx="121">
                  <c:v>22456</c:v>
                </c:pt>
                <c:pt idx="122">
                  <c:v>28157</c:v>
                </c:pt>
                <c:pt idx="123">
                  <c:v>24157</c:v>
                </c:pt>
                <c:pt idx="124">
                  <c:v>21476</c:v>
                </c:pt>
                <c:pt idx="125">
                  <c:v>19607</c:v>
                </c:pt>
                <c:pt idx="126">
                  <c:v>19790</c:v>
                </c:pt>
                <c:pt idx="127">
                  <c:v>19049</c:v>
                </c:pt>
                <c:pt idx="128">
                  <c:v>20528</c:v>
                </c:pt>
                <c:pt idx="129">
                  <c:v>22658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C8-4810-997D-D0440F2D4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9493343"/>
        <c:axId val="864403967"/>
      </c:lineChart>
      <c:dateAx>
        <c:axId val="58278582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9365535"/>
        <c:crosses val="autoZero"/>
        <c:auto val="1"/>
        <c:lblOffset val="100"/>
        <c:baseTimeUnit val="days"/>
      </c:dateAx>
      <c:valAx>
        <c:axId val="829365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82785823"/>
        <c:crosses val="autoZero"/>
        <c:crossBetween val="between"/>
      </c:valAx>
      <c:valAx>
        <c:axId val="864403967"/>
        <c:scaling>
          <c:orientation val="minMax"/>
        </c:scaling>
        <c:delete val="0"/>
        <c:axPos val="r"/>
        <c:numFmt formatCode="###,###,###,###,##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29493343"/>
        <c:crosses val="max"/>
        <c:crossBetween val="between"/>
      </c:valAx>
      <c:dateAx>
        <c:axId val="829493343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864403967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Citymapper_Mobility_Index_20200!$B$4</c:f>
              <c:strCache>
                <c:ptCount val="1"/>
                <c:pt idx="0">
                  <c:v>阿姆斯特丹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Citymapper_Mobility_Index_20200!$B$5:$B$107</c:f>
              <c:numCache>
                <c:formatCode>General</c:formatCode>
                <c:ptCount val="103"/>
                <c:pt idx="14">
                  <c:v>1.1000000000000001</c:v>
                </c:pt>
                <c:pt idx="15">
                  <c:v>1.03</c:v>
                </c:pt>
                <c:pt idx="16">
                  <c:v>0.98</c:v>
                </c:pt>
                <c:pt idx="17">
                  <c:v>1.0900000000000001</c:v>
                </c:pt>
                <c:pt idx="18">
                  <c:v>1.07</c:v>
                </c:pt>
                <c:pt idx="19">
                  <c:v>1.06</c:v>
                </c:pt>
                <c:pt idx="20">
                  <c:v>0.97</c:v>
                </c:pt>
                <c:pt idx="21">
                  <c:v>0.93</c:v>
                </c:pt>
                <c:pt idx="22">
                  <c:v>0.86</c:v>
                </c:pt>
                <c:pt idx="23">
                  <c:v>0.86</c:v>
                </c:pt>
                <c:pt idx="24">
                  <c:v>0.74</c:v>
                </c:pt>
                <c:pt idx="25">
                  <c:v>0.6</c:v>
                </c:pt>
                <c:pt idx="26">
                  <c:v>0.52</c:v>
                </c:pt>
                <c:pt idx="27">
                  <c:v>0.43</c:v>
                </c:pt>
                <c:pt idx="28">
                  <c:v>0.28000000000000003</c:v>
                </c:pt>
                <c:pt idx="29">
                  <c:v>0.16</c:v>
                </c:pt>
                <c:pt idx="30">
                  <c:v>0.13</c:v>
                </c:pt>
                <c:pt idx="31">
                  <c:v>0.1</c:v>
                </c:pt>
                <c:pt idx="32">
                  <c:v>0.08</c:v>
                </c:pt>
                <c:pt idx="33">
                  <c:v>0.08</c:v>
                </c:pt>
                <c:pt idx="34">
                  <c:v>7.0000000000000007E-2</c:v>
                </c:pt>
                <c:pt idx="35">
                  <c:v>7.0000000000000007E-2</c:v>
                </c:pt>
                <c:pt idx="36">
                  <c:v>7.0000000000000007E-2</c:v>
                </c:pt>
                <c:pt idx="37">
                  <c:v>0.06</c:v>
                </c:pt>
                <c:pt idx="38">
                  <c:v>0.06</c:v>
                </c:pt>
                <c:pt idx="39">
                  <c:v>0.05</c:v>
                </c:pt>
                <c:pt idx="40">
                  <c:v>0.05</c:v>
                </c:pt>
                <c:pt idx="41">
                  <c:v>0.05</c:v>
                </c:pt>
                <c:pt idx="42">
                  <c:v>0.05</c:v>
                </c:pt>
                <c:pt idx="43">
                  <c:v>0.06</c:v>
                </c:pt>
                <c:pt idx="44">
                  <c:v>0.06</c:v>
                </c:pt>
                <c:pt idx="45">
                  <c:v>0.06</c:v>
                </c:pt>
                <c:pt idx="46">
                  <c:v>0.04</c:v>
                </c:pt>
                <c:pt idx="47">
                  <c:v>0.05</c:v>
                </c:pt>
                <c:pt idx="48">
                  <c:v>0.05</c:v>
                </c:pt>
                <c:pt idx="49">
                  <c:v>0.06</c:v>
                </c:pt>
                <c:pt idx="50">
                  <c:v>7.0000000000000007E-2</c:v>
                </c:pt>
                <c:pt idx="51">
                  <c:v>0.06</c:v>
                </c:pt>
                <c:pt idx="52">
                  <c:v>0.06</c:v>
                </c:pt>
                <c:pt idx="53">
                  <c:v>0.05</c:v>
                </c:pt>
                <c:pt idx="54">
                  <c:v>0.06</c:v>
                </c:pt>
                <c:pt idx="55">
                  <c:v>0.06</c:v>
                </c:pt>
                <c:pt idx="56">
                  <c:v>0.06</c:v>
                </c:pt>
                <c:pt idx="57">
                  <c:v>0.06</c:v>
                </c:pt>
                <c:pt idx="58">
                  <c:v>0.06</c:v>
                </c:pt>
                <c:pt idx="59">
                  <c:v>0.05</c:v>
                </c:pt>
                <c:pt idx="60">
                  <c:v>0.05</c:v>
                </c:pt>
                <c:pt idx="61">
                  <c:v>0.05</c:v>
                </c:pt>
                <c:pt idx="62">
                  <c:v>0.06</c:v>
                </c:pt>
                <c:pt idx="63">
                  <c:v>0.06</c:v>
                </c:pt>
                <c:pt idx="64">
                  <c:v>7.0000000000000007E-2</c:v>
                </c:pt>
                <c:pt idx="65">
                  <c:v>7.0000000000000007E-2</c:v>
                </c:pt>
                <c:pt idx="66">
                  <c:v>7.0000000000000007E-2</c:v>
                </c:pt>
                <c:pt idx="67">
                  <c:v>0.06</c:v>
                </c:pt>
                <c:pt idx="68">
                  <c:v>0.06</c:v>
                </c:pt>
                <c:pt idx="69">
                  <c:v>7.0000000000000007E-2</c:v>
                </c:pt>
                <c:pt idx="70">
                  <c:v>0.08</c:v>
                </c:pt>
                <c:pt idx="71">
                  <c:v>0.08</c:v>
                </c:pt>
                <c:pt idx="72">
                  <c:v>0.08</c:v>
                </c:pt>
                <c:pt idx="73">
                  <c:v>7.0000000000000007E-2</c:v>
                </c:pt>
                <c:pt idx="74">
                  <c:v>7.0000000000000007E-2</c:v>
                </c:pt>
                <c:pt idx="75">
                  <c:v>0.06</c:v>
                </c:pt>
                <c:pt idx="76">
                  <c:v>0.08</c:v>
                </c:pt>
                <c:pt idx="77">
                  <c:v>0.1</c:v>
                </c:pt>
                <c:pt idx="78">
                  <c:v>0.09</c:v>
                </c:pt>
                <c:pt idx="79">
                  <c:v>0.09</c:v>
                </c:pt>
                <c:pt idx="80">
                  <c:v>0.08</c:v>
                </c:pt>
                <c:pt idx="81">
                  <c:v>0.09</c:v>
                </c:pt>
                <c:pt idx="82">
                  <c:v>0.09</c:v>
                </c:pt>
                <c:pt idx="83">
                  <c:v>7.0000000000000007E-2</c:v>
                </c:pt>
                <c:pt idx="84">
                  <c:v>0.1</c:v>
                </c:pt>
                <c:pt idx="85">
                  <c:v>0.09</c:v>
                </c:pt>
                <c:pt idx="86">
                  <c:v>0.1</c:v>
                </c:pt>
                <c:pt idx="87">
                  <c:v>0.09</c:v>
                </c:pt>
                <c:pt idx="88">
                  <c:v>0.08</c:v>
                </c:pt>
                <c:pt idx="89">
                  <c:v>0.08</c:v>
                </c:pt>
                <c:pt idx="90">
                  <c:v>0.09</c:v>
                </c:pt>
                <c:pt idx="91">
                  <c:v>0.1</c:v>
                </c:pt>
                <c:pt idx="92">
                  <c:v>0.12</c:v>
                </c:pt>
                <c:pt idx="93">
                  <c:v>0.13</c:v>
                </c:pt>
                <c:pt idx="94">
                  <c:v>0.15</c:v>
                </c:pt>
                <c:pt idx="95">
                  <c:v>0.1</c:v>
                </c:pt>
                <c:pt idx="96">
                  <c:v>0.09</c:v>
                </c:pt>
                <c:pt idx="97">
                  <c:v>0.08</c:v>
                </c:pt>
                <c:pt idx="98">
                  <c:v>0.12</c:v>
                </c:pt>
                <c:pt idx="99">
                  <c:v>0.14000000000000001</c:v>
                </c:pt>
                <c:pt idx="100">
                  <c:v>0.13</c:v>
                </c:pt>
                <c:pt idx="101">
                  <c:v>0.13</c:v>
                </c:pt>
                <c:pt idx="102">
                  <c:v>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6E-44B3-95A9-89A5B1B17390}"/>
            </c:ext>
          </c:extLst>
        </c:ser>
        <c:ser>
          <c:idx val="1"/>
          <c:order val="1"/>
          <c:tx>
            <c:strRef>
              <c:f>Citymapper_Mobility_Index_20200!$C$4</c:f>
              <c:strCache>
                <c:ptCount val="1"/>
                <c:pt idx="0">
                  <c:v>巴塞罗那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Citymapper_Mobility_Index_20200!$C$5:$C$107</c:f>
              <c:numCache>
                <c:formatCode>General</c:formatCode>
                <c:ptCount val="103"/>
                <c:pt idx="14">
                  <c:v>1.1299999999999999</c:v>
                </c:pt>
                <c:pt idx="15">
                  <c:v>1.05</c:v>
                </c:pt>
                <c:pt idx="16">
                  <c:v>1.05</c:v>
                </c:pt>
                <c:pt idx="17">
                  <c:v>1.06</c:v>
                </c:pt>
                <c:pt idx="18">
                  <c:v>1.05</c:v>
                </c:pt>
                <c:pt idx="19">
                  <c:v>1.1000000000000001</c:v>
                </c:pt>
                <c:pt idx="20">
                  <c:v>1.07</c:v>
                </c:pt>
                <c:pt idx="21">
                  <c:v>1.04</c:v>
                </c:pt>
                <c:pt idx="22">
                  <c:v>0.92</c:v>
                </c:pt>
                <c:pt idx="23">
                  <c:v>0.86</c:v>
                </c:pt>
                <c:pt idx="24">
                  <c:v>0.69</c:v>
                </c:pt>
                <c:pt idx="25">
                  <c:v>0.47</c:v>
                </c:pt>
                <c:pt idx="26">
                  <c:v>0.24</c:v>
                </c:pt>
                <c:pt idx="27">
                  <c:v>0.16</c:v>
                </c:pt>
                <c:pt idx="28">
                  <c:v>0.12</c:v>
                </c:pt>
                <c:pt idx="29">
                  <c:v>0.08</c:v>
                </c:pt>
                <c:pt idx="30">
                  <c:v>0.06</c:v>
                </c:pt>
                <c:pt idx="31">
                  <c:v>0.05</c:v>
                </c:pt>
                <c:pt idx="32">
                  <c:v>0.05</c:v>
                </c:pt>
                <c:pt idx="33">
                  <c:v>0.04</c:v>
                </c:pt>
                <c:pt idx="34">
                  <c:v>0.03</c:v>
                </c:pt>
                <c:pt idx="35">
                  <c:v>0.05</c:v>
                </c:pt>
                <c:pt idx="36">
                  <c:v>0.04</c:v>
                </c:pt>
                <c:pt idx="37">
                  <c:v>0.04</c:v>
                </c:pt>
                <c:pt idx="38">
                  <c:v>0.03</c:v>
                </c:pt>
                <c:pt idx="39">
                  <c:v>0.03</c:v>
                </c:pt>
                <c:pt idx="40">
                  <c:v>0.03</c:v>
                </c:pt>
                <c:pt idx="41">
                  <c:v>0.03</c:v>
                </c:pt>
                <c:pt idx="42">
                  <c:v>0.04</c:v>
                </c:pt>
                <c:pt idx="43">
                  <c:v>0.03</c:v>
                </c:pt>
                <c:pt idx="44">
                  <c:v>0.03</c:v>
                </c:pt>
                <c:pt idx="45">
                  <c:v>0.03</c:v>
                </c:pt>
                <c:pt idx="46">
                  <c:v>0.02</c:v>
                </c:pt>
                <c:pt idx="47">
                  <c:v>0.02</c:v>
                </c:pt>
                <c:pt idx="48">
                  <c:v>0.02</c:v>
                </c:pt>
                <c:pt idx="49">
                  <c:v>0.03</c:v>
                </c:pt>
                <c:pt idx="50">
                  <c:v>0.03</c:v>
                </c:pt>
                <c:pt idx="51">
                  <c:v>0.03</c:v>
                </c:pt>
                <c:pt idx="52">
                  <c:v>0.03</c:v>
                </c:pt>
                <c:pt idx="53">
                  <c:v>0.02</c:v>
                </c:pt>
                <c:pt idx="54">
                  <c:v>0.03</c:v>
                </c:pt>
                <c:pt idx="55">
                  <c:v>0.02</c:v>
                </c:pt>
                <c:pt idx="56">
                  <c:v>0.03</c:v>
                </c:pt>
                <c:pt idx="57">
                  <c:v>0.04</c:v>
                </c:pt>
                <c:pt idx="58">
                  <c:v>0.04</c:v>
                </c:pt>
                <c:pt idx="59">
                  <c:v>0.03</c:v>
                </c:pt>
                <c:pt idx="60">
                  <c:v>0.04</c:v>
                </c:pt>
                <c:pt idx="61">
                  <c:v>0.03</c:v>
                </c:pt>
                <c:pt idx="62">
                  <c:v>0.02</c:v>
                </c:pt>
                <c:pt idx="63">
                  <c:v>0.04</c:v>
                </c:pt>
                <c:pt idx="64">
                  <c:v>0.04</c:v>
                </c:pt>
                <c:pt idx="65">
                  <c:v>0.04</c:v>
                </c:pt>
                <c:pt idx="66">
                  <c:v>0.04</c:v>
                </c:pt>
                <c:pt idx="67">
                  <c:v>0.04</c:v>
                </c:pt>
                <c:pt idx="68">
                  <c:v>0.03</c:v>
                </c:pt>
                <c:pt idx="69">
                  <c:v>0.03</c:v>
                </c:pt>
                <c:pt idx="70">
                  <c:v>0.05</c:v>
                </c:pt>
                <c:pt idx="71">
                  <c:v>0.05</c:v>
                </c:pt>
                <c:pt idx="72">
                  <c:v>0.05</c:v>
                </c:pt>
                <c:pt idx="73">
                  <c:v>0.05</c:v>
                </c:pt>
                <c:pt idx="74">
                  <c:v>0.04</c:v>
                </c:pt>
                <c:pt idx="75">
                  <c:v>7.0000000000000007E-2</c:v>
                </c:pt>
                <c:pt idx="76">
                  <c:v>7.0000000000000007E-2</c:v>
                </c:pt>
                <c:pt idx="77">
                  <c:v>0.09</c:v>
                </c:pt>
                <c:pt idx="78">
                  <c:v>0.09</c:v>
                </c:pt>
                <c:pt idx="79">
                  <c:v>0.09</c:v>
                </c:pt>
                <c:pt idx="80">
                  <c:v>0.08</c:v>
                </c:pt>
                <c:pt idx="81">
                  <c:v>0.09</c:v>
                </c:pt>
                <c:pt idx="82">
                  <c:v>7.0000000000000007E-2</c:v>
                </c:pt>
                <c:pt idx="83">
                  <c:v>0.06</c:v>
                </c:pt>
                <c:pt idx="84">
                  <c:v>0.11</c:v>
                </c:pt>
                <c:pt idx="85">
                  <c:v>0.1</c:v>
                </c:pt>
                <c:pt idx="86">
                  <c:v>0.11</c:v>
                </c:pt>
                <c:pt idx="87">
                  <c:v>0.09</c:v>
                </c:pt>
                <c:pt idx="88">
                  <c:v>0.09</c:v>
                </c:pt>
                <c:pt idx="89">
                  <c:v>7.0000000000000007E-2</c:v>
                </c:pt>
                <c:pt idx="90">
                  <c:v>0.08</c:v>
                </c:pt>
                <c:pt idx="91">
                  <c:v>0.12</c:v>
                </c:pt>
                <c:pt idx="92">
                  <c:v>0.12</c:v>
                </c:pt>
                <c:pt idx="93">
                  <c:v>0.12</c:v>
                </c:pt>
                <c:pt idx="94">
                  <c:v>0.12</c:v>
                </c:pt>
                <c:pt idx="95">
                  <c:v>0.11</c:v>
                </c:pt>
                <c:pt idx="96">
                  <c:v>0.11</c:v>
                </c:pt>
                <c:pt idx="97">
                  <c:v>0.1</c:v>
                </c:pt>
                <c:pt idx="98">
                  <c:v>0.2</c:v>
                </c:pt>
                <c:pt idx="99">
                  <c:v>0.18</c:v>
                </c:pt>
                <c:pt idx="100">
                  <c:v>0.18</c:v>
                </c:pt>
                <c:pt idx="101">
                  <c:v>0.17</c:v>
                </c:pt>
                <c:pt idx="102">
                  <c:v>0.17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6E-44B3-95A9-89A5B1B17390}"/>
            </c:ext>
          </c:extLst>
        </c:ser>
        <c:ser>
          <c:idx val="2"/>
          <c:order val="2"/>
          <c:tx>
            <c:strRef>
              <c:f>Citymapper_Mobility_Index_20200!$D$4</c:f>
              <c:strCache>
                <c:ptCount val="1"/>
                <c:pt idx="0">
                  <c:v>柏林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Citymapper_Mobility_Index_20200!$D$5:$D$107</c:f>
              <c:numCache>
                <c:formatCode>General</c:formatCode>
                <c:ptCount val="103"/>
                <c:pt idx="14">
                  <c:v>1.03</c:v>
                </c:pt>
                <c:pt idx="15">
                  <c:v>0.94</c:v>
                </c:pt>
                <c:pt idx="16">
                  <c:v>0.93</c:v>
                </c:pt>
                <c:pt idx="17">
                  <c:v>0.92</c:v>
                </c:pt>
                <c:pt idx="18">
                  <c:v>0.92</c:v>
                </c:pt>
                <c:pt idx="19">
                  <c:v>0.92</c:v>
                </c:pt>
                <c:pt idx="20">
                  <c:v>0.97</c:v>
                </c:pt>
                <c:pt idx="21">
                  <c:v>0.94</c:v>
                </c:pt>
                <c:pt idx="22">
                  <c:v>0.83</c:v>
                </c:pt>
                <c:pt idx="23">
                  <c:v>0.86</c:v>
                </c:pt>
                <c:pt idx="24">
                  <c:v>0.72</c:v>
                </c:pt>
                <c:pt idx="25">
                  <c:v>0.6</c:v>
                </c:pt>
                <c:pt idx="26">
                  <c:v>0.54</c:v>
                </c:pt>
                <c:pt idx="27">
                  <c:v>0.45</c:v>
                </c:pt>
                <c:pt idx="28">
                  <c:v>0.41</c:v>
                </c:pt>
                <c:pt idx="29">
                  <c:v>0.28000000000000003</c:v>
                </c:pt>
                <c:pt idx="30">
                  <c:v>0.26</c:v>
                </c:pt>
                <c:pt idx="31">
                  <c:v>0.18</c:v>
                </c:pt>
                <c:pt idx="32">
                  <c:v>0.13</c:v>
                </c:pt>
                <c:pt idx="33">
                  <c:v>0.12</c:v>
                </c:pt>
                <c:pt idx="34">
                  <c:v>0.11</c:v>
                </c:pt>
                <c:pt idx="35">
                  <c:v>0.13</c:v>
                </c:pt>
                <c:pt idx="36">
                  <c:v>0.12</c:v>
                </c:pt>
                <c:pt idx="37">
                  <c:v>0.12</c:v>
                </c:pt>
                <c:pt idx="38">
                  <c:v>0.11</c:v>
                </c:pt>
                <c:pt idx="39">
                  <c:v>0.1</c:v>
                </c:pt>
                <c:pt idx="40">
                  <c:v>0.1</c:v>
                </c:pt>
                <c:pt idx="41">
                  <c:v>0.08</c:v>
                </c:pt>
                <c:pt idx="42">
                  <c:v>0.12</c:v>
                </c:pt>
                <c:pt idx="43">
                  <c:v>0.12</c:v>
                </c:pt>
                <c:pt idx="44">
                  <c:v>0.12</c:v>
                </c:pt>
                <c:pt idx="45">
                  <c:v>0.11</c:v>
                </c:pt>
                <c:pt idx="46">
                  <c:v>0.1</c:v>
                </c:pt>
                <c:pt idx="47">
                  <c:v>0.1</c:v>
                </c:pt>
                <c:pt idx="48">
                  <c:v>0.11</c:v>
                </c:pt>
                <c:pt idx="49">
                  <c:v>0.14000000000000001</c:v>
                </c:pt>
                <c:pt idx="50">
                  <c:v>0.12</c:v>
                </c:pt>
                <c:pt idx="51">
                  <c:v>0.14000000000000001</c:v>
                </c:pt>
                <c:pt idx="52">
                  <c:v>0.13</c:v>
                </c:pt>
                <c:pt idx="53">
                  <c:v>0.1</c:v>
                </c:pt>
                <c:pt idx="54">
                  <c:v>0.11</c:v>
                </c:pt>
                <c:pt idx="55">
                  <c:v>0.14000000000000001</c:v>
                </c:pt>
                <c:pt idx="56">
                  <c:v>0.09</c:v>
                </c:pt>
                <c:pt idx="57">
                  <c:v>0.12</c:v>
                </c:pt>
                <c:pt idx="58">
                  <c:v>0.13</c:v>
                </c:pt>
                <c:pt idx="59">
                  <c:v>0.13</c:v>
                </c:pt>
                <c:pt idx="60">
                  <c:v>0.13</c:v>
                </c:pt>
                <c:pt idx="61">
                  <c:v>0.13</c:v>
                </c:pt>
                <c:pt idx="62">
                  <c:v>0.14000000000000001</c:v>
                </c:pt>
                <c:pt idx="63">
                  <c:v>0.15</c:v>
                </c:pt>
                <c:pt idx="64">
                  <c:v>0.15</c:v>
                </c:pt>
                <c:pt idx="65">
                  <c:v>0.16</c:v>
                </c:pt>
                <c:pt idx="66">
                  <c:v>0.17</c:v>
                </c:pt>
                <c:pt idx="67">
                  <c:v>0.14000000000000001</c:v>
                </c:pt>
                <c:pt idx="68">
                  <c:v>0.15</c:v>
                </c:pt>
                <c:pt idx="69">
                  <c:v>0.15</c:v>
                </c:pt>
                <c:pt idx="70">
                  <c:v>0.17</c:v>
                </c:pt>
                <c:pt idx="71">
                  <c:v>0.17</c:v>
                </c:pt>
                <c:pt idx="72">
                  <c:v>0.18</c:v>
                </c:pt>
                <c:pt idx="73">
                  <c:v>0.17</c:v>
                </c:pt>
                <c:pt idx="74">
                  <c:v>0.14000000000000001</c:v>
                </c:pt>
                <c:pt idx="75">
                  <c:v>0.14000000000000001</c:v>
                </c:pt>
                <c:pt idx="76">
                  <c:v>0.16</c:v>
                </c:pt>
                <c:pt idx="77">
                  <c:v>0.19</c:v>
                </c:pt>
                <c:pt idx="78">
                  <c:v>0.2</c:v>
                </c:pt>
                <c:pt idx="79">
                  <c:v>0.22</c:v>
                </c:pt>
                <c:pt idx="80">
                  <c:v>0.22</c:v>
                </c:pt>
                <c:pt idx="81">
                  <c:v>0.2</c:v>
                </c:pt>
                <c:pt idx="82">
                  <c:v>0.24</c:v>
                </c:pt>
                <c:pt idx="83">
                  <c:v>0.19</c:v>
                </c:pt>
                <c:pt idx="84">
                  <c:v>0.21</c:v>
                </c:pt>
                <c:pt idx="85">
                  <c:v>0.23</c:v>
                </c:pt>
                <c:pt idx="86">
                  <c:v>0.23</c:v>
                </c:pt>
                <c:pt idx="87">
                  <c:v>0.22</c:v>
                </c:pt>
                <c:pt idx="88">
                  <c:v>0.22</c:v>
                </c:pt>
                <c:pt idx="89">
                  <c:v>0.24</c:v>
                </c:pt>
                <c:pt idx="90">
                  <c:v>0.24</c:v>
                </c:pt>
                <c:pt idx="91">
                  <c:v>0.25</c:v>
                </c:pt>
                <c:pt idx="92">
                  <c:v>0.27</c:v>
                </c:pt>
                <c:pt idx="93">
                  <c:v>0.31</c:v>
                </c:pt>
                <c:pt idx="94">
                  <c:v>0.3</c:v>
                </c:pt>
                <c:pt idx="95">
                  <c:v>0.25</c:v>
                </c:pt>
                <c:pt idx="96">
                  <c:v>0.25</c:v>
                </c:pt>
                <c:pt idx="97">
                  <c:v>0.21</c:v>
                </c:pt>
                <c:pt idx="98">
                  <c:v>0.26</c:v>
                </c:pt>
                <c:pt idx="99">
                  <c:v>0.3</c:v>
                </c:pt>
                <c:pt idx="100">
                  <c:v>0.32</c:v>
                </c:pt>
                <c:pt idx="101">
                  <c:v>0.28999999999999998</c:v>
                </c:pt>
                <c:pt idx="102">
                  <c:v>0.28999999999999998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6E-44B3-95A9-89A5B1B17390}"/>
            </c:ext>
          </c:extLst>
        </c:ser>
        <c:ser>
          <c:idx val="3"/>
          <c:order val="3"/>
          <c:tx>
            <c:strRef>
              <c:f>Citymapper_Mobility_Index_20200!$E$4</c:f>
              <c:strCache>
                <c:ptCount val="1"/>
                <c:pt idx="0">
                  <c:v>伯明翰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Citymapper_Mobility_Index_20200!$E$5:$E$107</c:f>
              <c:numCache>
                <c:formatCode>General</c:formatCode>
                <c:ptCount val="103"/>
                <c:pt idx="14">
                  <c:v>1</c:v>
                </c:pt>
                <c:pt idx="15">
                  <c:v>1.05</c:v>
                </c:pt>
                <c:pt idx="16">
                  <c:v>0.99</c:v>
                </c:pt>
                <c:pt idx="17">
                  <c:v>1.04</c:v>
                </c:pt>
                <c:pt idx="18">
                  <c:v>1.08</c:v>
                </c:pt>
                <c:pt idx="19">
                  <c:v>1.1100000000000001</c:v>
                </c:pt>
                <c:pt idx="20">
                  <c:v>1</c:v>
                </c:pt>
                <c:pt idx="21">
                  <c:v>1</c:v>
                </c:pt>
                <c:pt idx="22">
                  <c:v>0.98</c:v>
                </c:pt>
                <c:pt idx="23">
                  <c:v>0.91</c:v>
                </c:pt>
                <c:pt idx="24">
                  <c:v>0.95</c:v>
                </c:pt>
                <c:pt idx="25">
                  <c:v>0.89</c:v>
                </c:pt>
                <c:pt idx="26">
                  <c:v>0.84</c:v>
                </c:pt>
                <c:pt idx="27">
                  <c:v>0.72</c:v>
                </c:pt>
                <c:pt idx="28">
                  <c:v>0.65</c:v>
                </c:pt>
                <c:pt idx="29">
                  <c:v>0.55000000000000004</c:v>
                </c:pt>
                <c:pt idx="30">
                  <c:v>0.45</c:v>
                </c:pt>
                <c:pt idx="31">
                  <c:v>0.42</c:v>
                </c:pt>
                <c:pt idx="32">
                  <c:v>0.38</c:v>
                </c:pt>
                <c:pt idx="33">
                  <c:v>0.31</c:v>
                </c:pt>
                <c:pt idx="34">
                  <c:v>0.25</c:v>
                </c:pt>
                <c:pt idx="35">
                  <c:v>0.31</c:v>
                </c:pt>
                <c:pt idx="36">
                  <c:v>0.21</c:v>
                </c:pt>
                <c:pt idx="37">
                  <c:v>0.18</c:v>
                </c:pt>
                <c:pt idx="38">
                  <c:v>0.16</c:v>
                </c:pt>
                <c:pt idx="39">
                  <c:v>0.14000000000000001</c:v>
                </c:pt>
                <c:pt idx="40">
                  <c:v>0.14000000000000001</c:v>
                </c:pt>
                <c:pt idx="41">
                  <c:v>0.14000000000000001</c:v>
                </c:pt>
                <c:pt idx="42">
                  <c:v>0.16</c:v>
                </c:pt>
                <c:pt idx="43">
                  <c:v>0.13</c:v>
                </c:pt>
                <c:pt idx="44">
                  <c:v>0.12</c:v>
                </c:pt>
                <c:pt idx="45">
                  <c:v>0.13</c:v>
                </c:pt>
                <c:pt idx="46">
                  <c:v>0.13</c:v>
                </c:pt>
                <c:pt idx="47">
                  <c:v>0.13</c:v>
                </c:pt>
                <c:pt idx="48">
                  <c:v>0.12</c:v>
                </c:pt>
                <c:pt idx="49">
                  <c:v>0.13</c:v>
                </c:pt>
                <c:pt idx="50">
                  <c:v>0.1</c:v>
                </c:pt>
                <c:pt idx="51">
                  <c:v>0.11</c:v>
                </c:pt>
                <c:pt idx="52">
                  <c:v>0.13</c:v>
                </c:pt>
                <c:pt idx="53">
                  <c:v>0.1</c:v>
                </c:pt>
                <c:pt idx="54">
                  <c:v>0.12</c:v>
                </c:pt>
                <c:pt idx="55">
                  <c:v>0.1</c:v>
                </c:pt>
                <c:pt idx="56">
                  <c:v>0.1</c:v>
                </c:pt>
                <c:pt idx="57">
                  <c:v>0.13</c:v>
                </c:pt>
                <c:pt idx="58">
                  <c:v>0.12</c:v>
                </c:pt>
                <c:pt idx="59">
                  <c:v>0.13</c:v>
                </c:pt>
                <c:pt idx="60">
                  <c:v>0.11</c:v>
                </c:pt>
                <c:pt idx="61">
                  <c:v>0.11</c:v>
                </c:pt>
                <c:pt idx="62">
                  <c:v>0.12</c:v>
                </c:pt>
                <c:pt idx="63">
                  <c:v>0.13</c:v>
                </c:pt>
                <c:pt idx="64">
                  <c:v>0.11</c:v>
                </c:pt>
                <c:pt idx="65">
                  <c:v>0.1</c:v>
                </c:pt>
                <c:pt idx="66">
                  <c:v>0.12</c:v>
                </c:pt>
                <c:pt idx="67">
                  <c:v>0.12</c:v>
                </c:pt>
                <c:pt idx="68">
                  <c:v>0.13</c:v>
                </c:pt>
                <c:pt idx="69">
                  <c:v>0.13</c:v>
                </c:pt>
                <c:pt idx="70">
                  <c:v>0.13</c:v>
                </c:pt>
                <c:pt idx="71">
                  <c:v>0.12</c:v>
                </c:pt>
                <c:pt idx="72">
                  <c:v>0.11</c:v>
                </c:pt>
                <c:pt idx="73">
                  <c:v>0.13</c:v>
                </c:pt>
                <c:pt idx="74">
                  <c:v>0.13</c:v>
                </c:pt>
                <c:pt idx="75">
                  <c:v>0.14000000000000001</c:v>
                </c:pt>
                <c:pt idx="76">
                  <c:v>0.15</c:v>
                </c:pt>
                <c:pt idx="77">
                  <c:v>0.13</c:v>
                </c:pt>
                <c:pt idx="78">
                  <c:v>0.13</c:v>
                </c:pt>
                <c:pt idx="79">
                  <c:v>0.13</c:v>
                </c:pt>
                <c:pt idx="80">
                  <c:v>0.13</c:v>
                </c:pt>
                <c:pt idx="81">
                  <c:v>0.13</c:v>
                </c:pt>
                <c:pt idx="82">
                  <c:v>0.15</c:v>
                </c:pt>
                <c:pt idx="83">
                  <c:v>0.13</c:v>
                </c:pt>
                <c:pt idx="84">
                  <c:v>0.16</c:v>
                </c:pt>
                <c:pt idx="85">
                  <c:v>0.13</c:v>
                </c:pt>
                <c:pt idx="86">
                  <c:v>0.13</c:v>
                </c:pt>
                <c:pt idx="87">
                  <c:v>0.14000000000000001</c:v>
                </c:pt>
                <c:pt idx="88">
                  <c:v>0.15</c:v>
                </c:pt>
                <c:pt idx="89">
                  <c:v>0.15</c:v>
                </c:pt>
                <c:pt idx="90">
                  <c:v>0.15</c:v>
                </c:pt>
                <c:pt idx="91">
                  <c:v>0.18</c:v>
                </c:pt>
                <c:pt idx="92">
                  <c:v>0.15</c:v>
                </c:pt>
                <c:pt idx="93">
                  <c:v>0.16</c:v>
                </c:pt>
                <c:pt idx="94">
                  <c:v>0.16</c:v>
                </c:pt>
                <c:pt idx="95">
                  <c:v>0.15</c:v>
                </c:pt>
                <c:pt idx="96">
                  <c:v>0.16</c:v>
                </c:pt>
                <c:pt idx="97">
                  <c:v>0.18</c:v>
                </c:pt>
                <c:pt idx="98">
                  <c:v>0.17</c:v>
                </c:pt>
                <c:pt idx="99">
                  <c:v>0.19</c:v>
                </c:pt>
                <c:pt idx="100">
                  <c:v>0.18</c:v>
                </c:pt>
                <c:pt idx="101">
                  <c:v>0.17</c:v>
                </c:pt>
                <c:pt idx="102">
                  <c:v>0.17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6E-44B3-95A9-89A5B1B17390}"/>
            </c:ext>
          </c:extLst>
        </c:ser>
        <c:ser>
          <c:idx val="4"/>
          <c:order val="4"/>
          <c:tx>
            <c:strRef>
              <c:f>Citymapper_Mobility_Index_20200!$F$4</c:f>
              <c:strCache>
                <c:ptCount val="1"/>
                <c:pt idx="0">
                  <c:v>波士顿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Citymapper_Mobility_Index_20200!$F$5:$F$107</c:f>
              <c:numCache>
                <c:formatCode>General</c:formatCode>
                <c:ptCount val="103"/>
                <c:pt idx="14">
                  <c:v>0.97</c:v>
                </c:pt>
                <c:pt idx="15">
                  <c:v>0.99</c:v>
                </c:pt>
                <c:pt idx="16">
                  <c:v>0.97</c:v>
                </c:pt>
                <c:pt idx="17">
                  <c:v>0.97</c:v>
                </c:pt>
                <c:pt idx="18">
                  <c:v>1.02</c:v>
                </c:pt>
                <c:pt idx="19">
                  <c:v>0.93</c:v>
                </c:pt>
                <c:pt idx="20">
                  <c:v>0.89</c:v>
                </c:pt>
                <c:pt idx="21">
                  <c:v>0.92</c:v>
                </c:pt>
                <c:pt idx="22">
                  <c:v>0.81</c:v>
                </c:pt>
                <c:pt idx="23">
                  <c:v>0.77</c:v>
                </c:pt>
                <c:pt idx="24">
                  <c:v>0.62</c:v>
                </c:pt>
                <c:pt idx="25">
                  <c:v>0.49</c:v>
                </c:pt>
                <c:pt idx="26">
                  <c:v>0.42</c:v>
                </c:pt>
                <c:pt idx="27">
                  <c:v>0.35</c:v>
                </c:pt>
                <c:pt idx="28">
                  <c:v>0.28999999999999998</c:v>
                </c:pt>
                <c:pt idx="29">
                  <c:v>0.19</c:v>
                </c:pt>
                <c:pt idx="30">
                  <c:v>0.16</c:v>
                </c:pt>
                <c:pt idx="31">
                  <c:v>0.12</c:v>
                </c:pt>
                <c:pt idx="32">
                  <c:v>0.12</c:v>
                </c:pt>
                <c:pt idx="33">
                  <c:v>0.11</c:v>
                </c:pt>
                <c:pt idx="34">
                  <c:v>0.1</c:v>
                </c:pt>
                <c:pt idx="35">
                  <c:v>0.1</c:v>
                </c:pt>
                <c:pt idx="36">
                  <c:v>0.08</c:v>
                </c:pt>
                <c:pt idx="37">
                  <c:v>7.0000000000000007E-2</c:v>
                </c:pt>
                <c:pt idx="38">
                  <c:v>7.0000000000000007E-2</c:v>
                </c:pt>
                <c:pt idx="39">
                  <c:v>7.0000000000000007E-2</c:v>
                </c:pt>
                <c:pt idx="40">
                  <c:v>0.06</c:v>
                </c:pt>
                <c:pt idx="41">
                  <c:v>0.06</c:v>
                </c:pt>
                <c:pt idx="42">
                  <c:v>0.06</c:v>
                </c:pt>
                <c:pt idx="43">
                  <c:v>0.06</c:v>
                </c:pt>
                <c:pt idx="44">
                  <c:v>0.06</c:v>
                </c:pt>
                <c:pt idx="45">
                  <c:v>0.05</c:v>
                </c:pt>
                <c:pt idx="46">
                  <c:v>0.05</c:v>
                </c:pt>
                <c:pt idx="47">
                  <c:v>0.06</c:v>
                </c:pt>
                <c:pt idx="48">
                  <c:v>7.0000000000000007E-2</c:v>
                </c:pt>
                <c:pt idx="49">
                  <c:v>0.06</c:v>
                </c:pt>
                <c:pt idx="50">
                  <c:v>0.06</c:v>
                </c:pt>
                <c:pt idx="51">
                  <c:v>0.06</c:v>
                </c:pt>
                <c:pt idx="52">
                  <c:v>0.04</c:v>
                </c:pt>
                <c:pt idx="53">
                  <c:v>0.05</c:v>
                </c:pt>
                <c:pt idx="54">
                  <c:v>0.06</c:v>
                </c:pt>
                <c:pt idx="55">
                  <c:v>0.06</c:v>
                </c:pt>
                <c:pt idx="56">
                  <c:v>0.05</c:v>
                </c:pt>
                <c:pt idx="57">
                  <c:v>0.05</c:v>
                </c:pt>
                <c:pt idx="58">
                  <c:v>0.05</c:v>
                </c:pt>
                <c:pt idx="59">
                  <c:v>0.04</c:v>
                </c:pt>
                <c:pt idx="60">
                  <c:v>0.05</c:v>
                </c:pt>
                <c:pt idx="61">
                  <c:v>0.04</c:v>
                </c:pt>
                <c:pt idx="62">
                  <c:v>0.08</c:v>
                </c:pt>
                <c:pt idx="63">
                  <c:v>0.06</c:v>
                </c:pt>
                <c:pt idx="64">
                  <c:v>0.04</c:v>
                </c:pt>
                <c:pt idx="65">
                  <c:v>0.05</c:v>
                </c:pt>
                <c:pt idx="66">
                  <c:v>0.05</c:v>
                </c:pt>
                <c:pt idx="67">
                  <c:v>0.04</c:v>
                </c:pt>
                <c:pt idx="68">
                  <c:v>7.0000000000000007E-2</c:v>
                </c:pt>
                <c:pt idx="69">
                  <c:v>0.05</c:v>
                </c:pt>
                <c:pt idx="70">
                  <c:v>0.04</c:v>
                </c:pt>
                <c:pt idx="71">
                  <c:v>0.05</c:v>
                </c:pt>
                <c:pt idx="72">
                  <c:v>0.05</c:v>
                </c:pt>
                <c:pt idx="73">
                  <c:v>0.05</c:v>
                </c:pt>
                <c:pt idx="74">
                  <c:v>0.05</c:v>
                </c:pt>
                <c:pt idx="75">
                  <c:v>7.0000000000000007E-2</c:v>
                </c:pt>
                <c:pt idx="76">
                  <c:v>0.09</c:v>
                </c:pt>
                <c:pt idx="77">
                  <c:v>0.06</c:v>
                </c:pt>
                <c:pt idx="78">
                  <c:v>0.05</c:v>
                </c:pt>
                <c:pt idx="79">
                  <c:v>0.05</c:v>
                </c:pt>
                <c:pt idx="80">
                  <c:v>0.06</c:v>
                </c:pt>
                <c:pt idx="81">
                  <c:v>0.05</c:v>
                </c:pt>
                <c:pt idx="82">
                  <c:v>7.0000000000000007E-2</c:v>
                </c:pt>
                <c:pt idx="83">
                  <c:v>0.08</c:v>
                </c:pt>
                <c:pt idx="84">
                  <c:v>0.06</c:v>
                </c:pt>
                <c:pt idx="85">
                  <c:v>0.06</c:v>
                </c:pt>
                <c:pt idx="86">
                  <c:v>0.06</c:v>
                </c:pt>
                <c:pt idx="87">
                  <c:v>0.06</c:v>
                </c:pt>
                <c:pt idx="88">
                  <c:v>7.0000000000000007E-2</c:v>
                </c:pt>
                <c:pt idx="89">
                  <c:v>0.09</c:v>
                </c:pt>
                <c:pt idx="90">
                  <c:v>0.09</c:v>
                </c:pt>
                <c:pt idx="91">
                  <c:v>7.0000000000000007E-2</c:v>
                </c:pt>
                <c:pt idx="92">
                  <c:v>0.08</c:v>
                </c:pt>
                <c:pt idx="93">
                  <c:v>7.0000000000000007E-2</c:v>
                </c:pt>
                <c:pt idx="94">
                  <c:v>0.06</c:v>
                </c:pt>
                <c:pt idx="95">
                  <c:v>7.0000000000000007E-2</c:v>
                </c:pt>
                <c:pt idx="96">
                  <c:v>0.08</c:v>
                </c:pt>
                <c:pt idx="97">
                  <c:v>0.1</c:v>
                </c:pt>
                <c:pt idx="98">
                  <c:v>0.08</c:v>
                </c:pt>
                <c:pt idx="99">
                  <c:v>0.09</c:v>
                </c:pt>
                <c:pt idx="100">
                  <c:v>0.09</c:v>
                </c:pt>
                <c:pt idx="101">
                  <c:v>0.08</c:v>
                </c:pt>
                <c:pt idx="102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6E-44B3-95A9-89A5B1B17390}"/>
            </c:ext>
          </c:extLst>
        </c:ser>
        <c:ser>
          <c:idx val="5"/>
          <c:order val="5"/>
          <c:tx>
            <c:strRef>
              <c:f>Citymapper_Mobility_Index_20200!$G$4</c:f>
              <c:strCache>
                <c:ptCount val="1"/>
                <c:pt idx="0">
                  <c:v>布鲁塞尔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Citymapper_Mobility_Index_20200!$G$5:$G$107</c:f>
              <c:numCache>
                <c:formatCode>General</c:formatCode>
                <c:ptCount val="103"/>
                <c:pt idx="14">
                  <c:v>1.06</c:v>
                </c:pt>
                <c:pt idx="15">
                  <c:v>1.02</c:v>
                </c:pt>
                <c:pt idx="16">
                  <c:v>1.07</c:v>
                </c:pt>
                <c:pt idx="17">
                  <c:v>1.0900000000000001</c:v>
                </c:pt>
                <c:pt idx="18">
                  <c:v>1.1299999999999999</c:v>
                </c:pt>
                <c:pt idx="19">
                  <c:v>1.1299999999999999</c:v>
                </c:pt>
                <c:pt idx="20">
                  <c:v>1.07</c:v>
                </c:pt>
                <c:pt idx="21">
                  <c:v>1.03</c:v>
                </c:pt>
                <c:pt idx="22">
                  <c:v>0.87</c:v>
                </c:pt>
                <c:pt idx="23">
                  <c:v>0.96</c:v>
                </c:pt>
                <c:pt idx="24">
                  <c:v>0.82</c:v>
                </c:pt>
                <c:pt idx="25">
                  <c:v>0.68</c:v>
                </c:pt>
                <c:pt idx="26">
                  <c:v>0.38</c:v>
                </c:pt>
                <c:pt idx="27">
                  <c:v>0.33</c:v>
                </c:pt>
                <c:pt idx="28">
                  <c:v>0.33</c:v>
                </c:pt>
                <c:pt idx="29">
                  <c:v>0.23</c:v>
                </c:pt>
                <c:pt idx="30">
                  <c:v>0.15</c:v>
                </c:pt>
                <c:pt idx="31">
                  <c:v>0.09</c:v>
                </c:pt>
                <c:pt idx="32">
                  <c:v>7.0000000000000007E-2</c:v>
                </c:pt>
                <c:pt idx="33">
                  <c:v>7.0000000000000007E-2</c:v>
                </c:pt>
                <c:pt idx="34">
                  <c:v>0.08</c:v>
                </c:pt>
                <c:pt idx="35">
                  <c:v>0.08</c:v>
                </c:pt>
                <c:pt idx="36">
                  <c:v>7.0000000000000007E-2</c:v>
                </c:pt>
                <c:pt idx="37">
                  <c:v>7.0000000000000007E-2</c:v>
                </c:pt>
                <c:pt idx="38">
                  <c:v>0.08</c:v>
                </c:pt>
                <c:pt idx="39">
                  <c:v>7.0000000000000007E-2</c:v>
                </c:pt>
                <c:pt idx="40">
                  <c:v>0.06</c:v>
                </c:pt>
                <c:pt idx="41">
                  <c:v>0.06</c:v>
                </c:pt>
                <c:pt idx="42">
                  <c:v>7.0000000000000007E-2</c:v>
                </c:pt>
                <c:pt idx="43">
                  <c:v>7.0000000000000007E-2</c:v>
                </c:pt>
                <c:pt idx="44">
                  <c:v>7.0000000000000007E-2</c:v>
                </c:pt>
                <c:pt idx="45">
                  <c:v>0.06</c:v>
                </c:pt>
                <c:pt idx="46">
                  <c:v>0.05</c:v>
                </c:pt>
                <c:pt idx="47">
                  <c:v>0.06</c:v>
                </c:pt>
                <c:pt idx="48">
                  <c:v>0.08</c:v>
                </c:pt>
                <c:pt idx="49">
                  <c:v>0.08</c:v>
                </c:pt>
                <c:pt idx="50">
                  <c:v>7.0000000000000007E-2</c:v>
                </c:pt>
                <c:pt idx="51">
                  <c:v>7.0000000000000007E-2</c:v>
                </c:pt>
                <c:pt idx="52">
                  <c:v>0.08</c:v>
                </c:pt>
                <c:pt idx="53">
                  <c:v>0.06</c:v>
                </c:pt>
                <c:pt idx="54">
                  <c:v>7.0000000000000007E-2</c:v>
                </c:pt>
                <c:pt idx="55">
                  <c:v>7.0000000000000007E-2</c:v>
                </c:pt>
                <c:pt idx="56">
                  <c:v>0.06</c:v>
                </c:pt>
                <c:pt idx="57">
                  <c:v>0.06</c:v>
                </c:pt>
                <c:pt idx="58">
                  <c:v>7.0000000000000007E-2</c:v>
                </c:pt>
                <c:pt idx="59">
                  <c:v>7.0000000000000007E-2</c:v>
                </c:pt>
                <c:pt idx="60">
                  <c:v>7.0000000000000007E-2</c:v>
                </c:pt>
                <c:pt idx="61">
                  <c:v>0.06</c:v>
                </c:pt>
                <c:pt idx="62">
                  <c:v>7.0000000000000007E-2</c:v>
                </c:pt>
                <c:pt idx="63">
                  <c:v>0.08</c:v>
                </c:pt>
                <c:pt idx="64">
                  <c:v>0.08</c:v>
                </c:pt>
                <c:pt idx="65">
                  <c:v>0.08</c:v>
                </c:pt>
                <c:pt idx="66">
                  <c:v>0.08</c:v>
                </c:pt>
                <c:pt idx="67">
                  <c:v>7.0000000000000007E-2</c:v>
                </c:pt>
                <c:pt idx="68">
                  <c:v>7.0000000000000007E-2</c:v>
                </c:pt>
                <c:pt idx="69">
                  <c:v>0.08</c:v>
                </c:pt>
                <c:pt idx="70">
                  <c:v>0.08</c:v>
                </c:pt>
                <c:pt idx="71">
                  <c:v>0.06</c:v>
                </c:pt>
                <c:pt idx="72">
                  <c:v>7.0000000000000007E-2</c:v>
                </c:pt>
                <c:pt idx="73">
                  <c:v>0.08</c:v>
                </c:pt>
                <c:pt idx="74">
                  <c:v>7.0000000000000007E-2</c:v>
                </c:pt>
                <c:pt idx="75">
                  <c:v>7.0000000000000007E-2</c:v>
                </c:pt>
                <c:pt idx="76">
                  <c:v>0.1</c:v>
                </c:pt>
                <c:pt idx="77">
                  <c:v>0.11</c:v>
                </c:pt>
                <c:pt idx="78">
                  <c:v>0.11</c:v>
                </c:pt>
                <c:pt idx="79">
                  <c:v>0.12</c:v>
                </c:pt>
                <c:pt idx="80">
                  <c:v>0.12</c:v>
                </c:pt>
                <c:pt idx="81">
                  <c:v>0.1</c:v>
                </c:pt>
                <c:pt idx="82">
                  <c:v>0.11</c:v>
                </c:pt>
                <c:pt idx="83">
                  <c:v>0.1</c:v>
                </c:pt>
                <c:pt idx="84">
                  <c:v>0.16</c:v>
                </c:pt>
                <c:pt idx="85">
                  <c:v>0.16</c:v>
                </c:pt>
                <c:pt idx="86">
                  <c:v>0.17</c:v>
                </c:pt>
                <c:pt idx="87">
                  <c:v>0.16</c:v>
                </c:pt>
                <c:pt idx="88">
                  <c:v>0.15</c:v>
                </c:pt>
                <c:pt idx="89">
                  <c:v>0.16</c:v>
                </c:pt>
                <c:pt idx="90">
                  <c:v>0.15</c:v>
                </c:pt>
                <c:pt idx="91">
                  <c:v>0.21</c:v>
                </c:pt>
                <c:pt idx="92">
                  <c:v>0.21</c:v>
                </c:pt>
                <c:pt idx="93">
                  <c:v>0.23</c:v>
                </c:pt>
                <c:pt idx="94">
                  <c:v>0.21</c:v>
                </c:pt>
                <c:pt idx="95">
                  <c:v>0.17</c:v>
                </c:pt>
                <c:pt idx="96">
                  <c:v>0.18</c:v>
                </c:pt>
                <c:pt idx="97">
                  <c:v>0.17</c:v>
                </c:pt>
                <c:pt idx="98">
                  <c:v>0.24</c:v>
                </c:pt>
                <c:pt idx="99">
                  <c:v>0.21</c:v>
                </c:pt>
                <c:pt idx="100">
                  <c:v>0.23</c:v>
                </c:pt>
                <c:pt idx="101">
                  <c:v>0.22</c:v>
                </c:pt>
                <c:pt idx="102">
                  <c:v>0.21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56E-44B3-95A9-89A5B1B17390}"/>
            </c:ext>
          </c:extLst>
        </c:ser>
        <c:ser>
          <c:idx val="6"/>
          <c:order val="6"/>
          <c:tx>
            <c:strRef>
              <c:f>Citymapper_Mobility_Index_20200!$H$4</c:f>
              <c:strCache>
                <c:ptCount val="1"/>
                <c:pt idx="0">
                  <c:v>芝加哥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Citymapper_Mobility_Index_20200!$H$5:$H$107</c:f>
              <c:numCache>
                <c:formatCode>General</c:formatCode>
                <c:ptCount val="103"/>
                <c:pt idx="14">
                  <c:v>1.06</c:v>
                </c:pt>
                <c:pt idx="15">
                  <c:v>0.99</c:v>
                </c:pt>
                <c:pt idx="16">
                  <c:v>0.97</c:v>
                </c:pt>
                <c:pt idx="17">
                  <c:v>1</c:v>
                </c:pt>
                <c:pt idx="18">
                  <c:v>1.01</c:v>
                </c:pt>
                <c:pt idx="19">
                  <c:v>1.0900000000000001</c:v>
                </c:pt>
                <c:pt idx="20">
                  <c:v>1.07</c:v>
                </c:pt>
                <c:pt idx="21">
                  <c:v>1.05</c:v>
                </c:pt>
                <c:pt idx="22">
                  <c:v>0.95</c:v>
                </c:pt>
                <c:pt idx="23">
                  <c:v>0.92</c:v>
                </c:pt>
                <c:pt idx="24">
                  <c:v>0.8</c:v>
                </c:pt>
                <c:pt idx="25">
                  <c:v>0.66</c:v>
                </c:pt>
                <c:pt idx="26">
                  <c:v>0.54</c:v>
                </c:pt>
                <c:pt idx="27">
                  <c:v>0.49</c:v>
                </c:pt>
                <c:pt idx="28">
                  <c:v>0.34</c:v>
                </c:pt>
                <c:pt idx="29">
                  <c:v>0.21</c:v>
                </c:pt>
                <c:pt idx="30">
                  <c:v>0.16</c:v>
                </c:pt>
                <c:pt idx="31">
                  <c:v>0.14000000000000001</c:v>
                </c:pt>
                <c:pt idx="32">
                  <c:v>0.13</c:v>
                </c:pt>
                <c:pt idx="33">
                  <c:v>0.12</c:v>
                </c:pt>
                <c:pt idx="34">
                  <c:v>0.1</c:v>
                </c:pt>
                <c:pt idx="35">
                  <c:v>0.09</c:v>
                </c:pt>
                <c:pt idx="36">
                  <c:v>0.09</c:v>
                </c:pt>
                <c:pt idx="37">
                  <c:v>7.0000000000000007E-2</c:v>
                </c:pt>
                <c:pt idx="38">
                  <c:v>7.0000000000000007E-2</c:v>
                </c:pt>
                <c:pt idx="39">
                  <c:v>7.0000000000000007E-2</c:v>
                </c:pt>
                <c:pt idx="40">
                  <c:v>7.0000000000000007E-2</c:v>
                </c:pt>
                <c:pt idx="41">
                  <c:v>0.09</c:v>
                </c:pt>
                <c:pt idx="42">
                  <c:v>0.08</c:v>
                </c:pt>
                <c:pt idx="43">
                  <c:v>7.0000000000000007E-2</c:v>
                </c:pt>
                <c:pt idx="44">
                  <c:v>7.0000000000000007E-2</c:v>
                </c:pt>
                <c:pt idx="45">
                  <c:v>7.0000000000000007E-2</c:v>
                </c:pt>
                <c:pt idx="46">
                  <c:v>7.0000000000000007E-2</c:v>
                </c:pt>
                <c:pt idx="47">
                  <c:v>7.0000000000000007E-2</c:v>
                </c:pt>
                <c:pt idx="48">
                  <c:v>7.0000000000000007E-2</c:v>
                </c:pt>
                <c:pt idx="49">
                  <c:v>7.0000000000000007E-2</c:v>
                </c:pt>
                <c:pt idx="50">
                  <c:v>0.05</c:v>
                </c:pt>
                <c:pt idx="51">
                  <c:v>0.06</c:v>
                </c:pt>
                <c:pt idx="52">
                  <c:v>0.06</c:v>
                </c:pt>
                <c:pt idx="53">
                  <c:v>0.06</c:v>
                </c:pt>
                <c:pt idx="54">
                  <c:v>0.06</c:v>
                </c:pt>
                <c:pt idx="55">
                  <c:v>7.0000000000000007E-2</c:v>
                </c:pt>
                <c:pt idx="56">
                  <c:v>7.0000000000000007E-2</c:v>
                </c:pt>
                <c:pt idx="57">
                  <c:v>0.06</c:v>
                </c:pt>
                <c:pt idx="58">
                  <c:v>0.06</c:v>
                </c:pt>
                <c:pt idx="59">
                  <c:v>0.05</c:v>
                </c:pt>
                <c:pt idx="60">
                  <c:v>0.05</c:v>
                </c:pt>
                <c:pt idx="61">
                  <c:v>7.0000000000000007E-2</c:v>
                </c:pt>
                <c:pt idx="62">
                  <c:v>0.08</c:v>
                </c:pt>
                <c:pt idx="63">
                  <c:v>7.0000000000000007E-2</c:v>
                </c:pt>
                <c:pt idx="64">
                  <c:v>0.06</c:v>
                </c:pt>
                <c:pt idx="65">
                  <c:v>0.05</c:v>
                </c:pt>
                <c:pt idx="66">
                  <c:v>0.06</c:v>
                </c:pt>
                <c:pt idx="67">
                  <c:v>0.05</c:v>
                </c:pt>
                <c:pt idx="68">
                  <c:v>7.0000000000000007E-2</c:v>
                </c:pt>
                <c:pt idx="69">
                  <c:v>0.08</c:v>
                </c:pt>
                <c:pt idx="70">
                  <c:v>0.06</c:v>
                </c:pt>
                <c:pt idx="71">
                  <c:v>0.06</c:v>
                </c:pt>
                <c:pt idx="72">
                  <c:v>0.06</c:v>
                </c:pt>
                <c:pt idx="73">
                  <c:v>0.06</c:v>
                </c:pt>
                <c:pt idx="74">
                  <c:v>0.06</c:v>
                </c:pt>
                <c:pt idx="75">
                  <c:v>0.09</c:v>
                </c:pt>
                <c:pt idx="76">
                  <c:v>0.1</c:v>
                </c:pt>
                <c:pt idx="77">
                  <c:v>0.08</c:v>
                </c:pt>
                <c:pt idx="78">
                  <c:v>0.06</c:v>
                </c:pt>
                <c:pt idx="79">
                  <c:v>7.0000000000000007E-2</c:v>
                </c:pt>
                <c:pt idx="80">
                  <c:v>0.06</c:v>
                </c:pt>
                <c:pt idx="81">
                  <c:v>7.0000000000000007E-2</c:v>
                </c:pt>
                <c:pt idx="82">
                  <c:v>0.08</c:v>
                </c:pt>
                <c:pt idx="83">
                  <c:v>7.0000000000000007E-2</c:v>
                </c:pt>
                <c:pt idx="84">
                  <c:v>7.0000000000000007E-2</c:v>
                </c:pt>
                <c:pt idx="85">
                  <c:v>7.0000000000000007E-2</c:v>
                </c:pt>
                <c:pt idx="86">
                  <c:v>7.0000000000000007E-2</c:v>
                </c:pt>
                <c:pt idx="87">
                  <c:v>7.0000000000000007E-2</c:v>
                </c:pt>
                <c:pt idx="88">
                  <c:v>7.0000000000000007E-2</c:v>
                </c:pt>
                <c:pt idx="89">
                  <c:v>0.09</c:v>
                </c:pt>
                <c:pt idx="90">
                  <c:v>7.0000000000000007E-2</c:v>
                </c:pt>
                <c:pt idx="91">
                  <c:v>0.08</c:v>
                </c:pt>
                <c:pt idx="92">
                  <c:v>7.0000000000000007E-2</c:v>
                </c:pt>
                <c:pt idx="93">
                  <c:v>0.08</c:v>
                </c:pt>
                <c:pt idx="94">
                  <c:v>7.0000000000000007E-2</c:v>
                </c:pt>
                <c:pt idx="95">
                  <c:v>7.0000000000000007E-2</c:v>
                </c:pt>
                <c:pt idx="96">
                  <c:v>0.09</c:v>
                </c:pt>
                <c:pt idx="97">
                  <c:v>0.11</c:v>
                </c:pt>
                <c:pt idx="98">
                  <c:v>0.1</c:v>
                </c:pt>
                <c:pt idx="99">
                  <c:v>0.08</c:v>
                </c:pt>
                <c:pt idx="100">
                  <c:v>0.09</c:v>
                </c:pt>
                <c:pt idx="101">
                  <c:v>0.08</c:v>
                </c:pt>
                <c:pt idx="102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56E-44B3-95A9-89A5B1B17390}"/>
            </c:ext>
          </c:extLst>
        </c:ser>
        <c:ser>
          <c:idx val="7"/>
          <c:order val="7"/>
          <c:tx>
            <c:strRef>
              <c:f>Citymapper_Mobility_Index_20200!$I$4</c:f>
              <c:strCache>
                <c:ptCount val="1"/>
                <c:pt idx="0">
                  <c:v>哥本哈根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Citymapper_Mobility_Index_20200!$I$5:$I$107</c:f>
              <c:numCache>
                <c:formatCode>General</c:formatCode>
                <c:ptCount val="103"/>
                <c:pt idx="14">
                  <c:v>1.03</c:v>
                </c:pt>
                <c:pt idx="15">
                  <c:v>1.02</c:v>
                </c:pt>
                <c:pt idx="16">
                  <c:v>0.97</c:v>
                </c:pt>
                <c:pt idx="17">
                  <c:v>0.96</c:v>
                </c:pt>
                <c:pt idx="18">
                  <c:v>1.03</c:v>
                </c:pt>
                <c:pt idx="19">
                  <c:v>1.1100000000000001</c:v>
                </c:pt>
                <c:pt idx="20">
                  <c:v>1.01</c:v>
                </c:pt>
                <c:pt idx="21">
                  <c:v>0.97</c:v>
                </c:pt>
                <c:pt idx="22">
                  <c:v>0.86</c:v>
                </c:pt>
                <c:pt idx="23">
                  <c:v>0.8</c:v>
                </c:pt>
                <c:pt idx="24">
                  <c:v>0.56000000000000005</c:v>
                </c:pt>
                <c:pt idx="25">
                  <c:v>0.31</c:v>
                </c:pt>
                <c:pt idx="26">
                  <c:v>0.27</c:v>
                </c:pt>
                <c:pt idx="27">
                  <c:v>0.21</c:v>
                </c:pt>
                <c:pt idx="28">
                  <c:v>0.17</c:v>
                </c:pt>
                <c:pt idx="29">
                  <c:v>0.15</c:v>
                </c:pt>
                <c:pt idx="30">
                  <c:v>0.11</c:v>
                </c:pt>
                <c:pt idx="31">
                  <c:v>0.13</c:v>
                </c:pt>
                <c:pt idx="32">
                  <c:v>0.08</c:v>
                </c:pt>
                <c:pt idx="33">
                  <c:v>0.09</c:v>
                </c:pt>
                <c:pt idx="34">
                  <c:v>0.08</c:v>
                </c:pt>
                <c:pt idx="35">
                  <c:v>0.1</c:v>
                </c:pt>
                <c:pt idx="36">
                  <c:v>0.1</c:v>
                </c:pt>
                <c:pt idx="37">
                  <c:v>0.11</c:v>
                </c:pt>
                <c:pt idx="38">
                  <c:v>0.08</c:v>
                </c:pt>
                <c:pt idx="39">
                  <c:v>0.08</c:v>
                </c:pt>
                <c:pt idx="40">
                  <c:v>0.08</c:v>
                </c:pt>
                <c:pt idx="41">
                  <c:v>7.0000000000000007E-2</c:v>
                </c:pt>
                <c:pt idx="42">
                  <c:v>0.09</c:v>
                </c:pt>
                <c:pt idx="43">
                  <c:v>0.12</c:v>
                </c:pt>
                <c:pt idx="44">
                  <c:v>0.1</c:v>
                </c:pt>
                <c:pt idx="45">
                  <c:v>0.1</c:v>
                </c:pt>
                <c:pt idx="46">
                  <c:v>0.09</c:v>
                </c:pt>
                <c:pt idx="47">
                  <c:v>0.09</c:v>
                </c:pt>
                <c:pt idx="48">
                  <c:v>7.0000000000000007E-2</c:v>
                </c:pt>
                <c:pt idx="49">
                  <c:v>0.1</c:v>
                </c:pt>
                <c:pt idx="50">
                  <c:v>0.12</c:v>
                </c:pt>
                <c:pt idx="51">
                  <c:v>0.11</c:v>
                </c:pt>
                <c:pt idx="52">
                  <c:v>0.11</c:v>
                </c:pt>
                <c:pt idx="53">
                  <c:v>0.09</c:v>
                </c:pt>
                <c:pt idx="54">
                  <c:v>0.09</c:v>
                </c:pt>
                <c:pt idx="55">
                  <c:v>0.1</c:v>
                </c:pt>
                <c:pt idx="56">
                  <c:v>0.1</c:v>
                </c:pt>
                <c:pt idx="57">
                  <c:v>0.13</c:v>
                </c:pt>
                <c:pt idx="58">
                  <c:v>0.13</c:v>
                </c:pt>
                <c:pt idx="59">
                  <c:v>0.11</c:v>
                </c:pt>
                <c:pt idx="60">
                  <c:v>0.11</c:v>
                </c:pt>
                <c:pt idx="61">
                  <c:v>0.12</c:v>
                </c:pt>
                <c:pt idx="62">
                  <c:v>0.09</c:v>
                </c:pt>
                <c:pt idx="63">
                  <c:v>0.14000000000000001</c:v>
                </c:pt>
                <c:pt idx="64">
                  <c:v>0.15</c:v>
                </c:pt>
                <c:pt idx="65">
                  <c:v>0.16</c:v>
                </c:pt>
                <c:pt idx="66">
                  <c:v>0.15</c:v>
                </c:pt>
                <c:pt idx="67">
                  <c:v>0.12</c:v>
                </c:pt>
                <c:pt idx="68">
                  <c:v>0.13</c:v>
                </c:pt>
                <c:pt idx="69">
                  <c:v>0.12</c:v>
                </c:pt>
                <c:pt idx="70">
                  <c:v>0.14000000000000001</c:v>
                </c:pt>
                <c:pt idx="71">
                  <c:v>0.15</c:v>
                </c:pt>
                <c:pt idx="72">
                  <c:v>0.17</c:v>
                </c:pt>
                <c:pt idx="73">
                  <c:v>0.17</c:v>
                </c:pt>
                <c:pt idx="74">
                  <c:v>0.12</c:v>
                </c:pt>
                <c:pt idx="75">
                  <c:v>0.14000000000000001</c:v>
                </c:pt>
                <c:pt idx="76">
                  <c:v>0.15</c:v>
                </c:pt>
                <c:pt idx="77">
                  <c:v>0.15</c:v>
                </c:pt>
                <c:pt idx="78">
                  <c:v>0.17</c:v>
                </c:pt>
                <c:pt idx="79">
                  <c:v>0.18</c:v>
                </c:pt>
                <c:pt idx="80">
                  <c:v>0.18</c:v>
                </c:pt>
                <c:pt idx="81">
                  <c:v>0.15</c:v>
                </c:pt>
                <c:pt idx="82">
                  <c:v>0.15</c:v>
                </c:pt>
                <c:pt idx="83">
                  <c:v>0.14000000000000001</c:v>
                </c:pt>
                <c:pt idx="84">
                  <c:v>0.18</c:v>
                </c:pt>
                <c:pt idx="85">
                  <c:v>0.19</c:v>
                </c:pt>
                <c:pt idx="86">
                  <c:v>0.19</c:v>
                </c:pt>
                <c:pt idx="87">
                  <c:v>0.16</c:v>
                </c:pt>
                <c:pt idx="88">
                  <c:v>0.17</c:v>
                </c:pt>
                <c:pt idx="89">
                  <c:v>0.17</c:v>
                </c:pt>
                <c:pt idx="90">
                  <c:v>0.17</c:v>
                </c:pt>
                <c:pt idx="91">
                  <c:v>0.22</c:v>
                </c:pt>
                <c:pt idx="92">
                  <c:v>0.25</c:v>
                </c:pt>
                <c:pt idx="93">
                  <c:v>0.24</c:v>
                </c:pt>
                <c:pt idx="94">
                  <c:v>0.19</c:v>
                </c:pt>
                <c:pt idx="95">
                  <c:v>0.19</c:v>
                </c:pt>
                <c:pt idx="96">
                  <c:v>0.19</c:v>
                </c:pt>
                <c:pt idx="97">
                  <c:v>0.16</c:v>
                </c:pt>
                <c:pt idx="98">
                  <c:v>0.21</c:v>
                </c:pt>
                <c:pt idx="99">
                  <c:v>0.23</c:v>
                </c:pt>
                <c:pt idx="100">
                  <c:v>0.25</c:v>
                </c:pt>
                <c:pt idx="101">
                  <c:v>0.27</c:v>
                </c:pt>
                <c:pt idx="102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56E-44B3-95A9-89A5B1B17390}"/>
            </c:ext>
          </c:extLst>
        </c:ser>
        <c:ser>
          <c:idx val="8"/>
          <c:order val="8"/>
          <c:tx>
            <c:strRef>
              <c:f>Citymapper_Mobility_Index_20200!$J$4</c:f>
              <c:strCache>
                <c:ptCount val="1"/>
                <c:pt idx="0">
                  <c:v>汉堡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Citymapper_Mobility_Index_20200!$J$5:$J$107</c:f>
              <c:numCache>
                <c:formatCode>General</c:formatCode>
                <c:ptCount val="103"/>
                <c:pt idx="7">
                  <c:v>1.1200000000000001</c:v>
                </c:pt>
                <c:pt idx="8">
                  <c:v>1.05</c:v>
                </c:pt>
                <c:pt idx="9">
                  <c:v>0.97</c:v>
                </c:pt>
                <c:pt idx="10">
                  <c:v>1.06</c:v>
                </c:pt>
                <c:pt idx="11">
                  <c:v>0.95</c:v>
                </c:pt>
                <c:pt idx="12">
                  <c:v>0.97</c:v>
                </c:pt>
                <c:pt idx="13">
                  <c:v>0.95</c:v>
                </c:pt>
                <c:pt idx="14">
                  <c:v>0.94</c:v>
                </c:pt>
                <c:pt idx="15">
                  <c:v>0.82</c:v>
                </c:pt>
                <c:pt idx="16">
                  <c:v>0.85</c:v>
                </c:pt>
                <c:pt idx="17">
                  <c:v>0.87</c:v>
                </c:pt>
                <c:pt idx="18">
                  <c:v>0.88</c:v>
                </c:pt>
                <c:pt idx="19">
                  <c:v>0.93</c:v>
                </c:pt>
                <c:pt idx="20">
                  <c:v>0.88</c:v>
                </c:pt>
                <c:pt idx="21">
                  <c:v>0.87</c:v>
                </c:pt>
                <c:pt idx="22">
                  <c:v>0.74</c:v>
                </c:pt>
                <c:pt idx="23">
                  <c:v>0.72</c:v>
                </c:pt>
                <c:pt idx="24">
                  <c:v>0.67</c:v>
                </c:pt>
                <c:pt idx="25">
                  <c:v>0.59</c:v>
                </c:pt>
                <c:pt idx="26">
                  <c:v>0.48</c:v>
                </c:pt>
                <c:pt idx="27">
                  <c:v>0.45</c:v>
                </c:pt>
                <c:pt idx="28">
                  <c:v>0.39</c:v>
                </c:pt>
                <c:pt idx="29">
                  <c:v>0.27</c:v>
                </c:pt>
                <c:pt idx="30">
                  <c:v>0.2</c:v>
                </c:pt>
                <c:pt idx="31">
                  <c:v>0.19</c:v>
                </c:pt>
                <c:pt idx="32">
                  <c:v>0.14000000000000001</c:v>
                </c:pt>
                <c:pt idx="33">
                  <c:v>0.09</c:v>
                </c:pt>
                <c:pt idx="34">
                  <c:v>0.12</c:v>
                </c:pt>
                <c:pt idx="35">
                  <c:v>0.15</c:v>
                </c:pt>
                <c:pt idx="36">
                  <c:v>0.12</c:v>
                </c:pt>
                <c:pt idx="37">
                  <c:v>0.12</c:v>
                </c:pt>
                <c:pt idx="38">
                  <c:v>0.1</c:v>
                </c:pt>
                <c:pt idx="39">
                  <c:v>0.11</c:v>
                </c:pt>
                <c:pt idx="40">
                  <c:v>0.11</c:v>
                </c:pt>
                <c:pt idx="41">
                  <c:v>0.1</c:v>
                </c:pt>
                <c:pt idx="42">
                  <c:v>0.14000000000000001</c:v>
                </c:pt>
                <c:pt idx="43">
                  <c:v>0.13</c:v>
                </c:pt>
                <c:pt idx="44">
                  <c:v>0.12</c:v>
                </c:pt>
                <c:pt idx="45">
                  <c:v>0.13</c:v>
                </c:pt>
                <c:pt idx="46">
                  <c:v>0.1</c:v>
                </c:pt>
                <c:pt idx="47">
                  <c:v>0.1</c:v>
                </c:pt>
                <c:pt idx="48">
                  <c:v>0.14000000000000001</c:v>
                </c:pt>
                <c:pt idx="49">
                  <c:v>0.16</c:v>
                </c:pt>
                <c:pt idx="50">
                  <c:v>0.15</c:v>
                </c:pt>
                <c:pt idx="51">
                  <c:v>0.15</c:v>
                </c:pt>
                <c:pt idx="52">
                  <c:v>0.16</c:v>
                </c:pt>
                <c:pt idx="53">
                  <c:v>0.1</c:v>
                </c:pt>
                <c:pt idx="54">
                  <c:v>0.1</c:v>
                </c:pt>
                <c:pt idx="55">
                  <c:v>0.13</c:v>
                </c:pt>
                <c:pt idx="56">
                  <c:v>0.11</c:v>
                </c:pt>
                <c:pt idx="57">
                  <c:v>0.13</c:v>
                </c:pt>
                <c:pt idx="58">
                  <c:v>0.15</c:v>
                </c:pt>
                <c:pt idx="59">
                  <c:v>0.15</c:v>
                </c:pt>
                <c:pt idx="60">
                  <c:v>0.13</c:v>
                </c:pt>
                <c:pt idx="61">
                  <c:v>0.13</c:v>
                </c:pt>
                <c:pt idx="62">
                  <c:v>0.13</c:v>
                </c:pt>
                <c:pt idx="63">
                  <c:v>0.19</c:v>
                </c:pt>
                <c:pt idx="64">
                  <c:v>0.18</c:v>
                </c:pt>
                <c:pt idx="65">
                  <c:v>0.15</c:v>
                </c:pt>
                <c:pt idx="66">
                  <c:v>0.18</c:v>
                </c:pt>
                <c:pt idx="67">
                  <c:v>0.15</c:v>
                </c:pt>
                <c:pt idx="68">
                  <c:v>0.13</c:v>
                </c:pt>
                <c:pt idx="69">
                  <c:v>0.16</c:v>
                </c:pt>
                <c:pt idx="70">
                  <c:v>0.19</c:v>
                </c:pt>
                <c:pt idx="71">
                  <c:v>0.16</c:v>
                </c:pt>
                <c:pt idx="72">
                  <c:v>0.18</c:v>
                </c:pt>
                <c:pt idx="73">
                  <c:v>0.17</c:v>
                </c:pt>
                <c:pt idx="74">
                  <c:v>0.13</c:v>
                </c:pt>
                <c:pt idx="75">
                  <c:v>0.15</c:v>
                </c:pt>
                <c:pt idx="76">
                  <c:v>0.18</c:v>
                </c:pt>
                <c:pt idx="77">
                  <c:v>0.2</c:v>
                </c:pt>
                <c:pt idx="78">
                  <c:v>0.19</c:v>
                </c:pt>
                <c:pt idx="79">
                  <c:v>0.19</c:v>
                </c:pt>
                <c:pt idx="80">
                  <c:v>0.2</c:v>
                </c:pt>
                <c:pt idx="81">
                  <c:v>0.2</c:v>
                </c:pt>
                <c:pt idx="82">
                  <c:v>0.21</c:v>
                </c:pt>
                <c:pt idx="83">
                  <c:v>0.22</c:v>
                </c:pt>
                <c:pt idx="84">
                  <c:v>0.23</c:v>
                </c:pt>
                <c:pt idx="85">
                  <c:v>0.25</c:v>
                </c:pt>
                <c:pt idx="86">
                  <c:v>0.24</c:v>
                </c:pt>
                <c:pt idx="87">
                  <c:v>0.21</c:v>
                </c:pt>
                <c:pt idx="88">
                  <c:v>0.23</c:v>
                </c:pt>
                <c:pt idx="89">
                  <c:v>0.22</c:v>
                </c:pt>
                <c:pt idx="90">
                  <c:v>0.21</c:v>
                </c:pt>
                <c:pt idx="91">
                  <c:v>0.28999999999999998</c:v>
                </c:pt>
                <c:pt idx="92">
                  <c:v>0.26</c:v>
                </c:pt>
                <c:pt idx="93">
                  <c:v>0.3</c:v>
                </c:pt>
                <c:pt idx="94">
                  <c:v>0.35</c:v>
                </c:pt>
                <c:pt idx="95">
                  <c:v>0.24</c:v>
                </c:pt>
                <c:pt idx="96">
                  <c:v>0.31</c:v>
                </c:pt>
                <c:pt idx="97">
                  <c:v>0.22</c:v>
                </c:pt>
                <c:pt idx="98">
                  <c:v>0.27</c:v>
                </c:pt>
                <c:pt idx="99">
                  <c:v>0.32</c:v>
                </c:pt>
                <c:pt idx="100">
                  <c:v>0.28999999999999998</c:v>
                </c:pt>
                <c:pt idx="101">
                  <c:v>0.32</c:v>
                </c:pt>
                <c:pt idx="102">
                  <c:v>0.28000000000000003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56E-44B3-95A9-89A5B1B17390}"/>
            </c:ext>
          </c:extLst>
        </c:ser>
        <c:ser>
          <c:idx val="10"/>
          <c:order val="9"/>
          <c:tx>
            <c:strRef>
              <c:f>Citymapper_Mobility_Index_20200!$K$4</c:f>
              <c:strCache>
                <c:ptCount val="1"/>
                <c:pt idx="0">
                  <c:v>伊斯坦布尔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Citymapper_Mobility_Index_20200!$K$5:$K$107</c:f>
              <c:numCache>
                <c:formatCode>General</c:formatCode>
                <c:ptCount val="103"/>
                <c:pt idx="14">
                  <c:v>1.24</c:v>
                </c:pt>
                <c:pt idx="15">
                  <c:v>1.24</c:v>
                </c:pt>
                <c:pt idx="16">
                  <c:v>1.17</c:v>
                </c:pt>
                <c:pt idx="17">
                  <c:v>1.17</c:v>
                </c:pt>
                <c:pt idx="18">
                  <c:v>1.27</c:v>
                </c:pt>
                <c:pt idx="19">
                  <c:v>1.44</c:v>
                </c:pt>
                <c:pt idx="20">
                  <c:v>1.41</c:v>
                </c:pt>
                <c:pt idx="21">
                  <c:v>1.26</c:v>
                </c:pt>
                <c:pt idx="22">
                  <c:v>1.1499999999999999</c:v>
                </c:pt>
                <c:pt idx="23">
                  <c:v>1.03</c:v>
                </c:pt>
                <c:pt idx="24">
                  <c:v>0.98</c:v>
                </c:pt>
                <c:pt idx="25">
                  <c:v>0.89</c:v>
                </c:pt>
                <c:pt idx="26">
                  <c:v>0.73</c:v>
                </c:pt>
                <c:pt idx="27">
                  <c:v>0.52</c:v>
                </c:pt>
                <c:pt idx="28">
                  <c:v>0.49</c:v>
                </c:pt>
                <c:pt idx="29">
                  <c:v>0.31</c:v>
                </c:pt>
                <c:pt idx="30">
                  <c:v>0.2</c:v>
                </c:pt>
                <c:pt idx="31">
                  <c:v>0.16</c:v>
                </c:pt>
                <c:pt idx="32">
                  <c:v>0.14000000000000001</c:v>
                </c:pt>
                <c:pt idx="33">
                  <c:v>0.11</c:v>
                </c:pt>
                <c:pt idx="34">
                  <c:v>0.11</c:v>
                </c:pt>
                <c:pt idx="35">
                  <c:v>0.11</c:v>
                </c:pt>
                <c:pt idx="36">
                  <c:v>0.1</c:v>
                </c:pt>
                <c:pt idx="37">
                  <c:v>0.1</c:v>
                </c:pt>
                <c:pt idx="38">
                  <c:v>0.1</c:v>
                </c:pt>
                <c:pt idx="39">
                  <c:v>0.08</c:v>
                </c:pt>
                <c:pt idx="40">
                  <c:v>7.0000000000000007E-2</c:v>
                </c:pt>
                <c:pt idx="41">
                  <c:v>7.0000000000000007E-2</c:v>
                </c:pt>
                <c:pt idx="42">
                  <c:v>0.09</c:v>
                </c:pt>
                <c:pt idx="43">
                  <c:v>0.08</c:v>
                </c:pt>
                <c:pt idx="44">
                  <c:v>0.08</c:v>
                </c:pt>
                <c:pt idx="45">
                  <c:v>7.0000000000000007E-2</c:v>
                </c:pt>
                <c:pt idx="46">
                  <c:v>0.06</c:v>
                </c:pt>
                <c:pt idx="47">
                  <c:v>0.05</c:v>
                </c:pt>
                <c:pt idx="48">
                  <c:v>0.05</c:v>
                </c:pt>
                <c:pt idx="49">
                  <c:v>0.08</c:v>
                </c:pt>
                <c:pt idx="50">
                  <c:v>0.08</c:v>
                </c:pt>
                <c:pt idx="51">
                  <c:v>7.0000000000000007E-2</c:v>
                </c:pt>
                <c:pt idx="52">
                  <c:v>7.0000000000000007E-2</c:v>
                </c:pt>
                <c:pt idx="53">
                  <c:v>7.0000000000000007E-2</c:v>
                </c:pt>
                <c:pt idx="54">
                  <c:v>0.05</c:v>
                </c:pt>
                <c:pt idx="55">
                  <c:v>0.04</c:v>
                </c:pt>
                <c:pt idx="56">
                  <c:v>0.08</c:v>
                </c:pt>
                <c:pt idx="57">
                  <c:v>0.08</c:v>
                </c:pt>
                <c:pt idx="58">
                  <c:v>0.09</c:v>
                </c:pt>
                <c:pt idx="59">
                  <c:v>0.08</c:v>
                </c:pt>
                <c:pt idx="60">
                  <c:v>0.08</c:v>
                </c:pt>
                <c:pt idx="61">
                  <c:v>0.04</c:v>
                </c:pt>
                <c:pt idx="62">
                  <c:v>0.05</c:v>
                </c:pt>
                <c:pt idx="63">
                  <c:v>0.11</c:v>
                </c:pt>
                <c:pt idx="64">
                  <c:v>0.1</c:v>
                </c:pt>
                <c:pt idx="65">
                  <c:v>0.1</c:v>
                </c:pt>
                <c:pt idx="66">
                  <c:v>0.05</c:v>
                </c:pt>
                <c:pt idx="67">
                  <c:v>0.04</c:v>
                </c:pt>
                <c:pt idx="68">
                  <c:v>0.04</c:v>
                </c:pt>
                <c:pt idx="69">
                  <c:v>0.05</c:v>
                </c:pt>
                <c:pt idx="70">
                  <c:v>0.11</c:v>
                </c:pt>
                <c:pt idx="71">
                  <c:v>0.1</c:v>
                </c:pt>
                <c:pt idx="72">
                  <c:v>0.1</c:v>
                </c:pt>
                <c:pt idx="73">
                  <c:v>0.1</c:v>
                </c:pt>
                <c:pt idx="74">
                  <c:v>0.05</c:v>
                </c:pt>
                <c:pt idx="75">
                  <c:v>0.05</c:v>
                </c:pt>
                <c:pt idx="76">
                  <c:v>0.06</c:v>
                </c:pt>
                <c:pt idx="77">
                  <c:v>0.11</c:v>
                </c:pt>
                <c:pt idx="78">
                  <c:v>0.13</c:v>
                </c:pt>
                <c:pt idx="79">
                  <c:v>0.11</c:v>
                </c:pt>
                <c:pt idx="80">
                  <c:v>0.12</c:v>
                </c:pt>
                <c:pt idx="81">
                  <c:v>0.1</c:v>
                </c:pt>
                <c:pt idx="82">
                  <c:v>0.05</c:v>
                </c:pt>
                <c:pt idx="83">
                  <c:v>7.0000000000000007E-2</c:v>
                </c:pt>
                <c:pt idx="84">
                  <c:v>0.14000000000000001</c:v>
                </c:pt>
                <c:pt idx="85">
                  <c:v>0.14000000000000001</c:v>
                </c:pt>
                <c:pt idx="86">
                  <c:v>0.12</c:v>
                </c:pt>
                <c:pt idx="87">
                  <c:v>0.14000000000000001</c:v>
                </c:pt>
                <c:pt idx="88">
                  <c:v>0.13</c:v>
                </c:pt>
                <c:pt idx="89">
                  <c:v>0.05</c:v>
                </c:pt>
                <c:pt idx="90">
                  <c:v>0.06</c:v>
                </c:pt>
                <c:pt idx="91">
                  <c:v>0.06</c:v>
                </c:pt>
                <c:pt idx="92">
                  <c:v>0.09</c:v>
                </c:pt>
                <c:pt idx="93">
                  <c:v>0.16</c:v>
                </c:pt>
                <c:pt idx="94">
                  <c:v>0.16</c:v>
                </c:pt>
                <c:pt idx="95">
                  <c:v>0.13</c:v>
                </c:pt>
                <c:pt idx="96">
                  <c:v>0.05</c:v>
                </c:pt>
                <c:pt idx="97">
                  <c:v>0.05</c:v>
                </c:pt>
                <c:pt idx="98">
                  <c:v>0.06</c:v>
                </c:pt>
                <c:pt idx="99">
                  <c:v>0.08</c:v>
                </c:pt>
                <c:pt idx="100">
                  <c:v>0.16</c:v>
                </c:pt>
                <c:pt idx="101">
                  <c:v>0.18</c:v>
                </c:pt>
                <c:pt idx="102">
                  <c:v>0.18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56E-44B3-95A9-89A5B1B17390}"/>
            </c:ext>
          </c:extLst>
        </c:ser>
        <c:ser>
          <c:idx val="11"/>
          <c:order val="10"/>
          <c:tx>
            <c:strRef>
              <c:f>Citymapper_Mobility_Index_20200!$L$4</c:f>
              <c:strCache>
                <c:ptCount val="1"/>
                <c:pt idx="0">
                  <c:v>里斯本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Citymapper_Mobility_Index_20200!$L$5:$L$107</c:f>
              <c:numCache>
                <c:formatCode>General</c:formatCode>
                <c:ptCount val="103"/>
                <c:pt idx="14">
                  <c:v>1.2</c:v>
                </c:pt>
                <c:pt idx="15">
                  <c:v>1.23</c:v>
                </c:pt>
                <c:pt idx="16">
                  <c:v>1.28</c:v>
                </c:pt>
                <c:pt idx="17">
                  <c:v>1.25</c:v>
                </c:pt>
                <c:pt idx="18">
                  <c:v>1.23</c:v>
                </c:pt>
                <c:pt idx="19">
                  <c:v>1.27</c:v>
                </c:pt>
                <c:pt idx="20">
                  <c:v>1.18</c:v>
                </c:pt>
                <c:pt idx="21">
                  <c:v>1.2</c:v>
                </c:pt>
                <c:pt idx="22">
                  <c:v>1.1399999999999999</c:v>
                </c:pt>
                <c:pt idx="23">
                  <c:v>1.08</c:v>
                </c:pt>
                <c:pt idx="24">
                  <c:v>0.85</c:v>
                </c:pt>
                <c:pt idx="25">
                  <c:v>0.68</c:v>
                </c:pt>
                <c:pt idx="26">
                  <c:v>0.62</c:v>
                </c:pt>
                <c:pt idx="27">
                  <c:v>0.45</c:v>
                </c:pt>
                <c:pt idx="28">
                  <c:v>0.35</c:v>
                </c:pt>
                <c:pt idx="29">
                  <c:v>0.27</c:v>
                </c:pt>
                <c:pt idx="30">
                  <c:v>0.24</c:v>
                </c:pt>
                <c:pt idx="31">
                  <c:v>0.17</c:v>
                </c:pt>
                <c:pt idx="32">
                  <c:v>0.13</c:v>
                </c:pt>
                <c:pt idx="33">
                  <c:v>0.13</c:v>
                </c:pt>
                <c:pt idx="34">
                  <c:v>0.11</c:v>
                </c:pt>
                <c:pt idx="35">
                  <c:v>0.14000000000000001</c:v>
                </c:pt>
                <c:pt idx="36">
                  <c:v>0.12</c:v>
                </c:pt>
                <c:pt idx="37">
                  <c:v>0.12</c:v>
                </c:pt>
                <c:pt idx="38">
                  <c:v>0.1</c:v>
                </c:pt>
                <c:pt idx="39">
                  <c:v>0.1</c:v>
                </c:pt>
                <c:pt idx="40">
                  <c:v>0.12</c:v>
                </c:pt>
                <c:pt idx="41">
                  <c:v>0.11</c:v>
                </c:pt>
                <c:pt idx="42">
                  <c:v>0.11</c:v>
                </c:pt>
                <c:pt idx="43">
                  <c:v>0.12</c:v>
                </c:pt>
                <c:pt idx="44">
                  <c:v>0.1</c:v>
                </c:pt>
                <c:pt idx="45">
                  <c:v>0.11</c:v>
                </c:pt>
                <c:pt idx="46">
                  <c:v>0.1</c:v>
                </c:pt>
                <c:pt idx="47">
                  <c:v>0.1</c:v>
                </c:pt>
                <c:pt idx="48">
                  <c:v>0.08</c:v>
                </c:pt>
                <c:pt idx="49">
                  <c:v>0.09</c:v>
                </c:pt>
                <c:pt idx="50">
                  <c:v>0.11</c:v>
                </c:pt>
                <c:pt idx="51">
                  <c:v>0.11</c:v>
                </c:pt>
                <c:pt idx="52">
                  <c:v>0.09</c:v>
                </c:pt>
                <c:pt idx="53">
                  <c:v>0.08</c:v>
                </c:pt>
                <c:pt idx="54">
                  <c:v>0.08</c:v>
                </c:pt>
                <c:pt idx="55">
                  <c:v>0.08</c:v>
                </c:pt>
                <c:pt idx="56">
                  <c:v>0.09</c:v>
                </c:pt>
                <c:pt idx="57">
                  <c:v>0.1</c:v>
                </c:pt>
                <c:pt idx="58">
                  <c:v>0.11</c:v>
                </c:pt>
                <c:pt idx="59">
                  <c:v>0.09</c:v>
                </c:pt>
                <c:pt idx="60">
                  <c:v>0.09</c:v>
                </c:pt>
                <c:pt idx="61">
                  <c:v>0.11</c:v>
                </c:pt>
                <c:pt idx="62">
                  <c:v>0.1</c:v>
                </c:pt>
                <c:pt idx="63">
                  <c:v>0.1</c:v>
                </c:pt>
                <c:pt idx="64">
                  <c:v>0.11</c:v>
                </c:pt>
                <c:pt idx="65">
                  <c:v>0.11</c:v>
                </c:pt>
                <c:pt idx="66">
                  <c:v>0.1</c:v>
                </c:pt>
                <c:pt idx="67">
                  <c:v>0.1</c:v>
                </c:pt>
                <c:pt idx="68">
                  <c:v>0.12</c:v>
                </c:pt>
                <c:pt idx="69">
                  <c:v>0.1</c:v>
                </c:pt>
                <c:pt idx="70">
                  <c:v>0.11</c:v>
                </c:pt>
                <c:pt idx="71">
                  <c:v>0.11</c:v>
                </c:pt>
                <c:pt idx="72">
                  <c:v>0.1</c:v>
                </c:pt>
                <c:pt idx="73">
                  <c:v>0.13</c:v>
                </c:pt>
                <c:pt idx="74">
                  <c:v>0.1</c:v>
                </c:pt>
                <c:pt idx="75">
                  <c:v>0.13</c:v>
                </c:pt>
                <c:pt idx="76">
                  <c:v>0.14000000000000001</c:v>
                </c:pt>
                <c:pt idx="77">
                  <c:v>0.15</c:v>
                </c:pt>
                <c:pt idx="78">
                  <c:v>0.15</c:v>
                </c:pt>
                <c:pt idx="79">
                  <c:v>0.16</c:v>
                </c:pt>
                <c:pt idx="80">
                  <c:v>0.17</c:v>
                </c:pt>
                <c:pt idx="81">
                  <c:v>0.16</c:v>
                </c:pt>
                <c:pt idx="82">
                  <c:v>0.15</c:v>
                </c:pt>
                <c:pt idx="83">
                  <c:v>0.13</c:v>
                </c:pt>
                <c:pt idx="84">
                  <c:v>0.16</c:v>
                </c:pt>
                <c:pt idx="85">
                  <c:v>0.15</c:v>
                </c:pt>
                <c:pt idx="86">
                  <c:v>0.16</c:v>
                </c:pt>
                <c:pt idx="87">
                  <c:v>0.15</c:v>
                </c:pt>
                <c:pt idx="88">
                  <c:v>0.16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0.21</c:v>
                </c:pt>
                <c:pt idx="93">
                  <c:v>0.2</c:v>
                </c:pt>
                <c:pt idx="94">
                  <c:v>0.21</c:v>
                </c:pt>
                <c:pt idx="95">
                  <c:v>0.2</c:v>
                </c:pt>
                <c:pt idx="96">
                  <c:v>0.23</c:v>
                </c:pt>
                <c:pt idx="97">
                  <c:v>0.25</c:v>
                </c:pt>
                <c:pt idx="98">
                  <c:v>0.22</c:v>
                </c:pt>
                <c:pt idx="99">
                  <c:v>0.21</c:v>
                </c:pt>
                <c:pt idx="100">
                  <c:v>0.23</c:v>
                </c:pt>
                <c:pt idx="101">
                  <c:v>0.23</c:v>
                </c:pt>
                <c:pt idx="102">
                  <c:v>0.23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56E-44B3-95A9-89A5B1B17390}"/>
            </c:ext>
          </c:extLst>
        </c:ser>
        <c:ser>
          <c:idx val="12"/>
          <c:order val="11"/>
          <c:tx>
            <c:strRef>
              <c:f>Citymapper_Mobility_Index_20200!$M$4</c:f>
              <c:strCache>
                <c:ptCount val="1"/>
                <c:pt idx="0">
                  <c:v>伦敦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Citymapper_Mobility_Index_20200!$M$5:$M$107</c:f>
              <c:numCache>
                <c:formatCode>General</c:formatCode>
                <c:ptCount val="103"/>
                <c:pt idx="14">
                  <c:v>1</c:v>
                </c:pt>
                <c:pt idx="15">
                  <c:v>1.02</c:v>
                </c:pt>
                <c:pt idx="16">
                  <c:v>1</c:v>
                </c:pt>
                <c:pt idx="17">
                  <c:v>1.01</c:v>
                </c:pt>
                <c:pt idx="18">
                  <c:v>0.99</c:v>
                </c:pt>
                <c:pt idx="19">
                  <c:v>0.97</c:v>
                </c:pt>
                <c:pt idx="20">
                  <c:v>0.94</c:v>
                </c:pt>
                <c:pt idx="21">
                  <c:v>0.97</c:v>
                </c:pt>
                <c:pt idx="22">
                  <c:v>0.97</c:v>
                </c:pt>
                <c:pt idx="23">
                  <c:v>0.91</c:v>
                </c:pt>
                <c:pt idx="24">
                  <c:v>0.84</c:v>
                </c:pt>
                <c:pt idx="25">
                  <c:v>0.75</c:v>
                </c:pt>
                <c:pt idx="26">
                  <c:v>0.75</c:v>
                </c:pt>
                <c:pt idx="27">
                  <c:v>0.67</c:v>
                </c:pt>
                <c:pt idx="28">
                  <c:v>0.6</c:v>
                </c:pt>
                <c:pt idx="29">
                  <c:v>0.44</c:v>
                </c:pt>
                <c:pt idx="30">
                  <c:v>0.36</c:v>
                </c:pt>
                <c:pt idx="31">
                  <c:v>0.39</c:v>
                </c:pt>
                <c:pt idx="32">
                  <c:v>0.31</c:v>
                </c:pt>
                <c:pt idx="33">
                  <c:v>0.23</c:v>
                </c:pt>
                <c:pt idx="34">
                  <c:v>0.23</c:v>
                </c:pt>
                <c:pt idx="35">
                  <c:v>0.25</c:v>
                </c:pt>
                <c:pt idx="36">
                  <c:v>0.15</c:v>
                </c:pt>
                <c:pt idx="37">
                  <c:v>0.12</c:v>
                </c:pt>
                <c:pt idx="38">
                  <c:v>0.1</c:v>
                </c:pt>
                <c:pt idx="39">
                  <c:v>0.09</c:v>
                </c:pt>
                <c:pt idx="40">
                  <c:v>0.08</c:v>
                </c:pt>
                <c:pt idx="41">
                  <c:v>0.08</c:v>
                </c:pt>
                <c:pt idx="42">
                  <c:v>0.1</c:v>
                </c:pt>
                <c:pt idx="43">
                  <c:v>0.1</c:v>
                </c:pt>
                <c:pt idx="44">
                  <c:v>0.09</c:v>
                </c:pt>
                <c:pt idx="45">
                  <c:v>0.09</c:v>
                </c:pt>
                <c:pt idx="46">
                  <c:v>0.08</c:v>
                </c:pt>
                <c:pt idx="47">
                  <c:v>7.0000000000000007E-2</c:v>
                </c:pt>
                <c:pt idx="48">
                  <c:v>0.09</c:v>
                </c:pt>
                <c:pt idx="49">
                  <c:v>0.09</c:v>
                </c:pt>
                <c:pt idx="50">
                  <c:v>0.09</c:v>
                </c:pt>
                <c:pt idx="51">
                  <c:v>0.08</c:v>
                </c:pt>
                <c:pt idx="52">
                  <c:v>0.08</c:v>
                </c:pt>
                <c:pt idx="53">
                  <c:v>0.08</c:v>
                </c:pt>
                <c:pt idx="54">
                  <c:v>7.0000000000000007E-2</c:v>
                </c:pt>
                <c:pt idx="55">
                  <c:v>7.0000000000000007E-2</c:v>
                </c:pt>
                <c:pt idx="56">
                  <c:v>0.08</c:v>
                </c:pt>
                <c:pt idx="57">
                  <c:v>0.09</c:v>
                </c:pt>
                <c:pt idx="58">
                  <c:v>0.09</c:v>
                </c:pt>
                <c:pt idx="59">
                  <c:v>0.08</c:v>
                </c:pt>
                <c:pt idx="60">
                  <c:v>0.08</c:v>
                </c:pt>
                <c:pt idx="61">
                  <c:v>7.0000000000000007E-2</c:v>
                </c:pt>
                <c:pt idx="62">
                  <c:v>0.09</c:v>
                </c:pt>
                <c:pt idx="63">
                  <c:v>0.1</c:v>
                </c:pt>
                <c:pt idx="64">
                  <c:v>0.09</c:v>
                </c:pt>
                <c:pt idx="65">
                  <c:v>0.09</c:v>
                </c:pt>
                <c:pt idx="66">
                  <c:v>0.09</c:v>
                </c:pt>
                <c:pt idx="67">
                  <c:v>0.09</c:v>
                </c:pt>
                <c:pt idx="68">
                  <c:v>0.08</c:v>
                </c:pt>
                <c:pt idx="69">
                  <c:v>0.1</c:v>
                </c:pt>
                <c:pt idx="70">
                  <c:v>0.1</c:v>
                </c:pt>
                <c:pt idx="71">
                  <c:v>0.09</c:v>
                </c:pt>
                <c:pt idx="72">
                  <c:v>0.09</c:v>
                </c:pt>
                <c:pt idx="73">
                  <c:v>0.09</c:v>
                </c:pt>
                <c:pt idx="74">
                  <c:v>0.09</c:v>
                </c:pt>
                <c:pt idx="75">
                  <c:v>0.09</c:v>
                </c:pt>
                <c:pt idx="76">
                  <c:v>0.1</c:v>
                </c:pt>
                <c:pt idx="77">
                  <c:v>0.11</c:v>
                </c:pt>
                <c:pt idx="78">
                  <c:v>0.11</c:v>
                </c:pt>
                <c:pt idx="79">
                  <c:v>0.11</c:v>
                </c:pt>
                <c:pt idx="80">
                  <c:v>0.11</c:v>
                </c:pt>
                <c:pt idx="81">
                  <c:v>0.11</c:v>
                </c:pt>
                <c:pt idx="82">
                  <c:v>0.11</c:v>
                </c:pt>
                <c:pt idx="83">
                  <c:v>0.1</c:v>
                </c:pt>
                <c:pt idx="84">
                  <c:v>0.13</c:v>
                </c:pt>
                <c:pt idx="85">
                  <c:v>0.12</c:v>
                </c:pt>
                <c:pt idx="86">
                  <c:v>0.12</c:v>
                </c:pt>
                <c:pt idx="87">
                  <c:v>0.12</c:v>
                </c:pt>
                <c:pt idx="88">
                  <c:v>0.13</c:v>
                </c:pt>
                <c:pt idx="89">
                  <c:v>0.13</c:v>
                </c:pt>
                <c:pt idx="90">
                  <c:v>0.15</c:v>
                </c:pt>
                <c:pt idx="91">
                  <c:v>0.16</c:v>
                </c:pt>
                <c:pt idx="92">
                  <c:v>0.16</c:v>
                </c:pt>
                <c:pt idx="93">
                  <c:v>0.16</c:v>
                </c:pt>
                <c:pt idx="94">
                  <c:v>0.15</c:v>
                </c:pt>
                <c:pt idx="95">
                  <c:v>0.15</c:v>
                </c:pt>
                <c:pt idx="96">
                  <c:v>0.15</c:v>
                </c:pt>
                <c:pt idx="97">
                  <c:v>0.18</c:v>
                </c:pt>
                <c:pt idx="98">
                  <c:v>0.2</c:v>
                </c:pt>
                <c:pt idx="99">
                  <c:v>0.17</c:v>
                </c:pt>
                <c:pt idx="100">
                  <c:v>0.17</c:v>
                </c:pt>
                <c:pt idx="101">
                  <c:v>0.17</c:v>
                </c:pt>
                <c:pt idx="102">
                  <c:v>0.18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56E-44B3-95A9-89A5B1B17390}"/>
            </c:ext>
          </c:extLst>
        </c:ser>
        <c:ser>
          <c:idx val="13"/>
          <c:order val="12"/>
          <c:tx>
            <c:strRef>
              <c:f>Citymapper_Mobility_Index_20200!$N$4</c:f>
              <c:strCache>
                <c:ptCount val="1"/>
                <c:pt idx="0">
                  <c:v>洛杉矶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Citymapper_Mobility_Index_20200!$N$5:$N$107</c:f>
              <c:numCache>
                <c:formatCode>General</c:formatCode>
                <c:ptCount val="103"/>
                <c:pt idx="14">
                  <c:v>1.07</c:v>
                </c:pt>
                <c:pt idx="15">
                  <c:v>1.1000000000000001</c:v>
                </c:pt>
                <c:pt idx="16">
                  <c:v>1.08</c:v>
                </c:pt>
                <c:pt idx="17">
                  <c:v>1.04</c:v>
                </c:pt>
                <c:pt idx="18">
                  <c:v>1</c:v>
                </c:pt>
                <c:pt idx="19">
                  <c:v>0.96</c:v>
                </c:pt>
                <c:pt idx="20">
                  <c:v>0.98</c:v>
                </c:pt>
                <c:pt idx="21">
                  <c:v>1.03</c:v>
                </c:pt>
                <c:pt idx="22">
                  <c:v>0.92</c:v>
                </c:pt>
                <c:pt idx="23">
                  <c:v>0.81</c:v>
                </c:pt>
                <c:pt idx="24">
                  <c:v>0.71</c:v>
                </c:pt>
                <c:pt idx="25">
                  <c:v>0.56000000000000005</c:v>
                </c:pt>
                <c:pt idx="26">
                  <c:v>0.5</c:v>
                </c:pt>
                <c:pt idx="27">
                  <c:v>0.44</c:v>
                </c:pt>
                <c:pt idx="28">
                  <c:v>0.39</c:v>
                </c:pt>
                <c:pt idx="29">
                  <c:v>0.27</c:v>
                </c:pt>
                <c:pt idx="30">
                  <c:v>0.23</c:v>
                </c:pt>
                <c:pt idx="31">
                  <c:v>0.2</c:v>
                </c:pt>
                <c:pt idx="32">
                  <c:v>0.19</c:v>
                </c:pt>
                <c:pt idx="33">
                  <c:v>0.15</c:v>
                </c:pt>
                <c:pt idx="34">
                  <c:v>0.13</c:v>
                </c:pt>
                <c:pt idx="35">
                  <c:v>0.16</c:v>
                </c:pt>
                <c:pt idx="36">
                  <c:v>0.12</c:v>
                </c:pt>
                <c:pt idx="37">
                  <c:v>0.13</c:v>
                </c:pt>
                <c:pt idx="38">
                  <c:v>0.12</c:v>
                </c:pt>
                <c:pt idx="39">
                  <c:v>0.11</c:v>
                </c:pt>
                <c:pt idx="40">
                  <c:v>0.1</c:v>
                </c:pt>
                <c:pt idx="41">
                  <c:v>0.11</c:v>
                </c:pt>
                <c:pt idx="42">
                  <c:v>0.12</c:v>
                </c:pt>
                <c:pt idx="43">
                  <c:v>0.11</c:v>
                </c:pt>
                <c:pt idx="44">
                  <c:v>0.11</c:v>
                </c:pt>
                <c:pt idx="45">
                  <c:v>0.11</c:v>
                </c:pt>
                <c:pt idx="46">
                  <c:v>0.1</c:v>
                </c:pt>
                <c:pt idx="47">
                  <c:v>0.09</c:v>
                </c:pt>
                <c:pt idx="48">
                  <c:v>0.1</c:v>
                </c:pt>
                <c:pt idx="49">
                  <c:v>0.1</c:v>
                </c:pt>
                <c:pt idx="50">
                  <c:v>0.08</c:v>
                </c:pt>
                <c:pt idx="51">
                  <c:v>0.08</c:v>
                </c:pt>
                <c:pt idx="52">
                  <c:v>7.0000000000000007E-2</c:v>
                </c:pt>
                <c:pt idx="53">
                  <c:v>7.0000000000000007E-2</c:v>
                </c:pt>
                <c:pt idx="54">
                  <c:v>0.08</c:v>
                </c:pt>
                <c:pt idx="55">
                  <c:v>0.06</c:v>
                </c:pt>
                <c:pt idx="56">
                  <c:v>0.11</c:v>
                </c:pt>
                <c:pt idx="57">
                  <c:v>0.09</c:v>
                </c:pt>
                <c:pt idx="58">
                  <c:v>0.08</c:v>
                </c:pt>
                <c:pt idx="59">
                  <c:v>7.0000000000000007E-2</c:v>
                </c:pt>
                <c:pt idx="60">
                  <c:v>0.08</c:v>
                </c:pt>
                <c:pt idx="61">
                  <c:v>0.09</c:v>
                </c:pt>
                <c:pt idx="62">
                  <c:v>7.0000000000000007E-2</c:v>
                </c:pt>
                <c:pt idx="63">
                  <c:v>0.12</c:v>
                </c:pt>
                <c:pt idx="64">
                  <c:v>0.09</c:v>
                </c:pt>
                <c:pt idx="65">
                  <c:v>0.08</c:v>
                </c:pt>
                <c:pt idx="66">
                  <c:v>0.1</c:v>
                </c:pt>
                <c:pt idx="67">
                  <c:v>0.09</c:v>
                </c:pt>
                <c:pt idx="68">
                  <c:v>0.08</c:v>
                </c:pt>
                <c:pt idx="69">
                  <c:v>7.0000000000000007E-2</c:v>
                </c:pt>
                <c:pt idx="70">
                  <c:v>0.11</c:v>
                </c:pt>
                <c:pt idx="71">
                  <c:v>0.09</c:v>
                </c:pt>
                <c:pt idx="72">
                  <c:v>0.09</c:v>
                </c:pt>
                <c:pt idx="73">
                  <c:v>0.09</c:v>
                </c:pt>
                <c:pt idx="74">
                  <c:v>0.08</c:v>
                </c:pt>
                <c:pt idx="75">
                  <c:v>0.1</c:v>
                </c:pt>
                <c:pt idx="76">
                  <c:v>0.1</c:v>
                </c:pt>
                <c:pt idx="77">
                  <c:v>0.11</c:v>
                </c:pt>
                <c:pt idx="78">
                  <c:v>0.09</c:v>
                </c:pt>
                <c:pt idx="79">
                  <c:v>0.11</c:v>
                </c:pt>
                <c:pt idx="80">
                  <c:v>0.1</c:v>
                </c:pt>
                <c:pt idx="81">
                  <c:v>0.1</c:v>
                </c:pt>
                <c:pt idx="82">
                  <c:v>0.1</c:v>
                </c:pt>
                <c:pt idx="83">
                  <c:v>0.1</c:v>
                </c:pt>
                <c:pt idx="84">
                  <c:v>0.11</c:v>
                </c:pt>
                <c:pt idx="85">
                  <c:v>0.11</c:v>
                </c:pt>
                <c:pt idx="86">
                  <c:v>0.1</c:v>
                </c:pt>
                <c:pt idx="87">
                  <c:v>0.09</c:v>
                </c:pt>
                <c:pt idx="88">
                  <c:v>0.1</c:v>
                </c:pt>
                <c:pt idx="89">
                  <c:v>0.08</c:v>
                </c:pt>
                <c:pt idx="90">
                  <c:v>0.1</c:v>
                </c:pt>
                <c:pt idx="91">
                  <c:v>0.12</c:v>
                </c:pt>
                <c:pt idx="92">
                  <c:v>0.12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0.09</c:v>
                </c:pt>
                <c:pt idx="97">
                  <c:v>0.1</c:v>
                </c:pt>
                <c:pt idx="98">
                  <c:v>0.12</c:v>
                </c:pt>
                <c:pt idx="99">
                  <c:v>0.1</c:v>
                </c:pt>
                <c:pt idx="100">
                  <c:v>0.11</c:v>
                </c:pt>
                <c:pt idx="101">
                  <c:v>0.11</c:v>
                </c:pt>
                <c:pt idx="102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56E-44B3-95A9-89A5B1B17390}"/>
            </c:ext>
          </c:extLst>
        </c:ser>
        <c:ser>
          <c:idx val="14"/>
          <c:order val="13"/>
          <c:tx>
            <c:strRef>
              <c:f>Citymapper_Mobility_Index_20200!$O$4</c:f>
              <c:strCache>
                <c:ptCount val="1"/>
                <c:pt idx="0">
                  <c:v>里昂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Citymapper_Mobility_Index_20200!$O$5:$O$107</c:f>
              <c:numCache>
                <c:formatCode>General</c:formatCode>
                <c:ptCount val="103"/>
                <c:pt idx="7">
                  <c:v>1.02</c:v>
                </c:pt>
                <c:pt idx="8">
                  <c:v>1.03</c:v>
                </c:pt>
                <c:pt idx="9">
                  <c:v>1</c:v>
                </c:pt>
                <c:pt idx="10">
                  <c:v>0.95</c:v>
                </c:pt>
                <c:pt idx="11">
                  <c:v>0.92</c:v>
                </c:pt>
                <c:pt idx="12">
                  <c:v>0.88</c:v>
                </c:pt>
                <c:pt idx="13">
                  <c:v>0.9</c:v>
                </c:pt>
                <c:pt idx="14">
                  <c:v>0.82</c:v>
                </c:pt>
                <c:pt idx="15">
                  <c:v>0.76</c:v>
                </c:pt>
                <c:pt idx="16">
                  <c:v>0.75</c:v>
                </c:pt>
                <c:pt idx="17">
                  <c:v>0.77</c:v>
                </c:pt>
                <c:pt idx="18">
                  <c:v>0.8</c:v>
                </c:pt>
                <c:pt idx="19">
                  <c:v>0.89</c:v>
                </c:pt>
                <c:pt idx="20">
                  <c:v>0.94</c:v>
                </c:pt>
                <c:pt idx="21">
                  <c:v>0.99</c:v>
                </c:pt>
                <c:pt idx="22">
                  <c:v>0.99</c:v>
                </c:pt>
                <c:pt idx="23">
                  <c:v>0.97</c:v>
                </c:pt>
                <c:pt idx="24">
                  <c:v>0.89</c:v>
                </c:pt>
                <c:pt idx="25">
                  <c:v>0.81</c:v>
                </c:pt>
                <c:pt idx="26">
                  <c:v>0.75</c:v>
                </c:pt>
                <c:pt idx="27">
                  <c:v>0.53</c:v>
                </c:pt>
                <c:pt idx="28">
                  <c:v>0.36</c:v>
                </c:pt>
                <c:pt idx="29">
                  <c:v>0.14000000000000001</c:v>
                </c:pt>
                <c:pt idx="30">
                  <c:v>0.06</c:v>
                </c:pt>
                <c:pt idx="31">
                  <c:v>0.05</c:v>
                </c:pt>
                <c:pt idx="32">
                  <c:v>0.05</c:v>
                </c:pt>
                <c:pt idx="33">
                  <c:v>0.04</c:v>
                </c:pt>
                <c:pt idx="34">
                  <c:v>0.04</c:v>
                </c:pt>
                <c:pt idx="35">
                  <c:v>0.05</c:v>
                </c:pt>
                <c:pt idx="36">
                  <c:v>0.05</c:v>
                </c:pt>
                <c:pt idx="37">
                  <c:v>0.04</c:v>
                </c:pt>
                <c:pt idx="38">
                  <c:v>0.04</c:v>
                </c:pt>
                <c:pt idx="39">
                  <c:v>0.04</c:v>
                </c:pt>
                <c:pt idx="40">
                  <c:v>0.04</c:v>
                </c:pt>
                <c:pt idx="41">
                  <c:v>0.03</c:v>
                </c:pt>
                <c:pt idx="42">
                  <c:v>0.04</c:v>
                </c:pt>
                <c:pt idx="43">
                  <c:v>0.04</c:v>
                </c:pt>
                <c:pt idx="44">
                  <c:v>0.04</c:v>
                </c:pt>
                <c:pt idx="45">
                  <c:v>0.04</c:v>
                </c:pt>
                <c:pt idx="46">
                  <c:v>0.04</c:v>
                </c:pt>
                <c:pt idx="47">
                  <c:v>0.04</c:v>
                </c:pt>
                <c:pt idx="48">
                  <c:v>0.03</c:v>
                </c:pt>
                <c:pt idx="49">
                  <c:v>0.04</c:v>
                </c:pt>
                <c:pt idx="50">
                  <c:v>0.04</c:v>
                </c:pt>
                <c:pt idx="51">
                  <c:v>0.04</c:v>
                </c:pt>
                <c:pt idx="52">
                  <c:v>0.04</c:v>
                </c:pt>
                <c:pt idx="53">
                  <c:v>0.04</c:v>
                </c:pt>
                <c:pt idx="54">
                  <c:v>0.04</c:v>
                </c:pt>
                <c:pt idx="55">
                  <c:v>0.03</c:v>
                </c:pt>
                <c:pt idx="56">
                  <c:v>0.03</c:v>
                </c:pt>
                <c:pt idx="57">
                  <c:v>0.04</c:v>
                </c:pt>
                <c:pt idx="58">
                  <c:v>0.04</c:v>
                </c:pt>
                <c:pt idx="59">
                  <c:v>0.04</c:v>
                </c:pt>
                <c:pt idx="60">
                  <c:v>0.04</c:v>
                </c:pt>
                <c:pt idx="61">
                  <c:v>0.04</c:v>
                </c:pt>
                <c:pt idx="62">
                  <c:v>0.04</c:v>
                </c:pt>
                <c:pt idx="63">
                  <c:v>0.05</c:v>
                </c:pt>
                <c:pt idx="64">
                  <c:v>0.05</c:v>
                </c:pt>
                <c:pt idx="65">
                  <c:v>0.05</c:v>
                </c:pt>
                <c:pt idx="66">
                  <c:v>0.05</c:v>
                </c:pt>
                <c:pt idx="67">
                  <c:v>0.05</c:v>
                </c:pt>
                <c:pt idx="68">
                  <c:v>0.05</c:v>
                </c:pt>
                <c:pt idx="69">
                  <c:v>0.05</c:v>
                </c:pt>
                <c:pt idx="70">
                  <c:v>0.06</c:v>
                </c:pt>
                <c:pt idx="71">
                  <c:v>0.06</c:v>
                </c:pt>
                <c:pt idx="72">
                  <c:v>0.05</c:v>
                </c:pt>
                <c:pt idx="73">
                  <c:v>0.05</c:v>
                </c:pt>
                <c:pt idx="74">
                  <c:v>0.04</c:v>
                </c:pt>
                <c:pt idx="75">
                  <c:v>0.05</c:v>
                </c:pt>
                <c:pt idx="76">
                  <c:v>0.06</c:v>
                </c:pt>
                <c:pt idx="77">
                  <c:v>7.0000000000000007E-2</c:v>
                </c:pt>
                <c:pt idx="78">
                  <c:v>7.0000000000000007E-2</c:v>
                </c:pt>
                <c:pt idx="79">
                  <c:v>7.0000000000000007E-2</c:v>
                </c:pt>
                <c:pt idx="80">
                  <c:v>7.0000000000000007E-2</c:v>
                </c:pt>
                <c:pt idx="81">
                  <c:v>0.06</c:v>
                </c:pt>
                <c:pt idx="82">
                  <c:v>7.0000000000000007E-2</c:v>
                </c:pt>
                <c:pt idx="83">
                  <c:v>0.1</c:v>
                </c:pt>
                <c:pt idx="84">
                  <c:v>0.21</c:v>
                </c:pt>
                <c:pt idx="85">
                  <c:v>0.2</c:v>
                </c:pt>
                <c:pt idx="86">
                  <c:v>0.21</c:v>
                </c:pt>
                <c:pt idx="87">
                  <c:v>0.2</c:v>
                </c:pt>
                <c:pt idx="88">
                  <c:v>0.21</c:v>
                </c:pt>
                <c:pt idx="89">
                  <c:v>0.24</c:v>
                </c:pt>
                <c:pt idx="90">
                  <c:v>0.24</c:v>
                </c:pt>
                <c:pt idx="91">
                  <c:v>0.26</c:v>
                </c:pt>
                <c:pt idx="92">
                  <c:v>0.27</c:v>
                </c:pt>
                <c:pt idx="93">
                  <c:v>0.28000000000000003</c:v>
                </c:pt>
                <c:pt idx="94">
                  <c:v>0.23</c:v>
                </c:pt>
                <c:pt idx="95">
                  <c:v>0.24</c:v>
                </c:pt>
                <c:pt idx="96">
                  <c:v>0.22</c:v>
                </c:pt>
                <c:pt idx="97">
                  <c:v>0.28000000000000003</c:v>
                </c:pt>
                <c:pt idx="98">
                  <c:v>0.3</c:v>
                </c:pt>
                <c:pt idx="99">
                  <c:v>0.3</c:v>
                </c:pt>
                <c:pt idx="100">
                  <c:v>0.31</c:v>
                </c:pt>
                <c:pt idx="101">
                  <c:v>0.3</c:v>
                </c:pt>
                <c:pt idx="102">
                  <c:v>0.32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56E-44B3-95A9-89A5B1B17390}"/>
            </c:ext>
          </c:extLst>
        </c:ser>
        <c:ser>
          <c:idx val="15"/>
          <c:order val="14"/>
          <c:tx>
            <c:strRef>
              <c:f>Citymapper_Mobility_Index_20200!$P$4</c:f>
              <c:strCache>
                <c:ptCount val="1"/>
                <c:pt idx="0">
                  <c:v>马德里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Citymapper_Mobility_Index_20200!$P$5:$P$107</c:f>
              <c:numCache>
                <c:formatCode>General</c:formatCode>
                <c:ptCount val="103"/>
                <c:pt idx="14">
                  <c:v>1.07</c:v>
                </c:pt>
                <c:pt idx="15">
                  <c:v>1</c:v>
                </c:pt>
                <c:pt idx="16">
                  <c:v>1</c:v>
                </c:pt>
                <c:pt idx="17">
                  <c:v>1.01</c:v>
                </c:pt>
                <c:pt idx="18">
                  <c:v>1.01</c:v>
                </c:pt>
                <c:pt idx="19">
                  <c:v>0.98</c:v>
                </c:pt>
                <c:pt idx="20">
                  <c:v>1.03</c:v>
                </c:pt>
                <c:pt idx="21">
                  <c:v>1</c:v>
                </c:pt>
                <c:pt idx="22">
                  <c:v>0.78</c:v>
                </c:pt>
                <c:pt idx="23">
                  <c:v>0.65</c:v>
                </c:pt>
                <c:pt idx="24">
                  <c:v>0.41</c:v>
                </c:pt>
                <c:pt idx="25">
                  <c:v>0.23</c:v>
                </c:pt>
                <c:pt idx="26">
                  <c:v>0.11</c:v>
                </c:pt>
                <c:pt idx="27">
                  <c:v>0.1</c:v>
                </c:pt>
                <c:pt idx="28">
                  <c:v>0.09</c:v>
                </c:pt>
                <c:pt idx="29">
                  <c:v>0.06</c:v>
                </c:pt>
                <c:pt idx="30">
                  <c:v>0.05</c:v>
                </c:pt>
                <c:pt idx="31">
                  <c:v>0.05</c:v>
                </c:pt>
                <c:pt idx="32">
                  <c:v>0.04</c:v>
                </c:pt>
                <c:pt idx="33">
                  <c:v>0.04</c:v>
                </c:pt>
                <c:pt idx="34">
                  <c:v>0.04</c:v>
                </c:pt>
                <c:pt idx="35">
                  <c:v>0.05</c:v>
                </c:pt>
                <c:pt idx="36">
                  <c:v>0.05</c:v>
                </c:pt>
                <c:pt idx="37">
                  <c:v>0.04</c:v>
                </c:pt>
                <c:pt idx="38">
                  <c:v>0.04</c:v>
                </c:pt>
                <c:pt idx="39">
                  <c:v>0.03</c:v>
                </c:pt>
                <c:pt idx="40">
                  <c:v>0.03</c:v>
                </c:pt>
                <c:pt idx="41">
                  <c:v>0.03</c:v>
                </c:pt>
                <c:pt idx="42">
                  <c:v>0.04</c:v>
                </c:pt>
                <c:pt idx="43">
                  <c:v>0.04</c:v>
                </c:pt>
                <c:pt idx="44">
                  <c:v>0.04</c:v>
                </c:pt>
                <c:pt idx="45">
                  <c:v>0.03</c:v>
                </c:pt>
                <c:pt idx="46">
                  <c:v>0.03</c:v>
                </c:pt>
                <c:pt idx="47">
                  <c:v>0.03</c:v>
                </c:pt>
                <c:pt idx="48">
                  <c:v>0.03</c:v>
                </c:pt>
                <c:pt idx="49">
                  <c:v>0.04</c:v>
                </c:pt>
                <c:pt idx="50">
                  <c:v>0.04</c:v>
                </c:pt>
                <c:pt idx="51">
                  <c:v>0.04</c:v>
                </c:pt>
                <c:pt idx="52">
                  <c:v>0.03</c:v>
                </c:pt>
                <c:pt idx="53">
                  <c:v>0.03</c:v>
                </c:pt>
                <c:pt idx="54">
                  <c:v>0.03</c:v>
                </c:pt>
                <c:pt idx="55">
                  <c:v>0.04</c:v>
                </c:pt>
                <c:pt idx="56">
                  <c:v>0.05</c:v>
                </c:pt>
                <c:pt idx="57">
                  <c:v>0.04</c:v>
                </c:pt>
                <c:pt idx="58">
                  <c:v>0.04</c:v>
                </c:pt>
                <c:pt idx="59">
                  <c:v>0.04</c:v>
                </c:pt>
                <c:pt idx="60">
                  <c:v>0.04</c:v>
                </c:pt>
                <c:pt idx="61">
                  <c:v>0.03</c:v>
                </c:pt>
                <c:pt idx="62">
                  <c:v>0.04</c:v>
                </c:pt>
                <c:pt idx="63">
                  <c:v>0.05</c:v>
                </c:pt>
                <c:pt idx="64">
                  <c:v>0.05</c:v>
                </c:pt>
                <c:pt idx="65">
                  <c:v>0.04</c:v>
                </c:pt>
                <c:pt idx="66">
                  <c:v>0.04</c:v>
                </c:pt>
                <c:pt idx="67">
                  <c:v>0.04</c:v>
                </c:pt>
                <c:pt idx="68">
                  <c:v>0.04</c:v>
                </c:pt>
                <c:pt idx="69">
                  <c:v>0.04</c:v>
                </c:pt>
                <c:pt idx="70">
                  <c:v>0.06</c:v>
                </c:pt>
                <c:pt idx="71">
                  <c:v>0.06</c:v>
                </c:pt>
                <c:pt idx="72">
                  <c:v>0.05</c:v>
                </c:pt>
                <c:pt idx="73">
                  <c:v>0.06</c:v>
                </c:pt>
                <c:pt idx="74">
                  <c:v>0.04</c:v>
                </c:pt>
                <c:pt idx="75">
                  <c:v>0.06</c:v>
                </c:pt>
                <c:pt idx="76">
                  <c:v>7.0000000000000007E-2</c:v>
                </c:pt>
                <c:pt idx="77">
                  <c:v>0.1</c:v>
                </c:pt>
                <c:pt idx="78">
                  <c:v>0.08</c:v>
                </c:pt>
                <c:pt idx="79">
                  <c:v>0.08</c:v>
                </c:pt>
                <c:pt idx="80">
                  <c:v>0.08</c:v>
                </c:pt>
                <c:pt idx="81">
                  <c:v>7.0000000000000007E-2</c:v>
                </c:pt>
                <c:pt idx="82">
                  <c:v>7.0000000000000007E-2</c:v>
                </c:pt>
                <c:pt idx="83">
                  <c:v>7.0000000000000007E-2</c:v>
                </c:pt>
                <c:pt idx="84">
                  <c:v>0.11</c:v>
                </c:pt>
                <c:pt idx="85">
                  <c:v>0.09</c:v>
                </c:pt>
                <c:pt idx="86">
                  <c:v>0.09</c:v>
                </c:pt>
                <c:pt idx="87">
                  <c:v>0.09</c:v>
                </c:pt>
                <c:pt idx="88">
                  <c:v>0.06</c:v>
                </c:pt>
                <c:pt idx="89">
                  <c:v>7.0000000000000007E-2</c:v>
                </c:pt>
                <c:pt idx="90">
                  <c:v>0.09</c:v>
                </c:pt>
                <c:pt idx="91">
                  <c:v>0.13</c:v>
                </c:pt>
                <c:pt idx="92">
                  <c:v>0.11</c:v>
                </c:pt>
                <c:pt idx="93">
                  <c:v>0.11</c:v>
                </c:pt>
                <c:pt idx="94">
                  <c:v>0.11</c:v>
                </c:pt>
                <c:pt idx="95">
                  <c:v>0.1</c:v>
                </c:pt>
                <c:pt idx="96">
                  <c:v>0.09</c:v>
                </c:pt>
                <c:pt idx="97">
                  <c:v>0.1</c:v>
                </c:pt>
                <c:pt idx="98">
                  <c:v>0.21</c:v>
                </c:pt>
                <c:pt idx="99">
                  <c:v>0.2</c:v>
                </c:pt>
                <c:pt idx="100">
                  <c:v>0.2</c:v>
                </c:pt>
                <c:pt idx="101">
                  <c:v>0.19</c:v>
                </c:pt>
                <c:pt idx="102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56E-44B3-95A9-89A5B1B17390}"/>
            </c:ext>
          </c:extLst>
        </c:ser>
        <c:ser>
          <c:idx val="16"/>
          <c:order val="15"/>
          <c:tx>
            <c:strRef>
              <c:f>Citymapper_Mobility_Index_20200!$Q$4</c:f>
              <c:strCache>
                <c:ptCount val="1"/>
                <c:pt idx="0">
                  <c:v>曼彻斯特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Citymapper_Mobility_Index_20200!$Q$5:$Q$107</c:f>
              <c:numCache>
                <c:formatCode>General</c:formatCode>
                <c:ptCount val="103"/>
                <c:pt idx="14">
                  <c:v>1.06</c:v>
                </c:pt>
                <c:pt idx="15">
                  <c:v>0.98</c:v>
                </c:pt>
                <c:pt idx="16">
                  <c:v>1</c:v>
                </c:pt>
                <c:pt idx="17">
                  <c:v>1</c:v>
                </c:pt>
                <c:pt idx="18">
                  <c:v>1.05</c:v>
                </c:pt>
                <c:pt idx="19">
                  <c:v>1.02</c:v>
                </c:pt>
                <c:pt idx="20">
                  <c:v>1.08</c:v>
                </c:pt>
                <c:pt idx="21">
                  <c:v>1.01</c:v>
                </c:pt>
                <c:pt idx="22">
                  <c:v>0.93</c:v>
                </c:pt>
                <c:pt idx="23">
                  <c:v>0.91</c:v>
                </c:pt>
                <c:pt idx="24">
                  <c:v>0.88</c:v>
                </c:pt>
                <c:pt idx="25">
                  <c:v>0.89</c:v>
                </c:pt>
                <c:pt idx="26">
                  <c:v>0.81</c:v>
                </c:pt>
                <c:pt idx="27">
                  <c:v>0.77</c:v>
                </c:pt>
                <c:pt idx="28">
                  <c:v>0.68</c:v>
                </c:pt>
                <c:pt idx="29">
                  <c:v>0.47</c:v>
                </c:pt>
                <c:pt idx="30">
                  <c:v>0.42</c:v>
                </c:pt>
                <c:pt idx="31">
                  <c:v>0.38</c:v>
                </c:pt>
                <c:pt idx="32">
                  <c:v>0.36</c:v>
                </c:pt>
                <c:pt idx="33">
                  <c:v>0.26</c:v>
                </c:pt>
                <c:pt idx="34">
                  <c:v>0.26</c:v>
                </c:pt>
                <c:pt idx="35">
                  <c:v>0.28000000000000003</c:v>
                </c:pt>
                <c:pt idx="36">
                  <c:v>0.16</c:v>
                </c:pt>
                <c:pt idx="37">
                  <c:v>0.13</c:v>
                </c:pt>
                <c:pt idx="38">
                  <c:v>0.12</c:v>
                </c:pt>
                <c:pt idx="39">
                  <c:v>0.12</c:v>
                </c:pt>
                <c:pt idx="40">
                  <c:v>0.1</c:v>
                </c:pt>
                <c:pt idx="41">
                  <c:v>0.11</c:v>
                </c:pt>
                <c:pt idx="42">
                  <c:v>0.13</c:v>
                </c:pt>
                <c:pt idx="43">
                  <c:v>0.1</c:v>
                </c:pt>
                <c:pt idx="44">
                  <c:v>0.1</c:v>
                </c:pt>
                <c:pt idx="45">
                  <c:v>0.09</c:v>
                </c:pt>
                <c:pt idx="46">
                  <c:v>0.08</c:v>
                </c:pt>
                <c:pt idx="47">
                  <c:v>0.08</c:v>
                </c:pt>
                <c:pt idx="48">
                  <c:v>0.09</c:v>
                </c:pt>
                <c:pt idx="49">
                  <c:v>0.11</c:v>
                </c:pt>
                <c:pt idx="50">
                  <c:v>0.1</c:v>
                </c:pt>
                <c:pt idx="51">
                  <c:v>0.09</c:v>
                </c:pt>
                <c:pt idx="52">
                  <c:v>0.09</c:v>
                </c:pt>
                <c:pt idx="53">
                  <c:v>0.09</c:v>
                </c:pt>
                <c:pt idx="54">
                  <c:v>0.09</c:v>
                </c:pt>
                <c:pt idx="55">
                  <c:v>0.08</c:v>
                </c:pt>
                <c:pt idx="56">
                  <c:v>0.1</c:v>
                </c:pt>
                <c:pt idx="57">
                  <c:v>0.1</c:v>
                </c:pt>
                <c:pt idx="58">
                  <c:v>0.09</c:v>
                </c:pt>
                <c:pt idx="59">
                  <c:v>0.08</c:v>
                </c:pt>
                <c:pt idx="60">
                  <c:v>0.09</c:v>
                </c:pt>
                <c:pt idx="61">
                  <c:v>0.08</c:v>
                </c:pt>
                <c:pt idx="62">
                  <c:v>0.1</c:v>
                </c:pt>
                <c:pt idx="63">
                  <c:v>0.1</c:v>
                </c:pt>
                <c:pt idx="64">
                  <c:v>0.1</c:v>
                </c:pt>
                <c:pt idx="65">
                  <c:v>0.09</c:v>
                </c:pt>
                <c:pt idx="66">
                  <c:v>0.09</c:v>
                </c:pt>
                <c:pt idx="67">
                  <c:v>0.09</c:v>
                </c:pt>
                <c:pt idx="68">
                  <c:v>0.1</c:v>
                </c:pt>
                <c:pt idx="69">
                  <c:v>0.1</c:v>
                </c:pt>
                <c:pt idx="70">
                  <c:v>0.11</c:v>
                </c:pt>
                <c:pt idx="71">
                  <c:v>0.08</c:v>
                </c:pt>
                <c:pt idx="72">
                  <c:v>0.09</c:v>
                </c:pt>
                <c:pt idx="73">
                  <c:v>0.08</c:v>
                </c:pt>
                <c:pt idx="74">
                  <c:v>0.08</c:v>
                </c:pt>
                <c:pt idx="75">
                  <c:v>0.1</c:v>
                </c:pt>
                <c:pt idx="76">
                  <c:v>0.09</c:v>
                </c:pt>
                <c:pt idx="77">
                  <c:v>0.1</c:v>
                </c:pt>
                <c:pt idx="78">
                  <c:v>0.09</c:v>
                </c:pt>
                <c:pt idx="79">
                  <c:v>0.1</c:v>
                </c:pt>
                <c:pt idx="80">
                  <c:v>0.1</c:v>
                </c:pt>
                <c:pt idx="81">
                  <c:v>0.1</c:v>
                </c:pt>
                <c:pt idx="82">
                  <c:v>0.11</c:v>
                </c:pt>
                <c:pt idx="83">
                  <c:v>0.1</c:v>
                </c:pt>
                <c:pt idx="84">
                  <c:v>0.11</c:v>
                </c:pt>
                <c:pt idx="85">
                  <c:v>0.1</c:v>
                </c:pt>
                <c:pt idx="86">
                  <c:v>0.1</c:v>
                </c:pt>
                <c:pt idx="87">
                  <c:v>0.11</c:v>
                </c:pt>
                <c:pt idx="88">
                  <c:v>0.1</c:v>
                </c:pt>
                <c:pt idx="89">
                  <c:v>0.11</c:v>
                </c:pt>
                <c:pt idx="90">
                  <c:v>0.12</c:v>
                </c:pt>
                <c:pt idx="91">
                  <c:v>0.13</c:v>
                </c:pt>
                <c:pt idx="92">
                  <c:v>0.13</c:v>
                </c:pt>
                <c:pt idx="93">
                  <c:v>0.13</c:v>
                </c:pt>
                <c:pt idx="94">
                  <c:v>0.13</c:v>
                </c:pt>
                <c:pt idx="95">
                  <c:v>0.13</c:v>
                </c:pt>
                <c:pt idx="96">
                  <c:v>0.13</c:v>
                </c:pt>
                <c:pt idx="97">
                  <c:v>0.13</c:v>
                </c:pt>
                <c:pt idx="98">
                  <c:v>0.16</c:v>
                </c:pt>
                <c:pt idx="99">
                  <c:v>0.15</c:v>
                </c:pt>
                <c:pt idx="100">
                  <c:v>0.15</c:v>
                </c:pt>
                <c:pt idx="101">
                  <c:v>0.16</c:v>
                </c:pt>
                <c:pt idx="102">
                  <c:v>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56E-44B3-95A9-89A5B1B17390}"/>
            </c:ext>
          </c:extLst>
        </c:ser>
        <c:ser>
          <c:idx val="17"/>
          <c:order val="16"/>
          <c:tx>
            <c:strRef>
              <c:f>Citymapper_Mobility_Index_20200!$R$4</c:f>
              <c:strCache>
                <c:ptCount val="1"/>
                <c:pt idx="0">
                  <c:v>墨尔本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Citymapper_Mobility_Index_20200!$R$5:$R$107</c:f>
              <c:numCache>
                <c:formatCode>General</c:formatCode>
                <c:ptCount val="103"/>
                <c:pt idx="14">
                  <c:v>1.1299999999999999</c:v>
                </c:pt>
                <c:pt idx="15">
                  <c:v>1.06</c:v>
                </c:pt>
                <c:pt idx="16">
                  <c:v>1.1399999999999999</c:v>
                </c:pt>
                <c:pt idx="17">
                  <c:v>1.06</c:v>
                </c:pt>
                <c:pt idx="18">
                  <c:v>1.04</c:v>
                </c:pt>
                <c:pt idx="19">
                  <c:v>1.04</c:v>
                </c:pt>
                <c:pt idx="20">
                  <c:v>0.93</c:v>
                </c:pt>
                <c:pt idx="21">
                  <c:v>0.93</c:v>
                </c:pt>
                <c:pt idx="22">
                  <c:v>1.06</c:v>
                </c:pt>
                <c:pt idx="23">
                  <c:v>1.1000000000000001</c:v>
                </c:pt>
                <c:pt idx="24">
                  <c:v>1.02</c:v>
                </c:pt>
                <c:pt idx="25">
                  <c:v>0.95</c:v>
                </c:pt>
                <c:pt idx="26">
                  <c:v>0.89</c:v>
                </c:pt>
                <c:pt idx="27">
                  <c:v>0.81</c:v>
                </c:pt>
                <c:pt idx="28">
                  <c:v>0.79</c:v>
                </c:pt>
                <c:pt idx="29">
                  <c:v>0.66</c:v>
                </c:pt>
                <c:pt idx="30">
                  <c:v>0.53</c:v>
                </c:pt>
                <c:pt idx="31">
                  <c:v>0.5</c:v>
                </c:pt>
                <c:pt idx="32">
                  <c:v>0.49</c:v>
                </c:pt>
                <c:pt idx="33">
                  <c:v>0.46</c:v>
                </c:pt>
                <c:pt idx="34">
                  <c:v>0.42</c:v>
                </c:pt>
                <c:pt idx="35">
                  <c:v>0.33</c:v>
                </c:pt>
                <c:pt idx="36">
                  <c:v>0.25</c:v>
                </c:pt>
                <c:pt idx="37">
                  <c:v>0.2</c:v>
                </c:pt>
                <c:pt idx="38">
                  <c:v>0.2</c:v>
                </c:pt>
                <c:pt idx="39">
                  <c:v>0.18</c:v>
                </c:pt>
                <c:pt idx="40">
                  <c:v>0.18</c:v>
                </c:pt>
                <c:pt idx="41">
                  <c:v>0.18</c:v>
                </c:pt>
                <c:pt idx="42">
                  <c:v>0.18</c:v>
                </c:pt>
                <c:pt idx="43">
                  <c:v>0.15</c:v>
                </c:pt>
                <c:pt idx="44">
                  <c:v>0.15</c:v>
                </c:pt>
                <c:pt idx="45">
                  <c:v>0.12</c:v>
                </c:pt>
                <c:pt idx="46">
                  <c:v>0.13</c:v>
                </c:pt>
                <c:pt idx="47">
                  <c:v>0.12</c:v>
                </c:pt>
                <c:pt idx="48">
                  <c:v>0.14000000000000001</c:v>
                </c:pt>
                <c:pt idx="49">
                  <c:v>0.15</c:v>
                </c:pt>
                <c:pt idx="50">
                  <c:v>0.14000000000000001</c:v>
                </c:pt>
                <c:pt idx="51">
                  <c:v>0.13</c:v>
                </c:pt>
                <c:pt idx="52">
                  <c:v>0.12</c:v>
                </c:pt>
                <c:pt idx="53">
                  <c:v>0.1</c:v>
                </c:pt>
                <c:pt idx="54">
                  <c:v>0.12</c:v>
                </c:pt>
                <c:pt idx="55">
                  <c:v>0.09</c:v>
                </c:pt>
                <c:pt idx="56">
                  <c:v>0.13</c:v>
                </c:pt>
                <c:pt idx="57">
                  <c:v>0.14000000000000001</c:v>
                </c:pt>
                <c:pt idx="58">
                  <c:v>0.14000000000000001</c:v>
                </c:pt>
                <c:pt idx="59">
                  <c:v>0.12</c:v>
                </c:pt>
                <c:pt idx="60">
                  <c:v>0.13</c:v>
                </c:pt>
                <c:pt idx="61">
                  <c:v>0.13</c:v>
                </c:pt>
                <c:pt idx="62">
                  <c:v>0.15</c:v>
                </c:pt>
                <c:pt idx="63">
                  <c:v>0.14000000000000001</c:v>
                </c:pt>
                <c:pt idx="64">
                  <c:v>0.13</c:v>
                </c:pt>
                <c:pt idx="65">
                  <c:v>0.14000000000000001</c:v>
                </c:pt>
                <c:pt idx="66">
                  <c:v>0.13</c:v>
                </c:pt>
                <c:pt idx="67">
                  <c:v>0.13</c:v>
                </c:pt>
                <c:pt idx="68">
                  <c:v>0.14000000000000001</c:v>
                </c:pt>
                <c:pt idx="69">
                  <c:v>0.13</c:v>
                </c:pt>
                <c:pt idx="70">
                  <c:v>0.15</c:v>
                </c:pt>
                <c:pt idx="71">
                  <c:v>0.14000000000000001</c:v>
                </c:pt>
                <c:pt idx="72">
                  <c:v>0.12</c:v>
                </c:pt>
                <c:pt idx="73">
                  <c:v>0.13</c:v>
                </c:pt>
                <c:pt idx="74">
                  <c:v>0.13</c:v>
                </c:pt>
                <c:pt idx="75">
                  <c:v>0.13</c:v>
                </c:pt>
                <c:pt idx="76">
                  <c:v>0.16</c:v>
                </c:pt>
                <c:pt idx="77">
                  <c:v>0.15</c:v>
                </c:pt>
                <c:pt idx="78">
                  <c:v>0.16</c:v>
                </c:pt>
                <c:pt idx="79">
                  <c:v>0.14000000000000001</c:v>
                </c:pt>
                <c:pt idx="80">
                  <c:v>0.15</c:v>
                </c:pt>
                <c:pt idx="81">
                  <c:v>0.15</c:v>
                </c:pt>
                <c:pt idx="82">
                  <c:v>0.15</c:v>
                </c:pt>
                <c:pt idx="83">
                  <c:v>0.17</c:v>
                </c:pt>
                <c:pt idx="84">
                  <c:v>0.18</c:v>
                </c:pt>
                <c:pt idx="85">
                  <c:v>0.16</c:v>
                </c:pt>
                <c:pt idx="86">
                  <c:v>0.18</c:v>
                </c:pt>
                <c:pt idx="87">
                  <c:v>0.17</c:v>
                </c:pt>
                <c:pt idx="88">
                  <c:v>0.21</c:v>
                </c:pt>
                <c:pt idx="89">
                  <c:v>0.25</c:v>
                </c:pt>
                <c:pt idx="90">
                  <c:v>0.23</c:v>
                </c:pt>
                <c:pt idx="91">
                  <c:v>0.2</c:v>
                </c:pt>
                <c:pt idx="92">
                  <c:v>0.18</c:v>
                </c:pt>
                <c:pt idx="93">
                  <c:v>0.19</c:v>
                </c:pt>
                <c:pt idx="94">
                  <c:v>0.18</c:v>
                </c:pt>
                <c:pt idx="95">
                  <c:v>0.22</c:v>
                </c:pt>
                <c:pt idx="96">
                  <c:v>0.23</c:v>
                </c:pt>
                <c:pt idx="97">
                  <c:v>0.22</c:v>
                </c:pt>
                <c:pt idx="98">
                  <c:v>0.23</c:v>
                </c:pt>
                <c:pt idx="99">
                  <c:v>0.21</c:v>
                </c:pt>
                <c:pt idx="100">
                  <c:v>0.23</c:v>
                </c:pt>
                <c:pt idx="101">
                  <c:v>0.21</c:v>
                </c:pt>
                <c:pt idx="102">
                  <c:v>0.24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56E-44B3-95A9-89A5B1B17390}"/>
            </c:ext>
          </c:extLst>
        </c:ser>
        <c:ser>
          <c:idx val="18"/>
          <c:order val="17"/>
          <c:tx>
            <c:strRef>
              <c:f>Citymapper_Mobility_Index_20200!$S$4</c:f>
              <c:strCache>
                <c:ptCount val="1"/>
                <c:pt idx="0">
                  <c:v>墨西哥城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Citymapper_Mobility_Index_20200!$S$5:$S$107</c:f>
              <c:numCache>
                <c:formatCode>General</c:formatCode>
                <c:ptCount val="103"/>
                <c:pt idx="14">
                  <c:v>1.1399999999999999</c:v>
                </c:pt>
                <c:pt idx="15">
                  <c:v>1.1100000000000001</c:v>
                </c:pt>
                <c:pt idx="16">
                  <c:v>1.0900000000000001</c:v>
                </c:pt>
                <c:pt idx="17">
                  <c:v>1.08</c:v>
                </c:pt>
                <c:pt idx="18">
                  <c:v>1.0900000000000001</c:v>
                </c:pt>
                <c:pt idx="19">
                  <c:v>1.1499999999999999</c:v>
                </c:pt>
                <c:pt idx="20">
                  <c:v>1.32</c:v>
                </c:pt>
                <c:pt idx="21">
                  <c:v>0.74</c:v>
                </c:pt>
                <c:pt idx="22">
                  <c:v>0.95</c:v>
                </c:pt>
                <c:pt idx="23">
                  <c:v>1.1000000000000001</c:v>
                </c:pt>
                <c:pt idx="24">
                  <c:v>1.02</c:v>
                </c:pt>
                <c:pt idx="25">
                  <c:v>1.01</c:v>
                </c:pt>
                <c:pt idx="26">
                  <c:v>0.91</c:v>
                </c:pt>
                <c:pt idx="27">
                  <c:v>0.82</c:v>
                </c:pt>
                <c:pt idx="28">
                  <c:v>0.43</c:v>
                </c:pt>
                <c:pt idx="29">
                  <c:v>0.62</c:v>
                </c:pt>
                <c:pt idx="30">
                  <c:v>0.53</c:v>
                </c:pt>
                <c:pt idx="31">
                  <c:v>0.48</c:v>
                </c:pt>
                <c:pt idx="32">
                  <c:v>0.42</c:v>
                </c:pt>
                <c:pt idx="33">
                  <c:v>0.31</c:v>
                </c:pt>
                <c:pt idx="34">
                  <c:v>0.28000000000000003</c:v>
                </c:pt>
                <c:pt idx="35">
                  <c:v>0.3</c:v>
                </c:pt>
                <c:pt idx="36">
                  <c:v>0.28999999999999998</c:v>
                </c:pt>
                <c:pt idx="37">
                  <c:v>0.23</c:v>
                </c:pt>
                <c:pt idx="38">
                  <c:v>0.21</c:v>
                </c:pt>
                <c:pt idx="39">
                  <c:v>0.18</c:v>
                </c:pt>
                <c:pt idx="40">
                  <c:v>0.16</c:v>
                </c:pt>
                <c:pt idx="41">
                  <c:v>0.15</c:v>
                </c:pt>
                <c:pt idx="42">
                  <c:v>0.18</c:v>
                </c:pt>
                <c:pt idx="43">
                  <c:v>0.17</c:v>
                </c:pt>
                <c:pt idx="44">
                  <c:v>0.15</c:v>
                </c:pt>
                <c:pt idx="45">
                  <c:v>0.14000000000000001</c:v>
                </c:pt>
                <c:pt idx="46">
                  <c:v>0.13</c:v>
                </c:pt>
                <c:pt idx="47">
                  <c:v>0.11</c:v>
                </c:pt>
                <c:pt idx="48">
                  <c:v>0.11</c:v>
                </c:pt>
                <c:pt idx="49">
                  <c:v>0.13</c:v>
                </c:pt>
                <c:pt idx="50">
                  <c:v>0.13</c:v>
                </c:pt>
                <c:pt idx="51">
                  <c:v>0.13</c:v>
                </c:pt>
                <c:pt idx="52">
                  <c:v>0.09</c:v>
                </c:pt>
                <c:pt idx="53">
                  <c:v>7.0000000000000007E-2</c:v>
                </c:pt>
                <c:pt idx="54">
                  <c:v>0.08</c:v>
                </c:pt>
                <c:pt idx="55">
                  <c:v>0.1</c:v>
                </c:pt>
                <c:pt idx="56">
                  <c:v>0.13</c:v>
                </c:pt>
                <c:pt idx="57">
                  <c:v>0.12</c:v>
                </c:pt>
                <c:pt idx="58">
                  <c:v>0.11</c:v>
                </c:pt>
                <c:pt idx="59">
                  <c:v>0.12</c:v>
                </c:pt>
                <c:pt idx="60">
                  <c:v>0.1</c:v>
                </c:pt>
                <c:pt idx="61">
                  <c:v>0.1</c:v>
                </c:pt>
                <c:pt idx="62">
                  <c:v>0.09</c:v>
                </c:pt>
                <c:pt idx="63">
                  <c:v>0.12</c:v>
                </c:pt>
                <c:pt idx="64">
                  <c:v>0.12</c:v>
                </c:pt>
                <c:pt idx="65">
                  <c:v>0.12</c:v>
                </c:pt>
                <c:pt idx="66">
                  <c:v>0.1</c:v>
                </c:pt>
                <c:pt idx="67">
                  <c:v>0.09</c:v>
                </c:pt>
                <c:pt idx="68">
                  <c:v>0.08</c:v>
                </c:pt>
                <c:pt idx="69">
                  <c:v>0.09</c:v>
                </c:pt>
                <c:pt idx="70">
                  <c:v>0.12</c:v>
                </c:pt>
                <c:pt idx="71">
                  <c:v>0.1</c:v>
                </c:pt>
                <c:pt idx="72">
                  <c:v>0.1</c:v>
                </c:pt>
                <c:pt idx="73">
                  <c:v>0.11</c:v>
                </c:pt>
                <c:pt idx="74">
                  <c:v>0.08</c:v>
                </c:pt>
                <c:pt idx="75">
                  <c:v>0.09</c:v>
                </c:pt>
                <c:pt idx="76">
                  <c:v>0.1</c:v>
                </c:pt>
                <c:pt idx="77">
                  <c:v>0.12</c:v>
                </c:pt>
                <c:pt idx="78">
                  <c:v>0.11</c:v>
                </c:pt>
                <c:pt idx="79">
                  <c:v>0.1</c:v>
                </c:pt>
                <c:pt idx="80">
                  <c:v>0.09</c:v>
                </c:pt>
                <c:pt idx="81">
                  <c:v>0.08</c:v>
                </c:pt>
                <c:pt idx="82">
                  <c:v>7.0000000000000007E-2</c:v>
                </c:pt>
                <c:pt idx="83">
                  <c:v>7.0000000000000007E-2</c:v>
                </c:pt>
                <c:pt idx="84">
                  <c:v>0.11</c:v>
                </c:pt>
                <c:pt idx="85">
                  <c:v>0.11</c:v>
                </c:pt>
                <c:pt idx="86">
                  <c:v>0.1</c:v>
                </c:pt>
                <c:pt idx="87">
                  <c:v>0.1</c:v>
                </c:pt>
                <c:pt idx="88">
                  <c:v>0.09</c:v>
                </c:pt>
                <c:pt idx="89">
                  <c:v>0.09</c:v>
                </c:pt>
                <c:pt idx="90">
                  <c:v>0.09</c:v>
                </c:pt>
                <c:pt idx="91">
                  <c:v>0.11</c:v>
                </c:pt>
                <c:pt idx="92">
                  <c:v>0.09</c:v>
                </c:pt>
                <c:pt idx="93">
                  <c:v>0.11</c:v>
                </c:pt>
                <c:pt idx="94">
                  <c:v>0.1</c:v>
                </c:pt>
                <c:pt idx="95">
                  <c:v>0.09</c:v>
                </c:pt>
                <c:pt idx="96">
                  <c:v>0.08</c:v>
                </c:pt>
                <c:pt idx="97">
                  <c:v>0.09</c:v>
                </c:pt>
                <c:pt idx="98">
                  <c:v>0.13</c:v>
                </c:pt>
                <c:pt idx="99">
                  <c:v>0.1</c:v>
                </c:pt>
                <c:pt idx="100">
                  <c:v>0.11</c:v>
                </c:pt>
                <c:pt idx="101">
                  <c:v>0.1</c:v>
                </c:pt>
                <c:pt idx="102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56E-44B3-95A9-89A5B1B17390}"/>
            </c:ext>
          </c:extLst>
        </c:ser>
        <c:ser>
          <c:idx val="19"/>
          <c:order val="18"/>
          <c:tx>
            <c:strRef>
              <c:f>Citymapper_Mobility_Index_20200!$T$4</c:f>
              <c:strCache>
                <c:ptCount val="1"/>
                <c:pt idx="0">
                  <c:v>米兰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Citymapper_Mobility_Index_20200!$T$5:$T$107</c:f>
              <c:numCache>
                <c:formatCode>General</c:formatCode>
                <c:ptCount val="103"/>
                <c:pt idx="0">
                  <c:v>1.23</c:v>
                </c:pt>
                <c:pt idx="1">
                  <c:v>1.24</c:v>
                </c:pt>
                <c:pt idx="2">
                  <c:v>1.3</c:v>
                </c:pt>
                <c:pt idx="3">
                  <c:v>1.28</c:v>
                </c:pt>
                <c:pt idx="4">
                  <c:v>1.1399999999999999</c:v>
                </c:pt>
                <c:pt idx="5">
                  <c:v>1.02</c:v>
                </c:pt>
                <c:pt idx="6">
                  <c:v>0.76</c:v>
                </c:pt>
                <c:pt idx="7">
                  <c:v>0.55000000000000004</c:v>
                </c:pt>
                <c:pt idx="8">
                  <c:v>0.41</c:v>
                </c:pt>
                <c:pt idx="9">
                  <c:v>0.37</c:v>
                </c:pt>
                <c:pt idx="10">
                  <c:v>0.35</c:v>
                </c:pt>
                <c:pt idx="11">
                  <c:v>0.35</c:v>
                </c:pt>
                <c:pt idx="12">
                  <c:v>0.35</c:v>
                </c:pt>
                <c:pt idx="13">
                  <c:v>0.35</c:v>
                </c:pt>
                <c:pt idx="14">
                  <c:v>0.45</c:v>
                </c:pt>
                <c:pt idx="15">
                  <c:v>0.44</c:v>
                </c:pt>
                <c:pt idx="16">
                  <c:v>0.43</c:v>
                </c:pt>
                <c:pt idx="17">
                  <c:v>0.39</c:v>
                </c:pt>
                <c:pt idx="18">
                  <c:v>0.37</c:v>
                </c:pt>
                <c:pt idx="19">
                  <c:v>0.34</c:v>
                </c:pt>
                <c:pt idx="20">
                  <c:v>0.23</c:v>
                </c:pt>
                <c:pt idx="21">
                  <c:v>0.19</c:v>
                </c:pt>
                <c:pt idx="22">
                  <c:v>0.13</c:v>
                </c:pt>
                <c:pt idx="23">
                  <c:v>0.1</c:v>
                </c:pt>
                <c:pt idx="24">
                  <c:v>7.0000000000000007E-2</c:v>
                </c:pt>
                <c:pt idx="25">
                  <c:v>0.06</c:v>
                </c:pt>
                <c:pt idx="26">
                  <c:v>0.05</c:v>
                </c:pt>
                <c:pt idx="27">
                  <c:v>0.05</c:v>
                </c:pt>
                <c:pt idx="28">
                  <c:v>7.0000000000000007E-2</c:v>
                </c:pt>
                <c:pt idx="29">
                  <c:v>0.06</c:v>
                </c:pt>
                <c:pt idx="30">
                  <c:v>0.05</c:v>
                </c:pt>
                <c:pt idx="31">
                  <c:v>0.04</c:v>
                </c:pt>
                <c:pt idx="32">
                  <c:v>0.04</c:v>
                </c:pt>
                <c:pt idx="33">
                  <c:v>0.03</c:v>
                </c:pt>
                <c:pt idx="34">
                  <c:v>0.03</c:v>
                </c:pt>
                <c:pt idx="35">
                  <c:v>0.04</c:v>
                </c:pt>
                <c:pt idx="36">
                  <c:v>0.04</c:v>
                </c:pt>
                <c:pt idx="37">
                  <c:v>0.03</c:v>
                </c:pt>
                <c:pt idx="38">
                  <c:v>0.03</c:v>
                </c:pt>
                <c:pt idx="39">
                  <c:v>0.03</c:v>
                </c:pt>
                <c:pt idx="40">
                  <c:v>0.02</c:v>
                </c:pt>
                <c:pt idx="41">
                  <c:v>0.03</c:v>
                </c:pt>
                <c:pt idx="42">
                  <c:v>0.04</c:v>
                </c:pt>
                <c:pt idx="43">
                  <c:v>0.03</c:v>
                </c:pt>
                <c:pt idx="44">
                  <c:v>0.03</c:v>
                </c:pt>
                <c:pt idx="45">
                  <c:v>0.03</c:v>
                </c:pt>
                <c:pt idx="46">
                  <c:v>0.03</c:v>
                </c:pt>
                <c:pt idx="47">
                  <c:v>0.03</c:v>
                </c:pt>
                <c:pt idx="48">
                  <c:v>0.03</c:v>
                </c:pt>
                <c:pt idx="49">
                  <c:v>0.04</c:v>
                </c:pt>
                <c:pt idx="50">
                  <c:v>0.03</c:v>
                </c:pt>
                <c:pt idx="51">
                  <c:v>0.03</c:v>
                </c:pt>
                <c:pt idx="52">
                  <c:v>0.03</c:v>
                </c:pt>
                <c:pt idx="53">
                  <c:v>0.03</c:v>
                </c:pt>
                <c:pt idx="54">
                  <c:v>0.03</c:v>
                </c:pt>
                <c:pt idx="55">
                  <c:v>0.02</c:v>
                </c:pt>
                <c:pt idx="56">
                  <c:v>0.03</c:v>
                </c:pt>
                <c:pt idx="57">
                  <c:v>0.04</c:v>
                </c:pt>
                <c:pt idx="58">
                  <c:v>0.03</c:v>
                </c:pt>
                <c:pt idx="59">
                  <c:v>0.03</c:v>
                </c:pt>
                <c:pt idx="60">
                  <c:v>0.03</c:v>
                </c:pt>
                <c:pt idx="61">
                  <c:v>0.03</c:v>
                </c:pt>
                <c:pt idx="62">
                  <c:v>0.03</c:v>
                </c:pt>
                <c:pt idx="63">
                  <c:v>0.04</c:v>
                </c:pt>
                <c:pt idx="64">
                  <c:v>0.04</c:v>
                </c:pt>
                <c:pt idx="65">
                  <c:v>0.03</c:v>
                </c:pt>
                <c:pt idx="66">
                  <c:v>0.03</c:v>
                </c:pt>
                <c:pt idx="67">
                  <c:v>0.03</c:v>
                </c:pt>
                <c:pt idx="68">
                  <c:v>0.03</c:v>
                </c:pt>
                <c:pt idx="69">
                  <c:v>0.03</c:v>
                </c:pt>
                <c:pt idx="70">
                  <c:v>0.05</c:v>
                </c:pt>
                <c:pt idx="71">
                  <c:v>0.04</c:v>
                </c:pt>
                <c:pt idx="72">
                  <c:v>0.04</c:v>
                </c:pt>
                <c:pt idx="73">
                  <c:v>0.04</c:v>
                </c:pt>
                <c:pt idx="74">
                  <c:v>0.03</c:v>
                </c:pt>
                <c:pt idx="75">
                  <c:v>0.04</c:v>
                </c:pt>
                <c:pt idx="76">
                  <c:v>0.05</c:v>
                </c:pt>
                <c:pt idx="77">
                  <c:v>0.1</c:v>
                </c:pt>
                <c:pt idx="78">
                  <c:v>0.09</c:v>
                </c:pt>
                <c:pt idx="79">
                  <c:v>0.08</c:v>
                </c:pt>
                <c:pt idx="80">
                  <c:v>0.08</c:v>
                </c:pt>
                <c:pt idx="81">
                  <c:v>0.08</c:v>
                </c:pt>
                <c:pt idx="82">
                  <c:v>0.09</c:v>
                </c:pt>
                <c:pt idx="83">
                  <c:v>0.09</c:v>
                </c:pt>
                <c:pt idx="84">
                  <c:v>0.09</c:v>
                </c:pt>
                <c:pt idx="85">
                  <c:v>0.08</c:v>
                </c:pt>
                <c:pt idx="86">
                  <c:v>0.08</c:v>
                </c:pt>
                <c:pt idx="87">
                  <c:v>0.09</c:v>
                </c:pt>
                <c:pt idx="88">
                  <c:v>0.08</c:v>
                </c:pt>
                <c:pt idx="89">
                  <c:v>0.09</c:v>
                </c:pt>
                <c:pt idx="90">
                  <c:v>0.11</c:v>
                </c:pt>
                <c:pt idx="91">
                  <c:v>0.15</c:v>
                </c:pt>
                <c:pt idx="92">
                  <c:v>0.13</c:v>
                </c:pt>
                <c:pt idx="93">
                  <c:v>0.14000000000000001</c:v>
                </c:pt>
                <c:pt idx="94">
                  <c:v>0.15</c:v>
                </c:pt>
                <c:pt idx="95">
                  <c:v>0.14000000000000001</c:v>
                </c:pt>
                <c:pt idx="96">
                  <c:v>0.15</c:v>
                </c:pt>
                <c:pt idx="97">
                  <c:v>0.16</c:v>
                </c:pt>
                <c:pt idx="98">
                  <c:v>0.18</c:v>
                </c:pt>
                <c:pt idx="99">
                  <c:v>0.17</c:v>
                </c:pt>
                <c:pt idx="100">
                  <c:v>0.17</c:v>
                </c:pt>
                <c:pt idx="101">
                  <c:v>0.16</c:v>
                </c:pt>
                <c:pt idx="102">
                  <c:v>0.17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56E-44B3-95A9-89A5B1B17390}"/>
            </c:ext>
          </c:extLst>
        </c:ser>
        <c:ser>
          <c:idx val="20"/>
          <c:order val="19"/>
          <c:tx>
            <c:strRef>
              <c:f>Citymapper_Mobility_Index_20200!$U$4</c:f>
              <c:strCache>
                <c:ptCount val="1"/>
                <c:pt idx="0">
                  <c:v>摩纳哥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Citymapper_Mobility_Index_20200!$U$5:$U$107</c:f>
              <c:numCache>
                <c:formatCode>General</c:formatCode>
                <c:ptCount val="103"/>
                <c:pt idx="0">
                  <c:v>1.22</c:v>
                </c:pt>
                <c:pt idx="1">
                  <c:v>1.27</c:v>
                </c:pt>
                <c:pt idx="2">
                  <c:v>1.41</c:v>
                </c:pt>
                <c:pt idx="3">
                  <c:v>1.1299999999999999</c:v>
                </c:pt>
                <c:pt idx="4">
                  <c:v>1.2</c:v>
                </c:pt>
                <c:pt idx="5">
                  <c:v>0.67</c:v>
                </c:pt>
                <c:pt idx="6">
                  <c:v>0.78</c:v>
                </c:pt>
                <c:pt idx="7">
                  <c:v>0.91</c:v>
                </c:pt>
                <c:pt idx="8">
                  <c:v>0.72</c:v>
                </c:pt>
                <c:pt idx="9">
                  <c:v>0.78</c:v>
                </c:pt>
                <c:pt idx="10">
                  <c:v>0.72</c:v>
                </c:pt>
                <c:pt idx="11">
                  <c:v>0.93</c:v>
                </c:pt>
                <c:pt idx="12">
                  <c:v>0.71</c:v>
                </c:pt>
                <c:pt idx="13">
                  <c:v>0.76</c:v>
                </c:pt>
                <c:pt idx="14">
                  <c:v>0.82</c:v>
                </c:pt>
                <c:pt idx="15">
                  <c:v>0.72</c:v>
                </c:pt>
                <c:pt idx="16">
                  <c:v>0.81</c:v>
                </c:pt>
                <c:pt idx="17">
                  <c:v>0.6</c:v>
                </c:pt>
                <c:pt idx="18">
                  <c:v>0.75</c:v>
                </c:pt>
                <c:pt idx="19">
                  <c:v>0.65</c:v>
                </c:pt>
                <c:pt idx="20">
                  <c:v>0.64</c:v>
                </c:pt>
                <c:pt idx="21">
                  <c:v>0.7</c:v>
                </c:pt>
                <c:pt idx="22">
                  <c:v>0.74</c:v>
                </c:pt>
                <c:pt idx="23">
                  <c:v>0.5</c:v>
                </c:pt>
                <c:pt idx="24">
                  <c:v>0.55000000000000004</c:v>
                </c:pt>
                <c:pt idx="25">
                  <c:v>0.5</c:v>
                </c:pt>
                <c:pt idx="26">
                  <c:v>0.35</c:v>
                </c:pt>
                <c:pt idx="27">
                  <c:v>0.3</c:v>
                </c:pt>
                <c:pt idx="28">
                  <c:v>0.33</c:v>
                </c:pt>
                <c:pt idx="29">
                  <c:v>0.2</c:v>
                </c:pt>
                <c:pt idx="30">
                  <c:v>0.12</c:v>
                </c:pt>
                <c:pt idx="31">
                  <c:v>0.1</c:v>
                </c:pt>
                <c:pt idx="32">
                  <c:v>0.08</c:v>
                </c:pt>
                <c:pt idx="33">
                  <c:v>0.04</c:v>
                </c:pt>
                <c:pt idx="34">
                  <c:v>7.0000000000000007E-2</c:v>
                </c:pt>
                <c:pt idx="35">
                  <c:v>0.05</c:v>
                </c:pt>
                <c:pt idx="36">
                  <c:v>0.1</c:v>
                </c:pt>
                <c:pt idx="37">
                  <c:v>7.0000000000000007E-2</c:v>
                </c:pt>
                <c:pt idx="38">
                  <c:v>7.0000000000000007E-2</c:v>
                </c:pt>
                <c:pt idx="39">
                  <c:v>7.0000000000000007E-2</c:v>
                </c:pt>
                <c:pt idx="40">
                  <c:v>7.0000000000000007E-2</c:v>
                </c:pt>
                <c:pt idx="41">
                  <c:v>0.05</c:v>
                </c:pt>
                <c:pt idx="42">
                  <c:v>7.0000000000000007E-2</c:v>
                </c:pt>
                <c:pt idx="43">
                  <c:v>0.05</c:v>
                </c:pt>
                <c:pt idx="44">
                  <c:v>7.0000000000000007E-2</c:v>
                </c:pt>
                <c:pt idx="45">
                  <c:v>0.05</c:v>
                </c:pt>
                <c:pt idx="46">
                  <c:v>0.06</c:v>
                </c:pt>
                <c:pt idx="47">
                  <c:v>0.02</c:v>
                </c:pt>
                <c:pt idx="48">
                  <c:v>0.03</c:v>
                </c:pt>
                <c:pt idx="49">
                  <c:v>0.05</c:v>
                </c:pt>
                <c:pt idx="50">
                  <c:v>7.0000000000000007E-2</c:v>
                </c:pt>
                <c:pt idx="51">
                  <c:v>0.02</c:v>
                </c:pt>
                <c:pt idx="52">
                  <c:v>0.03</c:v>
                </c:pt>
                <c:pt idx="53">
                  <c:v>0.06</c:v>
                </c:pt>
                <c:pt idx="54">
                  <c:v>0.03</c:v>
                </c:pt>
                <c:pt idx="55">
                  <c:v>0.02</c:v>
                </c:pt>
                <c:pt idx="56">
                  <c:v>0.03</c:v>
                </c:pt>
                <c:pt idx="57">
                  <c:v>0.02</c:v>
                </c:pt>
                <c:pt idx="58">
                  <c:v>0.03</c:v>
                </c:pt>
                <c:pt idx="59">
                  <c:v>0.05</c:v>
                </c:pt>
                <c:pt idx="60">
                  <c:v>0.04</c:v>
                </c:pt>
                <c:pt idx="61">
                  <c:v>0.01</c:v>
                </c:pt>
                <c:pt idx="62">
                  <c:v>0</c:v>
                </c:pt>
                <c:pt idx="63">
                  <c:v>0.05</c:v>
                </c:pt>
                <c:pt idx="64">
                  <c:v>0.04</c:v>
                </c:pt>
                <c:pt idx="65">
                  <c:v>0.04</c:v>
                </c:pt>
                <c:pt idx="66">
                  <c:v>0.03</c:v>
                </c:pt>
                <c:pt idx="67">
                  <c:v>0.06</c:v>
                </c:pt>
                <c:pt idx="68">
                  <c:v>0.02</c:v>
                </c:pt>
                <c:pt idx="69">
                  <c:v>0.02</c:v>
                </c:pt>
                <c:pt idx="70">
                  <c:v>0.05</c:v>
                </c:pt>
                <c:pt idx="71">
                  <c:v>7.0000000000000007E-2</c:v>
                </c:pt>
                <c:pt idx="72">
                  <c:v>0.03</c:v>
                </c:pt>
                <c:pt idx="73">
                  <c:v>0.03</c:v>
                </c:pt>
                <c:pt idx="74">
                  <c:v>0.04</c:v>
                </c:pt>
                <c:pt idx="75">
                  <c:v>0.05</c:v>
                </c:pt>
                <c:pt idx="76">
                  <c:v>0.05</c:v>
                </c:pt>
                <c:pt idx="77">
                  <c:v>0.08</c:v>
                </c:pt>
                <c:pt idx="78">
                  <c:v>0.11</c:v>
                </c:pt>
                <c:pt idx="79">
                  <c:v>7.0000000000000007E-2</c:v>
                </c:pt>
                <c:pt idx="80">
                  <c:v>7.0000000000000007E-2</c:v>
                </c:pt>
                <c:pt idx="81">
                  <c:v>0.03</c:v>
                </c:pt>
                <c:pt idx="82">
                  <c:v>0.06</c:v>
                </c:pt>
                <c:pt idx="83">
                  <c:v>7.0000000000000007E-2</c:v>
                </c:pt>
                <c:pt idx="84">
                  <c:v>0.19</c:v>
                </c:pt>
                <c:pt idx="85">
                  <c:v>0.19</c:v>
                </c:pt>
                <c:pt idx="86">
                  <c:v>0.11</c:v>
                </c:pt>
                <c:pt idx="87">
                  <c:v>0.21</c:v>
                </c:pt>
                <c:pt idx="88">
                  <c:v>0.15</c:v>
                </c:pt>
                <c:pt idx="89">
                  <c:v>0.12</c:v>
                </c:pt>
                <c:pt idx="90">
                  <c:v>0.08</c:v>
                </c:pt>
                <c:pt idx="91">
                  <c:v>0.21</c:v>
                </c:pt>
                <c:pt idx="92">
                  <c:v>0.17</c:v>
                </c:pt>
                <c:pt idx="93">
                  <c:v>0.13</c:v>
                </c:pt>
                <c:pt idx="94">
                  <c:v>0.12</c:v>
                </c:pt>
                <c:pt idx="95">
                  <c:v>0.18</c:v>
                </c:pt>
                <c:pt idx="96">
                  <c:v>0.09</c:v>
                </c:pt>
                <c:pt idx="97">
                  <c:v>0.13</c:v>
                </c:pt>
                <c:pt idx="98">
                  <c:v>0.16</c:v>
                </c:pt>
                <c:pt idx="99">
                  <c:v>0.21</c:v>
                </c:pt>
                <c:pt idx="100">
                  <c:v>0.24</c:v>
                </c:pt>
                <c:pt idx="101">
                  <c:v>0.24</c:v>
                </c:pt>
                <c:pt idx="102">
                  <c:v>0.15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56E-44B3-95A9-89A5B1B17390}"/>
            </c:ext>
          </c:extLst>
        </c:ser>
        <c:ser>
          <c:idx val="21"/>
          <c:order val="20"/>
          <c:tx>
            <c:strRef>
              <c:f>Citymapper_Mobility_Index_20200!$V$4</c:f>
              <c:strCache>
                <c:ptCount val="1"/>
                <c:pt idx="0">
                  <c:v>蒙特拉而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Citymapper_Mobility_Index_20200!$V$5:$V$107</c:f>
              <c:numCache>
                <c:formatCode>General</c:formatCode>
                <c:ptCount val="103"/>
                <c:pt idx="14">
                  <c:v>0.96</c:v>
                </c:pt>
                <c:pt idx="15">
                  <c:v>1</c:v>
                </c:pt>
                <c:pt idx="16">
                  <c:v>1.03</c:v>
                </c:pt>
                <c:pt idx="17">
                  <c:v>1.04</c:v>
                </c:pt>
                <c:pt idx="18">
                  <c:v>1.02</c:v>
                </c:pt>
                <c:pt idx="19">
                  <c:v>1.07</c:v>
                </c:pt>
                <c:pt idx="20">
                  <c:v>1.1399999999999999</c:v>
                </c:pt>
                <c:pt idx="21">
                  <c:v>0.96</c:v>
                </c:pt>
                <c:pt idx="22">
                  <c:v>0.99</c:v>
                </c:pt>
                <c:pt idx="23">
                  <c:v>1.04</c:v>
                </c:pt>
                <c:pt idx="24">
                  <c:v>1</c:v>
                </c:pt>
                <c:pt idx="25">
                  <c:v>0.87</c:v>
                </c:pt>
                <c:pt idx="26">
                  <c:v>0.79</c:v>
                </c:pt>
                <c:pt idx="27">
                  <c:v>0.69</c:v>
                </c:pt>
                <c:pt idx="28">
                  <c:v>0.51</c:v>
                </c:pt>
                <c:pt idx="29">
                  <c:v>0.34</c:v>
                </c:pt>
                <c:pt idx="30">
                  <c:v>0.31</c:v>
                </c:pt>
                <c:pt idx="31">
                  <c:v>0.27</c:v>
                </c:pt>
                <c:pt idx="32">
                  <c:v>0.24</c:v>
                </c:pt>
                <c:pt idx="33">
                  <c:v>0.23</c:v>
                </c:pt>
                <c:pt idx="34">
                  <c:v>0.21</c:v>
                </c:pt>
                <c:pt idx="35">
                  <c:v>0.18</c:v>
                </c:pt>
                <c:pt idx="36">
                  <c:v>0.16</c:v>
                </c:pt>
                <c:pt idx="37">
                  <c:v>0.14000000000000001</c:v>
                </c:pt>
                <c:pt idx="38">
                  <c:v>0.13</c:v>
                </c:pt>
                <c:pt idx="39">
                  <c:v>0.13</c:v>
                </c:pt>
                <c:pt idx="40">
                  <c:v>0.12</c:v>
                </c:pt>
                <c:pt idx="41">
                  <c:v>0.11</c:v>
                </c:pt>
                <c:pt idx="42">
                  <c:v>0.13</c:v>
                </c:pt>
                <c:pt idx="43">
                  <c:v>0.12</c:v>
                </c:pt>
                <c:pt idx="44">
                  <c:v>0.13</c:v>
                </c:pt>
                <c:pt idx="45">
                  <c:v>0.11</c:v>
                </c:pt>
                <c:pt idx="46">
                  <c:v>0.11</c:v>
                </c:pt>
                <c:pt idx="47">
                  <c:v>0.12</c:v>
                </c:pt>
                <c:pt idx="48">
                  <c:v>0.09</c:v>
                </c:pt>
                <c:pt idx="49">
                  <c:v>0.13</c:v>
                </c:pt>
                <c:pt idx="50">
                  <c:v>0.11</c:v>
                </c:pt>
                <c:pt idx="51">
                  <c:v>0.1</c:v>
                </c:pt>
                <c:pt idx="52">
                  <c:v>0.09</c:v>
                </c:pt>
                <c:pt idx="53">
                  <c:v>0.1</c:v>
                </c:pt>
                <c:pt idx="54">
                  <c:v>0.09</c:v>
                </c:pt>
                <c:pt idx="55">
                  <c:v>0.08</c:v>
                </c:pt>
                <c:pt idx="56">
                  <c:v>0.11</c:v>
                </c:pt>
                <c:pt idx="57">
                  <c:v>0.11</c:v>
                </c:pt>
                <c:pt idx="58">
                  <c:v>0.1</c:v>
                </c:pt>
                <c:pt idx="59">
                  <c:v>0.09</c:v>
                </c:pt>
                <c:pt idx="60">
                  <c:v>0.1</c:v>
                </c:pt>
                <c:pt idx="61">
                  <c:v>0.12</c:v>
                </c:pt>
                <c:pt idx="62">
                  <c:v>7.0000000000000007E-2</c:v>
                </c:pt>
                <c:pt idx="63">
                  <c:v>0.13</c:v>
                </c:pt>
                <c:pt idx="64">
                  <c:v>0.1</c:v>
                </c:pt>
                <c:pt idx="65">
                  <c:v>0.1</c:v>
                </c:pt>
                <c:pt idx="66">
                  <c:v>0.11</c:v>
                </c:pt>
                <c:pt idx="67">
                  <c:v>0.1</c:v>
                </c:pt>
                <c:pt idx="68">
                  <c:v>0.12</c:v>
                </c:pt>
                <c:pt idx="69">
                  <c:v>0.09</c:v>
                </c:pt>
                <c:pt idx="70">
                  <c:v>0.12</c:v>
                </c:pt>
                <c:pt idx="71">
                  <c:v>0.13</c:v>
                </c:pt>
                <c:pt idx="72">
                  <c:v>0.13</c:v>
                </c:pt>
                <c:pt idx="73">
                  <c:v>0.1</c:v>
                </c:pt>
                <c:pt idx="74">
                  <c:v>0.14000000000000001</c:v>
                </c:pt>
                <c:pt idx="75">
                  <c:v>0.16</c:v>
                </c:pt>
                <c:pt idx="76">
                  <c:v>0.13</c:v>
                </c:pt>
                <c:pt idx="77">
                  <c:v>0.15</c:v>
                </c:pt>
                <c:pt idx="78">
                  <c:v>0.12</c:v>
                </c:pt>
                <c:pt idx="79">
                  <c:v>0.15</c:v>
                </c:pt>
                <c:pt idx="80">
                  <c:v>0.13</c:v>
                </c:pt>
                <c:pt idx="81">
                  <c:v>0.14000000000000001</c:v>
                </c:pt>
                <c:pt idx="82">
                  <c:v>0.14000000000000001</c:v>
                </c:pt>
                <c:pt idx="83">
                  <c:v>0.13</c:v>
                </c:pt>
                <c:pt idx="84">
                  <c:v>0.15</c:v>
                </c:pt>
                <c:pt idx="85">
                  <c:v>0.12</c:v>
                </c:pt>
                <c:pt idx="86">
                  <c:v>0.16</c:v>
                </c:pt>
                <c:pt idx="87">
                  <c:v>0.14000000000000001</c:v>
                </c:pt>
                <c:pt idx="88">
                  <c:v>0.14000000000000001</c:v>
                </c:pt>
                <c:pt idx="89">
                  <c:v>0.17</c:v>
                </c:pt>
                <c:pt idx="90">
                  <c:v>0.17</c:v>
                </c:pt>
                <c:pt idx="91">
                  <c:v>0.18</c:v>
                </c:pt>
                <c:pt idx="92">
                  <c:v>0.19</c:v>
                </c:pt>
                <c:pt idx="93">
                  <c:v>0.18</c:v>
                </c:pt>
                <c:pt idx="94">
                  <c:v>0.19</c:v>
                </c:pt>
                <c:pt idx="95">
                  <c:v>0.19</c:v>
                </c:pt>
                <c:pt idx="96">
                  <c:v>0.23</c:v>
                </c:pt>
                <c:pt idx="97">
                  <c:v>0.24</c:v>
                </c:pt>
                <c:pt idx="98">
                  <c:v>0.21</c:v>
                </c:pt>
                <c:pt idx="99">
                  <c:v>0.22</c:v>
                </c:pt>
                <c:pt idx="100">
                  <c:v>0.21</c:v>
                </c:pt>
                <c:pt idx="101">
                  <c:v>0.21</c:v>
                </c:pt>
                <c:pt idx="102">
                  <c:v>0.21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256E-44B3-95A9-89A5B1B17390}"/>
            </c:ext>
          </c:extLst>
        </c:ser>
        <c:ser>
          <c:idx val="22"/>
          <c:order val="21"/>
          <c:tx>
            <c:strRef>
              <c:f>Citymapper_Mobility_Index_20200!$W$4</c:f>
              <c:strCache>
                <c:ptCount val="1"/>
                <c:pt idx="0">
                  <c:v>莫斯科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Citymapper_Mobility_Index_20200!$W$5:$W$107</c:f>
              <c:numCache>
                <c:formatCode>General</c:formatCode>
                <c:ptCount val="103"/>
                <c:pt idx="14">
                  <c:v>1.02</c:v>
                </c:pt>
                <c:pt idx="15">
                  <c:v>1.17</c:v>
                </c:pt>
                <c:pt idx="16">
                  <c:v>1.1299999999999999</c:v>
                </c:pt>
                <c:pt idx="17">
                  <c:v>1.03</c:v>
                </c:pt>
                <c:pt idx="18">
                  <c:v>1.08</c:v>
                </c:pt>
                <c:pt idx="19">
                  <c:v>1.02</c:v>
                </c:pt>
                <c:pt idx="20">
                  <c:v>0.97</c:v>
                </c:pt>
                <c:pt idx="21">
                  <c:v>0.86</c:v>
                </c:pt>
                <c:pt idx="22">
                  <c:v>1.06</c:v>
                </c:pt>
                <c:pt idx="23">
                  <c:v>1.1399999999999999</c:v>
                </c:pt>
                <c:pt idx="24">
                  <c:v>1</c:v>
                </c:pt>
                <c:pt idx="25">
                  <c:v>0.95</c:v>
                </c:pt>
                <c:pt idx="26">
                  <c:v>1</c:v>
                </c:pt>
                <c:pt idx="27">
                  <c:v>0.8</c:v>
                </c:pt>
                <c:pt idx="28">
                  <c:v>0.85</c:v>
                </c:pt>
                <c:pt idx="29">
                  <c:v>0.82</c:v>
                </c:pt>
                <c:pt idx="30">
                  <c:v>0.75</c:v>
                </c:pt>
                <c:pt idx="31">
                  <c:v>0.64</c:v>
                </c:pt>
                <c:pt idx="32">
                  <c:v>0.56999999999999995</c:v>
                </c:pt>
                <c:pt idx="33">
                  <c:v>0.53</c:v>
                </c:pt>
                <c:pt idx="34">
                  <c:v>0.56000000000000005</c:v>
                </c:pt>
                <c:pt idx="35">
                  <c:v>0.56999999999999995</c:v>
                </c:pt>
                <c:pt idx="36">
                  <c:v>0.56999999999999995</c:v>
                </c:pt>
                <c:pt idx="37">
                  <c:v>0.54</c:v>
                </c:pt>
                <c:pt idx="38">
                  <c:v>0.49</c:v>
                </c:pt>
                <c:pt idx="39">
                  <c:v>0.46</c:v>
                </c:pt>
                <c:pt idx="40">
                  <c:v>0.32</c:v>
                </c:pt>
                <c:pt idx="41">
                  <c:v>0.27</c:v>
                </c:pt>
                <c:pt idx="42">
                  <c:v>0.17</c:v>
                </c:pt>
                <c:pt idx="43">
                  <c:v>0.17</c:v>
                </c:pt>
                <c:pt idx="44">
                  <c:v>0.14000000000000001</c:v>
                </c:pt>
                <c:pt idx="45">
                  <c:v>0.12</c:v>
                </c:pt>
                <c:pt idx="46">
                  <c:v>0.13</c:v>
                </c:pt>
                <c:pt idx="47">
                  <c:v>0.13</c:v>
                </c:pt>
                <c:pt idx="48">
                  <c:v>0.13</c:v>
                </c:pt>
                <c:pt idx="49">
                  <c:v>0.16</c:v>
                </c:pt>
                <c:pt idx="50">
                  <c:v>0.17</c:v>
                </c:pt>
                <c:pt idx="51">
                  <c:v>0.16</c:v>
                </c:pt>
                <c:pt idx="52">
                  <c:v>0.14000000000000001</c:v>
                </c:pt>
                <c:pt idx="53">
                  <c:v>0.13</c:v>
                </c:pt>
                <c:pt idx="54">
                  <c:v>0.15</c:v>
                </c:pt>
                <c:pt idx="55">
                  <c:v>0.16</c:v>
                </c:pt>
                <c:pt idx="56">
                  <c:v>0.16</c:v>
                </c:pt>
                <c:pt idx="57">
                  <c:v>0.17</c:v>
                </c:pt>
                <c:pt idx="58">
                  <c:v>0.13</c:v>
                </c:pt>
                <c:pt idx="59">
                  <c:v>0.11</c:v>
                </c:pt>
                <c:pt idx="60">
                  <c:v>0.13</c:v>
                </c:pt>
                <c:pt idx="61">
                  <c:v>0.11</c:v>
                </c:pt>
                <c:pt idx="62">
                  <c:v>0.13</c:v>
                </c:pt>
                <c:pt idx="63">
                  <c:v>0.13</c:v>
                </c:pt>
                <c:pt idx="64">
                  <c:v>0.17</c:v>
                </c:pt>
                <c:pt idx="65">
                  <c:v>0.16</c:v>
                </c:pt>
                <c:pt idx="66">
                  <c:v>0.15</c:v>
                </c:pt>
                <c:pt idx="67">
                  <c:v>0.13</c:v>
                </c:pt>
                <c:pt idx="68">
                  <c:v>0.13</c:v>
                </c:pt>
                <c:pt idx="69">
                  <c:v>0.13</c:v>
                </c:pt>
                <c:pt idx="70">
                  <c:v>0.17</c:v>
                </c:pt>
                <c:pt idx="71">
                  <c:v>0.17</c:v>
                </c:pt>
                <c:pt idx="72">
                  <c:v>0.16</c:v>
                </c:pt>
                <c:pt idx="73">
                  <c:v>0.16</c:v>
                </c:pt>
                <c:pt idx="74">
                  <c:v>0.12</c:v>
                </c:pt>
                <c:pt idx="75">
                  <c:v>0.11</c:v>
                </c:pt>
                <c:pt idx="76">
                  <c:v>0.14000000000000001</c:v>
                </c:pt>
                <c:pt idx="77">
                  <c:v>0.13</c:v>
                </c:pt>
                <c:pt idx="78">
                  <c:v>0.14000000000000001</c:v>
                </c:pt>
                <c:pt idx="79">
                  <c:v>0.17</c:v>
                </c:pt>
                <c:pt idx="80">
                  <c:v>0.15</c:v>
                </c:pt>
                <c:pt idx="81">
                  <c:v>0.15</c:v>
                </c:pt>
                <c:pt idx="82">
                  <c:v>0.13</c:v>
                </c:pt>
                <c:pt idx="83">
                  <c:v>0.18</c:v>
                </c:pt>
                <c:pt idx="84">
                  <c:v>0.17</c:v>
                </c:pt>
                <c:pt idx="85">
                  <c:v>0.18</c:v>
                </c:pt>
                <c:pt idx="86">
                  <c:v>0.2</c:v>
                </c:pt>
                <c:pt idx="87">
                  <c:v>0.18</c:v>
                </c:pt>
                <c:pt idx="88">
                  <c:v>0.19</c:v>
                </c:pt>
                <c:pt idx="89">
                  <c:v>0.16</c:v>
                </c:pt>
                <c:pt idx="90">
                  <c:v>0.18</c:v>
                </c:pt>
                <c:pt idx="91">
                  <c:v>0.2</c:v>
                </c:pt>
                <c:pt idx="92">
                  <c:v>0.2</c:v>
                </c:pt>
                <c:pt idx="93">
                  <c:v>0.22</c:v>
                </c:pt>
                <c:pt idx="94">
                  <c:v>0.18</c:v>
                </c:pt>
                <c:pt idx="95">
                  <c:v>0.18</c:v>
                </c:pt>
                <c:pt idx="96">
                  <c:v>0.16</c:v>
                </c:pt>
                <c:pt idx="97">
                  <c:v>0.2</c:v>
                </c:pt>
                <c:pt idx="98">
                  <c:v>0.24</c:v>
                </c:pt>
                <c:pt idx="99">
                  <c:v>0.25</c:v>
                </c:pt>
                <c:pt idx="100">
                  <c:v>0.26</c:v>
                </c:pt>
                <c:pt idx="101">
                  <c:v>0.22</c:v>
                </c:pt>
                <c:pt idx="102">
                  <c:v>0.18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256E-44B3-95A9-89A5B1B17390}"/>
            </c:ext>
          </c:extLst>
        </c:ser>
        <c:ser>
          <c:idx val="23"/>
          <c:order val="22"/>
          <c:tx>
            <c:strRef>
              <c:f>Citymapper_Mobility_Index_20200!$X$4</c:f>
              <c:strCache>
                <c:ptCount val="1"/>
                <c:pt idx="0">
                  <c:v>纽约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Citymapper_Mobility_Index_20200!$X$5:$X$107</c:f>
              <c:numCache>
                <c:formatCode>General</c:formatCode>
                <c:ptCount val="103"/>
                <c:pt idx="14">
                  <c:v>1</c:v>
                </c:pt>
                <c:pt idx="15">
                  <c:v>1.02</c:v>
                </c:pt>
                <c:pt idx="16">
                  <c:v>1.04</c:v>
                </c:pt>
                <c:pt idx="17">
                  <c:v>1.02</c:v>
                </c:pt>
                <c:pt idx="18">
                  <c:v>1.03</c:v>
                </c:pt>
                <c:pt idx="19">
                  <c:v>1.03</c:v>
                </c:pt>
                <c:pt idx="20">
                  <c:v>1.01</c:v>
                </c:pt>
                <c:pt idx="21">
                  <c:v>0.97</c:v>
                </c:pt>
                <c:pt idx="22">
                  <c:v>0.9</c:v>
                </c:pt>
                <c:pt idx="23">
                  <c:v>0.85</c:v>
                </c:pt>
                <c:pt idx="24">
                  <c:v>0.7</c:v>
                </c:pt>
                <c:pt idx="25">
                  <c:v>0.54</c:v>
                </c:pt>
                <c:pt idx="26">
                  <c:v>0.47</c:v>
                </c:pt>
                <c:pt idx="27">
                  <c:v>0.36</c:v>
                </c:pt>
                <c:pt idx="28">
                  <c:v>0.3</c:v>
                </c:pt>
                <c:pt idx="29">
                  <c:v>0.2</c:v>
                </c:pt>
                <c:pt idx="30">
                  <c:v>0.17</c:v>
                </c:pt>
                <c:pt idx="31">
                  <c:v>0.13</c:v>
                </c:pt>
                <c:pt idx="32">
                  <c:v>0.12</c:v>
                </c:pt>
                <c:pt idx="33">
                  <c:v>0.1</c:v>
                </c:pt>
                <c:pt idx="34">
                  <c:v>0.08</c:v>
                </c:pt>
                <c:pt idx="35">
                  <c:v>0.08</c:v>
                </c:pt>
                <c:pt idx="36">
                  <c:v>0.08</c:v>
                </c:pt>
                <c:pt idx="37">
                  <c:v>7.0000000000000007E-2</c:v>
                </c:pt>
                <c:pt idx="38">
                  <c:v>0.08</c:v>
                </c:pt>
                <c:pt idx="39">
                  <c:v>7.0000000000000007E-2</c:v>
                </c:pt>
                <c:pt idx="40">
                  <c:v>0.06</c:v>
                </c:pt>
                <c:pt idx="41">
                  <c:v>0.05</c:v>
                </c:pt>
                <c:pt idx="42">
                  <c:v>0.08</c:v>
                </c:pt>
                <c:pt idx="43">
                  <c:v>7.0000000000000007E-2</c:v>
                </c:pt>
                <c:pt idx="44">
                  <c:v>7.0000000000000007E-2</c:v>
                </c:pt>
                <c:pt idx="45">
                  <c:v>0.06</c:v>
                </c:pt>
                <c:pt idx="46">
                  <c:v>0.06</c:v>
                </c:pt>
                <c:pt idx="47">
                  <c:v>0.06</c:v>
                </c:pt>
                <c:pt idx="48">
                  <c:v>0.05</c:v>
                </c:pt>
                <c:pt idx="49">
                  <c:v>7.0000000000000007E-2</c:v>
                </c:pt>
                <c:pt idx="50">
                  <c:v>0.06</c:v>
                </c:pt>
                <c:pt idx="51">
                  <c:v>0.06</c:v>
                </c:pt>
                <c:pt idx="52">
                  <c:v>0.05</c:v>
                </c:pt>
                <c:pt idx="53">
                  <c:v>0.05</c:v>
                </c:pt>
                <c:pt idx="54">
                  <c:v>0.05</c:v>
                </c:pt>
                <c:pt idx="55">
                  <c:v>0.05</c:v>
                </c:pt>
                <c:pt idx="56">
                  <c:v>0.06</c:v>
                </c:pt>
                <c:pt idx="57">
                  <c:v>0.06</c:v>
                </c:pt>
                <c:pt idx="58">
                  <c:v>0.06</c:v>
                </c:pt>
                <c:pt idx="59">
                  <c:v>0.06</c:v>
                </c:pt>
                <c:pt idx="60">
                  <c:v>0.05</c:v>
                </c:pt>
                <c:pt idx="61">
                  <c:v>0.04</c:v>
                </c:pt>
                <c:pt idx="62">
                  <c:v>0.05</c:v>
                </c:pt>
                <c:pt idx="63">
                  <c:v>0.06</c:v>
                </c:pt>
                <c:pt idx="64">
                  <c:v>0.06</c:v>
                </c:pt>
                <c:pt idx="65">
                  <c:v>0.06</c:v>
                </c:pt>
                <c:pt idx="66">
                  <c:v>0.05</c:v>
                </c:pt>
                <c:pt idx="67">
                  <c:v>0.05</c:v>
                </c:pt>
                <c:pt idx="68">
                  <c:v>0.06</c:v>
                </c:pt>
                <c:pt idx="69">
                  <c:v>0.04</c:v>
                </c:pt>
                <c:pt idx="70">
                  <c:v>0.06</c:v>
                </c:pt>
                <c:pt idx="71">
                  <c:v>7.0000000000000007E-2</c:v>
                </c:pt>
                <c:pt idx="72">
                  <c:v>0.06</c:v>
                </c:pt>
                <c:pt idx="73">
                  <c:v>0.05</c:v>
                </c:pt>
                <c:pt idx="74">
                  <c:v>0.06</c:v>
                </c:pt>
                <c:pt idx="75">
                  <c:v>0.06</c:v>
                </c:pt>
                <c:pt idx="76">
                  <c:v>0.06</c:v>
                </c:pt>
                <c:pt idx="77">
                  <c:v>7.0000000000000007E-2</c:v>
                </c:pt>
                <c:pt idx="78">
                  <c:v>7.0000000000000007E-2</c:v>
                </c:pt>
                <c:pt idx="79">
                  <c:v>0.06</c:v>
                </c:pt>
                <c:pt idx="80">
                  <c:v>0.06</c:v>
                </c:pt>
                <c:pt idx="81">
                  <c:v>0.06</c:v>
                </c:pt>
                <c:pt idx="82">
                  <c:v>0.05</c:v>
                </c:pt>
                <c:pt idx="83">
                  <c:v>0.06</c:v>
                </c:pt>
                <c:pt idx="84">
                  <c:v>7.0000000000000007E-2</c:v>
                </c:pt>
                <c:pt idx="85">
                  <c:v>7.0000000000000007E-2</c:v>
                </c:pt>
                <c:pt idx="86">
                  <c:v>7.0000000000000007E-2</c:v>
                </c:pt>
                <c:pt idx="87">
                  <c:v>7.0000000000000007E-2</c:v>
                </c:pt>
                <c:pt idx="88">
                  <c:v>7.0000000000000007E-2</c:v>
                </c:pt>
                <c:pt idx="89">
                  <c:v>7.0000000000000007E-2</c:v>
                </c:pt>
                <c:pt idx="90">
                  <c:v>7.0000000000000007E-2</c:v>
                </c:pt>
                <c:pt idx="91">
                  <c:v>0.08</c:v>
                </c:pt>
                <c:pt idx="92">
                  <c:v>0.08</c:v>
                </c:pt>
                <c:pt idx="93">
                  <c:v>0.08</c:v>
                </c:pt>
                <c:pt idx="94">
                  <c:v>0.08</c:v>
                </c:pt>
                <c:pt idx="95">
                  <c:v>0.08</c:v>
                </c:pt>
                <c:pt idx="96">
                  <c:v>0.05</c:v>
                </c:pt>
                <c:pt idx="97">
                  <c:v>0.08</c:v>
                </c:pt>
                <c:pt idx="98">
                  <c:v>0.09</c:v>
                </c:pt>
                <c:pt idx="99">
                  <c:v>0.09</c:v>
                </c:pt>
                <c:pt idx="100">
                  <c:v>0.09</c:v>
                </c:pt>
                <c:pt idx="101">
                  <c:v>0.08</c:v>
                </c:pt>
                <c:pt idx="102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56E-44B3-95A9-89A5B1B17390}"/>
            </c:ext>
          </c:extLst>
        </c:ser>
        <c:ser>
          <c:idx val="25"/>
          <c:order val="23"/>
          <c:tx>
            <c:strRef>
              <c:f>Citymapper_Mobility_Index_20200!$Z$4</c:f>
              <c:strCache>
                <c:ptCount val="1"/>
                <c:pt idx="0">
                  <c:v>费城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Citymapper_Mobility_Index_20200!$Z$5:$Z$107</c:f>
              <c:numCache>
                <c:formatCode>General</c:formatCode>
                <c:ptCount val="103"/>
                <c:pt idx="14">
                  <c:v>0.94</c:v>
                </c:pt>
                <c:pt idx="15">
                  <c:v>0.96</c:v>
                </c:pt>
                <c:pt idx="16">
                  <c:v>0.89</c:v>
                </c:pt>
                <c:pt idx="17">
                  <c:v>0.96</c:v>
                </c:pt>
                <c:pt idx="18">
                  <c:v>0.95</c:v>
                </c:pt>
                <c:pt idx="19">
                  <c:v>1.01</c:v>
                </c:pt>
                <c:pt idx="20">
                  <c:v>1.03</c:v>
                </c:pt>
                <c:pt idx="21">
                  <c:v>1</c:v>
                </c:pt>
                <c:pt idx="22">
                  <c:v>0.85</c:v>
                </c:pt>
                <c:pt idx="23">
                  <c:v>0.85</c:v>
                </c:pt>
                <c:pt idx="24">
                  <c:v>0.7</c:v>
                </c:pt>
                <c:pt idx="25">
                  <c:v>0.56999999999999995</c:v>
                </c:pt>
                <c:pt idx="26">
                  <c:v>0.5</c:v>
                </c:pt>
                <c:pt idx="27">
                  <c:v>0.39</c:v>
                </c:pt>
                <c:pt idx="28">
                  <c:v>0.38</c:v>
                </c:pt>
                <c:pt idx="29">
                  <c:v>0.28000000000000003</c:v>
                </c:pt>
                <c:pt idx="30">
                  <c:v>0.22</c:v>
                </c:pt>
                <c:pt idx="31">
                  <c:v>0.19</c:v>
                </c:pt>
                <c:pt idx="32">
                  <c:v>0.19</c:v>
                </c:pt>
                <c:pt idx="33">
                  <c:v>0.19</c:v>
                </c:pt>
                <c:pt idx="34">
                  <c:v>0.17</c:v>
                </c:pt>
                <c:pt idx="35">
                  <c:v>0.17</c:v>
                </c:pt>
                <c:pt idx="36">
                  <c:v>0.13</c:v>
                </c:pt>
                <c:pt idx="37">
                  <c:v>0.13</c:v>
                </c:pt>
                <c:pt idx="38">
                  <c:v>0.15</c:v>
                </c:pt>
                <c:pt idx="39">
                  <c:v>0.14000000000000001</c:v>
                </c:pt>
                <c:pt idx="40">
                  <c:v>0.11</c:v>
                </c:pt>
                <c:pt idx="41">
                  <c:v>0.11</c:v>
                </c:pt>
                <c:pt idx="42">
                  <c:v>0.13</c:v>
                </c:pt>
                <c:pt idx="43">
                  <c:v>0.1</c:v>
                </c:pt>
                <c:pt idx="44">
                  <c:v>0.12</c:v>
                </c:pt>
                <c:pt idx="45">
                  <c:v>0.11</c:v>
                </c:pt>
                <c:pt idx="46">
                  <c:v>0.12</c:v>
                </c:pt>
                <c:pt idx="47">
                  <c:v>0.1</c:v>
                </c:pt>
                <c:pt idx="48">
                  <c:v>0.1</c:v>
                </c:pt>
                <c:pt idx="49">
                  <c:v>0.14000000000000001</c:v>
                </c:pt>
                <c:pt idx="50">
                  <c:v>0.13</c:v>
                </c:pt>
                <c:pt idx="51">
                  <c:v>0.12</c:v>
                </c:pt>
                <c:pt idx="52">
                  <c:v>0.12</c:v>
                </c:pt>
                <c:pt idx="53">
                  <c:v>0.13</c:v>
                </c:pt>
                <c:pt idx="54">
                  <c:v>0.11</c:v>
                </c:pt>
                <c:pt idx="55">
                  <c:v>0.1</c:v>
                </c:pt>
                <c:pt idx="56">
                  <c:v>0.11</c:v>
                </c:pt>
                <c:pt idx="57">
                  <c:v>0.11</c:v>
                </c:pt>
                <c:pt idx="58">
                  <c:v>0.1</c:v>
                </c:pt>
                <c:pt idx="59">
                  <c:v>0.11</c:v>
                </c:pt>
                <c:pt idx="60">
                  <c:v>0.09</c:v>
                </c:pt>
                <c:pt idx="61">
                  <c:v>0.1</c:v>
                </c:pt>
                <c:pt idx="62">
                  <c:v>0.09</c:v>
                </c:pt>
                <c:pt idx="63">
                  <c:v>0.1</c:v>
                </c:pt>
                <c:pt idx="64">
                  <c:v>0.1</c:v>
                </c:pt>
                <c:pt idx="65">
                  <c:v>0.1</c:v>
                </c:pt>
                <c:pt idx="66">
                  <c:v>0.1</c:v>
                </c:pt>
                <c:pt idx="67">
                  <c:v>7.0000000000000007E-2</c:v>
                </c:pt>
                <c:pt idx="68">
                  <c:v>0.11</c:v>
                </c:pt>
                <c:pt idx="69">
                  <c:v>0.09</c:v>
                </c:pt>
                <c:pt idx="70">
                  <c:v>0.1</c:v>
                </c:pt>
                <c:pt idx="71">
                  <c:v>0.09</c:v>
                </c:pt>
                <c:pt idx="72">
                  <c:v>0.11</c:v>
                </c:pt>
                <c:pt idx="73">
                  <c:v>0.08</c:v>
                </c:pt>
                <c:pt idx="74">
                  <c:v>0.1</c:v>
                </c:pt>
                <c:pt idx="75">
                  <c:v>0.13</c:v>
                </c:pt>
                <c:pt idx="76">
                  <c:v>0.08</c:v>
                </c:pt>
                <c:pt idx="77">
                  <c:v>0.11</c:v>
                </c:pt>
                <c:pt idx="78">
                  <c:v>7.0000000000000007E-2</c:v>
                </c:pt>
                <c:pt idx="79">
                  <c:v>0.08</c:v>
                </c:pt>
                <c:pt idx="80">
                  <c:v>7.0000000000000007E-2</c:v>
                </c:pt>
                <c:pt idx="81">
                  <c:v>0.08</c:v>
                </c:pt>
                <c:pt idx="82">
                  <c:v>0.09</c:v>
                </c:pt>
                <c:pt idx="83">
                  <c:v>0.09</c:v>
                </c:pt>
                <c:pt idx="84">
                  <c:v>0.11</c:v>
                </c:pt>
                <c:pt idx="85">
                  <c:v>0.1</c:v>
                </c:pt>
                <c:pt idx="86">
                  <c:v>0.08</c:v>
                </c:pt>
                <c:pt idx="87">
                  <c:v>0.09</c:v>
                </c:pt>
                <c:pt idx="88">
                  <c:v>0.11</c:v>
                </c:pt>
                <c:pt idx="89">
                  <c:v>0.08</c:v>
                </c:pt>
                <c:pt idx="90">
                  <c:v>0.11</c:v>
                </c:pt>
                <c:pt idx="91">
                  <c:v>0.13</c:v>
                </c:pt>
                <c:pt idx="92">
                  <c:v>0.12</c:v>
                </c:pt>
                <c:pt idx="93">
                  <c:v>0.09</c:v>
                </c:pt>
                <c:pt idx="94">
                  <c:v>0.1</c:v>
                </c:pt>
                <c:pt idx="95">
                  <c:v>0.11</c:v>
                </c:pt>
                <c:pt idx="96">
                  <c:v>0.1</c:v>
                </c:pt>
                <c:pt idx="97">
                  <c:v>0.1</c:v>
                </c:pt>
                <c:pt idx="98">
                  <c:v>0.12</c:v>
                </c:pt>
                <c:pt idx="99">
                  <c:v>0.13</c:v>
                </c:pt>
                <c:pt idx="100">
                  <c:v>0.12</c:v>
                </c:pt>
                <c:pt idx="101">
                  <c:v>0.09</c:v>
                </c:pt>
                <c:pt idx="102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256E-44B3-95A9-89A5B1B17390}"/>
            </c:ext>
          </c:extLst>
        </c:ser>
        <c:ser>
          <c:idx val="26"/>
          <c:order val="24"/>
          <c:tx>
            <c:strRef>
              <c:f>Citymapper_Mobility_Index_20200!$AA$4</c:f>
              <c:strCache>
                <c:ptCount val="1"/>
                <c:pt idx="0">
                  <c:v>莱茵-鲁尔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Citymapper_Mobility_Index_20200!$AA$5:$AA$107</c:f>
              <c:numCache>
                <c:formatCode>General</c:formatCode>
                <c:ptCount val="103"/>
                <c:pt idx="7">
                  <c:v>0.95</c:v>
                </c:pt>
                <c:pt idx="8">
                  <c:v>0.84</c:v>
                </c:pt>
                <c:pt idx="9">
                  <c:v>0.87</c:v>
                </c:pt>
                <c:pt idx="10">
                  <c:v>0.88</c:v>
                </c:pt>
                <c:pt idx="11">
                  <c:v>0.8</c:v>
                </c:pt>
                <c:pt idx="12">
                  <c:v>0.78</c:v>
                </c:pt>
                <c:pt idx="13">
                  <c:v>0.74</c:v>
                </c:pt>
                <c:pt idx="14">
                  <c:v>0.74</c:v>
                </c:pt>
                <c:pt idx="15">
                  <c:v>0.79</c:v>
                </c:pt>
                <c:pt idx="16">
                  <c:v>0.75</c:v>
                </c:pt>
                <c:pt idx="17">
                  <c:v>0.82</c:v>
                </c:pt>
                <c:pt idx="18">
                  <c:v>0.86</c:v>
                </c:pt>
                <c:pt idx="19">
                  <c:v>0.8</c:v>
                </c:pt>
                <c:pt idx="20">
                  <c:v>0.81</c:v>
                </c:pt>
                <c:pt idx="21">
                  <c:v>0.71</c:v>
                </c:pt>
                <c:pt idx="22">
                  <c:v>0.68</c:v>
                </c:pt>
                <c:pt idx="23">
                  <c:v>0.72</c:v>
                </c:pt>
                <c:pt idx="24">
                  <c:v>0.67</c:v>
                </c:pt>
                <c:pt idx="25">
                  <c:v>0.52</c:v>
                </c:pt>
                <c:pt idx="26">
                  <c:v>0.48</c:v>
                </c:pt>
                <c:pt idx="27">
                  <c:v>0.44</c:v>
                </c:pt>
                <c:pt idx="28">
                  <c:v>0.35</c:v>
                </c:pt>
                <c:pt idx="29">
                  <c:v>0.27</c:v>
                </c:pt>
                <c:pt idx="30">
                  <c:v>0.28999999999999998</c:v>
                </c:pt>
                <c:pt idx="31">
                  <c:v>0.22</c:v>
                </c:pt>
                <c:pt idx="32">
                  <c:v>0.16</c:v>
                </c:pt>
                <c:pt idx="33">
                  <c:v>0.13</c:v>
                </c:pt>
                <c:pt idx="34">
                  <c:v>0.15</c:v>
                </c:pt>
                <c:pt idx="35">
                  <c:v>0.17</c:v>
                </c:pt>
                <c:pt idx="36">
                  <c:v>0.16</c:v>
                </c:pt>
                <c:pt idx="37">
                  <c:v>0.15</c:v>
                </c:pt>
                <c:pt idx="38">
                  <c:v>0.16</c:v>
                </c:pt>
                <c:pt idx="39">
                  <c:v>0.13</c:v>
                </c:pt>
                <c:pt idx="40">
                  <c:v>0.12</c:v>
                </c:pt>
                <c:pt idx="41">
                  <c:v>0.12</c:v>
                </c:pt>
                <c:pt idx="42">
                  <c:v>0.15</c:v>
                </c:pt>
                <c:pt idx="43">
                  <c:v>0.15</c:v>
                </c:pt>
                <c:pt idx="44">
                  <c:v>0.17</c:v>
                </c:pt>
                <c:pt idx="45">
                  <c:v>0.16</c:v>
                </c:pt>
                <c:pt idx="46">
                  <c:v>0.12</c:v>
                </c:pt>
                <c:pt idx="47">
                  <c:v>0.12</c:v>
                </c:pt>
                <c:pt idx="48">
                  <c:v>0.15</c:v>
                </c:pt>
                <c:pt idx="49">
                  <c:v>0.16</c:v>
                </c:pt>
                <c:pt idx="50">
                  <c:v>0.13</c:v>
                </c:pt>
                <c:pt idx="51">
                  <c:v>0.16</c:v>
                </c:pt>
                <c:pt idx="52">
                  <c:v>0.17</c:v>
                </c:pt>
                <c:pt idx="53">
                  <c:v>0.12</c:v>
                </c:pt>
                <c:pt idx="54">
                  <c:v>0.13</c:v>
                </c:pt>
                <c:pt idx="55">
                  <c:v>0.14000000000000001</c:v>
                </c:pt>
                <c:pt idx="56">
                  <c:v>0.11</c:v>
                </c:pt>
                <c:pt idx="57">
                  <c:v>0.16</c:v>
                </c:pt>
                <c:pt idx="58">
                  <c:v>0.17</c:v>
                </c:pt>
                <c:pt idx="59">
                  <c:v>0.17</c:v>
                </c:pt>
                <c:pt idx="60">
                  <c:v>0.14000000000000001</c:v>
                </c:pt>
                <c:pt idx="61">
                  <c:v>0.11</c:v>
                </c:pt>
                <c:pt idx="62">
                  <c:v>0.15</c:v>
                </c:pt>
                <c:pt idx="63">
                  <c:v>0.2</c:v>
                </c:pt>
                <c:pt idx="64">
                  <c:v>0.18</c:v>
                </c:pt>
                <c:pt idx="65">
                  <c:v>0.2</c:v>
                </c:pt>
                <c:pt idx="66">
                  <c:v>0.2</c:v>
                </c:pt>
                <c:pt idx="67">
                  <c:v>0.13</c:v>
                </c:pt>
                <c:pt idx="68">
                  <c:v>0.14000000000000001</c:v>
                </c:pt>
                <c:pt idx="69">
                  <c:v>0.19</c:v>
                </c:pt>
                <c:pt idx="70">
                  <c:v>0.19</c:v>
                </c:pt>
                <c:pt idx="71">
                  <c:v>0.15</c:v>
                </c:pt>
                <c:pt idx="72">
                  <c:v>0.19</c:v>
                </c:pt>
                <c:pt idx="73">
                  <c:v>0.2</c:v>
                </c:pt>
                <c:pt idx="74">
                  <c:v>0.14000000000000001</c:v>
                </c:pt>
                <c:pt idx="75">
                  <c:v>0.18</c:v>
                </c:pt>
                <c:pt idx="76">
                  <c:v>0.19</c:v>
                </c:pt>
                <c:pt idx="77">
                  <c:v>0.22</c:v>
                </c:pt>
                <c:pt idx="78">
                  <c:v>0.22</c:v>
                </c:pt>
                <c:pt idx="79">
                  <c:v>0.25</c:v>
                </c:pt>
                <c:pt idx="80">
                  <c:v>0.26</c:v>
                </c:pt>
                <c:pt idx="81">
                  <c:v>0.23</c:v>
                </c:pt>
                <c:pt idx="82">
                  <c:v>0.22</c:v>
                </c:pt>
                <c:pt idx="83">
                  <c:v>0.23</c:v>
                </c:pt>
                <c:pt idx="84">
                  <c:v>0.25</c:v>
                </c:pt>
                <c:pt idx="85">
                  <c:v>0.23</c:v>
                </c:pt>
                <c:pt idx="86">
                  <c:v>0.25</c:v>
                </c:pt>
                <c:pt idx="87">
                  <c:v>0.24</c:v>
                </c:pt>
                <c:pt idx="88">
                  <c:v>0.23</c:v>
                </c:pt>
                <c:pt idx="89">
                  <c:v>0.24</c:v>
                </c:pt>
                <c:pt idx="90">
                  <c:v>0.24</c:v>
                </c:pt>
                <c:pt idx="91">
                  <c:v>0.24</c:v>
                </c:pt>
                <c:pt idx="92">
                  <c:v>0.28000000000000003</c:v>
                </c:pt>
                <c:pt idx="93">
                  <c:v>0.33</c:v>
                </c:pt>
                <c:pt idx="94">
                  <c:v>0.27</c:v>
                </c:pt>
                <c:pt idx="95">
                  <c:v>0.25</c:v>
                </c:pt>
                <c:pt idx="96">
                  <c:v>0.25</c:v>
                </c:pt>
                <c:pt idx="97">
                  <c:v>0.27</c:v>
                </c:pt>
                <c:pt idx="98">
                  <c:v>0.3</c:v>
                </c:pt>
                <c:pt idx="99">
                  <c:v>0.26</c:v>
                </c:pt>
                <c:pt idx="100">
                  <c:v>0.28999999999999998</c:v>
                </c:pt>
                <c:pt idx="101">
                  <c:v>0.31</c:v>
                </c:pt>
                <c:pt idx="102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256E-44B3-95A9-89A5B1B17390}"/>
            </c:ext>
          </c:extLst>
        </c:ser>
        <c:ser>
          <c:idx val="27"/>
          <c:order val="25"/>
          <c:tx>
            <c:strRef>
              <c:f>Citymapper_Mobility_Index_20200!$AB$4</c:f>
              <c:strCache>
                <c:ptCount val="1"/>
                <c:pt idx="0">
                  <c:v>罗马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Citymapper_Mobility_Index_20200!$AB$5:$AB$107</c:f>
              <c:numCache>
                <c:formatCode>General</c:formatCode>
                <c:ptCount val="103"/>
                <c:pt idx="7">
                  <c:v>1.36</c:v>
                </c:pt>
                <c:pt idx="8">
                  <c:v>1.02</c:v>
                </c:pt>
                <c:pt idx="9">
                  <c:v>0.98</c:v>
                </c:pt>
                <c:pt idx="10">
                  <c:v>0.94</c:v>
                </c:pt>
                <c:pt idx="11">
                  <c:v>0.93</c:v>
                </c:pt>
                <c:pt idx="12">
                  <c:v>0.88</c:v>
                </c:pt>
                <c:pt idx="13">
                  <c:v>0.82</c:v>
                </c:pt>
                <c:pt idx="14">
                  <c:v>0.97</c:v>
                </c:pt>
                <c:pt idx="15">
                  <c:v>0.91</c:v>
                </c:pt>
                <c:pt idx="16">
                  <c:v>0.91</c:v>
                </c:pt>
                <c:pt idx="17">
                  <c:v>0.74</c:v>
                </c:pt>
                <c:pt idx="18">
                  <c:v>0.66</c:v>
                </c:pt>
                <c:pt idx="19">
                  <c:v>0.59</c:v>
                </c:pt>
                <c:pt idx="20">
                  <c:v>0.51</c:v>
                </c:pt>
                <c:pt idx="21">
                  <c:v>0.43</c:v>
                </c:pt>
                <c:pt idx="22">
                  <c:v>0.23</c:v>
                </c:pt>
                <c:pt idx="23">
                  <c:v>0.16</c:v>
                </c:pt>
                <c:pt idx="24">
                  <c:v>0.11</c:v>
                </c:pt>
                <c:pt idx="25">
                  <c:v>7.0000000000000007E-2</c:v>
                </c:pt>
                <c:pt idx="26">
                  <c:v>7.0000000000000007E-2</c:v>
                </c:pt>
                <c:pt idx="27">
                  <c:v>0.05</c:v>
                </c:pt>
                <c:pt idx="28">
                  <c:v>0.08</c:v>
                </c:pt>
                <c:pt idx="29">
                  <c:v>0.06</c:v>
                </c:pt>
                <c:pt idx="30">
                  <c:v>0.06</c:v>
                </c:pt>
                <c:pt idx="31">
                  <c:v>0.06</c:v>
                </c:pt>
                <c:pt idx="32">
                  <c:v>0.05</c:v>
                </c:pt>
                <c:pt idx="33">
                  <c:v>0.05</c:v>
                </c:pt>
                <c:pt idx="34">
                  <c:v>0.04</c:v>
                </c:pt>
                <c:pt idx="35">
                  <c:v>0.06</c:v>
                </c:pt>
                <c:pt idx="36">
                  <c:v>0.04</c:v>
                </c:pt>
                <c:pt idx="37">
                  <c:v>0.05</c:v>
                </c:pt>
                <c:pt idx="38">
                  <c:v>0.04</c:v>
                </c:pt>
                <c:pt idx="39">
                  <c:v>0.04</c:v>
                </c:pt>
                <c:pt idx="40">
                  <c:v>0.04</c:v>
                </c:pt>
                <c:pt idx="41">
                  <c:v>0.03</c:v>
                </c:pt>
                <c:pt idx="42">
                  <c:v>0.05</c:v>
                </c:pt>
                <c:pt idx="43">
                  <c:v>0.05</c:v>
                </c:pt>
                <c:pt idx="44">
                  <c:v>0.05</c:v>
                </c:pt>
                <c:pt idx="45">
                  <c:v>0.04</c:v>
                </c:pt>
                <c:pt idx="46">
                  <c:v>0.04</c:v>
                </c:pt>
                <c:pt idx="47">
                  <c:v>0.04</c:v>
                </c:pt>
                <c:pt idx="48">
                  <c:v>0.03</c:v>
                </c:pt>
                <c:pt idx="49">
                  <c:v>0.05</c:v>
                </c:pt>
                <c:pt idx="50">
                  <c:v>0.05</c:v>
                </c:pt>
                <c:pt idx="51">
                  <c:v>0.05</c:v>
                </c:pt>
                <c:pt idx="52">
                  <c:v>0.05</c:v>
                </c:pt>
                <c:pt idx="53">
                  <c:v>0.04</c:v>
                </c:pt>
                <c:pt idx="54">
                  <c:v>0.04</c:v>
                </c:pt>
                <c:pt idx="55">
                  <c:v>0.03</c:v>
                </c:pt>
                <c:pt idx="56">
                  <c:v>0.03</c:v>
                </c:pt>
                <c:pt idx="57">
                  <c:v>0.05</c:v>
                </c:pt>
                <c:pt idx="58">
                  <c:v>0.05</c:v>
                </c:pt>
                <c:pt idx="59">
                  <c:v>0.05</c:v>
                </c:pt>
                <c:pt idx="60">
                  <c:v>0.05</c:v>
                </c:pt>
                <c:pt idx="61">
                  <c:v>0.05</c:v>
                </c:pt>
                <c:pt idx="62">
                  <c:v>0.04</c:v>
                </c:pt>
                <c:pt idx="63">
                  <c:v>0.06</c:v>
                </c:pt>
                <c:pt idx="64">
                  <c:v>0.06</c:v>
                </c:pt>
                <c:pt idx="65">
                  <c:v>0.05</c:v>
                </c:pt>
                <c:pt idx="66">
                  <c:v>0.05</c:v>
                </c:pt>
                <c:pt idx="67">
                  <c:v>0.06</c:v>
                </c:pt>
                <c:pt idx="68">
                  <c:v>0.04</c:v>
                </c:pt>
                <c:pt idx="69">
                  <c:v>0.05</c:v>
                </c:pt>
                <c:pt idx="70">
                  <c:v>7.0000000000000007E-2</c:v>
                </c:pt>
                <c:pt idx="71">
                  <c:v>0.06</c:v>
                </c:pt>
                <c:pt idx="72">
                  <c:v>0.06</c:v>
                </c:pt>
                <c:pt idx="73">
                  <c:v>0.06</c:v>
                </c:pt>
                <c:pt idx="74">
                  <c:v>0.03</c:v>
                </c:pt>
                <c:pt idx="75">
                  <c:v>7.0000000000000007E-2</c:v>
                </c:pt>
                <c:pt idx="76">
                  <c:v>0.06</c:v>
                </c:pt>
                <c:pt idx="77">
                  <c:v>0.13</c:v>
                </c:pt>
                <c:pt idx="78">
                  <c:v>0.11</c:v>
                </c:pt>
                <c:pt idx="79">
                  <c:v>0.11</c:v>
                </c:pt>
                <c:pt idx="80">
                  <c:v>0.11</c:v>
                </c:pt>
                <c:pt idx="81">
                  <c:v>0.1</c:v>
                </c:pt>
                <c:pt idx="82">
                  <c:v>0.12</c:v>
                </c:pt>
                <c:pt idx="83">
                  <c:v>0.11</c:v>
                </c:pt>
                <c:pt idx="84">
                  <c:v>0.12</c:v>
                </c:pt>
                <c:pt idx="85">
                  <c:v>0.12</c:v>
                </c:pt>
                <c:pt idx="86">
                  <c:v>0.11</c:v>
                </c:pt>
                <c:pt idx="87">
                  <c:v>0.12</c:v>
                </c:pt>
                <c:pt idx="88">
                  <c:v>0.11</c:v>
                </c:pt>
                <c:pt idx="89">
                  <c:v>0.12</c:v>
                </c:pt>
                <c:pt idx="90">
                  <c:v>0.13</c:v>
                </c:pt>
                <c:pt idx="91">
                  <c:v>0.18</c:v>
                </c:pt>
                <c:pt idx="92">
                  <c:v>0.17</c:v>
                </c:pt>
                <c:pt idx="93">
                  <c:v>0.16</c:v>
                </c:pt>
                <c:pt idx="94">
                  <c:v>0.18</c:v>
                </c:pt>
                <c:pt idx="95">
                  <c:v>0.17</c:v>
                </c:pt>
                <c:pt idx="96">
                  <c:v>0.24</c:v>
                </c:pt>
                <c:pt idx="97">
                  <c:v>0.2</c:v>
                </c:pt>
                <c:pt idx="98">
                  <c:v>0.21</c:v>
                </c:pt>
                <c:pt idx="99">
                  <c:v>0.2</c:v>
                </c:pt>
                <c:pt idx="100">
                  <c:v>0.2</c:v>
                </c:pt>
                <c:pt idx="101">
                  <c:v>0.19</c:v>
                </c:pt>
                <c:pt idx="102">
                  <c:v>0.17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256E-44B3-95A9-89A5B1B17390}"/>
            </c:ext>
          </c:extLst>
        </c:ser>
        <c:ser>
          <c:idx val="28"/>
          <c:order val="26"/>
          <c:tx>
            <c:strRef>
              <c:f>Citymapper_Mobility_Index_20200!$AC$4</c:f>
              <c:strCache>
                <c:ptCount val="1"/>
                <c:pt idx="0">
                  <c:v>旧金山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Citymapper_Mobility_Index_20200!$AC$5:$AC$107</c:f>
              <c:numCache>
                <c:formatCode>General</c:formatCode>
                <c:ptCount val="103"/>
                <c:pt idx="7">
                  <c:v>1.0900000000000001</c:v>
                </c:pt>
                <c:pt idx="8">
                  <c:v>1.07</c:v>
                </c:pt>
                <c:pt idx="9">
                  <c:v>1</c:v>
                </c:pt>
                <c:pt idx="10">
                  <c:v>1.04</c:v>
                </c:pt>
                <c:pt idx="11">
                  <c:v>1.02</c:v>
                </c:pt>
                <c:pt idx="12">
                  <c:v>0.99</c:v>
                </c:pt>
                <c:pt idx="13">
                  <c:v>0.93</c:v>
                </c:pt>
                <c:pt idx="14">
                  <c:v>1</c:v>
                </c:pt>
                <c:pt idx="15">
                  <c:v>1</c:v>
                </c:pt>
                <c:pt idx="16">
                  <c:v>0.96</c:v>
                </c:pt>
                <c:pt idx="17">
                  <c:v>0.95</c:v>
                </c:pt>
                <c:pt idx="18">
                  <c:v>0.93</c:v>
                </c:pt>
                <c:pt idx="19">
                  <c:v>0.85</c:v>
                </c:pt>
                <c:pt idx="20">
                  <c:v>0.88</c:v>
                </c:pt>
                <c:pt idx="21">
                  <c:v>0.83</c:v>
                </c:pt>
                <c:pt idx="22">
                  <c:v>0.74</c:v>
                </c:pt>
                <c:pt idx="23">
                  <c:v>0.65</c:v>
                </c:pt>
                <c:pt idx="24">
                  <c:v>0.57999999999999996</c:v>
                </c:pt>
                <c:pt idx="25">
                  <c:v>0.49</c:v>
                </c:pt>
                <c:pt idx="26">
                  <c:v>0.4</c:v>
                </c:pt>
                <c:pt idx="27">
                  <c:v>0.38</c:v>
                </c:pt>
                <c:pt idx="28">
                  <c:v>0.33</c:v>
                </c:pt>
                <c:pt idx="29">
                  <c:v>0.14000000000000001</c:v>
                </c:pt>
                <c:pt idx="30">
                  <c:v>0.09</c:v>
                </c:pt>
                <c:pt idx="31">
                  <c:v>0.09</c:v>
                </c:pt>
                <c:pt idx="32">
                  <c:v>0.09</c:v>
                </c:pt>
                <c:pt idx="33">
                  <c:v>0.09</c:v>
                </c:pt>
                <c:pt idx="34">
                  <c:v>0.09</c:v>
                </c:pt>
                <c:pt idx="35">
                  <c:v>0.08</c:v>
                </c:pt>
                <c:pt idx="36">
                  <c:v>0.06</c:v>
                </c:pt>
                <c:pt idx="37">
                  <c:v>0.06</c:v>
                </c:pt>
                <c:pt idx="38">
                  <c:v>0.06</c:v>
                </c:pt>
                <c:pt idx="39">
                  <c:v>0.06</c:v>
                </c:pt>
                <c:pt idx="40">
                  <c:v>0.06</c:v>
                </c:pt>
                <c:pt idx="41">
                  <c:v>7.0000000000000007E-2</c:v>
                </c:pt>
                <c:pt idx="42">
                  <c:v>0.08</c:v>
                </c:pt>
                <c:pt idx="43">
                  <c:v>0.06</c:v>
                </c:pt>
                <c:pt idx="44">
                  <c:v>0.05</c:v>
                </c:pt>
                <c:pt idx="45">
                  <c:v>0.05</c:v>
                </c:pt>
                <c:pt idx="46">
                  <c:v>0.06</c:v>
                </c:pt>
                <c:pt idx="47">
                  <c:v>0.06</c:v>
                </c:pt>
                <c:pt idx="48">
                  <c:v>0.06</c:v>
                </c:pt>
                <c:pt idx="49">
                  <c:v>0.06</c:v>
                </c:pt>
                <c:pt idx="50">
                  <c:v>0.05</c:v>
                </c:pt>
                <c:pt idx="51">
                  <c:v>0.04</c:v>
                </c:pt>
                <c:pt idx="52">
                  <c:v>0.05</c:v>
                </c:pt>
                <c:pt idx="53">
                  <c:v>0.05</c:v>
                </c:pt>
                <c:pt idx="54">
                  <c:v>0.05</c:v>
                </c:pt>
                <c:pt idx="55">
                  <c:v>0.05</c:v>
                </c:pt>
                <c:pt idx="56">
                  <c:v>0.05</c:v>
                </c:pt>
                <c:pt idx="57">
                  <c:v>0.05</c:v>
                </c:pt>
                <c:pt idx="58">
                  <c:v>0.04</c:v>
                </c:pt>
                <c:pt idx="59">
                  <c:v>0.04</c:v>
                </c:pt>
                <c:pt idx="60">
                  <c:v>0.04</c:v>
                </c:pt>
                <c:pt idx="61">
                  <c:v>0.04</c:v>
                </c:pt>
                <c:pt idx="62">
                  <c:v>0.06</c:v>
                </c:pt>
                <c:pt idx="63">
                  <c:v>0.05</c:v>
                </c:pt>
                <c:pt idx="64">
                  <c:v>0.04</c:v>
                </c:pt>
                <c:pt idx="65">
                  <c:v>0.04</c:v>
                </c:pt>
                <c:pt idx="66">
                  <c:v>0.04</c:v>
                </c:pt>
                <c:pt idx="67">
                  <c:v>0.04</c:v>
                </c:pt>
                <c:pt idx="68">
                  <c:v>0.04</c:v>
                </c:pt>
                <c:pt idx="69">
                  <c:v>0.05</c:v>
                </c:pt>
                <c:pt idx="70">
                  <c:v>0.05</c:v>
                </c:pt>
                <c:pt idx="71">
                  <c:v>0.04</c:v>
                </c:pt>
                <c:pt idx="72">
                  <c:v>0.04</c:v>
                </c:pt>
                <c:pt idx="73">
                  <c:v>0.04</c:v>
                </c:pt>
                <c:pt idx="74">
                  <c:v>0.04</c:v>
                </c:pt>
                <c:pt idx="75">
                  <c:v>0.05</c:v>
                </c:pt>
                <c:pt idx="76">
                  <c:v>0.06</c:v>
                </c:pt>
                <c:pt idx="77">
                  <c:v>0.06</c:v>
                </c:pt>
                <c:pt idx="78">
                  <c:v>0.05</c:v>
                </c:pt>
                <c:pt idx="79">
                  <c:v>0.04</c:v>
                </c:pt>
                <c:pt idx="80">
                  <c:v>0.04</c:v>
                </c:pt>
                <c:pt idx="81">
                  <c:v>0.05</c:v>
                </c:pt>
                <c:pt idx="82">
                  <c:v>0.05</c:v>
                </c:pt>
                <c:pt idx="83">
                  <c:v>0.05</c:v>
                </c:pt>
                <c:pt idx="84">
                  <c:v>0.06</c:v>
                </c:pt>
                <c:pt idx="85">
                  <c:v>0.04</c:v>
                </c:pt>
                <c:pt idx="86">
                  <c:v>0.04</c:v>
                </c:pt>
                <c:pt idx="87">
                  <c:v>0.04</c:v>
                </c:pt>
                <c:pt idx="88">
                  <c:v>0.04</c:v>
                </c:pt>
                <c:pt idx="89">
                  <c:v>0.05</c:v>
                </c:pt>
                <c:pt idx="90">
                  <c:v>7.0000000000000007E-2</c:v>
                </c:pt>
                <c:pt idx="91">
                  <c:v>0.06</c:v>
                </c:pt>
                <c:pt idx="92">
                  <c:v>0.05</c:v>
                </c:pt>
                <c:pt idx="93">
                  <c:v>0.05</c:v>
                </c:pt>
                <c:pt idx="94">
                  <c:v>0.05</c:v>
                </c:pt>
                <c:pt idx="95">
                  <c:v>0.05</c:v>
                </c:pt>
                <c:pt idx="96">
                  <c:v>0.06</c:v>
                </c:pt>
                <c:pt idx="97">
                  <c:v>7.0000000000000007E-2</c:v>
                </c:pt>
                <c:pt idx="98">
                  <c:v>7.0000000000000007E-2</c:v>
                </c:pt>
                <c:pt idx="99">
                  <c:v>0.05</c:v>
                </c:pt>
                <c:pt idx="100">
                  <c:v>0.05</c:v>
                </c:pt>
                <c:pt idx="101">
                  <c:v>0.05</c:v>
                </c:pt>
                <c:pt idx="102">
                  <c:v>0.06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256E-44B3-95A9-89A5B1B17390}"/>
            </c:ext>
          </c:extLst>
        </c:ser>
        <c:ser>
          <c:idx val="29"/>
          <c:order val="27"/>
          <c:tx>
            <c:strRef>
              <c:f>Citymapper_Mobility_Index_20200!$AD$4</c:f>
              <c:strCache>
                <c:ptCount val="1"/>
                <c:pt idx="0">
                  <c:v>西雅图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Citymapper_Mobility_Index_20200!$AD$5:$AD$107</c:f>
              <c:numCache>
                <c:formatCode>General</c:formatCode>
                <c:ptCount val="103"/>
                <c:pt idx="7">
                  <c:v>0.88</c:v>
                </c:pt>
                <c:pt idx="8">
                  <c:v>0.98</c:v>
                </c:pt>
                <c:pt idx="9">
                  <c:v>0.98</c:v>
                </c:pt>
                <c:pt idx="10">
                  <c:v>0.99</c:v>
                </c:pt>
                <c:pt idx="11">
                  <c:v>0.99</c:v>
                </c:pt>
                <c:pt idx="12">
                  <c:v>1.07</c:v>
                </c:pt>
                <c:pt idx="13">
                  <c:v>1.07</c:v>
                </c:pt>
                <c:pt idx="14">
                  <c:v>0.83</c:v>
                </c:pt>
                <c:pt idx="15">
                  <c:v>0.83</c:v>
                </c:pt>
                <c:pt idx="16">
                  <c:v>0.8</c:v>
                </c:pt>
                <c:pt idx="17">
                  <c:v>0.72</c:v>
                </c:pt>
                <c:pt idx="18">
                  <c:v>0.71</c:v>
                </c:pt>
                <c:pt idx="19">
                  <c:v>0.68</c:v>
                </c:pt>
                <c:pt idx="20">
                  <c:v>0.74</c:v>
                </c:pt>
                <c:pt idx="21">
                  <c:v>0.56999999999999995</c:v>
                </c:pt>
                <c:pt idx="22">
                  <c:v>0.56999999999999995</c:v>
                </c:pt>
                <c:pt idx="23">
                  <c:v>0.51</c:v>
                </c:pt>
                <c:pt idx="24">
                  <c:v>0.43</c:v>
                </c:pt>
                <c:pt idx="25">
                  <c:v>0.41</c:v>
                </c:pt>
                <c:pt idx="26">
                  <c:v>0.36</c:v>
                </c:pt>
                <c:pt idx="27">
                  <c:v>0.42</c:v>
                </c:pt>
                <c:pt idx="28">
                  <c:v>0.28999999999999998</c:v>
                </c:pt>
                <c:pt idx="29">
                  <c:v>0.23</c:v>
                </c:pt>
                <c:pt idx="30">
                  <c:v>0.19</c:v>
                </c:pt>
                <c:pt idx="31">
                  <c:v>0.17</c:v>
                </c:pt>
                <c:pt idx="32">
                  <c:v>0.16</c:v>
                </c:pt>
                <c:pt idx="33">
                  <c:v>0.18</c:v>
                </c:pt>
                <c:pt idx="34">
                  <c:v>0.18</c:v>
                </c:pt>
                <c:pt idx="35">
                  <c:v>0.14000000000000001</c:v>
                </c:pt>
                <c:pt idx="36">
                  <c:v>0.1</c:v>
                </c:pt>
                <c:pt idx="37">
                  <c:v>0.08</c:v>
                </c:pt>
                <c:pt idx="38">
                  <c:v>0.09</c:v>
                </c:pt>
                <c:pt idx="39">
                  <c:v>0.08</c:v>
                </c:pt>
                <c:pt idx="40">
                  <c:v>0.1</c:v>
                </c:pt>
                <c:pt idx="41">
                  <c:v>0.12</c:v>
                </c:pt>
                <c:pt idx="42">
                  <c:v>0.08</c:v>
                </c:pt>
                <c:pt idx="43">
                  <c:v>0.08</c:v>
                </c:pt>
                <c:pt idx="44">
                  <c:v>0.08</c:v>
                </c:pt>
                <c:pt idx="45">
                  <c:v>0.09</c:v>
                </c:pt>
                <c:pt idx="46">
                  <c:v>0.09</c:v>
                </c:pt>
                <c:pt idx="47">
                  <c:v>7.0000000000000007E-2</c:v>
                </c:pt>
                <c:pt idx="48">
                  <c:v>0.1</c:v>
                </c:pt>
                <c:pt idx="49">
                  <c:v>0.09</c:v>
                </c:pt>
                <c:pt idx="50">
                  <c:v>0.08</c:v>
                </c:pt>
                <c:pt idx="51">
                  <c:v>0.08</c:v>
                </c:pt>
                <c:pt idx="52">
                  <c:v>7.0000000000000007E-2</c:v>
                </c:pt>
                <c:pt idx="53">
                  <c:v>0.06</c:v>
                </c:pt>
                <c:pt idx="54">
                  <c:v>0.06</c:v>
                </c:pt>
                <c:pt idx="55">
                  <c:v>0.09</c:v>
                </c:pt>
                <c:pt idx="56">
                  <c:v>0.08</c:v>
                </c:pt>
                <c:pt idx="57">
                  <c:v>0.05</c:v>
                </c:pt>
                <c:pt idx="58">
                  <c:v>7.0000000000000007E-2</c:v>
                </c:pt>
                <c:pt idx="59">
                  <c:v>0.06</c:v>
                </c:pt>
                <c:pt idx="60">
                  <c:v>7.0000000000000007E-2</c:v>
                </c:pt>
                <c:pt idx="61">
                  <c:v>7.0000000000000007E-2</c:v>
                </c:pt>
                <c:pt idx="62">
                  <c:v>0.09</c:v>
                </c:pt>
                <c:pt idx="63">
                  <c:v>0.09</c:v>
                </c:pt>
                <c:pt idx="64">
                  <c:v>0.06</c:v>
                </c:pt>
                <c:pt idx="65">
                  <c:v>7.0000000000000007E-2</c:v>
                </c:pt>
                <c:pt idx="66">
                  <c:v>7.0000000000000007E-2</c:v>
                </c:pt>
                <c:pt idx="67">
                  <c:v>0.06</c:v>
                </c:pt>
                <c:pt idx="68">
                  <c:v>0.1</c:v>
                </c:pt>
                <c:pt idx="69">
                  <c:v>0.11</c:v>
                </c:pt>
                <c:pt idx="70">
                  <c:v>7.0000000000000007E-2</c:v>
                </c:pt>
                <c:pt idx="71">
                  <c:v>0.08</c:v>
                </c:pt>
                <c:pt idx="72">
                  <c:v>0.09</c:v>
                </c:pt>
                <c:pt idx="73">
                  <c:v>0.06</c:v>
                </c:pt>
                <c:pt idx="74">
                  <c:v>7.0000000000000007E-2</c:v>
                </c:pt>
                <c:pt idx="75">
                  <c:v>7.0000000000000007E-2</c:v>
                </c:pt>
                <c:pt idx="76">
                  <c:v>0.15</c:v>
                </c:pt>
                <c:pt idx="77">
                  <c:v>0.11</c:v>
                </c:pt>
                <c:pt idx="78">
                  <c:v>0.09</c:v>
                </c:pt>
                <c:pt idx="79">
                  <c:v>0.08</c:v>
                </c:pt>
                <c:pt idx="80">
                  <c:v>0.09</c:v>
                </c:pt>
                <c:pt idx="81">
                  <c:v>0.1</c:v>
                </c:pt>
                <c:pt idx="82">
                  <c:v>0.13</c:v>
                </c:pt>
                <c:pt idx="83">
                  <c:v>0.09</c:v>
                </c:pt>
                <c:pt idx="84">
                  <c:v>0.09</c:v>
                </c:pt>
                <c:pt idx="85">
                  <c:v>0.08</c:v>
                </c:pt>
                <c:pt idx="86">
                  <c:v>0.1</c:v>
                </c:pt>
                <c:pt idx="87">
                  <c:v>0.09</c:v>
                </c:pt>
                <c:pt idx="88">
                  <c:v>0.08</c:v>
                </c:pt>
                <c:pt idx="89">
                  <c:v>0.1</c:v>
                </c:pt>
                <c:pt idx="90">
                  <c:v>0.13</c:v>
                </c:pt>
                <c:pt idx="91">
                  <c:v>0.1</c:v>
                </c:pt>
                <c:pt idx="92">
                  <c:v>0.09</c:v>
                </c:pt>
                <c:pt idx="93">
                  <c:v>0.08</c:v>
                </c:pt>
                <c:pt idx="94">
                  <c:v>7.0000000000000007E-2</c:v>
                </c:pt>
                <c:pt idx="95">
                  <c:v>0.13</c:v>
                </c:pt>
                <c:pt idx="96">
                  <c:v>0.14000000000000001</c:v>
                </c:pt>
                <c:pt idx="97">
                  <c:v>0.16</c:v>
                </c:pt>
                <c:pt idx="98">
                  <c:v>0.1</c:v>
                </c:pt>
                <c:pt idx="99">
                  <c:v>0.09</c:v>
                </c:pt>
                <c:pt idx="100">
                  <c:v>0.11</c:v>
                </c:pt>
                <c:pt idx="101">
                  <c:v>0.1</c:v>
                </c:pt>
                <c:pt idx="102">
                  <c:v>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256E-44B3-95A9-89A5B1B17390}"/>
            </c:ext>
          </c:extLst>
        </c:ser>
        <c:ser>
          <c:idx val="34"/>
          <c:order val="28"/>
          <c:tx>
            <c:strRef>
              <c:f>Citymapper_Mobility_Index_20200!$AI$4</c:f>
              <c:strCache>
                <c:ptCount val="1"/>
                <c:pt idx="0">
                  <c:v>细腻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Citymapper_Mobility_Index_20200!$AI$5:$AI$107</c:f>
              <c:numCache>
                <c:formatCode>General</c:formatCode>
                <c:ptCount val="103"/>
                <c:pt idx="14">
                  <c:v>1.21</c:v>
                </c:pt>
                <c:pt idx="15">
                  <c:v>1.0900000000000001</c:v>
                </c:pt>
                <c:pt idx="16">
                  <c:v>1.06</c:v>
                </c:pt>
                <c:pt idx="17">
                  <c:v>1.05</c:v>
                </c:pt>
                <c:pt idx="18">
                  <c:v>1.07</c:v>
                </c:pt>
                <c:pt idx="19">
                  <c:v>1.08</c:v>
                </c:pt>
                <c:pt idx="20">
                  <c:v>1.0900000000000001</c:v>
                </c:pt>
                <c:pt idx="21">
                  <c:v>1.07</c:v>
                </c:pt>
                <c:pt idx="22">
                  <c:v>0.98</c:v>
                </c:pt>
                <c:pt idx="23">
                  <c:v>0.99</c:v>
                </c:pt>
                <c:pt idx="24">
                  <c:v>1</c:v>
                </c:pt>
                <c:pt idx="25">
                  <c:v>0.92</c:v>
                </c:pt>
                <c:pt idx="26">
                  <c:v>0.72</c:v>
                </c:pt>
                <c:pt idx="27">
                  <c:v>0.75</c:v>
                </c:pt>
                <c:pt idx="28">
                  <c:v>0.66</c:v>
                </c:pt>
                <c:pt idx="29">
                  <c:v>0.61</c:v>
                </c:pt>
                <c:pt idx="30">
                  <c:v>0.56999999999999995</c:v>
                </c:pt>
                <c:pt idx="31">
                  <c:v>0.54</c:v>
                </c:pt>
                <c:pt idx="32">
                  <c:v>0.56999999999999995</c:v>
                </c:pt>
                <c:pt idx="33">
                  <c:v>0.47</c:v>
                </c:pt>
                <c:pt idx="34">
                  <c:v>0.45</c:v>
                </c:pt>
                <c:pt idx="35">
                  <c:v>0.28999999999999998</c:v>
                </c:pt>
                <c:pt idx="36">
                  <c:v>0.23</c:v>
                </c:pt>
                <c:pt idx="37">
                  <c:v>0.2</c:v>
                </c:pt>
                <c:pt idx="38">
                  <c:v>0.18</c:v>
                </c:pt>
                <c:pt idx="39">
                  <c:v>0.18</c:v>
                </c:pt>
                <c:pt idx="40">
                  <c:v>0.18</c:v>
                </c:pt>
                <c:pt idx="41">
                  <c:v>0.19</c:v>
                </c:pt>
                <c:pt idx="42">
                  <c:v>0.16</c:v>
                </c:pt>
                <c:pt idx="43">
                  <c:v>0.14000000000000001</c:v>
                </c:pt>
                <c:pt idx="44">
                  <c:v>0.13</c:v>
                </c:pt>
                <c:pt idx="45">
                  <c:v>0.13</c:v>
                </c:pt>
                <c:pt idx="46">
                  <c:v>0.13</c:v>
                </c:pt>
                <c:pt idx="47">
                  <c:v>0.14000000000000001</c:v>
                </c:pt>
                <c:pt idx="48">
                  <c:v>0.17</c:v>
                </c:pt>
                <c:pt idx="49">
                  <c:v>0.14000000000000001</c:v>
                </c:pt>
                <c:pt idx="50">
                  <c:v>0.13</c:v>
                </c:pt>
                <c:pt idx="51">
                  <c:v>0.12</c:v>
                </c:pt>
                <c:pt idx="52">
                  <c:v>0.11</c:v>
                </c:pt>
                <c:pt idx="53">
                  <c:v>0.1</c:v>
                </c:pt>
                <c:pt idx="54">
                  <c:v>0.14000000000000001</c:v>
                </c:pt>
                <c:pt idx="55">
                  <c:v>0.12</c:v>
                </c:pt>
                <c:pt idx="56">
                  <c:v>0.13</c:v>
                </c:pt>
                <c:pt idx="57">
                  <c:v>0.13</c:v>
                </c:pt>
                <c:pt idx="58">
                  <c:v>0.14000000000000001</c:v>
                </c:pt>
                <c:pt idx="59">
                  <c:v>0.13</c:v>
                </c:pt>
                <c:pt idx="60">
                  <c:v>0.14000000000000001</c:v>
                </c:pt>
                <c:pt idx="61">
                  <c:v>0.16</c:v>
                </c:pt>
                <c:pt idx="62">
                  <c:v>0.15</c:v>
                </c:pt>
                <c:pt idx="63">
                  <c:v>0.14000000000000001</c:v>
                </c:pt>
                <c:pt idx="64">
                  <c:v>0.13</c:v>
                </c:pt>
                <c:pt idx="65">
                  <c:v>0.15</c:v>
                </c:pt>
                <c:pt idx="66">
                  <c:v>0.15</c:v>
                </c:pt>
                <c:pt idx="67">
                  <c:v>0.15</c:v>
                </c:pt>
                <c:pt idx="68">
                  <c:v>0.18</c:v>
                </c:pt>
                <c:pt idx="69">
                  <c:v>0.17</c:v>
                </c:pt>
                <c:pt idx="70">
                  <c:v>0.15</c:v>
                </c:pt>
                <c:pt idx="71">
                  <c:v>0.14000000000000001</c:v>
                </c:pt>
                <c:pt idx="72">
                  <c:v>0.15</c:v>
                </c:pt>
                <c:pt idx="73">
                  <c:v>0.14000000000000001</c:v>
                </c:pt>
                <c:pt idx="74">
                  <c:v>0.17</c:v>
                </c:pt>
                <c:pt idx="75">
                  <c:v>0.21</c:v>
                </c:pt>
                <c:pt idx="76">
                  <c:v>0.23</c:v>
                </c:pt>
                <c:pt idx="77">
                  <c:v>0.17</c:v>
                </c:pt>
                <c:pt idx="78">
                  <c:v>0.16</c:v>
                </c:pt>
                <c:pt idx="79">
                  <c:v>0.17</c:v>
                </c:pt>
                <c:pt idx="80">
                  <c:v>0.19</c:v>
                </c:pt>
                <c:pt idx="81">
                  <c:v>0.23</c:v>
                </c:pt>
                <c:pt idx="82">
                  <c:v>0.26</c:v>
                </c:pt>
                <c:pt idx="83">
                  <c:v>0.25</c:v>
                </c:pt>
                <c:pt idx="84">
                  <c:v>0.19</c:v>
                </c:pt>
                <c:pt idx="85">
                  <c:v>0.19</c:v>
                </c:pt>
                <c:pt idx="86">
                  <c:v>0.19</c:v>
                </c:pt>
                <c:pt idx="87">
                  <c:v>0.18</c:v>
                </c:pt>
                <c:pt idx="88">
                  <c:v>0.22</c:v>
                </c:pt>
                <c:pt idx="89">
                  <c:v>0.28999999999999998</c:v>
                </c:pt>
                <c:pt idx="90">
                  <c:v>0.28999999999999998</c:v>
                </c:pt>
                <c:pt idx="91">
                  <c:v>0.23</c:v>
                </c:pt>
                <c:pt idx="92">
                  <c:v>0.22</c:v>
                </c:pt>
                <c:pt idx="93">
                  <c:v>0.23</c:v>
                </c:pt>
                <c:pt idx="94">
                  <c:v>0.22</c:v>
                </c:pt>
                <c:pt idx="95">
                  <c:v>0.24</c:v>
                </c:pt>
                <c:pt idx="96">
                  <c:v>0.3</c:v>
                </c:pt>
                <c:pt idx="97">
                  <c:v>0.26</c:v>
                </c:pt>
                <c:pt idx="98">
                  <c:v>0.24</c:v>
                </c:pt>
                <c:pt idx="99">
                  <c:v>0.24</c:v>
                </c:pt>
                <c:pt idx="100">
                  <c:v>0.27</c:v>
                </c:pt>
                <c:pt idx="101">
                  <c:v>0.27</c:v>
                </c:pt>
                <c:pt idx="102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256E-44B3-95A9-89A5B1B17390}"/>
            </c:ext>
          </c:extLst>
        </c:ser>
        <c:ser>
          <c:idx val="35"/>
          <c:order val="29"/>
          <c:tx>
            <c:strRef>
              <c:f>Citymapper_Mobility_Index_20200!$AJ$4</c:f>
              <c:strCache>
                <c:ptCount val="1"/>
                <c:pt idx="0">
                  <c:v>保罗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Citymapper_Mobility_Index_20200!$AJ$5:$AJ$107</c:f>
              <c:numCache>
                <c:formatCode>General</c:formatCode>
                <c:ptCount val="103"/>
                <c:pt idx="14">
                  <c:v>1.1200000000000001</c:v>
                </c:pt>
                <c:pt idx="15">
                  <c:v>1.1599999999999999</c:v>
                </c:pt>
                <c:pt idx="16">
                  <c:v>1.1299999999999999</c:v>
                </c:pt>
                <c:pt idx="17">
                  <c:v>1.18</c:v>
                </c:pt>
                <c:pt idx="18">
                  <c:v>1.17</c:v>
                </c:pt>
                <c:pt idx="19">
                  <c:v>1.2</c:v>
                </c:pt>
                <c:pt idx="20">
                  <c:v>1.05</c:v>
                </c:pt>
                <c:pt idx="21">
                  <c:v>1.1200000000000001</c:v>
                </c:pt>
                <c:pt idx="22">
                  <c:v>1.17</c:v>
                </c:pt>
                <c:pt idx="23">
                  <c:v>1.1399999999999999</c:v>
                </c:pt>
                <c:pt idx="24">
                  <c:v>1.07</c:v>
                </c:pt>
                <c:pt idx="25">
                  <c:v>0.96</c:v>
                </c:pt>
                <c:pt idx="26">
                  <c:v>0.88</c:v>
                </c:pt>
                <c:pt idx="27">
                  <c:v>0.73</c:v>
                </c:pt>
                <c:pt idx="28">
                  <c:v>0.62</c:v>
                </c:pt>
                <c:pt idx="29">
                  <c:v>0.45</c:v>
                </c:pt>
                <c:pt idx="30">
                  <c:v>0.33</c:v>
                </c:pt>
                <c:pt idx="31">
                  <c:v>0.25</c:v>
                </c:pt>
                <c:pt idx="32">
                  <c:v>0.19</c:v>
                </c:pt>
                <c:pt idx="33">
                  <c:v>0.17</c:v>
                </c:pt>
                <c:pt idx="34">
                  <c:v>0.17</c:v>
                </c:pt>
                <c:pt idx="35">
                  <c:v>0.13</c:v>
                </c:pt>
                <c:pt idx="36">
                  <c:v>0.11</c:v>
                </c:pt>
                <c:pt idx="37">
                  <c:v>0.12</c:v>
                </c:pt>
                <c:pt idx="38">
                  <c:v>0.11</c:v>
                </c:pt>
                <c:pt idx="39">
                  <c:v>0.12</c:v>
                </c:pt>
                <c:pt idx="40">
                  <c:v>0.13</c:v>
                </c:pt>
                <c:pt idx="41">
                  <c:v>0.13</c:v>
                </c:pt>
                <c:pt idx="42">
                  <c:v>0.14000000000000001</c:v>
                </c:pt>
                <c:pt idx="43">
                  <c:v>0.14000000000000001</c:v>
                </c:pt>
                <c:pt idx="44">
                  <c:v>0.12</c:v>
                </c:pt>
                <c:pt idx="45">
                  <c:v>0.12</c:v>
                </c:pt>
                <c:pt idx="46">
                  <c:v>0.11</c:v>
                </c:pt>
                <c:pt idx="47">
                  <c:v>0.13</c:v>
                </c:pt>
                <c:pt idx="48">
                  <c:v>0.13</c:v>
                </c:pt>
                <c:pt idx="49">
                  <c:v>0.12</c:v>
                </c:pt>
                <c:pt idx="50">
                  <c:v>0.12</c:v>
                </c:pt>
                <c:pt idx="51">
                  <c:v>0.12</c:v>
                </c:pt>
                <c:pt idx="52">
                  <c:v>0.12</c:v>
                </c:pt>
                <c:pt idx="53">
                  <c:v>0.08</c:v>
                </c:pt>
                <c:pt idx="54">
                  <c:v>0.12</c:v>
                </c:pt>
                <c:pt idx="55">
                  <c:v>0.12</c:v>
                </c:pt>
                <c:pt idx="56">
                  <c:v>0.11</c:v>
                </c:pt>
                <c:pt idx="57">
                  <c:v>0.11</c:v>
                </c:pt>
                <c:pt idx="58">
                  <c:v>0.11</c:v>
                </c:pt>
                <c:pt idx="59">
                  <c:v>0.11</c:v>
                </c:pt>
                <c:pt idx="60">
                  <c:v>0.12</c:v>
                </c:pt>
                <c:pt idx="61">
                  <c:v>0.11</c:v>
                </c:pt>
                <c:pt idx="62">
                  <c:v>0.14000000000000001</c:v>
                </c:pt>
                <c:pt idx="63">
                  <c:v>0.11</c:v>
                </c:pt>
                <c:pt idx="64">
                  <c:v>7.0000000000000007E-2</c:v>
                </c:pt>
                <c:pt idx="65">
                  <c:v>0.12</c:v>
                </c:pt>
                <c:pt idx="66">
                  <c:v>0.12</c:v>
                </c:pt>
                <c:pt idx="67">
                  <c:v>0.12</c:v>
                </c:pt>
                <c:pt idx="68">
                  <c:v>0.13</c:v>
                </c:pt>
                <c:pt idx="69">
                  <c:v>0.12</c:v>
                </c:pt>
                <c:pt idx="70">
                  <c:v>0.13</c:v>
                </c:pt>
                <c:pt idx="71">
                  <c:v>0.11</c:v>
                </c:pt>
                <c:pt idx="72">
                  <c:v>0.12</c:v>
                </c:pt>
                <c:pt idx="73">
                  <c:v>0.13</c:v>
                </c:pt>
                <c:pt idx="74">
                  <c:v>7.0000000000000007E-2</c:v>
                </c:pt>
                <c:pt idx="75">
                  <c:v>0.12</c:v>
                </c:pt>
                <c:pt idx="76">
                  <c:v>0.14000000000000001</c:v>
                </c:pt>
                <c:pt idx="77">
                  <c:v>0.12</c:v>
                </c:pt>
                <c:pt idx="78">
                  <c:v>0.11</c:v>
                </c:pt>
                <c:pt idx="79">
                  <c:v>0.12</c:v>
                </c:pt>
                <c:pt idx="80">
                  <c:v>0.11</c:v>
                </c:pt>
                <c:pt idx="81">
                  <c:v>0.12</c:v>
                </c:pt>
                <c:pt idx="82">
                  <c:v>0.15</c:v>
                </c:pt>
                <c:pt idx="83">
                  <c:v>0.15</c:v>
                </c:pt>
                <c:pt idx="84">
                  <c:v>0.16</c:v>
                </c:pt>
                <c:pt idx="85">
                  <c:v>0.13</c:v>
                </c:pt>
                <c:pt idx="86">
                  <c:v>0.14000000000000001</c:v>
                </c:pt>
                <c:pt idx="87">
                  <c:v>0.13</c:v>
                </c:pt>
                <c:pt idx="88">
                  <c:v>0.14000000000000001</c:v>
                </c:pt>
                <c:pt idx="89">
                  <c:v>0.14000000000000001</c:v>
                </c:pt>
                <c:pt idx="90">
                  <c:v>0.16</c:v>
                </c:pt>
                <c:pt idx="91">
                  <c:v>0.12</c:v>
                </c:pt>
                <c:pt idx="92">
                  <c:v>0.11</c:v>
                </c:pt>
                <c:pt idx="93">
                  <c:v>0.1</c:v>
                </c:pt>
                <c:pt idx="94">
                  <c:v>0.1</c:v>
                </c:pt>
                <c:pt idx="95">
                  <c:v>0.12</c:v>
                </c:pt>
                <c:pt idx="96">
                  <c:v>0.14000000000000001</c:v>
                </c:pt>
                <c:pt idx="97">
                  <c:v>0.14000000000000001</c:v>
                </c:pt>
                <c:pt idx="98">
                  <c:v>0.09</c:v>
                </c:pt>
                <c:pt idx="99">
                  <c:v>0.12</c:v>
                </c:pt>
                <c:pt idx="100">
                  <c:v>0.11</c:v>
                </c:pt>
                <c:pt idx="101">
                  <c:v>0.11</c:v>
                </c:pt>
                <c:pt idx="102">
                  <c:v>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256E-44B3-95A9-89A5B1B17390}"/>
            </c:ext>
          </c:extLst>
        </c:ser>
        <c:ser>
          <c:idx val="36"/>
          <c:order val="30"/>
          <c:tx>
            <c:strRef>
              <c:f>Citymapper_Mobility_Index_20200!$AK$4</c:f>
              <c:strCache>
                <c:ptCount val="1"/>
                <c:pt idx="0">
                  <c:v>东京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Citymapper_Mobility_Index_20200!$AK$5:$AK$107</c:f>
              <c:numCache>
                <c:formatCode>General</c:formatCode>
                <c:ptCount val="103"/>
                <c:pt idx="0">
                  <c:v>0.91</c:v>
                </c:pt>
                <c:pt idx="1">
                  <c:v>0.87</c:v>
                </c:pt>
                <c:pt idx="2">
                  <c:v>0.79</c:v>
                </c:pt>
                <c:pt idx="3">
                  <c:v>0.81</c:v>
                </c:pt>
                <c:pt idx="4">
                  <c:v>0.85</c:v>
                </c:pt>
                <c:pt idx="5">
                  <c:v>0.9</c:v>
                </c:pt>
                <c:pt idx="6">
                  <c:v>0.92</c:v>
                </c:pt>
                <c:pt idx="7">
                  <c:v>0.85</c:v>
                </c:pt>
                <c:pt idx="8">
                  <c:v>0.83</c:v>
                </c:pt>
                <c:pt idx="9">
                  <c:v>0.86</c:v>
                </c:pt>
                <c:pt idx="10">
                  <c:v>0.81</c:v>
                </c:pt>
                <c:pt idx="11">
                  <c:v>0.79</c:v>
                </c:pt>
                <c:pt idx="12">
                  <c:v>0.74</c:v>
                </c:pt>
                <c:pt idx="13">
                  <c:v>0.68</c:v>
                </c:pt>
                <c:pt idx="14">
                  <c:v>0.6</c:v>
                </c:pt>
                <c:pt idx="15">
                  <c:v>0.62</c:v>
                </c:pt>
                <c:pt idx="16">
                  <c:v>0.63</c:v>
                </c:pt>
                <c:pt idx="17">
                  <c:v>0.61</c:v>
                </c:pt>
                <c:pt idx="18">
                  <c:v>0.63</c:v>
                </c:pt>
                <c:pt idx="19">
                  <c:v>0.56999999999999995</c:v>
                </c:pt>
                <c:pt idx="20">
                  <c:v>0.53</c:v>
                </c:pt>
                <c:pt idx="21">
                  <c:v>0.5</c:v>
                </c:pt>
                <c:pt idx="22">
                  <c:v>0.57999999999999996</c:v>
                </c:pt>
                <c:pt idx="23">
                  <c:v>0.54</c:v>
                </c:pt>
                <c:pt idx="24">
                  <c:v>0.5</c:v>
                </c:pt>
                <c:pt idx="25">
                  <c:v>0.46</c:v>
                </c:pt>
                <c:pt idx="26">
                  <c:v>0.39</c:v>
                </c:pt>
                <c:pt idx="27">
                  <c:v>0.39</c:v>
                </c:pt>
                <c:pt idx="28">
                  <c:v>0.37</c:v>
                </c:pt>
                <c:pt idx="29">
                  <c:v>0.46</c:v>
                </c:pt>
                <c:pt idx="30">
                  <c:v>0.42</c:v>
                </c:pt>
                <c:pt idx="31">
                  <c:v>0.37</c:v>
                </c:pt>
                <c:pt idx="32">
                  <c:v>0.35</c:v>
                </c:pt>
                <c:pt idx="33">
                  <c:v>0.27</c:v>
                </c:pt>
                <c:pt idx="34">
                  <c:v>0.23</c:v>
                </c:pt>
                <c:pt idx="35">
                  <c:v>0.18</c:v>
                </c:pt>
                <c:pt idx="36">
                  <c:v>0.18</c:v>
                </c:pt>
                <c:pt idx="37">
                  <c:v>0.21</c:v>
                </c:pt>
                <c:pt idx="38">
                  <c:v>0.15</c:v>
                </c:pt>
                <c:pt idx="39">
                  <c:v>0.12</c:v>
                </c:pt>
                <c:pt idx="40">
                  <c:v>0.12</c:v>
                </c:pt>
                <c:pt idx="41">
                  <c:v>7.0000000000000007E-2</c:v>
                </c:pt>
                <c:pt idx="42">
                  <c:v>0.11</c:v>
                </c:pt>
                <c:pt idx="43">
                  <c:v>0.1</c:v>
                </c:pt>
                <c:pt idx="44">
                  <c:v>7.0000000000000007E-2</c:v>
                </c:pt>
                <c:pt idx="45">
                  <c:v>0.09</c:v>
                </c:pt>
                <c:pt idx="46">
                  <c:v>0.12</c:v>
                </c:pt>
                <c:pt idx="47">
                  <c:v>0.13</c:v>
                </c:pt>
                <c:pt idx="48">
                  <c:v>0.09</c:v>
                </c:pt>
                <c:pt idx="49">
                  <c:v>0.1</c:v>
                </c:pt>
                <c:pt idx="50">
                  <c:v>0.09</c:v>
                </c:pt>
                <c:pt idx="51">
                  <c:v>0.08</c:v>
                </c:pt>
                <c:pt idx="52">
                  <c:v>0.08</c:v>
                </c:pt>
                <c:pt idx="53">
                  <c:v>0.08</c:v>
                </c:pt>
                <c:pt idx="54">
                  <c:v>0.09</c:v>
                </c:pt>
                <c:pt idx="55">
                  <c:v>0.05</c:v>
                </c:pt>
                <c:pt idx="56">
                  <c:v>0.05</c:v>
                </c:pt>
                <c:pt idx="57">
                  <c:v>7.0000000000000007E-2</c:v>
                </c:pt>
                <c:pt idx="58">
                  <c:v>0.06</c:v>
                </c:pt>
                <c:pt idx="59">
                  <c:v>0.05</c:v>
                </c:pt>
                <c:pt idx="60">
                  <c:v>0.08</c:v>
                </c:pt>
                <c:pt idx="61">
                  <c:v>0.03</c:v>
                </c:pt>
                <c:pt idx="62">
                  <c:v>0.1</c:v>
                </c:pt>
                <c:pt idx="63">
                  <c:v>0.04</c:v>
                </c:pt>
                <c:pt idx="64">
                  <c:v>0.08</c:v>
                </c:pt>
                <c:pt idx="65">
                  <c:v>7.0000000000000007E-2</c:v>
                </c:pt>
                <c:pt idx="66">
                  <c:v>0.05</c:v>
                </c:pt>
                <c:pt idx="67">
                  <c:v>0.05</c:v>
                </c:pt>
                <c:pt idx="68">
                  <c:v>7.0000000000000007E-2</c:v>
                </c:pt>
                <c:pt idx="69">
                  <c:v>0.05</c:v>
                </c:pt>
                <c:pt idx="70">
                  <c:v>0.04</c:v>
                </c:pt>
                <c:pt idx="71">
                  <c:v>0.06</c:v>
                </c:pt>
                <c:pt idx="72">
                  <c:v>7.0000000000000007E-2</c:v>
                </c:pt>
                <c:pt idx="73">
                  <c:v>7.0000000000000007E-2</c:v>
                </c:pt>
                <c:pt idx="74">
                  <c:v>0.06</c:v>
                </c:pt>
                <c:pt idx="75">
                  <c:v>7.0000000000000007E-2</c:v>
                </c:pt>
                <c:pt idx="76">
                  <c:v>0.09</c:v>
                </c:pt>
                <c:pt idx="77">
                  <c:v>0.08</c:v>
                </c:pt>
                <c:pt idx="78">
                  <c:v>7.0000000000000007E-2</c:v>
                </c:pt>
                <c:pt idx="79">
                  <c:v>0.06</c:v>
                </c:pt>
                <c:pt idx="80">
                  <c:v>7.0000000000000007E-2</c:v>
                </c:pt>
                <c:pt idx="81">
                  <c:v>0.06</c:v>
                </c:pt>
                <c:pt idx="82">
                  <c:v>7.0000000000000007E-2</c:v>
                </c:pt>
                <c:pt idx="83">
                  <c:v>7.0000000000000007E-2</c:v>
                </c:pt>
                <c:pt idx="84">
                  <c:v>0.08</c:v>
                </c:pt>
                <c:pt idx="85">
                  <c:v>0.06</c:v>
                </c:pt>
                <c:pt idx="86">
                  <c:v>0.06</c:v>
                </c:pt>
                <c:pt idx="87">
                  <c:v>7.0000000000000007E-2</c:v>
                </c:pt>
                <c:pt idx="88">
                  <c:v>0.08</c:v>
                </c:pt>
                <c:pt idx="89">
                  <c:v>0.05</c:v>
                </c:pt>
                <c:pt idx="90">
                  <c:v>0.08</c:v>
                </c:pt>
                <c:pt idx="91">
                  <c:v>0.06</c:v>
                </c:pt>
                <c:pt idx="92">
                  <c:v>0.05</c:v>
                </c:pt>
                <c:pt idx="93">
                  <c:v>0.06</c:v>
                </c:pt>
                <c:pt idx="94">
                  <c:v>0.05</c:v>
                </c:pt>
                <c:pt idx="95">
                  <c:v>0.05</c:v>
                </c:pt>
                <c:pt idx="96">
                  <c:v>0.09</c:v>
                </c:pt>
                <c:pt idx="97">
                  <c:v>0.09</c:v>
                </c:pt>
                <c:pt idx="98">
                  <c:v>7.0000000000000007E-2</c:v>
                </c:pt>
                <c:pt idx="99">
                  <c:v>0.06</c:v>
                </c:pt>
                <c:pt idx="100">
                  <c:v>0.08</c:v>
                </c:pt>
                <c:pt idx="101">
                  <c:v>0.06</c:v>
                </c:pt>
                <c:pt idx="102">
                  <c:v>7.0000000000000007E-2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256E-44B3-95A9-89A5B1B17390}"/>
            </c:ext>
          </c:extLst>
        </c:ser>
        <c:ser>
          <c:idx val="37"/>
          <c:order val="31"/>
          <c:tx>
            <c:strRef>
              <c:f>Citymapper_Mobility_Index_20200!$AL$4</c:f>
              <c:strCache>
                <c:ptCount val="1"/>
                <c:pt idx="0">
                  <c:v>多伦多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Citymapper_Mobility_Index_20200!$AL$5:$AL$107</c:f>
              <c:numCache>
                <c:formatCode>General</c:formatCode>
                <c:ptCount val="103"/>
                <c:pt idx="14">
                  <c:v>0.95</c:v>
                </c:pt>
                <c:pt idx="15">
                  <c:v>1.02</c:v>
                </c:pt>
                <c:pt idx="16">
                  <c:v>0.97</c:v>
                </c:pt>
                <c:pt idx="17">
                  <c:v>1.05</c:v>
                </c:pt>
                <c:pt idx="18">
                  <c:v>1</c:v>
                </c:pt>
                <c:pt idx="19">
                  <c:v>1.0900000000000001</c:v>
                </c:pt>
                <c:pt idx="20">
                  <c:v>1.06</c:v>
                </c:pt>
                <c:pt idx="21">
                  <c:v>0.94</c:v>
                </c:pt>
                <c:pt idx="22">
                  <c:v>0.95</c:v>
                </c:pt>
                <c:pt idx="23">
                  <c:v>0.91</c:v>
                </c:pt>
                <c:pt idx="24">
                  <c:v>0.87</c:v>
                </c:pt>
                <c:pt idx="25">
                  <c:v>0.78</c:v>
                </c:pt>
                <c:pt idx="26">
                  <c:v>0.72</c:v>
                </c:pt>
                <c:pt idx="27">
                  <c:v>0.67</c:v>
                </c:pt>
                <c:pt idx="28">
                  <c:v>0.51</c:v>
                </c:pt>
                <c:pt idx="29">
                  <c:v>0.4</c:v>
                </c:pt>
                <c:pt idx="30">
                  <c:v>0.32</c:v>
                </c:pt>
                <c:pt idx="31">
                  <c:v>0.31</c:v>
                </c:pt>
                <c:pt idx="32">
                  <c:v>0.27</c:v>
                </c:pt>
                <c:pt idx="33">
                  <c:v>0.3</c:v>
                </c:pt>
                <c:pt idx="34">
                  <c:v>0.27</c:v>
                </c:pt>
                <c:pt idx="35">
                  <c:v>0.23</c:v>
                </c:pt>
                <c:pt idx="36">
                  <c:v>0.22</c:v>
                </c:pt>
                <c:pt idx="37">
                  <c:v>0.19</c:v>
                </c:pt>
                <c:pt idx="38">
                  <c:v>0.18</c:v>
                </c:pt>
                <c:pt idx="39">
                  <c:v>0.18</c:v>
                </c:pt>
                <c:pt idx="40">
                  <c:v>0.19</c:v>
                </c:pt>
                <c:pt idx="41">
                  <c:v>0.18</c:v>
                </c:pt>
                <c:pt idx="42">
                  <c:v>0.17</c:v>
                </c:pt>
                <c:pt idx="43">
                  <c:v>0.18</c:v>
                </c:pt>
                <c:pt idx="44">
                  <c:v>0.18</c:v>
                </c:pt>
                <c:pt idx="45">
                  <c:v>0.15</c:v>
                </c:pt>
                <c:pt idx="46">
                  <c:v>0.16</c:v>
                </c:pt>
                <c:pt idx="47">
                  <c:v>0.17</c:v>
                </c:pt>
                <c:pt idx="48">
                  <c:v>0.17</c:v>
                </c:pt>
                <c:pt idx="49">
                  <c:v>0.15</c:v>
                </c:pt>
                <c:pt idx="50">
                  <c:v>0.16</c:v>
                </c:pt>
                <c:pt idx="51">
                  <c:v>0.15</c:v>
                </c:pt>
                <c:pt idx="52">
                  <c:v>0.15</c:v>
                </c:pt>
                <c:pt idx="53">
                  <c:v>0.12</c:v>
                </c:pt>
                <c:pt idx="54">
                  <c:v>0.14000000000000001</c:v>
                </c:pt>
                <c:pt idx="55">
                  <c:v>0.13</c:v>
                </c:pt>
                <c:pt idx="56">
                  <c:v>0.14000000000000001</c:v>
                </c:pt>
                <c:pt idx="57">
                  <c:v>0.15</c:v>
                </c:pt>
                <c:pt idx="58">
                  <c:v>0.14000000000000001</c:v>
                </c:pt>
                <c:pt idx="59">
                  <c:v>0.14000000000000001</c:v>
                </c:pt>
                <c:pt idx="60">
                  <c:v>0.13</c:v>
                </c:pt>
                <c:pt idx="61">
                  <c:v>0.18</c:v>
                </c:pt>
                <c:pt idx="62">
                  <c:v>0.14000000000000001</c:v>
                </c:pt>
                <c:pt idx="63">
                  <c:v>0.16</c:v>
                </c:pt>
                <c:pt idx="64">
                  <c:v>0.15</c:v>
                </c:pt>
                <c:pt idx="65">
                  <c:v>0.14000000000000001</c:v>
                </c:pt>
                <c:pt idx="66">
                  <c:v>0.15</c:v>
                </c:pt>
                <c:pt idx="67">
                  <c:v>0.14000000000000001</c:v>
                </c:pt>
                <c:pt idx="68">
                  <c:v>0.17</c:v>
                </c:pt>
                <c:pt idx="69">
                  <c:v>0.16</c:v>
                </c:pt>
                <c:pt idx="70">
                  <c:v>0.15</c:v>
                </c:pt>
                <c:pt idx="71">
                  <c:v>0.17</c:v>
                </c:pt>
                <c:pt idx="72">
                  <c:v>0.14000000000000001</c:v>
                </c:pt>
                <c:pt idx="73">
                  <c:v>0.15</c:v>
                </c:pt>
                <c:pt idx="74">
                  <c:v>0.18</c:v>
                </c:pt>
                <c:pt idx="75">
                  <c:v>0.19</c:v>
                </c:pt>
                <c:pt idx="76">
                  <c:v>0.2</c:v>
                </c:pt>
                <c:pt idx="77">
                  <c:v>0.18</c:v>
                </c:pt>
                <c:pt idx="78">
                  <c:v>0.17</c:v>
                </c:pt>
                <c:pt idx="79">
                  <c:v>0.16</c:v>
                </c:pt>
                <c:pt idx="80">
                  <c:v>0.17</c:v>
                </c:pt>
                <c:pt idx="81">
                  <c:v>0.17</c:v>
                </c:pt>
                <c:pt idx="82">
                  <c:v>0.18</c:v>
                </c:pt>
                <c:pt idx="83">
                  <c:v>0.19</c:v>
                </c:pt>
                <c:pt idx="84">
                  <c:v>0.17</c:v>
                </c:pt>
                <c:pt idx="85">
                  <c:v>0.18</c:v>
                </c:pt>
                <c:pt idx="86">
                  <c:v>0.18</c:v>
                </c:pt>
                <c:pt idx="87">
                  <c:v>0.16</c:v>
                </c:pt>
                <c:pt idx="88">
                  <c:v>0.17</c:v>
                </c:pt>
                <c:pt idx="89">
                  <c:v>0.23</c:v>
                </c:pt>
                <c:pt idx="90">
                  <c:v>0.2</c:v>
                </c:pt>
                <c:pt idx="91">
                  <c:v>0.14000000000000001</c:v>
                </c:pt>
                <c:pt idx="92">
                  <c:v>0.21</c:v>
                </c:pt>
                <c:pt idx="93">
                  <c:v>0.19</c:v>
                </c:pt>
                <c:pt idx="94">
                  <c:v>0.19</c:v>
                </c:pt>
                <c:pt idx="95">
                  <c:v>0.21</c:v>
                </c:pt>
                <c:pt idx="96">
                  <c:v>0.28000000000000003</c:v>
                </c:pt>
                <c:pt idx="97">
                  <c:v>0.26</c:v>
                </c:pt>
                <c:pt idx="98">
                  <c:v>0.22</c:v>
                </c:pt>
                <c:pt idx="99">
                  <c:v>0.21</c:v>
                </c:pt>
                <c:pt idx="100">
                  <c:v>0.21</c:v>
                </c:pt>
                <c:pt idx="101">
                  <c:v>0.2</c:v>
                </c:pt>
                <c:pt idx="102">
                  <c:v>0.21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256E-44B3-95A9-89A5B1B17390}"/>
            </c:ext>
          </c:extLst>
        </c:ser>
        <c:ser>
          <c:idx val="38"/>
          <c:order val="32"/>
          <c:tx>
            <c:strRef>
              <c:f>Citymapper_Mobility_Index_20200!$AM$4</c:f>
              <c:strCache>
                <c:ptCount val="1"/>
                <c:pt idx="0">
                  <c:v>温哥华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Citymapper_Mobility_Index_20200!$AM$5:$AM$107</c:f>
              <c:numCache>
                <c:formatCode>General</c:formatCode>
                <c:ptCount val="103"/>
                <c:pt idx="14">
                  <c:v>0.93</c:v>
                </c:pt>
                <c:pt idx="15">
                  <c:v>0.95</c:v>
                </c:pt>
                <c:pt idx="16">
                  <c:v>0.94</c:v>
                </c:pt>
                <c:pt idx="17">
                  <c:v>1.02</c:v>
                </c:pt>
                <c:pt idx="18">
                  <c:v>0.93</c:v>
                </c:pt>
                <c:pt idx="19">
                  <c:v>0.99</c:v>
                </c:pt>
                <c:pt idx="20">
                  <c:v>0.98</c:v>
                </c:pt>
                <c:pt idx="21">
                  <c:v>0.93</c:v>
                </c:pt>
                <c:pt idx="22">
                  <c:v>0.91</c:v>
                </c:pt>
                <c:pt idx="23">
                  <c:v>0.89</c:v>
                </c:pt>
                <c:pt idx="24">
                  <c:v>0.91</c:v>
                </c:pt>
                <c:pt idx="25">
                  <c:v>0.76</c:v>
                </c:pt>
                <c:pt idx="26">
                  <c:v>0.74</c:v>
                </c:pt>
                <c:pt idx="27">
                  <c:v>0.7</c:v>
                </c:pt>
                <c:pt idx="28">
                  <c:v>0.67</c:v>
                </c:pt>
                <c:pt idx="29">
                  <c:v>0.45</c:v>
                </c:pt>
                <c:pt idx="30">
                  <c:v>0.38</c:v>
                </c:pt>
                <c:pt idx="31">
                  <c:v>0.34</c:v>
                </c:pt>
                <c:pt idx="32">
                  <c:v>0.27</c:v>
                </c:pt>
                <c:pt idx="33">
                  <c:v>0.27</c:v>
                </c:pt>
                <c:pt idx="34">
                  <c:v>0.22</c:v>
                </c:pt>
                <c:pt idx="35">
                  <c:v>0.24</c:v>
                </c:pt>
                <c:pt idx="36">
                  <c:v>0.18</c:v>
                </c:pt>
                <c:pt idx="37">
                  <c:v>0.16</c:v>
                </c:pt>
                <c:pt idx="38">
                  <c:v>0.17</c:v>
                </c:pt>
                <c:pt idx="39">
                  <c:v>0.13</c:v>
                </c:pt>
                <c:pt idx="40">
                  <c:v>0.13</c:v>
                </c:pt>
                <c:pt idx="41">
                  <c:v>0.15</c:v>
                </c:pt>
                <c:pt idx="42">
                  <c:v>0.17</c:v>
                </c:pt>
                <c:pt idx="43">
                  <c:v>0.17</c:v>
                </c:pt>
                <c:pt idx="44">
                  <c:v>0.16</c:v>
                </c:pt>
                <c:pt idx="45">
                  <c:v>0.15</c:v>
                </c:pt>
                <c:pt idx="46">
                  <c:v>0.15</c:v>
                </c:pt>
                <c:pt idx="47">
                  <c:v>0.14000000000000001</c:v>
                </c:pt>
                <c:pt idx="48">
                  <c:v>0.15</c:v>
                </c:pt>
                <c:pt idx="49">
                  <c:v>0.18</c:v>
                </c:pt>
                <c:pt idx="50">
                  <c:v>0.15</c:v>
                </c:pt>
                <c:pt idx="51">
                  <c:v>0.14000000000000001</c:v>
                </c:pt>
                <c:pt idx="52">
                  <c:v>0.17</c:v>
                </c:pt>
                <c:pt idx="53">
                  <c:v>0.13</c:v>
                </c:pt>
                <c:pt idx="54">
                  <c:v>0.14000000000000001</c:v>
                </c:pt>
                <c:pt idx="55">
                  <c:v>0.14000000000000001</c:v>
                </c:pt>
                <c:pt idx="56">
                  <c:v>0.14000000000000001</c:v>
                </c:pt>
                <c:pt idx="57">
                  <c:v>0.16</c:v>
                </c:pt>
                <c:pt idx="58">
                  <c:v>0.14000000000000001</c:v>
                </c:pt>
                <c:pt idx="59">
                  <c:v>0.15</c:v>
                </c:pt>
                <c:pt idx="60">
                  <c:v>0.13</c:v>
                </c:pt>
                <c:pt idx="61">
                  <c:v>0.17</c:v>
                </c:pt>
                <c:pt idx="62">
                  <c:v>0.14000000000000001</c:v>
                </c:pt>
                <c:pt idx="63">
                  <c:v>0.18</c:v>
                </c:pt>
                <c:pt idx="64">
                  <c:v>0.16</c:v>
                </c:pt>
                <c:pt idx="65">
                  <c:v>0.14000000000000001</c:v>
                </c:pt>
                <c:pt idx="66">
                  <c:v>0.16</c:v>
                </c:pt>
                <c:pt idx="67">
                  <c:v>0.14000000000000001</c:v>
                </c:pt>
                <c:pt idx="68">
                  <c:v>0.14000000000000001</c:v>
                </c:pt>
                <c:pt idx="69">
                  <c:v>0.14000000000000001</c:v>
                </c:pt>
                <c:pt idx="70">
                  <c:v>0.18</c:v>
                </c:pt>
                <c:pt idx="71">
                  <c:v>0.17</c:v>
                </c:pt>
                <c:pt idx="72">
                  <c:v>0.15</c:v>
                </c:pt>
                <c:pt idx="73">
                  <c:v>0.15</c:v>
                </c:pt>
                <c:pt idx="74">
                  <c:v>0.16</c:v>
                </c:pt>
                <c:pt idx="75">
                  <c:v>0.15</c:v>
                </c:pt>
                <c:pt idx="76">
                  <c:v>0.14000000000000001</c:v>
                </c:pt>
                <c:pt idx="77">
                  <c:v>0.2</c:v>
                </c:pt>
                <c:pt idx="78">
                  <c:v>0.17</c:v>
                </c:pt>
                <c:pt idx="79">
                  <c:v>0.15</c:v>
                </c:pt>
                <c:pt idx="80">
                  <c:v>0.19</c:v>
                </c:pt>
                <c:pt idx="81">
                  <c:v>0.19</c:v>
                </c:pt>
                <c:pt idx="82">
                  <c:v>0.21</c:v>
                </c:pt>
                <c:pt idx="83">
                  <c:v>0.22</c:v>
                </c:pt>
                <c:pt idx="84">
                  <c:v>0.24</c:v>
                </c:pt>
                <c:pt idx="85">
                  <c:v>0.17</c:v>
                </c:pt>
                <c:pt idx="86">
                  <c:v>0.17</c:v>
                </c:pt>
                <c:pt idx="87">
                  <c:v>0.18</c:v>
                </c:pt>
                <c:pt idx="88">
                  <c:v>0.19</c:v>
                </c:pt>
                <c:pt idx="89">
                  <c:v>0.2</c:v>
                </c:pt>
                <c:pt idx="90">
                  <c:v>0.18</c:v>
                </c:pt>
                <c:pt idx="91">
                  <c:v>0.23</c:v>
                </c:pt>
                <c:pt idx="92">
                  <c:v>0.23</c:v>
                </c:pt>
                <c:pt idx="93">
                  <c:v>0.21</c:v>
                </c:pt>
                <c:pt idx="94">
                  <c:v>0.19</c:v>
                </c:pt>
                <c:pt idx="95">
                  <c:v>0.2</c:v>
                </c:pt>
                <c:pt idx="96">
                  <c:v>0.23</c:v>
                </c:pt>
                <c:pt idx="97">
                  <c:v>0.24</c:v>
                </c:pt>
                <c:pt idx="98">
                  <c:v>0.25</c:v>
                </c:pt>
                <c:pt idx="99">
                  <c:v>0.23</c:v>
                </c:pt>
                <c:pt idx="100">
                  <c:v>0.25</c:v>
                </c:pt>
                <c:pt idx="101">
                  <c:v>0.25</c:v>
                </c:pt>
                <c:pt idx="102">
                  <c:v>0.24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56E-44B3-95A9-89A5B1B17390}"/>
            </c:ext>
          </c:extLst>
        </c:ser>
        <c:ser>
          <c:idx val="39"/>
          <c:order val="33"/>
          <c:tx>
            <c:strRef>
              <c:f>Citymapper_Mobility_Index_20200!$AN$4</c:f>
              <c:strCache>
                <c:ptCount val="1"/>
                <c:pt idx="0">
                  <c:v>维也纳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Citymapper_Mobility_Index_20200!$AN$5:$AN$107</c:f>
              <c:numCache>
                <c:formatCode>General</c:formatCode>
                <c:ptCount val="103"/>
                <c:pt idx="14">
                  <c:v>1.3</c:v>
                </c:pt>
                <c:pt idx="15">
                  <c:v>1.1499999999999999</c:v>
                </c:pt>
                <c:pt idx="16">
                  <c:v>1.28</c:v>
                </c:pt>
                <c:pt idx="17">
                  <c:v>1.34</c:v>
                </c:pt>
                <c:pt idx="18">
                  <c:v>1.25</c:v>
                </c:pt>
                <c:pt idx="19">
                  <c:v>1.21</c:v>
                </c:pt>
                <c:pt idx="20">
                  <c:v>1.02</c:v>
                </c:pt>
                <c:pt idx="21">
                  <c:v>1.1499999999999999</c:v>
                </c:pt>
                <c:pt idx="22">
                  <c:v>1.03</c:v>
                </c:pt>
                <c:pt idx="23">
                  <c:v>0.92</c:v>
                </c:pt>
                <c:pt idx="24">
                  <c:v>0.8</c:v>
                </c:pt>
                <c:pt idx="25">
                  <c:v>0.51</c:v>
                </c:pt>
                <c:pt idx="26">
                  <c:v>0.41</c:v>
                </c:pt>
                <c:pt idx="27">
                  <c:v>0.3</c:v>
                </c:pt>
                <c:pt idx="28">
                  <c:v>0.15</c:v>
                </c:pt>
                <c:pt idx="29">
                  <c:v>0.08</c:v>
                </c:pt>
                <c:pt idx="30">
                  <c:v>0.09</c:v>
                </c:pt>
                <c:pt idx="31">
                  <c:v>7.0000000000000007E-2</c:v>
                </c:pt>
                <c:pt idx="32">
                  <c:v>0.05</c:v>
                </c:pt>
                <c:pt idx="33">
                  <c:v>0.03</c:v>
                </c:pt>
                <c:pt idx="34">
                  <c:v>0.05</c:v>
                </c:pt>
                <c:pt idx="35">
                  <c:v>0.06</c:v>
                </c:pt>
                <c:pt idx="36">
                  <c:v>0.06</c:v>
                </c:pt>
                <c:pt idx="37">
                  <c:v>0.06</c:v>
                </c:pt>
                <c:pt idx="38">
                  <c:v>0.06</c:v>
                </c:pt>
                <c:pt idx="39">
                  <c:v>0.05</c:v>
                </c:pt>
                <c:pt idx="40">
                  <c:v>0.05</c:v>
                </c:pt>
                <c:pt idx="41">
                  <c:v>0.03</c:v>
                </c:pt>
                <c:pt idx="42">
                  <c:v>0.05</c:v>
                </c:pt>
                <c:pt idx="43">
                  <c:v>0.06</c:v>
                </c:pt>
                <c:pt idx="44">
                  <c:v>0.06</c:v>
                </c:pt>
                <c:pt idx="45">
                  <c:v>0.05</c:v>
                </c:pt>
                <c:pt idx="46">
                  <c:v>0.04</c:v>
                </c:pt>
                <c:pt idx="47">
                  <c:v>0.04</c:v>
                </c:pt>
                <c:pt idx="48">
                  <c:v>0.03</c:v>
                </c:pt>
                <c:pt idx="49">
                  <c:v>0.06</c:v>
                </c:pt>
                <c:pt idx="50">
                  <c:v>0.06</c:v>
                </c:pt>
                <c:pt idx="51">
                  <c:v>7.0000000000000007E-2</c:v>
                </c:pt>
                <c:pt idx="52">
                  <c:v>7.0000000000000007E-2</c:v>
                </c:pt>
                <c:pt idx="53">
                  <c:v>0.05</c:v>
                </c:pt>
                <c:pt idx="54">
                  <c:v>0.05</c:v>
                </c:pt>
                <c:pt idx="55">
                  <c:v>0.04</c:v>
                </c:pt>
                <c:pt idx="56">
                  <c:v>0.06</c:v>
                </c:pt>
                <c:pt idx="57">
                  <c:v>0.08</c:v>
                </c:pt>
                <c:pt idx="58">
                  <c:v>0.08</c:v>
                </c:pt>
                <c:pt idx="59">
                  <c:v>0.09</c:v>
                </c:pt>
                <c:pt idx="60">
                  <c:v>7.0000000000000007E-2</c:v>
                </c:pt>
                <c:pt idx="61">
                  <c:v>7.0000000000000007E-2</c:v>
                </c:pt>
                <c:pt idx="62">
                  <c:v>0.04</c:v>
                </c:pt>
                <c:pt idx="63">
                  <c:v>0.1</c:v>
                </c:pt>
                <c:pt idx="64">
                  <c:v>0.1</c:v>
                </c:pt>
                <c:pt idx="65">
                  <c:v>0.1</c:v>
                </c:pt>
                <c:pt idx="66">
                  <c:v>0.1</c:v>
                </c:pt>
                <c:pt idx="67">
                  <c:v>0.08</c:v>
                </c:pt>
                <c:pt idx="68">
                  <c:v>7.0000000000000007E-2</c:v>
                </c:pt>
                <c:pt idx="69">
                  <c:v>0.09</c:v>
                </c:pt>
                <c:pt idx="70">
                  <c:v>0.1</c:v>
                </c:pt>
                <c:pt idx="71">
                  <c:v>0.12</c:v>
                </c:pt>
                <c:pt idx="72">
                  <c:v>0.11</c:v>
                </c:pt>
                <c:pt idx="73">
                  <c:v>0.13</c:v>
                </c:pt>
                <c:pt idx="74">
                  <c:v>0.09</c:v>
                </c:pt>
                <c:pt idx="75">
                  <c:v>0.13</c:v>
                </c:pt>
                <c:pt idx="76">
                  <c:v>0.08</c:v>
                </c:pt>
                <c:pt idx="77">
                  <c:v>0.16</c:v>
                </c:pt>
                <c:pt idx="78">
                  <c:v>0.14000000000000001</c:v>
                </c:pt>
                <c:pt idx="79">
                  <c:v>0.17</c:v>
                </c:pt>
                <c:pt idx="80">
                  <c:v>0.17</c:v>
                </c:pt>
                <c:pt idx="81">
                  <c:v>0.15</c:v>
                </c:pt>
                <c:pt idx="82">
                  <c:v>0.12</c:v>
                </c:pt>
                <c:pt idx="83">
                  <c:v>0.15</c:v>
                </c:pt>
                <c:pt idx="84">
                  <c:v>0.18</c:v>
                </c:pt>
                <c:pt idx="85">
                  <c:v>0.17</c:v>
                </c:pt>
                <c:pt idx="86">
                  <c:v>0.19</c:v>
                </c:pt>
                <c:pt idx="87">
                  <c:v>0.18</c:v>
                </c:pt>
                <c:pt idx="88">
                  <c:v>0.15</c:v>
                </c:pt>
                <c:pt idx="89">
                  <c:v>0.17</c:v>
                </c:pt>
                <c:pt idx="90">
                  <c:v>0.15</c:v>
                </c:pt>
                <c:pt idx="91">
                  <c:v>0.25</c:v>
                </c:pt>
                <c:pt idx="92">
                  <c:v>0.25</c:v>
                </c:pt>
                <c:pt idx="93">
                  <c:v>0.3</c:v>
                </c:pt>
                <c:pt idx="94">
                  <c:v>0.25</c:v>
                </c:pt>
                <c:pt idx="95">
                  <c:v>0.19</c:v>
                </c:pt>
                <c:pt idx="96">
                  <c:v>0.18</c:v>
                </c:pt>
                <c:pt idx="97">
                  <c:v>0.16</c:v>
                </c:pt>
                <c:pt idx="98">
                  <c:v>0.21</c:v>
                </c:pt>
                <c:pt idx="99">
                  <c:v>0.24</c:v>
                </c:pt>
                <c:pt idx="100">
                  <c:v>0.28999999999999998</c:v>
                </c:pt>
                <c:pt idx="101">
                  <c:v>0.26</c:v>
                </c:pt>
                <c:pt idx="102">
                  <c:v>0.23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256E-44B3-95A9-89A5B1B17390}"/>
            </c:ext>
          </c:extLst>
        </c:ser>
        <c:ser>
          <c:idx val="40"/>
          <c:order val="34"/>
          <c:tx>
            <c:strRef>
              <c:f>Citymapper_Mobility_Index_20200!$AO$4</c:f>
              <c:strCache>
                <c:ptCount val="1"/>
                <c:pt idx="0">
                  <c:v>华盛顿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Citymapper_Mobility_Index_20200!$A$5:$A$107</c:f>
              <c:numCache>
                <c:formatCode>m/d/yyyy</c:formatCode>
                <c:ptCount val="103"/>
                <c:pt idx="0">
                  <c:v>43878</c:v>
                </c:pt>
                <c:pt idx="1">
                  <c:v>43879</c:v>
                </c:pt>
                <c:pt idx="2">
                  <c:v>43880</c:v>
                </c:pt>
                <c:pt idx="3">
                  <c:v>43881</c:v>
                </c:pt>
                <c:pt idx="4">
                  <c:v>43882</c:v>
                </c:pt>
                <c:pt idx="5">
                  <c:v>43883</c:v>
                </c:pt>
                <c:pt idx="6">
                  <c:v>43884</c:v>
                </c:pt>
                <c:pt idx="7">
                  <c:v>43885</c:v>
                </c:pt>
                <c:pt idx="8">
                  <c:v>43886</c:v>
                </c:pt>
                <c:pt idx="9">
                  <c:v>43887</c:v>
                </c:pt>
                <c:pt idx="10">
                  <c:v>43888</c:v>
                </c:pt>
                <c:pt idx="11">
                  <c:v>43889</c:v>
                </c:pt>
                <c:pt idx="12">
                  <c:v>43890</c:v>
                </c:pt>
                <c:pt idx="13">
                  <c:v>43891</c:v>
                </c:pt>
                <c:pt idx="14">
                  <c:v>43892</c:v>
                </c:pt>
                <c:pt idx="15">
                  <c:v>43893</c:v>
                </c:pt>
                <c:pt idx="16">
                  <c:v>43894</c:v>
                </c:pt>
                <c:pt idx="17">
                  <c:v>43895</c:v>
                </c:pt>
                <c:pt idx="18">
                  <c:v>43896</c:v>
                </c:pt>
                <c:pt idx="19">
                  <c:v>43897</c:v>
                </c:pt>
                <c:pt idx="20">
                  <c:v>43898</c:v>
                </c:pt>
                <c:pt idx="21">
                  <c:v>43899</c:v>
                </c:pt>
                <c:pt idx="22">
                  <c:v>43900</c:v>
                </c:pt>
                <c:pt idx="23">
                  <c:v>43901</c:v>
                </c:pt>
                <c:pt idx="24">
                  <c:v>43902</c:v>
                </c:pt>
                <c:pt idx="25">
                  <c:v>43903</c:v>
                </c:pt>
                <c:pt idx="26">
                  <c:v>43904</c:v>
                </c:pt>
                <c:pt idx="27">
                  <c:v>43905</c:v>
                </c:pt>
                <c:pt idx="28">
                  <c:v>43906</c:v>
                </c:pt>
                <c:pt idx="29">
                  <c:v>43907</c:v>
                </c:pt>
                <c:pt idx="30">
                  <c:v>43908</c:v>
                </c:pt>
                <c:pt idx="31">
                  <c:v>43909</c:v>
                </c:pt>
                <c:pt idx="32">
                  <c:v>43910</c:v>
                </c:pt>
                <c:pt idx="33">
                  <c:v>43911</c:v>
                </c:pt>
                <c:pt idx="34">
                  <c:v>43912</c:v>
                </c:pt>
                <c:pt idx="35">
                  <c:v>43913</c:v>
                </c:pt>
                <c:pt idx="36">
                  <c:v>43914</c:v>
                </c:pt>
                <c:pt idx="37">
                  <c:v>43915</c:v>
                </c:pt>
                <c:pt idx="38">
                  <c:v>43916</c:v>
                </c:pt>
                <c:pt idx="39">
                  <c:v>43917</c:v>
                </c:pt>
                <c:pt idx="40">
                  <c:v>43918</c:v>
                </c:pt>
                <c:pt idx="41">
                  <c:v>43919</c:v>
                </c:pt>
                <c:pt idx="42">
                  <c:v>43920</c:v>
                </c:pt>
                <c:pt idx="43">
                  <c:v>43921</c:v>
                </c:pt>
                <c:pt idx="44">
                  <c:v>43922</c:v>
                </c:pt>
                <c:pt idx="45">
                  <c:v>43923</c:v>
                </c:pt>
                <c:pt idx="46">
                  <c:v>43924</c:v>
                </c:pt>
                <c:pt idx="47">
                  <c:v>43925</c:v>
                </c:pt>
                <c:pt idx="48">
                  <c:v>43926</c:v>
                </c:pt>
                <c:pt idx="49">
                  <c:v>43927</c:v>
                </c:pt>
                <c:pt idx="50">
                  <c:v>43928</c:v>
                </c:pt>
                <c:pt idx="51">
                  <c:v>43929</c:v>
                </c:pt>
                <c:pt idx="52">
                  <c:v>43930</c:v>
                </c:pt>
                <c:pt idx="53">
                  <c:v>43931</c:v>
                </c:pt>
                <c:pt idx="54">
                  <c:v>43932</c:v>
                </c:pt>
                <c:pt idx="55">
                  <c:v>43933</c:v>
                </c:pt>
                <c:pt idx="56">
                  <c:v>43934</c:v>
                </c:pt>
                <c:pt idx="57">
                  <c:v>43935</c:v>
                </c:pt>
                <c:pt idx="58">
                  <c:v>43936</c:v>
                </c:pt>
                <c:pt idx="59">
                  <c:v>43937</c:v>
                </c:pt>
                <c:pt idx="60">
                  <c:v>43938</c:v>
                </c:pt>
                <c:pt idx="61">
                  <c:v>43939</c:v>
                </c:pt>
                <c:pt idx="62">
                  <c:v>43940</c:v>
                </c:pt>
                <c:pt idx="63">
                  <c:v>43941</c:v>
                </c:pt>
                <c:pt idx="64">
                  <c:v>43942</c:v>
                </c:pt>
                <c:pt idx="65">
                  <c:v>43943</c:v>
                </c:pt>
                <c:pt idx="66">
                  <c:v>43944</c:v>
                </c:pt>
                <c:pt idx="67">
                  <c:v>43945</c:v>
                </c:pt>
                <c:pt idx="68">
                  <c:v>43946</c:v>
                </c:pt>
                <c:pt idx="69">
                  <c:v>43947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43953</c:v>
                </c:pt>
                <c:pt idx="76">
                  <c:v>43954</c:v>
                </c:pt>
                <c:pt idx="77">
                  <c:v>43955</c:v>
                </c:pt>
                <c:pt idx="78">
                  <c:v>43956</c:v>
                </c:pt>
                <c:pt idx="79">
                  <c:v>43957</c:v>
                </c:pt>
                <c:pt idx="80">
                  <c:v>43958</c:v>
                </c:pt>
                <c:pt idx="81">
                  <c:v>43959</c:v>
                </c:pt>
                <c:pt idx="82">
                  <c:v>43960</c:v>
                </c:pt>
                <c:pt idx="83">
                  <c:v>43961</c:v>
                </c:pt>
                <c:pt idx="84">
                  <c:v>43962</c:v>
                </c:pt>
                <c:pt idx="85">
                  <c:v>43963</c:v>
                </c:pt>
                <c:pt idx="86">
                  <c:v>43964</c:v>
                </c:pt>
                <c:pt idx="87">
                  <c:v>43965</c:v>
                </c:pt>
                <c:pt idx="88">
                  <c:v>43966</c:v>
                </c:pt>
                <c:pt idx="89">
                  <c:v>43967</c:v>
                </c:pt>
                <c:pt idx="90">
                  <c:v>43968</c:v>
                </c:pt>
                <c:pt idx="91">
                  <c:v>43969</c:v>
                </c:pt>
                <c:pt idx="92">
                  <c:v>43970</c:v>
                </c:pt>
                <c:pt idx="93">
                  <c:v>43971</c:v>
                </c:pt>
                <c:pt idx="94">
                  <c:v>43972</c:v>
                </c:pt>
                <c:pt idx="95">
                  <c:v>43973</c:v>
                </c:pt>
                <c:pt idx="96">
                  <c:v>43974</c:v>
                </c:pt>
                <c:pt idx="97">
                  <c:v>43975</c:v>
                </c:pt>
                <c:pt idx="98">
                  <c:v>43976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</c:numCache>
            </c:numRef>
          </c:cat>
          <c:val>
            <c:numRef>
              <c:f>Citymapper_Mobility_Index_20200!$AO$5:$AO$107</c:f>
              <c:numCache>
                <c:formatCode>General</c:formatCode>
                <c:ptCount val="103"/>
                <c:pt idx="14">
                  <c:v>1.02</c:v>
                </c:pt>
                <c:pt idx="15">
                  <c:v>0.95</c:v>
                </c:pt>
                <c:pt idx="16">
                  <c:v>0.97</c:v>
                </c:pt>
                <c:pt idx="17">
                  <c:v>0.96</c:v>
                </c:pt>
                <c:pt idx="18">
                  <c:v>0.92</c:v>
                </c:pt>
                <c:pt idx="19">
                  <c:v>1.01</c:v>
                </c:pt>
                <c:pt idx="20">
                  <c:v>0.98</c:v>
                </c:pt>
                <c:pt idx="21">
                  <c:v>0.94</c:v>
                </c:pt>
                <c:pt idx="22">
                  <c:v>0.83</c:v>
                </c:pt>
                <c:pt idx="23">
                  <c:v>0.82</c:v>
                </c:pt>
                <c:pt idx="24">
                  <c:v>0.66</c:v>
                </c:pt>
                <c:pt idx="25">
                  <c:v>0.54</c:v>
                </c:pt>
                <c:pt idx="26">
                  <c:v>0.47</c:v>
                </c:pt>
                <c:pt idx="27">
                  <c:v>0.35</c:v>
                </c:pt>
                <c:pt idx="28">
                  <c:v>0.32</c:v>
                </c:pt>
                <c:pt idx="29">
                  <c:v>0.19</c:v>
                </c:pt>
                <c:pt idx="30">
                  <c:v>0.15</c:v>
                </c:pt>
                <c:pt idx="31">
                  <c:v>0.13</c:v>
                </c:pt>
                <c:pt idx="32">
                  <c:v>0.12</c:v>
                </c:pt>
                <c:pt idx="33">
                  <c:v>0.14000000000000001</c:v>
                </c:pt>
                <c:pt idx="34">
                  <c:v>0.11</c:v>
                </c:pt>
                <c:pt idx="35">
                  <c:v>0.09</c:v>
                </c:pt>
                <c:pt idx="36">
                  <c:v>7.0000000000000007E-2</c:v>
                </c:pt>
                <c:pt idx="37">
                  <c:v>0.06</c:v>
                </c:pt>
                <c:pt idx="38">
                  <c:v>7.0000000000000007E-2</c:v>
                </c:pt>
                <c:pt idx="39">
                  <c:v>0.06</c:v>
                </c:pt>
                <c:pt idx="40">
                  <c:v>0.06</c:v>
                </c:pt>
                <c:pt idx="41">
                  <c:v>7.0000000000000007E-2</c:v>
                </c:pt>
                <c:pt idx="42">
                  <c:v>0.08</c:v>
                </c:pt>
                <c:pt idx="43">
                  <c:v>0.05</c:v>
                </c:pt>
                <c:pt idx="44">
                  <c:v>0.05</c:v>
                </c:pt>
                <c:pt idx="45">
                  <c:v>0.05</c:v>
                </c:pt>
                <c:pt idx="46">
                  <c:v>0.05</c:v>
                </c:pt>
                <c:pt idx="47">
                  <c:v>0.05</c:v>
                </c:pt>
                <c:pt idx="48">
                  <c:v>0.06</c:v>
                </c:pt>
                <c:pt idx="49">
                  <c:v>0.05</c:v>
                </c:pt>
                <c:pt idx="50">
                  <c:v>0.04</c:v>
                </c:pt>
                <c:pt idx="51">
                  <c:v>0.05</c:v>
                </c:pt>
                <c:pt idx="52">
                  <c:v>0.05</c:v>
                </c:pt>
                <c:pt idx="53">
                  <c:v>0.04</c:v>
                </c:pt>
                <c:pt idx="54">
                  <c:v>0.05</c:v>
                </c:pt>
                <c:pt idx="55">
                  <c:v>0.04</c:v>
                </c:pt>
                <c:pt idx="56">
                  <c:v>0.05</c:v>
                </c:pt>
                <c:pt idx="57">
                  <c:v>0.04</c:v>
                </c:pt>
                <c:pt idx="58">
                  <c:v>0.04</c:v>
                </c:pt>
                <c:pt idx="59">
                  <c:v>0.04</c:v>
                </c:pt>
                <c:pt idx="60">
                  <c:v>0.04</c:v>
                </c:pt>
                <c:pt idx="61">
                  <c:v>0.04</c:v>
                </c:pt>
                <c:pt idx="62">
                  <c:v>0.05</c:v>
                </c:pt>
                <c:pt idx="63">
                  <c:v>0.05</c:v>
                </c:pt>
                <c:pt idx="64">
                  <c:v>0.03</c:v>
                </c:pt>
                <c:pt idx="65">
                  <c:v>0.04</c:v>
                </c:pt>
                <c:pt idx="66">
                  <c:v>0.03</c:v>
                </c:pt>
                <c:pt idx="67">
                  <c:v>0.04</c:v>
                </c:pt>
                <c:pt idx="68">
                  <c:v>0.05</c:v>
                </c:pt>
                <c:pt idx="69">
                  <c:v>0.04</c:v>
                </c:pt>
                <c:pt idx="70">
                  <c:v>0.05</c:v>
                </c:pt>
                <c:pt idx="71">
                  <c:v>0.04</c:v>
                </c:pt>
                <c:pt idx="72">
                  <c:v>0.05</c:v>
                </c:pt>
                <c:pt idx="73">
                  <c:v>0.04</c:v>
                </c:pt>
                <c:pt idx="74">
                  <c:v>0.04</c:v>
                </c:pt>
                <c:pt idx="75">
                  <c:v>7.0000000000000007E-2</c:v>
                </c:pt>
                <c:pt idx="76">
                  <c:v>0.04</c:v>
                </c:pt>
                <c:pt idx="77">
                  <c:v>0.06</c:v>
                </c:pt>
                <c:pt idx="78">
                  <c:v>0.04</c:v>
                </c:pt>
                <c:pt idx="79">
                  <c:v>0.04</c:v>
                </c:pt>
                <c:pt idx="80">
                  <c:v>0.05</c:v>
                </c:pt>
                <c:pt idx="81">
                  <c:v>0.04</c:v>
                </c:pt>
                <c:pt idx="82">
                  <c:v>0.05</c:v>
                </c:pt>
                <c:pt idx="83">
                  <c:v>0.05</c:v>
                </c:pt>
                <c:pt idx="84">
                  <c:v>0.05</c:v>
                </c:pt>
                <c:pt idx="85">
                  <c:v>0.04</c:v>
                </c:pt>
                <c:pt idx="86">
                  <c:v>0.05</c:v>
                </c:pt>
                <c:pt idx="87">
                  <c:v>0.05</c:v>
                </c:pt>
                <c:pt idx="88">
                  <c:v>0.05</c:v>
                </c:pt>
                <c:pt idx="89">
                  <c:v>7.0000000000000007E-2</c:v>
                </c:pt>
                <c:pt idx="90">
                  <c:v>0.06</c:v>
                </c:pt>
                <c:pt idx="91">
                  <c:v>0.05</c:v>
                </c:pt>
                <c:pt idx="92">
                  <c:v>0.05</c:v>
                </c:pt>
                <c:pt idx="93">
                  <c:v>0.05</c:v>
                </c:pt>
                <c:pt idx="94">
                  <c:v>0.05</c:v>
                </c:pt>
                <c:pt idx="95">
                  <c:v>0.04</c:v>
                </c:pt>
                <c:pt idx="96">
                  <c:v>0.06</c:v>
                </c:pt>
                <c:pt idx="97">
                  <c:v>0.06</c:v>
                </c:pt>
                <c:pt idx="98">
                  <c:v>0.06</c:v>
                </c:pt>
                <c:pt idx="99">
                  <c:v>0.05</c:v>
                </c:pt>
                <c:pt idx="100">
                  <c:v>0.05</c:v>
                </c:pt>
                <c:pt idx="101">
                  <c:v>0.05</c:v>
                </c:pt>
                <c:pt idx="102">
                  <c:v>0.06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256E-44B3-95A9-89A5B1B17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9510111"/>
        <c:axId val="156693807"/>
      </c:lineChart>
      <c:dateAx>
        <c:axId val="1499510111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6693807"/>
        <c:crosses val="autoZero"/>
        <c:auto val="1"/>
        <c:lblOffset val="100"/>
        <c:baseTimeUnit val="days"/>
      </c:dateAx>
      <c:valAx>
        <c:axId val="156693807"/>
        <c:scaling>
          <c:orientation val="minMax"/>
          <c:max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99510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美国：粗钢周产量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Sheet1!$A$2:$A$386</c:f>
              <c:numCache>
                <c:formatCode>yyyy\-mm\-dd;@</c:formatCode>
                <c:ptCount val="73"/>
                <c:pt idx="0">
                  <c:v>43470</c:v>
                </c:pt>
                <c:pt idx="1">
                  <c:v>43477</c:v>
                </c:pt>
                <c:pt idx="2">
                  <c:v>43484</c:v>
                </c:pt>
                <c:pt idx="3">
                  <c:v>43491</c:v>
                </c:pt>
                <c:pt idx="4">
                  <c:v>43498</c:v>
                </c:pt>
                <c:pt idx="5">
                  <c:v>43505</c:v>
                </c:pt>
                <c:pt idx="6">
                  <c:v>43512</c:v>
                </c:pt>
                <c:pt idx="7">
                  <c:v>43519</c:v>
                </c:pt>
                <c:pt idx="8">
                  <c:v>43526</c:v>
                </c:pt>
                <c:pt idx="9">
                  <c:v>43533</c:v>
                </c:pt>
                <c:pt idx="10">
                  <c:v>43540</c:v>
                </c:pt>
                <c:pt idx="11">
                  <c:v>43547</c:v>
                </c:pt>
                <c:pt idx="12">
                  <c:v>43554</c:v>
                </c:pt>
                <c:pt idx="13">
                  <c:v>43561</c:v>
                </c:pt>
                <c:pt idx="14">
                  <c:v>43568</c:v>
                </c:pt>
                <c:pt idx="15">
                  <c:v>43575</c:v>
                </c:pt>
                <c:pt idx="16">
                  <c:v>43582</c:v>
                </c:pt>
                <c:pt idx="17">
                  <c:v>43589</c:v>
                </c:pt>
                <c:pt idx="18">
                  <c:v>43596</c:v>
                </c:pt>
                <c:pt idx="19">
                  <c:v>43603</c:v>
                </c:pt>
                <c:pt idx="20">
                  <c:v>43610</c:v>
                </c:pt>
                <c:pt idx="21">
                  <c:v>43617</c:v>
                </c:pt>
                <c:pt idx="22">
                  <c:v>43624</c:v>
                </c:pt>
                <c:pt idx="23">
                  <c:v>43631</c:v>
                </c:pt>
                <c:pt idx="24">
                  <c:v>43638</c:v>
                </c:pt>
                <c:pt idx="25">
                  <c:v>43645</c:v>
                </c:pt>
                <c:pt idx="26">
                  <c:v>43652</c:v>
                </c:pt>
                <c:pt idx="27">
                  <c:v>43659</c:v>
                </c:pt>
                <c:pt idx="28">
                  <c:v>43666</c:v>
                </c:pt>
                <c:pt idx="29">
                  <c:v>43673</c:v>
                </c:pt>
                <c:pt idx="30">
                  <c:v>43680</c:v>
                </c:pt>
                <c:pt idx="31">
                  <c:v>43687</c:v>
                </c:pt>
                <c:pt idx="32">
                  <c:v>43694</c:v>
                </c:pt>
                <c:pt idx="33">
                  <c:v>43701</c:v>
                </c:pt>
                <c:pt idx="34">
                  <c:v>43708</c:v>
                </c:pt>
                <c:pt idx="35">
                  <c:v>43715</c:v>
                </c:pt>
                <c:pt idx="36">
                  <c:v>43722</c:v>
                </c:pt>
                <c:pt idx="37">
                  <c:v>43729</c:v>
                </c:pt>
                <c:pt idx="38">
                  <c:v>43736</c:v>
                </c:pt>
                <c:pt idx="39">
                  <c:v>43743</c:v>
                </c:pt>
                <c:pt idx="40">
                  <c:v>43750</c:v>
                </c:pt>
                <c:pt idx="41">
                  <c:v>43757</c:v>
                </c:pt>
                <c:pt idx="42">
                  <c:v>43764</c:v>
                </c:pt>
                <c:pt idx="43">
                  <c:v>43771</c:v>
                </c:pt>
                <c:pt idx="44">
                  <c:v>43778</c:v>
                </c:pt>
                <c:pt idx="45">
                  <c:v>43785</c:v>
                </c:pt>
                <c:pt idx="46">
                  <c:v>43792</c:v>
                </c:pt>
                <c:pt idx="47">
                  <c:v>43799</c:v>
                </c:pt>
                <c:pt idx="48">
                  <c:v>43806</c:v>
                </c:pt>
                <c:pt idx="49">
                  <c:v>43813</c:v>
                </c:pt>
                <c:pt idx="50">
                  <c:v>43820</c:v>
                </c:pt>
                <c:pt idx="51">
                  <c:v>43827</c:v>
                </c:pt>
                <c:pt idx="52">
                  <c:v>43834</c:v>
                </c:pt>
                <c:pt idx="53">
                  <c:v>43841</c:v>
                </c:pt>
                <c:pt idx="54">
                  <c:v>43848</c:v>
                </c:pt>
                <c:pt idx="55">
                  <c:v>43855</c:v>
                </c:pt>
                <c:pt idx="56">
                  <c:v>43862</c:v>
                </c:pt>
                <c:pt idx="57">
                  <c:v>43869</c:v>
                </c:pt>
                <c:pt idx="58">
                  <c:v>43876</c:v>
                </c:pt>
                <c:pt idx="59">
                  <c:v>43883</c:v>
                </c:pt>
                <c:pt idx="60">
                  <c:v>43890</c:v>
                </c:pt>
                <c:pt idx="61">
                  <c:v>43897</c:v>
                </c:pt>
                <c:pt idx="62">
                  <c:v>43904</c:v>
                </c:pt>
                <c:pt idx="63">
                  <c:v>43911</c:v>
                </c:pt>
                <c:pt idx="64">
                  <c:v>43918</c:v>
                </c:pt>
                <c:pt idx="65">
                  <c:v>43925</c:v>
                </c:pt>
                <c:pt idx="66">
                  <c:v>43932</c:v>
                </c:pt>
                <c:pt idx="67">
                  <c:v>43939</c:v>
                </c:pt>
                <c:pt idx="68">
                  <c:v>43946</c:v>
                </c:pt>
                <c:pt idx="69">
                  <c:v>43953</c:v>
                </c:pt>
                <c:pt idx="70">
                  <c:v>43960</c:v>
                </c:pt>
                <c:pt idx="71">
                  <c:v>43967</c:v>
                </c:pt>
                <c:pt idx="72">
                  <c:v>43974</c:v>
                </c:pt>
              </c:numCache>
            </c:numRef>
          </c:cat>
          <c:val>
            <c:numRef>
              <c:f>Sheet1!$B$2:$B$386</c:f>
              <c:numCache>
                <c:formatCode>###,###,###,###,##0.00_ </c:formatCode>
                <c:ptCount val="73"/>
                <c:pt idx="0">
                  <c:v>187.6</c:v>
                </c:pt>
                <c:pt idx="1">
                  <c:v>189.1</c:v>
                </c:pt>
                <c:pt idx="2">
                  <c:v>191.2</c:v>
                </c:pt>
                <c:pt idx="3">
                  <c:v>192.2</c:v>
                </c:pt>
                <c:pt idx="4">
                  <c:v>188.9</c:v>
                </c:pt>
                <c:pt idx="5">
                  <c:v>189.7</c:v>
                </c:pt>
                <c:pt idx="6">
                  <c:v>188.6</c:v>
                </c:pt>
                <c:pt idx="7">
                  <c:v>190.7</c:v>
                </c:pt>
                <c:pt idx="8">
                  <c:v>192.7</c:v>
                </c:pt>
                <c:pt idx="9">
                  <c:v>194.1</c:v>
                </c:pt>
                <c:pt idx="10">
                  <c:v>193</c:v>
                </c:pt>
                <c:pt idx="11">
                  <c:v>193.4</c:v>
                </c:pt>
                <c:pt idx="12">
                  <c:v>191.3</c:v>
                </c:pt>
                <c:pt idx="13">
                  <c:v>192.8</c:v>
                </c:pt>
                <c:pt idx="14">
                  <c:v>191.5</c:v>
                </c:pt>
                <c:pt idx="15">
                  <c:v>190.3</c:v>
                </c:pt>
                <c:pt idx="16">
                  <c:v>189.5</c:v>
                </c:pt>
                <c:pt idx="17">
                  <c:v>191.5</c:v>
                </c:pt>
                <c:pt idx="18">
                  <c:v>192.7</c:v>
                </c:pt>
                <c:pt idx="19">
                  <c:v>190</c:v>
                </c:pt>
                <c:pt idx="20">
                  <c:v>189.2</c:v>
                </c:pt>
                <c:pt idx="21">
                  <c:v>189</c:v>
                </c:pt>
                <c:pt idx="22">
                  <c:v>187.5</c:v>
                </c:pt>
                <c:pt idx="23">
                  <c:v>188.7</c:v>
                </c:pt>
                <c:pt idx="24">
                  <c:v>187.3</c:v>
                </c:pt>
                <c:pt idx="25">
                  <c:v>185.1</c:v>
                </c:pt>
                <c:pt idx="26">
                  <c:v>184.7</c:v>
                </c:pt>
                <c:pt idx="27">
                  <c:v>186.7</c:v>
                </c:pt>
                <c:pt idx="28">
                  <c:v>187.2</c:v>
                </c:pt>
                <c:pt idx="29">
                  <c:v>188.4</c:v>
                </c:pt>
                <c:pt idx="30">
                  <c:v>189.7</c:v>
                </c:pt>
                <c:pt idx="31">
                  <c:v>186.7</c:v>
                </c:pt>
                <c:pt idx="32">
                  <c:v>185.7</c:v>
                </c:pt>
                <c:pt idx="33">
                  <c:v>187.7</c:v>
                </c:pt>
                <c:pt idx="34">
                  <c:v>185</c:v>
                </c:pt>
                <c:pt idx="35">
                  <c:v>183.5</c:v>
                </c:pt>
                <c:pt idx="36">
                  <c:v>181.1</c:v>
                </c:pt>
                <c:pt idx="37">
                  <c:v>180.9</c:v>
                </c:pt>
                <c:pt idx="38">
                  <c:v>182.5</c:v>
                </c:pt>
                <c:pt idx="39">
                  <c:v>180.4</c:v>
                </c:pt>
                <c:pt idx="40">
                  <c:v>182.1</c:v>
                </c:pt>
                <c:pt idx="41">
                  <c:v>184.1</c:v>
                </c:pt>
                <c:pt idx="42">
                  <c:v>186.6</c:v>
                </c:pt>
                <c:pt idx="43">
                  <c:v>188.8</c:v>
                </c:pt>
                <c:pt idx="44">
                  <c:v>186.2</c:v>
                </c:pt>
                <c:pt idx="45">
                  <c:v>187.6</c:v>
                </c:pt>
                <c:pt idx="46">
                  <c:v>186.1</c:v>
                </c:pt>
                <c:pt idx="47">
                  <c:v>183.5</c:v>
                </c:pt>
                <c:pt idx="48">
                  <c:v>182.1</c:v>
                </c:pt>
                <c:pt idx="49">
                  <c:v>184.4</c:v>
                </c:pt>
                <c:pt idx="50">
                  <c:v>186.6</c:v>
                </c:pt>
                <c:pt idx="51">
                  <c:v>187.6</c:v>
                </c:pt>
                <c:pt idx="52">
                  <c:v>189.8</c:v>
                </c:pt>
                <c:pt idx="53">
                  <c:v>192.3</c:v>
                </c:pt>
                <c:pt idx="54">
                  <c:v>192.8</c:v>
                </c:pt>
                <c:pt idx="55">
                  <c:v>191.9</c:v>
                </c:pt>
                <c:pt idx="56">
                  <c:v>191.4</c:v>
                </c:pt>
                <c:pt idx="57">
                  <c:v>189.9</c:v>
                </c:pt>
                <c:pt idx="58">
                  <c:v>190.7</c:v>
                </c:pt>
                <c:pt idx="59">
                  <c:v>190.1</c:v>
                </c:pt>
                <c:pt idx="60">
                  <c:v>192.3</c:v>
                </c:pt>
                <c:pt idx="61">
                  <c:v>190.3</c:v>
                </c:pt>
                <c:pt idx="62">
                  <c:v>187.8</c:v>
                </c:pt>
                <c:pt idx="63">
                  <c:v>185.2</c:v>
                </c:pt>
                <c:pt idx="64">
                  <c:v>167</c:v>
                </c:pt>
                <c:pt idx="65">
                  <c:v>153.4</c:v>
                </c:pt>
                <c:pt idx="66">
                  <c:v>125.6</c:v>
                </c:pt>
                <c:pt idx="67">
                  <c:v>127.7</c:v>
                </c:pt>
                <c:pt idx="68">
                  <c:v>125</c:v>
                </c:pt>
                <c:pt idx="69">
                  <c:v>114.4</c:v>
                </c:pt>
                <c:pt idx="70">
                  <c:v>120.4</c:v>
                </c:pt>
                <c:pt idx="71">
                  <c:v>118.1</c:v>
                </c:pt>
                <c:pt idx="72">
                  <c:v>119.1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99-458E-B183-7E5646860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8829423"/>
        <c:axId val="1083637279"/>
      </c:barChar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美国：在映电影数量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Sheet1!$A$2:$A$386</c:f>
              <c:numCache>
                <c:formatCode>yyyy\-mm\-dd;@</c:formatCode>
                <c:ptCount val="73"/>
                <c:pt idx="0">
                  <c:v>43470</c:v>
                </c:pt>
                <c:pt idx="1">
                  <c:v>43477</c:v>
                </c:pt>
                <c:pt idx="2">
                  <c:v>43484</c:v>
                </c:pt>
                <c:pt idx="3">
                  <c:v>43491</c:v>
                </c:pt>
                <c:pt idx="4">
                  <c:v>43498</c:v>
                </c:pt>
                <c:pt idx="5">
                  <c:v>43505</c:v>
                </c:pt>
                <c:pt idx="6">
                  <c:v>43512</c:v>
                </c:pt>
                <c:pt idx="7">
                  <c:v>43519</c:v>
                </c:pt>
                <c:pt idx="8">
                  <c:v>43526</c:v>
                </c:pt>
                <c:pt idx="9">
                  <c:v>43533</c:v>
                </c:pt>
                <c:pt idx="10">
                  <c:v>43540</c:v>
                </c:pt>
                <c:pt idx="11">
                  <c:v>43547</c:v>
                </c:pt>
                <c:pt idx="12">
                  <c:v>43554</c:v>
                </c:pt>
                <c:pt idx="13">
                  <c:v>43561</c:v>
                </c:pt>
                <c:pt idx="14">
                  <c:v>43568</c:v>
                </c:pt>
                <c:pt idx="15">
                  <c:v>43575</c:v>
                </c:pt>
                <c:pt idx="16">
                  <c:v>43582</c:v>
                </c:pt>
                <c:pt idx="17">
                  <c:v>43589</c:v>
                </c:pt>
                <c:pt idx="18">
                  <c:v>43596</c:v>
                </c:pt>
                <c:pt idx="19">
                  <c:v>43603</c:v>
                </c:pt>
                <c:pt idx="20">
                  <c:v>43610</c:v>
                </c:pt>
                <c:pt idx="21">
                  <c:v>43617</c:v>
                </c:pt>
                <c:pt idx="22">
                  <c:v>43624</c:v>
                </c:pt>
                <c:pt idx="23">
                  <c:v>43631</c:v>
                </c:pt>
                <c:pt idx="24">
                  <c:v>43638</c:v>
                </c:pt>
                <c:pt idx="25">
                  <c:v>43645</c:v>
                </c:pt>
                <c:pt idx="26">
                  <c:v>43652</c:v>
                </c:pt>
                <c:pt idx="27">
                  <c:v>43659</c:v>
                </c:pt>
                <c:pt idx="28">
                  <c:v>43666</c:v>
                </c:pt>
                <c:pt idx="29">
                  <c:v>43673</c:v>
                </c:pt>
                <c:pt idx="30">
                  <c:v>43680</c:v>
                </c:pt>
                <c:pt idx="31">
                  <c:v>43687</c:v>
                </c:pt>
                <c:pt idx="32">
                  <c:v>43694</c:v>
                </c:pt>
                <c:pt idx="33">
                  <c:v>43701</c:v>
                </c:pt>
                <c:pt idx="34">
                  <c:v>43708</c:v>
                </c:pt>
                <c:pt idx="35">
                  <c:v>43715</c:v>
                </c:pt>
                <c:pt idx="36">
                  <c:v>43722</c:v>
                </c:pt>
                <c:pt idx="37">
                  <c:v>43729</c:v>
                </c:pt>
                <c:pt idx="38">
                  <c:v>43736</c:v>
                </c:pt>
                <c:pt idx="39">
                  <c:v>43743</c:v>
                </c:pt>
                <c:pt idx="40">
                  <c:v>43750</c:v>
                </c:pt>
                <c:pt idx="41">
                  <c:v>43757</c:v>
                </c:pt>
                <c:pt idx="42">
                  <c:v>43764</c:v>
                </c:pt>
                <c:pt idx="43">
                  <c:v>43771</c:v>
                </c:pt>
                <c:pt idx="44">
                  <c:v>43778</c:v>
                </c:pt>
                <c:pt idx="45">
                  <c:v>43785</c:v>
                </c:pt>
                <c:pt idx="46">
                  <c:v>43792</c:v>
                </c:pt>
                <c:pt idx="47">
                  <c:v>43799</c:v>
                </c:pt>
                <c:pt idx="48">
                  <c:v>43806</c:v>
                </c:pt>
                <c:pt idx="49">
                  <c:v>43813</c:v>
                </c:pt>
                <c:pt idx="50">
                  <c:v>43820</c:v>
                </c:pt>
                <c:pt idx="51">
                  <c:v>43827</c:v>
                </c:pt>
                <c:pt idx="52">
                  <c:v>43834</c:v>
                </c:pt>
                <c:pt idx="53">
                  <c:v>43841</c:v>
                </c:pt>
                <c:pt idx="54">
                  <c:v>43848</c:v>
                </c:pt>
                <c:pt idx="55">
                  <c:v>43855</c:v>
                </c:pt>
                <c:pt idx="56">
                  <c:v>43862</c:v>
                </c:pt>
                <c:pt idx="57">
                  <c:v>43869</c:v>
                </c:pt>
                <c:pt idx="58">
                  <c:v>43876</c:v>
                </c:pt>
                <c:pt idx="59">
                  <c:v>43883</c:v>
                </c:pt>
                <c:pt idx="60">
                  <c:v>43890</c:v>
                </c:pt>
                <c:pt idx="61">
                  <c:v>43897</c:v>
                </c:pt>
                <c:pt idx="62">
                  <c:v>43904</c:v>
                </c:pt>
                <c:pt idx="63">
                  <c:v>43911</c:v>
                </c:pt>
                <c:pt idx="64">
                  <c:v>43918</c:v>
                </c:pt>
                <c:pt idx="65">
                  <c:v>43925</c:v>
                </c:pt>
                <c:pt idx="66">
                  <c:v>43932</c:v>
                </c:pt>
                <c:pt idx="67">
                  <c:v>43939</c:v>
                </c:pt>
                <c:pt idx="68">
                  <c:v>43946</c:v>
                </c:pt>
                <c:pt idx="69">
                  <c:v>43953</c:v>
                </c:pt>
                <c:pt idx="70">
                  <c:v>43960</c:v>
                </c:pt>
                <c:pt idx="71">
                  <c:v>43967</c:v>
                </c:pt>
                <c:pt idx="72">
                  <c:v>43974</c:v>
                </c:pt>
              </c:numCache>
            </c:numRef>
          </c:cat>
          <c:val>
            <c:numRef>
              <c:f>Sheet1!$C$2:$C$386</c:f>
              <c:numCache>
                <c:formatCode>###,###,###,###,##0.00_ </c:formatCode>
                <c:ptCount val="73"/>
                <c:pt idx="0" formatCode="General">
                  <c:v>81</c:v>
                </c:pt>
                <c:pt idx="1">
                  <c:v>99</c:v>
                </c:pt>
                <c:pt idx="2">
                  <c:v>95</c:v>
                </c:pt>
                <c:pt idx="3">
                  <c:v>95</c:v>
                </c:pt>
                <c:pt idx="4">
                  <c:v>93</c:v>
                </c:pt>
                <c:pt idx="5">
                  <c:v>94</c:v>
                </c:pt>
                <c:pt idx="6">
                  <c:v>108</c:v>
                </c:pt>
                <c:pt idx="7">
                  <c:v>108</c:v>
                </c:pt>
                <c:pt idx="8">
                  <c:v>98</c:v>
                </c:pt>
                <c:pt idx="9">
                  <c:v>110</c:v>
                </c:pt>
                <c:pt idx="10">
                  <c:v>117</c:v>
                </c:pt>
                <c:pt idx="11">
                  <c:v>129</c:v>
                </c:pt>
                <c:pt idx="12">
                  <c:v>138</c:v>
                </c:pt>
                <c:pt idx="13">
                  <c:v>144</c:v>
                </c:pt>
                <c:pt idx="14">
                  <c:v>127</c:v>
                </c:pt>
                <c:pt idx="15">
                  <c:v>137</c:v>
                </c:pt>
                <c:pt idx="16">
                  <c:v>142</c:v>
                </c:pt>
                <c:pt idx="17">
                  <c:v>127</c:v>
                </c:pt>
                <c:pt idx="18">
                  <c:v>127</c:v>
                </c:pt>
                <c:pt idx="19">
                  <c:v>122</c:v>
                </c:pt>
                <c:pt idx="20">
                  <c:v>126</c:v>
                </c:pt>
                <c:pt idx="21">
                  <c:v>123</c:v>
                </c:pt>
                <c:pt idx="22">
                  <c:v>120</c:v>
                </c:pt>
                <c:pt idx="23">
                  <c:v>130</c:v>
                </c:pt>
                <c:pt idx="24">
                  <c:v>117</c:v>
                </c:pt>
                <c:pt idx="25">
                  <c:v>113</c:v>
                </c:pt>
                <c:pt idx="26">
                  <c:v>111</c:v>
                </c:pt>
                <c:pt idx="27">
                  <c:v>113</c:v>
                </c:pt>
                <c:pt idx="28">
                  <c:v>118</c:v>
                </c:pt>
                <c:pt idx="29">
                  <c:v>113</c:v>
                </c:pt>
                <c:pt idx="30">
                  <c:v>116</c:v>
                </c:pt>
                <c:pt idx="31">
                  <c:v>118</c:v>
                </c:pt>
                <c:pt idx="32">
                  <c:v>113</c:v>
                </c:pt>
                <c:pt idx="33">
                  <c:v>122</c:v>
                </c:pt>
                <c:pt idx="34">
                  <c:v>116</c:v>
                </c:pt>
                <c:pt idx="35">
                  <c:v>114</c:v>
                </c:pt>
                <c:pt idx="36">
                  <c:v>110</c:v>
                </c:pt>
                <c:pt idx="37">
                  <c:v>128</c:v>
                </c:pt>
                <c:pt idx="38">
                  <c:v>126</c:v>
                </c:pt>
                <c:pt idx="39">
                  <c:v>127</c:v>
                </c:pt>
                <c:pt idx="40">
                  <c:v>118</c:v>
                </c:pt>
                <c:pt idx="41">
                  <c:v>116</c:v>
                </c:pt>
                <c:pt idx="42">
                  <c:v>124</c:v>
                </c:pt>
                <c:pt idx="43">
                  <c:v>119</c:v>
                </c:pt>
                <c:pt idx="44">
                  <c:v>104</c:v>
                </c:pt>
                <c:pt idx="45">
                  <c:v>113</c:v>
                </c:pt>
                <c:pt idx="46">
                  <c:v>106</c:v>
                </c:pt>
                <c:pt idx="47">
                  <c:v>111</c:v>
                </c:pt>
                <c:pt idx="48">
                  <c:v>94</c:v>
                </c:pt>
                <c:pt idx="49">
                  <c:v>103</c:v>
                </c:pt>
                <c:pt idx="50">
                  <c:v>95</c:v>
                </c:pt>
                <c:pt idx="51">
                  <c:v>81</c:v>
                </c:pt>
                <c:pt idx="52">
                  <c:v>91</c:v>
                </c:pt>
                <c:pt idx="53">
                  <c:v>81</c:v>
                </c:pt>
                <c:pt idx="54">
                  <c:v>77</c:v>
                </c:pt>
                <c:pt idx="55">
                  <c:v>82</c:v>
                </c:pt>
                <c:pt idx="56">
                  <c:v>80</c:v>
                </c:pt>
                <c:pt idx="57">
                  <c:v>73</c:v>
                </c:pt>
                <c:pt idx="58">
                  <c:v>82</c:v>
                </c:pt>
                <c:pt idx="59">
                  <c:v>99</c:v>
                </c:pt>
                <c:pt idx="60">
                  <c:v>105</c:v>
                </c:pt>
                <c:pt idx="61">
                  <c:v>101</c:v>
                </c:pt>
                <c:pt idx="62">
                  <c:v>100</c:v>
                </c:pt>
                <c:pt idx="63">
                  <c:v>75</c:v>
                </c:pt>
                <c:pt idx="64">
                  <c:v>3</c:v>
                </c:pt>
                <c:pt idx="65">
                  <c:v>3</c:v>
                </c:pt>
                <c:pt idx="66">
                  <c:v>2</c:v>
                </c:pt>
                <c:pt idx="67">
                  <c:v>3</c:v>
                </c:pt>
                <c:pt idx="68">
                  <c:v>3</c:v>
                </c:pt>
                <c:pt idx="69">
                  <c:v>2</c:v>
                </c:pt>
                <c:pt idx="70">
                  <c:v>3</c:v>
                </c:pt>
                <c:pt idx="71">
                  <c:v>6</c:v>
                </c:pt>
                <c:pt idx="7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99-458E-B183-7E5646860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3011199"/>
        <c:axId val="779752319"/>
      </c:barChart>
      <c:dateAx>
        <c:axId val="1088829423"/>
        <c:scaling>
          <c:orientation val="minMax"/>
        </c:scaling>
        <c:delete val="0"/>
        <c:axPos val="b"/>
        <c:numFmt formatCode="yyyy\-mm\-dd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3637279"/>
        <c:crosses val="autoZero"/>
        <c:auto val="1"/>
        <c:lblOffset val="100"/>
        <c:baseTimeUnit val="days"/>
      </c:dateAx>
      <c:valAx>
        <c:axId val="1083637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088829423"/>
        <c:crosses val="autoZero"/>
        <c:crossBetween val="between"/>
      </c:valAx>
      <c:valAx>
        <c:axId val="779752319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33011199"/>
        <c:crosses val="max"/>
        <c:crossBetween val="between"/>
      </c:valAx>
      <c:dateAx>
        <c:axId val="833011199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779752319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186538597825275"/>
          <c:y val="0.12236056832984943"/>
          <c:w val="0.84055759650174589"/>
          <c:h val="0.7546019646157108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美国:ECRI领先指标:增长年率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Sheet1!$A$2:$A$125</c:f>
              <c:numCache>
                <c:formatCode>yyyy\-mm\-dd;@</c:formatCode>
                <c:ptCount val="124"/>
                <c:pt idx="0">
                  <c:v>43105</c:v>
                </c:pt>
                <c:pt idx="1">
                  <c:v>43112</c:v>
                </c:pt>
                <c:pt idx="2">
                  <c:v>43119</c:v>
                </c:pt>
                <c:pt idx="3">
                  <c:v>43126</c:v>
                </c:pt>
                <c:pt idx="4">
                  <c:v>43133</c:v>
                </c:pt>
                <c:pt idx="5">
                  <c:v>43140</c:v>
                </c:pt>
                <c:pt idx="6">
                  <c:v>43147</c:v>
                </c:pt>
                <c:pt idx="7">
                  <c:v>43154</c:v>
                </c:pt>
                <c:pt idx="8">
                  <c:v>43161</c:v>
                </c:pt>
                <c:pt idx="9">
                  <c:v>43168</c:v>
                </c:pt>
                <c:pt idx="10">
                  <c:v>43175</c:v>
                </c:pt>
                <c:pt idx="11">
                  <c:v>43182</c:v>
                </c:pt>
                <c:pt idx="12">
                  <c:v>43189</c:v>
                </c:pt>
                <c:pt idx="13">
                  <c:v>43196</c:v>
                </c:pt>
                <c:pt idx="14">
                  <c:v>43203</c:v>
                </c:pt>
                <c:pt idx="15">
                  <c:v>43210</c:v>
                </c:pt>
                <c:pt idx="16">
                  <c:v>43217</c:v>
                </c:pt>
                <c:pt idx="17">
                  <c:v>43224</c:v>
                </c:pt>
                <c:pt idx="18">
                  <c:v>43231</c:v>
                </c:pt>
                <c:pt idx="19">
                  <c:v>43238</c:v>
                </c:pt>
                <c:pt idx="20">
                  <c:v>43245</c:v>
                </c:pt>
                <c:pt idx="21">
                  <c:v>43252</c:v>
                </c:pt>
                <c:pt idx="22">
                  <c:v>43259</c:v>
                </c:pt>
                <c:pt idx="23">
                  <c:v>43266</c:v>
                </c:pt>
                <c:pt idx="24">
                  <c:v>43273</c:v>
                </c:pt>
                <c:pt idx="25">
                  <c:v>43280</c:v>
                </c:pt>
                <c:pt idx="26">
                  <c:v>43287</c:v>
                </c:pt>
                <c:pt idx="27">
                  <c:v>43294</c:v>
                </c:pt>
                <c:pt idx="28">
                  <c:v>43301</c:v>
                </c:pt>
                <c:pt idx="29">
                  <c:v>43308</c:v>
                </c:pt>
                <c:pt idx="30">
                  <c:v>43315</c:v>
                </c:pt>
                <c:pt idx="31">
                  <c:v>43322</c:v>
                </c:pt>
                <c:pt idx="32">
                  <c:v>43329</c:v>
                </c:pt>
                <c:pt idx="33">
                  <c:v>43336</c:v>
                </c:pt>
                <c:pt idx="34">
                  <c:v>43343</c:v>
                </c:pt>
                <c:pt idx="35">
                  <c:v>43350</c:v>
                </c:pt>
                <c:pt idx="36">
                  <c:v>43357</c:v>
                </c:pt>
                <c:pt idx="37">
                  <c:v>43364</c:v>
                </c:pt>
                <c:pt idx="38">
                  <c:v>43371</c:v>
                </c:pt>
                <c:pt idx="39">
                  <c:v>43378</c:v>
                </c:pt>
                <c:pt idx="40">
                  <c:v>43385</c:v>
                </c:pt>
                <c:pt idx="41">
                  <c:v>43392</c:v>
                </c:pt>
                <c:pt idx="42">
                  <c:v>43399</c:v>
                </c:pt>
                <c:pt idx="43">
                  <c:v>43406</c:v>
                </c:pt>
                <c:pt idx="44">
                  <c:v>43413</c:v>
                </c:pt>
                <c:pt idx="45">
                  <c:v>43420</c:v>
                </c:pt>
                <c:pt idx="46">
                  <c:v>43427</c:v>
                </c:pt>
                <c:pt idx="47">
                  <c:v>43434</c:v>
                </c:pt>
                <c:pt idx="48">
                  <c:v>43441</c:v>
                </c:pt>
                <c:pt idx="49">
                  <c:v>43448</c:v>
                </c:pt>
                <c:pt idx="50">
                  <c:v>43455</c:v>
                </c:pt>
                <c:pt idx="51">
                  <c:v>43462</c:v>
                </c:pt>
                <c:pt idx="52">
                  <c:v>43469</c:v>
                </c:pt>
                <c:pt idx="53">
                  <c:v>43476</c:v>
                </c:pt>
                <c:pt idx="54">
                  <c:v>43483</c:v>
                </c:pt>
                <c:pt idx="55">
                  <c:v>43490</c:v>
                </c:pt>
                <c:pt idx="56">
                  <c:v>43497</c:v>
                </c:pt>
                <c:pt idx="57">
                  <c:v>43504</c:v>
                </c:pt>
                <c:pt idx="58">
                  <c:v>43511</c:v>
                </c:pt>
                <c:pt idx="59">
                  <c:v>43518</c:v>
                </c:pt>
                <c:pt idx="60">
                  <c:v>43525</c:v>
                </c:pt>
                <c:pt idx="61">
                  <c:v>43532</c:v>
                </c:pt>
                <c:pt idx="62">
                  <c:v>43539</c:v>
                </c:pt>
                <c:pt idx="63">
                  <c:v>43546</c:v>
                </c:pt>
                <c:pt idx="64">
                  <c:v>43553</c:v>
                </c:pt>
                <c:pt idx="65">
                  <c:v>43560</c:v>
                </c:pt>
                <c:pt idx="66">
                  <c:v>43567</c:v>
                </c:pt>
                <c:pt idx="67">
                  <c:v>43574</c:v>
                </c:pt>
                <c:pt idx="68">
                  <c:v>43581</c:v>
                </c:pt>
                <c:pt idx="69">
                  <c:v>43588</c:v>
                </c:pt>
                <c:pt idx="70">
                  <c:v>43595</c:v>
                </c:pt>
                <c:pt idx="71">
                  <c:v>43602</c:v>
                </c:pt>
                <c:pt idx="72">
                  <c:v>43609</c:v>
                </c:pt>
                <c:pt idx="73">
                  <c:v>43616</c:v>
                </c:pt>
                <c:pt idx="74">
                  <c:v>43623</c:v>
                </c:pt>
                <c:pt idx="75">
                  <c:v>43630</c:v>
                </c:pt>
                <c:pt idx="76">
                  <c:v>43637</c:v>
                </c:pt>
                <c:pt idx="77">
                  <c:v>43644</c:v>
                </c:pt>
                <c:pt idx="78">
                  <c:v>43651</c:v>
                </c:pt>
                <c:pt idx="79">
                  <c:v>43658</c:v>
                </c:pt>
                <c:pt idx="80">
                  <c:v>43665</c:v>
                </c:pt>
                <c:pt idx="81">
                  <c:v>43672</c:v>
                </c:pt>
                <c:pt idx="82">
                  <c:v>43679</c:v>
                </c:pt>
                <c:pt idx="83">
                  <c:v>43686</c:v>
                </c:pt>
                <c:pt idx="84">
                  <c:v>43693</c:v>
                </c:pt>
                <c:pt idx="85">
                  <c:v>43700</c:v>
                </c:pt>
                <c:pt idx="86">
                  <c:v>43707</c:v>
                </c:pt>
                <c:pt idx="87">
                  <c:v>43714</c:v>
                </c:pt>
                <c:pt idx="88">
                  <c:v>43721</c:v>
                </c:pt>
                <c:pt idx="89">
                  <c:v>43728</c:v>
                </c:pt>
                <c:pt idx="90">
                  <c:v>43735</c:v>
                </c:pt>
                <c:pt idx="91">
                  <c:v>43742</c:v>
                </c:pt>
                <c:pt idx="92">
                  <c:v>43749</c:v>
                </c:pt>
                <c:pt idx="93">
                  <c:v>43756</c:v>
                </c:pt>
                <c:pt idx="94">
                  <c:v>43763</c:v>
                </c:pt>
                <c:pt idx="95">
                  <c:v>43770</c:v>
                </c:pt>
                <c:pt idx="96">
                  <c:v>43777</c:v>
                </c:pt>
                <c:pt idx="97">
                  <c:v>43784</c:v>
                </c:pt>
                <c:pt idx="98">
                  <c:v>43791</c:v>
                </c:pt>
                <c:pt idx="99">
                  <c:v>43798</c:v>
                </c:pt>
                <c:pt idx="100">
                  <c:v>43805</c:v>
                </c:pt>
                <c:pt idx="101">
                  <c:v>43812</c:v>
                </c:pt>
                <c:pt idx="102">
                  <c:v>43819</c:v>
                </c:pt>
                <c:pt idx="103">
                  <c:v>43826</c:v>
                </c:pt>
                <c:pt idx="104">
                  <c:v>43833</c:v>
                </c:pt>
                <c:pt idx="105">
                  <c:v>43840</c:v>
                </c:pt>
                <c:pt idx="106">
                  <c:v>43847</c:v>
                </c:pt>
                <c:pt idx="107">
                  <c:v>43854</c:v>
                </c:pt>
                <c:pt idx="108">
                  <c:v>43861</c:v>
                </c:pt>
                <c:pt idx="109">
                  <c:v>43868</c:v>
                </c:pt>
                <c:pt idx="110">
                  <c:v>43875</c:v>
                </c:pt>
                <c:pt idx="111">
                  <c:v>43882</c:v>
                </c:pt>
                <c:pt idx="112">
                  <c:v>43889</c:v>
                </c:pt>
                <c:pt idx="113">
                  <c:v>43896</c:v>
                </c:pt>
                <c:pt idx="114">
                  <c:v>43903</c:v>
                </c:pt>
                <c:pt idx="115">
                  <c:v>43910</c:v>
                </c:pt>
                <c:pt idx="116">
                  <c:v>43917</c:v>
                </c:pt>
                <c:pt idx="117">
                  <c:v>43924</c:v>
                </c:pt>
                <c:pt idx="118">
                  <c:v>43931</c:v>
                </c:pt>
                <c:pt idx="119">
                  <c:v>43938</c:v>
                </c:pt>
                <c:pt idx="120">
                  <c:v>43945</c:v>
                </c:pt>
                <c:pt idx="121">
                  <c:v>43952</c:v>
                </c:pt>
                <c:pt idx="122">
                  <c:v>43959</c:v>
                </c:pt>
                <c:pt idx="123">
                  <c:v>43966</c:v>
                </c:pt>
              </c:numCache>
            </c:numRef>
          </c:cat>
          <c:val>
            <c:numRef>
              <c:f>Sheet1!$B$2:$B$125</c:f>
              <c:numCache>
                <c:formatCode>###,###,###,###,##0.00_ </c:formatCode>
                <c:ptCount val="124"/>
                <c:pt idx="0">
                  <c:v>3.480556</c:v>
                </c:pt>
                <c:pt idx="1">
                  <c:v>4.4884259999999996</c:v>
                </c:pt>
                <c:pt idx="2">
                  <c:v>5.7331159999999999</c:v>
                </c:pt>
                <c:pt idx="3">
                  <c:v>7.3748170000000002</c:v>
                </c:pt>
                <c:pt idx="4">
                  <c:v>8.8352350000000008</c:v>
                </c:pt>
                <c:pt idx="5">
                  <c:v>8.7993790000000001</c:v>
                </c:pt>
                <c:pt idx="6">
                  <c:v>7.9323629999999996</c:v>
                </c:pt>
                <c:pt idx="7">
                  <c:v>7.0608490000000002</c:v>
                </c:pt>
                <c:pt idx="8">
                  <c:v>5.8763579999999997</c:v>
                </c:pt>
                <c:pt idx="9">
                  <c:v>5.5635940000000002</c:v>
                </c:pt>
                <c:pt idx="10">
                  <c:v>5.4975750000000003</c:v>
                </c:pt>
                <c:pt idx="11">
                  <c:v>5.0307709999999997</c:v>
                </c:pt>
                <c:pt idx="12">
                  <c:v>4.3247929999999997</c:v>
                </c:pt>
                <c:pt idx="13">
                  <c:v>3.5548869999999999</c:v>
                </c:pt>
                <c:pt idx="14">
                  <c:v>3.2317689999999999</c:v>
                </c:pt>
                <c:pt idx="15">
                  <c:v>3.5460739999999999</c:v>
                </c:pt>
                <c:pt idx="16">
                  <c:v>4.0962800000000001</c:v>
                </c:pt>
                <c:pt idx="17">
                  <c:v>4.4797039999999999</c:v>
                </c:pt>
                <c:pt idx="18">
                  <c:v>4.2425439999999996</c:v>
                </c:pt>
                <c:pt idx="19">
                  <c:v>3.4267310000000002</c:v>
                </c:pt>
                <c:pt idx="20">
                  <c:v>2.8622480000000001</c:v>
                </c:pt>
                <c:pt idx="21">
                  <c:v>2.4155790000000001</c:v>
                </c:pt>
                <c:pt idx="22">
                  <c:v>2.4073889999999998</c:v>
                </c:pt>
                <c:pt idx="23">
                  <c:v>2.64</c:v>
                </c:pt>
                <c:pt idx="24">
                  <c:v>2.3474550000000001</c:v>
                </c:pt>
                <c:pt idx="25">
                  <c:v>1.78809</c:v>
                </c:pt>
                <c:pt idx="26">
                  <c:v>1.476764</c:v>
                </c:pt>
                <c:pt idx="27">
                  <c:v>0.87817000000000001</c:v>
                </c:pt>
                <c:pt idx="28">
                  <c:v>0.65947800000000001</c:v>
                </c:pt>
                <c:pt idx="29">
                  <c:v>0.79784900000000003</c:v>
                </c:pt>
                <c:pt idx="30">
                  <c:v>0.48249199999999998</c:v>
                </c:pt>
                <c:pt idx="31">
                  <c:v>0.137465</c:v>
                </c:pt>
                <c:pt idx="32">
                  <c:v>-0.158889</c:v>
                </c:pt>
                <c:pt idx="33">
                  <c:v>-0.40769699999999998</c:v>
                </c:pt>
                <c:pt idx="34">
                  <c:v>-0.41441</c:v>
                </c:pt>
                <c:pt idx="35">
                  <c:v>-0.44987100000000002</c:v>
                </c:pt>
                <c:pt idx="36">
                  <c:v>-0.37489499999999998</c:v>
                </c:pt>
                <c:pt idx="37">
                  <c:v>-0.12183099999999999</c:v>
                </c:pt>
                <c:pt idx="38">
                  <c:v>-6.4585000000000004E-2</c:v>
                </c:pt>
                <c:pt idx="39">
                  <c:v>0.113368</c:v>
                </c:pt>
                <c:pt idx="40">
                  <c:v>-0.15300900000000001</c:v>
                </c:pt>
                <c:pt idx="41">
                  <c:v>-0.79916699999999996</c:v>
                </c:pt>
                <c:pt idx="42">
                  <c:v>-1.7547759999999999</c:v>
                </c:pt>
                <c:pt idx="43">
                  <c:v>-2.8248039999999999</c:v>
                </c:pt>
                <c:pt idx="44">
                  <c:v>-3.3647429999999998</c:v>
                </c:pt>
                <c:pt idx="45">
                  <c:v>-3.9945210000000002</c:v>
                </c:pt>
                <c:pt idx="46">
                  <c:v>-4.2284990000000002</c:v>
                </c:pt>
                <c:pt idx="47">
                  <c:v>-4.3243729999999996</c:v>
                </c:pt>
                <c:pt idx="48">
                  <c:v>-4.1193629999999999</c:v>
                </c:pt>
                <c:pt idx="49">
                  <c:v>-4.2323199999999996</c:v>
                </c:pt>
                <c:pt idx="50">
                  <c:v>-4.8212450000000002</c:v>
                </c:pt>
                <c:pt idx="51">
                  <c:v>-5.970167</c:v>
                </c:pt>
                <c:pt idx="52">
                  <c:v>-6.8759290000000002</c:v>
                </c:pt>
                <c:pt idx="53">
                  <c:v>-6.6254790000000003</c:v>
                </c:pt>
                <c:pt idx="54">
                  <c:v>-5.8399580000000002</c:v>
                </c:pt>
                <c:pt idx="55">
                  <c:v>-4.6707590000000003</c:v>
                </c:pt>
                <c:pt idx="56">
                  <c:v>-4.0807690000000001</c:v>
                </c:pt>
                <c:pt idx="57">
                  <c:v>-4.3170590000000004</c:v>
                </c:pt>
                <c:pt idx="58">
                  <c:v>-4.4594810000000003</c:v>
                </c:pt>
                <c:pt idx="59">
                  <c:v>-4.0887440000000002</c:v>
                </c:pt>
                <c:pt idx="60">
                  <c:v>-3.6224430000000001</c:v>
                </c:pt>
                <c:pt idx="61">
                  <c:v>-2.8252799999999998</c:v>
                </c:pt>
                <c:pt idx="62">
                  <c:v>-2.188345</c:v>
                </c:pt>
                <c:pt idx="63">
                  <c:v>-1.5305519999999999</c:v>
                </c:pt>
                <c:pt idx="64">
                  <c:v>-0.90160700000000005</c:v>
                </c:pt>
                <c:pt idx="65">
                  <c:v>-3.7342E-2</c:v>
                </c:pt>
                <c:pt idx="66">
                  <c:v>0.85709500000000005</c:v>
                </c:pt>
                <c:pt idx="67">
                  <c:v>1.094727</c:v>
                </c:pt>
                <c:pt idx="68">
                  <c:v>1.0305709999999999</c:v>
                </c:pt>
                <c:pt idx="69">
                  <c:v>0.84852499999999997</c:v>
                </c:pt>
                <c:pt idx="70">
                  <c:v>0.40281</c:v>
                </c:pt>
                <c:pt idx="71">
                  <c:v>3.0787999999999999E-2</c:v>
                </c:pt>
                <c:pt idx="72">
                  <c:v>-0.30125400000000002</c:v>
                </c:pt>
                <c:pt idx="73">
                  <c:v>-1.241436</c:v>
                </c:pt>
                <c:pt idx="74">
                  <c:v>-1.8245420000000001</c:v>
                </c:pt>
                <c:pt idx="75">
                  <c:v>-2.160434</c:v>
                </c:pt>
                <c:pt idx="76">
                  <c:v>-2.2705329999999999</c:v>
                </c:pt>
                <c:pt idx="77">
                  <c:v>-1.760243</c:v>
                </c:pt>
                <c:pt idx="78">
                  <c:v>-1.133707</c:v>
                </c:pt>
                <c:pt idx="79">
                  <c:v>-0.58710700000000005</c:v>
                </c:pt>
                <c:pt idx="80">
                  <c:v>-9.1600000000000004E-4</c:v>
                </c:pt>
                <c:pt idx="81">
                  <c:v>0.258606</c:v>
                </c:pt>
                <c:pt idx="82">
                  <c:v>9.5014000000000001E-2</c:v>
                </c:pt>
                <c:pt idx="83">
                  <c:v>-0.45699200000000001</c:v>
                </c:pt>
                <c:pt idx="84">
                  <c:v>-1.258302</c:v>
                </c:pt>
                <c:pt idx="85">
                  <c:v>-2.1184560000000001</c:v>
                </c:pt>
                <c:pt idx="86">
                  <c:v>-2.83914</c:v>
                </c:pt>
                <c:pt idx="87">
                  <c:v>-2.5714410000000001</c:v>
                </c:pt>
                <c:pt idx="88">
                  <c:v>-1.5002819999999999</c:v>
                </c:pt>
                <c:pt idx="89">
                  <c:v>-0.29825000000000002</c:v>
                </c:pt>
                <c:pt idx="90">
                  <c:v>0.79064199999999996</c:v>
                </c:pt>
                <c:pt idx="91">
                  <c:v>1.023574</c:v>
                </c:pt>
                <c:pt idx="92">
                  <c:v>0.30546699999999999</c:v>
                </c:pt>
                <c:pt idx="93">
                  <c:v>-0.19748399999999999</c:v>
                </c:pt>
                <c:pt idx="94">
                  <c:v>-0.44542900000000002</c:v>
                </c:pt>
                <c:pt idx="95">
                  <c:v>-0.252612</c:v>
                </c:pt>
                <c:pt idx="96">
                  <c:v>0.48292499999999999</c:v>
                </c:pt>
                <c:pt idx="97">
                  <c:v>1.2866649999999999</c:v>
                </c:pt>
                <c:pt idx="98">
                  <c:v>1.8379289999999999</c:v>
                </c:pt>
                <c:pt idx="99">
                  <c:v>2.4932799999999999</c:v>
                </c:pt>
                <c:pt idx="100">
                  <c:v>2.4430269999999998</c:v>
                </c:pt>
                <c:pt idx="101">
                  <c:v>2.4302619999999999</c:v>
                </c:pt>
                <c:pt idx="102">
                  <c:v>2.6898040000000001</c:v>
                </c:pt>
                <c:pt idx="103">
                  <c:v>2.7869269999999999</c:v>
                </c:pt>
                <c:pt idx="104">
                  <c:v>3.4941460000000002</c:v>
                </c:pt>
                <c:pt idx="105">
                  <c:v>4.4633219999999998</c:v>
                </c:pt>
                <c:pt idx="106">
                  <c:v>5.1123719999999997</c:v>
                </c:pt>
                <c:pt idx="107">
                  <c:v>6.0082959999999996</c:v>
                </c:pt>
                <c:pt idx="108">
                  <c:v>5.9376420000000003</c:v>
                </c:pt>
                <c:pt idx="109">
                  <c:v>4.9784069999999998</c:v>
                </c:pt>
                <c:pt idx="110">
                  <c:v>3.8841009999999998</c:v>
                </c:pt>
                <c:pt idx="111">
                  <c:v>2.6118670000000002</c:v>
                </c:pt>
                <c:pt idx="112">
                  <c:v>1.1423080000000001</c:v>
                </c:pt>
                <c:pt idx="113">
                  <c:v>-0.64747699999999997</c:v>
                </c:pt>
                <c:pt idx="114">
                  <c:v>-4.4257660000000003</c:v>
                </c:pt>
                <c:pt idx="115">
                  <c:v>-15.457535</c:v>
                </c:pt>
                <c:pt idx="116">
                  <c:v>-26.768640999999999</c:v>
                </c:pt>
                <c:pt idx="117">
                  <c:v>-36.477248000000003</c:v>
                </c:pt>
                <c:pt idx="118">
                  <c:v>-42.765337000000002</c:v>
                </c:pt>
                <c:pt idx="119">
                  <c:v>-42.34957</c:v>
                </c:pt>
                <c:pt idx="120">
                  <c:v>-39.495407999999998</c:v>
                </c:pt>
                <c:pt idx="121">
                  <c:v>-35.848773999999999</c:v>
                </c:pt>
                <c:pt idx="122">
                  <c:v>-32.338622999999998</c:v>
                </c:pt>
                <c:pt idx="123">
                  <c:v>-28.824514000000001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8-48B6-95DA-7F498F207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3047999"/>
        <c:axId val="1085487279"/>
      </c:lineChart>
      <c:dateAx>
        <c:axId val="833047999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85487279"/>
        <c:crosses val="autoZero"/>
        <c:auto val="1"/>
        <c:lblOffset val="100"/>
        <c:baseTimeUnit val="days"/>
      </c:dateAx>
      <c:valAx>
        <c:axId val="1085487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33047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800"/>
              <a:t>CRB</a:t>
            </a:r>
            <a:r>
              <a:rPr lang="zh-CN" sz="1800"/>
              <a:t>现货指数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综合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Sheet1!$A$2:$A$355</c:f>
              <c:numCache>
                <c:formatCode>yyyy\-mm\-dd;@</c:formatCode>
                <c:ptCount val="35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43487</c:v>
                </c:pt>
                <c:pt idx="14">
                  <c:v>43488</c:v>
                </c:pt>
                <c:pt idx="15">
                  <c:v>43489</c:v>
                </c:pt>
                <c:pt idx="16">
                  <c:v>43490</c:v>
                </c:pt>
                <c:pt idx="17">
                  <c:v>43493</c:v>
                </c:pt>
                <c:pt idx="18">
                  <c:v>43494</c:v>
                </c:pt>
                <c:pt idx="19">
                  <c:v>43495</c:v>
                </c:pt>
                <c:pt idx="20">
                  <c:v>43496</c:v>
                </c:pt>
                <c:pt idx="21">
                  <c:v>43497</c:v>
                </c:pt>
                <c:pt idx="22">
                  <c:v>43500</c:v>
                </c:pt>
                <c:pt idx="23">
                  <c:v>43501</c:v>
                </c:pt>
                <c:pt idx="24">
                  <c:v>43502</c:v>
                </c:pt>
                <c:pt idx="25">
                  <c:v>43503</c:v>
                </c:pt>
                <c:pt idx="26">
                  <c:v>43504</c:v>
                </c:pt>
                <c:pt idx="27">
                  <c:v>43507</c:v>
                </c:pt>
                <c:pt idx="28">
                  <c:v>43508</c:v>
                </c:pt>
                <c:pt idx="29">
                  <c:v>43509</c:v>
                </c:pt>
                <c:pt idx="30">
                  <c:v>43510</c:v>
                </c:pt>
                <c:pt idx="31">
                  <c:v>43511</c:v>
                </c:pt>
                <c:pt idx="32">
                  <c:v>43515</c:v>
                </c:pt>
                <c:pt idx="33">
                  <c:v>43516</c:v>
                </c:pt>
                <c:pt idx="34">
                  <c:v>43517</c:v>
                </c:pt>
                <c:pt idx="35">
                  <c:v>43518</c:v>
                </c:pt>
                <c:pt idx="36">
                  <c:v>43521</c:v>
                </c:pt>
                <c:pt idx="37">
                  <c:v>43522</c:v>
                </c:pt>
                <c:pt idx="38">
                  <c:v>43523</c:v>
                </c:pt>
                <c:pt idx="39">
                  <c:v>43524</c:v>
                </c:pt>
                <c:pt idx="40">
                  <c:v>43525</c:v>
                </c:pt>
                <c:pt idx="41">
                  <c:v>43528</c:v>
                </c:pt>
                <c:pt idx="42">
                  <c:v>43529</c:v>
                </c:pt>
                <c:pt idx="43">
                  <c:v>43530</c:v>
                </c:pt>
                <c:pt idx="44">
                  <c:v>43531</c:v>
                </c:pt>
                <c:pt idx="45">
                  <c:v>43532</c:v>
                </c:pt>
                <c:pt idx="46">
                  <c:v>43535</c:v>
                </c:pt>
                <c:pt idx="47">
                  <c:v>43536</c:v>
                </c:pt>
                <c:pt idx="48">
                  <c:v>43537</c:v>
                </c:pt>
                <c:pt idx="49">
                  <c:v>43538</c:v>
                </c:pt>
                <c:pt idx="50">
                  <c:v>43539</c:v>
                </c:pt>
                <c:pt idx="51">
                  <c:v>43542</c:v>
                </c:pt>
                <c:pt idx="52">
                  <c:v>43543</c:v>
                </c:pt>
                <c:pt idx="53">
                  <c:v>43544</c:v>
                </c:pt>
                <c:pt idx="54">
                  <c:v>43545</c:v>
                </c:pt>
                <c:pt idx="55">
                  <c:v>43546</c:v>
                </c:pt>
                <c:pt idx="56">
                  <c:v>43549</c:v>
                </c:pt>
                <c:pt idx="57">
                  <c:v>43550</c:v>
                </c:pt>
                <c:pt idx="58">
                  <c:v>43551</c:v>
                </c:pt>
                <c:pt idx="59">
                  <c:v>43552</c:v>
                </c:pt>
                <c:pt idx="60">
                  <c:v>43553</c:v>
                </c:pt>
                <c:pt idx="61">
                  <c:v>43556</c:v>
                </c:pt>
                <c:pt idx="62">
                  <c:v>43557</c:v>
                </c:pt>
                <c:pt idx="63">
                  <c:v>43558</c:v>
                </c:pt>
                <c:pt idx="64">
                  <c:v>43559</c:v>
                </c:pt>
                <c:pt idx="65">
                  <c:v>43560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43570</c:v>
                </c:pt>
                <c:pt idx="72">
                  <c:v>43571</c:v>
                </c:pt>
                <c:pt idx="73">
                  <c:v>43572</c:v>
                </c:pt>
                <c:pt idx="74">
                  <c:v>43573</c:v>
                </c:pt>
                <c:pt idx="75">
                  <c:v>43577</c:v>
                </c:pt>
                <c:pt idx="76">
                  <c:v>43578</c:v>
                </c:pt>
                <c:pt idx="77">
                  <c:v>43579</c:v>
                </c:pt>
                <c:pt idx="78">
                  <c:v>43580</c:v>
                </c:pt>
                <c:pt idx="79">
                  <c:v>43581</c:v>
                </c:pt>
                <c:pt idx="80">
                  <c:v>43584</c:v>
                </c:pt>
                <c:pt idx="81">
                  <c:v>43585</c:v>
                </c:pt>
                <c:pt idx="82">
                  <c:v>43586</c:v>
                </c:pt>
                <c:pt idx="83">
                  <c:v>43587</c:v>
                </c:pt>
                <c:pt idx="84">
                  <c:v>43588</c:v>
                </c:pt>
                <c:pt idx="85">
                  <c:v>43591</c:v>
                </c:pt>
                <c:pt idx="86">
                  <c:v>43592</c:v>
                </c:pt>
                <c:pt idx="87">
                  <c:v>43593</c:v>
                </c:pt>
                <c:pt idx="88">
                  <c:v>43594</c:v>
                </c:pt>
                <c:pt idx="89">
                  <c:v>43595</c:v>
                </c:pt>
                <c:pt idx="90">
                  <c:v>43598</c:v>
                </c:pt>
                <c:pt idx="91">
                  <c:v>43599</c:v>
                </c:pt>
                <c:pt idx="92">
                  <c:v>43600</c:v>
                </c:pt>
                <c:pt idx="93">
                  <c:v>43601</c:v>
                </c:pt>
                <c:pt idx="94">
                  <c:v>43602</c:v>
                </c:pt>
                <c:pt idx="95">
                  <c:v>43605</c:v>
                </c:pt>
                <c:pt idx="96">
                  <c:v>43606</c:v>
                </c:pt>
                <c:pt idx="97">
                  <c:v>43607</c:v>
                </c:pt>
                <c:pt idx="98">
                  <c:v>43608</c:v>
                </c:pt>
                <c:pt idx="99">
                  <c:v>43609</c:v>
                </c:pt>
                <c:pt idx="100">
                  <c:v>43613</c:v>
                </c:pt>
                <c:pt idx="101">
                  <c:v>43614</c:v>
                </c:pt>
                <c:pt idx="102">
                  <c:v>43615</c:v>
                </c:pt>
                <c:pt idx="103">
                  <c:v>43616</c:v>
                </c:pt>
                <c:pt idx="104">
                  <c:v>43619</c:v>
                </c:pt>
                <c:pt idx="105">
                  <c:v>43620</c:v>
                </c:pt>
                <c:pt idx="106">
                  <c:v>43621</c:v>
                </c:pt>
                <c:pt idx="107">
                  <c:v>43622</c:v>
                </c:pt>
                <c:pt idx="108">
                  <c:v>43623</c:v>
                </c:pt>
                <c:pt idx="109">
                  <c:v>43626</c:v>
                </c:pt>
                <c:pt idx="110">
                  <c:v>43627</c:v>
                </c:pt>
                <c:pt idx="111">
                  <c:v>43628</c:v>
                </c:pt>
                <c:pt idx="112">
                  <c:v>43629</c:v>
                </c:pt>
                <c:pt idx="113">
                  <c:v>43630</c:v>
                </c:pt>
                <c:pt idx="114">
                  <c:v>43633</c:v>
                </c:pt>
                <c:pt idx="115">
                  <c:v>43634</c:v>
                </c:pt>
                <c:pt idx="116">
                  <c:v>43635</c:v>
                </c:pt>
                <c:pt idx="117">
                  <c:v>43636</c:v>
                </c:pt>
                <c:pt idx="118">
                  <c:v>43637</c:v>
                </c:pt>
                <c:pt idx="119">
                  <c:v>43640</c:v>
                </c:pt>
                <c:pt idx="120">
                  <c:v>43641</c:v>
                </c:pt>
                <c:pt idx="121">
                  <c:v>43642</c:v>
                </c:pt>
                <c:pt idx="122">
                  <c:v>43643</c:v>
                </c:pt>
                <c:pt idx="123">
                  <c:v>43644</c:v>
                </c:pt>
                <c:pt idx="124">
                  <c:v>43647</c:v>
                </c:pt>
                <c:pt idx="125">
                  <c:v>43648</c:v>
                </c:pt>
                <c:pt idx="126">
                  <c:v>43649</c:v>
                </c:pt>
                <c:pt idx="127">
                  <c:v>43651</c:v>
                </c:pt>
                <c:pt idx="128">
                  <c:v>43654</c:v>
                </c:pt>
                <c:pt idx="129">
                  <c:v>43655</c:v>
                </c:pt>
                <c:pt idx="130">
                  <c:v>43656</c:v>
                </c:pt>
                <c:pt idx="131">
                  <c:v>43657</c:v>
                </c:pt>
                <c:pt idx="132">
                  <c:v>43658</c:v>
                </c:pt>
                <c:pt idx="133">
                  <c:v>43661</c:v>
                </c:pt>
                <c:pt idx="134">
                  <c:v>43662</c:v>
                </c:pt>
                <c:pt idx="135">
                  <c:v>43663</c:v>
                </c:pt>
                <c:pt idx="136">
                  <c:v>43664</c:v>
                </c:pt>
                <c:pt idx="137">
                  <c:v>43665</c:v>
                </c:pt>
                <c:pt idx="138">
                  <c:v>43668</c:v>
                </c:pt>
                <c:pt idx="139">
                  <c:v>43669</c:v>
                </c:pt>
                <c:pt idx="140">
                  <c:v>43670</c:v>
                </c:pt>
                <c:pt idx="141">
                  <c:v>43671</c:v>
                </c:pt>
                <c:pt idx="142">
                  <c:v>43672</c:v>
                </c:pt>
                <c:pt idx="143">
                  <c:v>43675</c:v>
                </c:pt>
                <c:pt idx="144">
                  <c:v>43676</c:v>
                </c:pt>
                <c:pt idx="145">
                  <c:v>43677</c:v>
                </c:pt>
                <c:pt idx="146">
                  <c:v>43678</c:v>
                </c:pt>
                <c:pt idx="147">
                  <c:v>43679</c:v>
                </c:pt>
                <c:pt idx="148">
                  <c:v>43682</c:v>
                </c:pt>
                <c:pt idx="149">
                  <c:v>43683</c:v>
                </c:pt>
                <c:pt idx="150">
                  <c:v>43684</c:v>
                </c:pt>
                <c:pt idx="151">
                  <c:v>43685</c:v>
                </c:pt>
                <c:pt idx="152">
                  <c:v>43686</c:v>
                </c:pt>
                <c:pt idx="153">
                  <c:v>43689</c:v>
                </c:pt>
                <c:pt idx="154">
                  <c:v>43690</c:v>
                </c:pt>
                <c:pt idx="155">
                  <c:v>43691</c:v>
                </c:pt>
                <c:pt idx="156">
                  <c:v>43692</c:v>
                </c:pt>
                <c:pt idx="157">
                  <c:v>43693</c:v>
                </c:pt>
                <c:pt idx="158">
                  <c:v>43696</c:v>
                </c:pt>
                <c:pt idx="159">
                  <c:v>43697</c:v>
                </c:pt>
                <c:pt idx="160">
                  <c:v>43698</c:v>
                </c:pt>
                <c:pt idx="161">
                  <c:v>43699</c:v>
                </c:pt>
                <c:pt idx="162">
                  <c:v>43700</c:v>
                </c:pt>
                <c:pt idx="163">
                  <c:v>43703</c:v>
                </c:pt>
                <c:pt idx="164">
                  <c:v>43704</c:v>
                </c:pt>
                <c:pt idx="165">
                  <c:v>43705</c:v>
                </c:pt>
                <c:pt idx="166">
                  <c:v>43706</c:v>
                </c:pt>
                <c:pt idx="167">
                  <c:v>43707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43721</c:v>
                </c:pt>
                <c:pt idx="177">
                  <c:v>43724</c:v>
                </c:pt>
                <c:pt idx="178">
                  <c:v>43725</c:v>
                </c:pt>
                <c:pt idx="179">
                  <c:v>43726</c:v>
                </c:pt>
                <c:pt idx="180">
                  <c:v>43727</c:v>
                </c:pt>
                <c:pt idx="181">
                  <c:v>43728</c:v>
                </c:pt>
                <c:pt idx="182">
                  <c:v>43731</c:v>
                </c:pt>
                <c:pt idx="183">
                  <c:v>43732</c:v>
                </c:pt>
                <c:pt idx="184">
                  <c:v>43733</c:v>
                </c:pt>
                <c:pt idx="185">
                  <c:v>43734</c:v>
                </c:pt>
                <c:pt idx="186">
                  <c:v>43735</c:v>
                </c:pt>
                <c:pt idx="187">
                  <c:v>43738</c:v>
                </c:pt>
                <c:pt idx="188">
                  <c:v>43739</c:v>
                </c:pt>
                <c:pt idx="189">
                  <c:v>43740</c:v>
                </c:pt>
                <c:pt idx="190">
                  <c:v>43741</c:v>
                </c:pt>
                <c:pt idx="191">
                  <c:v>43742</c:v>
                </c:pt>
                <c:pt idx="192">
                  <c:v>43745</c:v>
                </c:pt>
                <c:pt idx="193">
                  <c:v>43746</c:v>
                </c:pt>
                <c:pt idx="194">
                  <c:v>43747</c:v>
                </c:pt>
                <c:pt idx="195">
                  <c:v>43748</c:v>
                </c:pt>
                <c:pt idx="196">
                  <c:v>43749</c:v>
                </c:pt>
                <c:pt idx="197">
                  <c:v>43752</c:v>
                </c:pt>
                <c:pt idx="198">
                  <c:v>43753</c:v>
                </c:pt>
                <c:pt idx="199">
                  <c:v>43754</c:v>
                </c:pt>
                <c:pt idx="200">
                  <c:v>43755</c:v>
                </c:pt>
                <c:pt idx="201">
                  <c:v>43756</c:v>
                </c:pt>
                <c:pt idx="202">
                  <c:v>43759</c:v>
                </c:pt>
                <c:pt idx="203">
                  <c:v>43760</c:v>
                </c:pt>
                <c:pt idx="204">
                  <c:v>43761</c:v>
                </c:pt>
                <c:pt idx="205">
                  <c:v>43762</c:v>
                </c:pt>
                <c:pt idx="206">
                  <c:v>43763</c:v>
                </c:pt>
                <c:pt idx="207">
                  <c:v>43766</c:v>
                </c:pt>
                <c:pt idx="208">
                  <c:v>43767</c:v>
                </c:pt>
                <c:pt idx="209">
                  <c:v>43768</c:v>
                </c:pt>
                <c:pt idx="210">
                  <c:v>43769</c:v>
                </c:pt>
                <c:pt idx="211">
                  <c:v>43770</c:v>
                </c:pt>
                <c:pt idx="212">
                  <c:v>43773</c:v>
                </c:pt>
                <c:pt idx="213">
                  <c:v>43774</c:v>
                </c:pt>
                <c:pt idx="214">
                  <c:v>43775</c:v>
                </c:pt>
                <c:pt idx="215">
                  <c:v>43776</c:v>
                </c:pt>
                <c:pt idx="216">
                  <c:v>43777</c:v>
                </c:pt>
                <c:pt idx="217">
                  <c:v>43781</c:v>
                </c:pt>
                <c:pt idx="218">
                  <c:v>43782</c:v>
                </c:pt>
                <c:pt idx="219">
                  <c:v>43783</c:v>
                </c:pt>
                <c:pt idx="220">
                  <c:v>43784</c:v>
                </c:pt>
                <c:pt idx="221">
                  <c:v>43787</c:v>
                </c:pt>
                <c:pt idx="222">
                  <c:v>43788</c:v>
                </c:pt>
                <c:pt idx="223">
                  <c:v>43789</c:v>
                </c:pt>
                <c:pt idx="224">
                  <c:v>43790</c:v>
                </c:pt>
                <c:pt idx="225">
                  <c:v>43791</c:v>
                </c:pt>
                <c:pt idx="226">
                  <c:v>43794</c:v>
                </c:pt>
                <c:pt idx="227">
                  <c:v>43795</c:v>
                </c:pt>
                <c:pt idx="228">
                  <c:v>43796</c:v>
                </c:pt>
                <c:pt idx="229">
                  <c:v>43798</c:v>
                </c:pt>
                <c:pt idx="230">
                  <c:v>43801</c:v>
                </c:pt>
                <c:pt idx="231">
                  <c:v>43802</c:v>
                </c:pt>
                <c:pt idx="232">
                  <c:v>43803</c:v>
                </c:pt>
                <c:pt idx="233">
                  <c:v>43804</c:v>
                </c:pt>
                <c:pt idx="234">
                  <c:v>43805</c:v>
                </c:pt>
                <c:pt idx="235">
                  <c:v>43808</c:v>
                </c:pt>
                <c:pt idx="236">
                  <c:v>43809</c:v>
                </c:pt>
                <c:pt idx="237">
                  <c:v>43810</c:v>
                </c:pt>
                <c:pt idx="238">
                  <c:v>43811</c:v>
                </c:pt>
                <c:pt idx="239">
                  <c:v>43812</c:v>
                </c:pt>
                <c:pt idx="240">
                  <c:v>43815</c:v>
                </c:pt>
                <c:pt idx="241">
                  <c:v>43816</c:v>
                </c:pt>
                <c:pt idx="242">
                  <c:v>43817</c:v>
                </c:pt>
                <c:pt idx="243">
                  <c:v>43818</c:v>
                </c:pt>
                <c:pt idx="244">
                  <c:v>43819</c:v>
                </c:pt>
                <c:pt idx="245">
                  <c:v>43822</c:v>
                </c:pt>
                <c:pt idx="246">
                  <c:v>43823</c:v>
                </c:pt>
                <c:pt idx="247">
                  <c:v>43825</c:v>
                </c:pt>
                <c:pt idx="248">
                  <c:v>43826</c:v>
                </c:pt>
                <c:pt idx="249">
                  <c:v>43829</c:v>
                </c:pt>
                <c:pt idx="250">
                  <c:v>43830</c:v>
                </c:pt>
                <c:pt idx="251">
                  <c:v>43832</c:v>
                </c:pt>
                <c:pt idx="252">
                  <c:v>43833</c:v>
                </c:pt>
                <c:pt idx="253">
                  <c:v>43836</c:v>
                </c:pt>
                <c:pt idx="254">
                  <c:v>43837</c:v>
                </c:pt>
                <c:pt idx="255">
                  <c:v>43838</c:v>
                </c:pt>
                <c:pt idx="256">
                  <c:v>43839</c:v>
                </c:pt>
                <c:pt idx="257">
                  <c:v>43840</c:v>
                </c:pt>
                <c:pt idx="258">
                  <c:v>43843</c:v>
                </c:pt>
                <c:pt idx="259">
                  <c:v>43844</c:v>
                </c:pt>
                <c:pt idx="260">
                  <c:v>43845</c:v>
                </c:pt>
                <c:pt idx="261">
                  <c:v>43846</c:v>
                </c:pt>
                <c:pt idx="262">
                  <c:v>43847</c:v>
                </c:pt>
                <c:pt idx="263">
                  <c:v>43851</c:v>
                </c:pt>
                <c:pt idx="264">
                  <c:v>43852</c:v>
                </c:pt>
                <c:pt idx="265">
                  <c:v>43853</c:v>
                </c:pt>
                <c:pt idx="266">
                  <c:v>43854</c:v>
                </c:pt>
                <c:pt idx="267">
                  <c:v>43857</c:v>
                </c:pt>
                <c:pt idx="268">
                  <c:v>43858</c:v>
                </c:pt>
                <c:pt idx="269">
                  <c:v>43859</c:v>
                </c:pt>
                <c:pt idx="270">
                  <c:v>43860</c:v>
                </c:pt>
                <c:pt idx="271">
                  <c:v>43861</c:v>
                </c:pt>
                <c:pt idx="272">
                  <c:v>43864</c:v>
                </c:pt>
                <c:pt idx="273">
                  <c:v>43865</c:v>
                </c:pt>
                <c:pt idx="274">
                  <c:v>43866</c:v>
                </c:pt>
                <c:pt idx="275">
                  <c:v>43867</c:v>
                </c:pt>
                <c:pt idx="276">
                  <c:v>43868</c:v>
                </c:pt>
                <c:pt idx="277">
                  <c:v>43871</c:v>
                </c:pt>
                <c:pt idx="278">
                  <c:v>43872</c:v>
                </c:pt>
                <c:pt idx="279">
                  <c:v>43873</c:v>
                </c:pt>
                <c:pt idx="280">
                  <c:v>43874</c:v>
                </c:pt>
                <c:pt idx="281">
                  <c:v>43875</c:v>
                </c:pt>
                <c:pt idx="282">
                  <c:v>43879</c:v>
                </c:pt>
                <c:pt idx="283">
                  <c:v>43880</c:v>
                </c:pt>
                <c:pt idx="284">
                  <c:v>43881</c:v>
                </c:pt>
                <c:pt idx="285">
                  <c:v>43882</c:v>
                </c:pt>
                <c:pt idx="286">
                  <c:v>43885</c:v>
                </c:pt>
                <c:pt idx="287">
                  <c:v>43886</c:v>
                </c:pt>
                <c:pt idx="288">
                  <c:v>43887</c:v>
                </c:pt>
                <c:pt idx="289">
                  <c:v>43888</c:v>
                </c:pt>
                <c:pt idx="290">
                  <c:v>43889</c:v>
                </c:pt>
                <c:pt idx="291">
                  <c:v>43892</c:v>
                </c:pt>
                <c:pt idx="292">
                  <c:v>43893</c:v>
                </c:pt>
                <c:pt idx="293">
                  <c:v>43894</c:v>
                </c:pt>
                <c:pt idx="294">
                  <c:v>43895</c:v>
                </c:pt>
                <c:pt idx="295">
                  <c:v>43896</c:v>
                </c:pt>
                <c:pt idx="296">
                  <c:v>43899</c:v>
                </c:pt>
                <c:pt idx="297">
                  <c:v>43900</c:v>
                </c:pt>
                <c:pt idx="298">
                  <c:v>43901</c:v>
                </c:pt>
                <c:pt idx="299">
                  <c:v>43902</c:v>
                </c:pt>
                <c:pt idx="300">
                  <c:v>43903</c:v>
                </c:pt>
                <c:pt idx="301">
                  <c:v>43906</c:v>
                </c:pt>
                <c:pt idx="302">
                  <c:v>43907</c:v>
                </c:pt>
                <c:pt idx="303">
                  <c:v>43908</c:v>
                </c:pt>
                <c:pt idx="304">
                  <c:v>43909</c:v>
                </c:pt>
                <c:pt idx="305">
                  <c:v>43910</c:v>
                </c:pt>
                <c:pt idx="306">
                  <c:v>43913</c:v>
                </c:pt>
                <c:pt idx="307">
                  <c:v>43914</c:v>
                </c:pt>
                <c:pt idx="308">
                  <c:v>43915</c:v>
                </c:pt>
                <c:pt idx="309">
                  <c:v>43916</c:v>
                </c:pt>
                <c:pt idx="310">
                  <c:v>43917</c:v>
                </c:pt>
                <c:pt idx="311">
                  <c:v>43920</c:v>
                </c:pt>
                <c:pt idx="312">
                  <c:v>43921</c:v>
                </c:pt>
                <c:pt idx="313">
                  <c:v>43922</c:v>
                </c:pt>
                <c:pt idx="314">
                  <c:v>43923</c:v>
                </c:pt>
                <c:pt idx="315">
                  <c:v>43924</c:v>
                </c:pt>
                <c:pt idx="316">
                  <c:v>43927</c:v>
                </c:pt>
                <c:pt idx="317">
                  <c:v>43928</c:v>
                </c:pt>
                <c:pt idx="318">
                  <c:v>43929</c:v>
                </c:pt>
                <c:pt idx="319">
                  <c:v>43930</c:v>
                </c:pt>
                <c:pt idx="320">
                  <c:v>43934</c:v>
                </c:pt>
                <c:pt idx="321">
                  <c:v>43935</c:v>
                </c:pt>
                <c:pt idx="322">
                  <c:v>43936</c:v>
                </c:pt>
                <c:pt idx="323">
                  <c:v>43937</c:v>
                </c:pt>
                <c:pt idx="324">
                  <c:v>43938</c:v>
                </c:pt>
                <c:pt idx="325">
                  <c:v>43941</c:v>
                </c:pt>
                <c:pt idx="326">
                  <c:v>43942</c:v>
                </c:pt>
                <c:pt idx="327">
                  <c:v>43943</c:v>
                </c:pt>
                <c:pt idx="328">
                  <c:v>43944</c:v>
                </c:pt>
                <c:pt idx="329">
                  <c:v>43945</c:v>
                </c:pt>
                <c:pt idx="330">
                  <c:v>43948</c:v>
                </c:pt>
                <c:pt idx="331">
                  <c:v>43949</c:v>
                </c:pt>
                <c:pt idx="332">
                  <c:v>43950</c:v>
                </c:pt>
                <c:pt idx="333">
                  <c:v>43951</c:v>
                </c:pt>
                <c:pt idx="334">
                  <c:v>43952</c:v>
                </c:pt>
                <c:pt idx="335">
                  <c:v>43955</c:v>
                </c:pt>
                <c:pt idx="336">
                  <c:v>43956</c:v>
                </c:pt>
                <c:pt idx="337">
                  <c:v>43957</c:v>
                </c:pt>
                <c:pt idx="338">
                  <c:v>43958</c:v>
                </c:pt>
                <c:pt idx="339">
                  <c:v>43959</c:v>
                </c:pt>
                <c:pt idx="340">
                  <c:v>43962</c:v>
                </c:pt>
                <c:pt idx="341">
                  <c:v>43963</c:v>
                </c:pt>
                <c:pt idx="342">
                  <c:v>43964</c:v>
                </c:pt>
                <c:pt idx="343">
                  <c:v>43965</c:v>
                </c:pt>
                <c:pt idx="344">
                  <c:v>43966</c:v>
                </c:pt>
                <c:pt idx="345">
                  <c:v>43969</c:v>
                </c:pt>
                <c:pt idx="346">
                  <c:v>43970</c:v>
                </c:pt>
                <c:pt idx="347">
                  <c:v>43971</c:v>
                </c:pt>
                <c:pt idx="348">
                  <c:v>43972</c:v>
                </c:pt>
                <c:pt idx="349">
                  <c:v>43973</c:v>
                </c:pt>
                <c:pt idx="350">
                  <c:v>43977</c:v>
                </c:pt>
                <c:pt idx="351">
                  <c:v>43978</c:v>
                </c:pt>
                <c:pt idx="352">
                  <c:v>43979</c:v>
                </c:pt>
                <c:pt idx="353">
                  <c:v>43980</c:v>
                </c:pt>
              </c:numCache>
            </c:numRef>
          </c:cat>
          <c:val>
            <c:numRef>
              <c:f>Sheet1!$B$2:$B$355</c:f>
              <c:numCache>
                <c:formatCode>###,###,###,###,##0.00_ </c:formatCode>
                <c:ptCount val="354"/>
                <c:pt idx="0">
                  <c:v>409.43</c:v>
                </c:pt>
                <c:pt idx="1">
                  <c:v>410.92</c:v>
                </c:pt>
                <c:pt idx="2">
                  <c:v>412.94</c:v>
                </c:pt>
                <c:pt idx="3">
                  <c:v>413.58</c:v>
                </c:pt>
                <c:pt idx="4">
                  <c:v>413.63</c:v>
                </c:pt>
                <c:pt idx="5">
                  <c:v>412.56</c:v>
                </c:pt>
                <c:pt idx="6">
                  <c:v>411</c:v>
                </c:pt>
                <c:pt idx="7">
                  <c:v>411.81</c:v>
                </c:pt>
                <c:pt idx="8">
                  <c:v>412.52</c:v>
                </c:pt>
                <c:pt idx="9">
                  <c:v>411.24</c:v>
                </c:pt>
                <c:pt idx="10">
                  <c:v>412.31</c:v>
                </c:pt>
                <c:pt idx="11">
                  <c:v>414.02</c:v>
                </c:pt>
                <c:pt idx="12">
                  <c:v>411.3</c:v>
                </c:pt>
                <c:pt idx="13">
                  <c:v>410.1</c:v>
                </c:pt>
                <c:pt idx="14">
                  <c:v>411.52</c:v>
                </c:pt>
                <c:pt idx="15">
                  <c:v>411.35</c:v>
                </c:pt>
                <c:pt idx="16">
                  <c:v>411.62</c:v>
                </c:pt>
                <c:pt idx="17">
                  <c:v>412.47</c:v>
                </c:pt>
                <c:pt idx="18">
                  <c:v>412.99</c:v>
                </c:pt>
                <c:pt idx="19">
                  <c:v>413.66</c:v>
                </c:pt>
                <c:pt idx="20">
                  <c:v>412.83</c:v>
                </c:pt>
                <c:pt idx="21">
                  <c:v>412.94</c:v>
                </c:pt>
                <c:pt idx="22">
                  <c:v>413.49</c:v>
                </c:pt>
                <c:pt idx="23">
                  <c:v>414.15</c:v>
                </c:pt>
                <c:pt idx="24">
                  <c:v>413.47</c:v>
                </c:pt>
                <c:pt idx="25">
                  <c:v>413.47</c:v>
                </c:pt>
                <c:pt idx="26">
                  <c:v>413.03</c:v>
                </c:pt>
                <c:pt idx="27">
                  <c:v>411.59</c:v>
                </c:pt>
                <c:pt idx="28">
                  <c:v>411.81</c:v>
                </c:pt>
                <c:pt idx="29">
                  <c:v>411.68</c:v>
                </c:pt>
                <c:pt idx="30">
                  <c:v>411.57</c:v>
                </c:pt>
                <c:pt idx="31">
                  <c:v>413.36</c:v>
                </c:pt>
                <c:pt idx="32">
                  <c:v>413.71</c:v>
                </c:pt>
                <c:pt idx="33">
                  <c:v>413.82</c:v>
                </c:pt>
                <c:pt idx="34">
                  <c:v>413.69</c:v>
                </c:pt>
                <c:pt idx="35">
                  <c:v>414.97</c:v>
                </c:pt>
                <c:pt idx="36">
                  <c:v>414.19</c:v>
                </c:pt>
                <c:pt idx="37">
                  <c:v>413.13</c:v>
                </c:pt>
                <c:pt idx="38">
                  <c:v>413.36</c:v>
                </c:pt>
                <c:pt idx="39">
                  <c:v>412.83</c:v>
                </c:pt>
                <c:pt idx="40">
                  <c:v>413.73</c:v>
                </c:pt>
                <c:pt idx="41">
                  <c:v>413.24</c:v>
                </c:pt>
                <c:pt idx="42">
                  <c:v>414.17</c:v>
                </c:pt>
                <c:pt idx="43">
                  <c:v>413.01</c:v>
                </c:pt>
                <c:pt idx="44">
                  <c:v>413.56</c:v>
                </c:pt>
                <c:pt idx="45">
                  <c:v>414.33</c:v>
                </c:pt>
                <c:pt idx="46">
                  <c:v>413.86</c:v>
                </c:pt>
                <c:pt idx="47">
                  <c:v>417.35</c:v>
                </c:pt>
                <c:pt idx="48">
                  <c:v>419.42</c:v>
                </c:pt>
                <c:pt idx="49">
                  <c:v>418.27</c:v>
                </c:pt>
                <c:pt idx="50">
                  <c:v>419.58</c:v>
                </c:pt>
                <c:pt idx="51">
                  <c:v>420</c:v>
                </c:pt>
                <c:pt idx="52">
                  <c:v>420.73</c:v>
                </c:pt>
                <c:pt idx="53">
                  <c:v>421.99</c:v>
                </c:pt>
                <c:pt idx="54">
                  <c:v>423.67</c:v>
                </c:pt>
                <c:pt idx="55">
                  <c:v>424.35</c:v>
                </c:pt>
                <c:pt idx="56">
                  <c:v>425.45</c:v>
                </c:pt>
                <c:pt idx="57">
                  <c:v>425.73</c:v>
                </c:pt>
                <c:pt idx="58">
                  <c:v>426.3</c:v>
                </c:pt>
                <c:pt idx="59">
                  <c:v>425.44</c:v>
                </c:pt>
                <c:pt idx="60">
                  <c:v>425.61</c:v>
                </c:pt>
                <c:pt idx="61">
                  <c:v>426.5</c:v>
                </c:pt>
                <c:pt idx="62">
                  <c:v>426.37</c:v>
                </c:pt>
                <c:pt idx="63">
                  <c:v>426.9</c:v>
                </c:pt>
                <c:pt idx="64">
                  <c:v>427.5</c:v>
                </c:pt>
                <c:pt idx="65">
                  <c:v>424.94</c:v>
                </c:pt>
                <c:pt idx="66">
                  <c:v>425.23</c:v>
                </c:pt>
                <c:pt idx="67">
                  <c:v>424.84</c:v>
                </c:pt>
                <c:pt idx="68">
                  <c:v>425.3</c:v>
                </c:pt>
                <c:pt idx="69">
                  <c:v>424.6</c:v>
                </c:pt>
                <c:pt idx="70">
                  <c:v>426.1</c:v>
                </c:pt>
                <c:pt idx="71">
                  <c:v>425.53</c:v>
                </c:pt>
                <c:pt idx="72">
                  <c:v>424.9</c:v>
                </c:pt>
                <c:pt idx="73">
                  <c:v>425.29</c:v>
                </c:pt>
                <c:pt idx="74">
                  <c:v>425.08</c:v>
                </c:pt>
                <c:pt idx="75">
                  <c:v>424.04</c:v>
                </c:pt>
                <c:pt idx="76">
                  <c:v>422.61</c:v>
                </c:pt>
                <c:pt idx="77">
                  <c:v>421.12</c:v>
                </c:pt>
                <c:pt idx="78">
                  <c:v>421.53</c:v>
                </c:pt>
                <c:pt idx="79">
                  <c:v>422.59</c:v>
                </c:pt>
                <c:pt idx="80">
                  <c:v>421.99</c:v>
                </c:pt>
                <c:pt idx="81">
                  <c:v>422.09</c:v>
                </c:pt>
                <c:pt idx="82">
                  <c:v>420.13</c:v>
                </c:pt>
                <c:pt idx="83">
                  <c:v>418.41</c:v>
                </c:pt>
                <c:pt idx="84">
                  <c:v>418.59</c:v>
                </c:pt>
                <c:pt idx="85">
                  <c:v>417.54</c:v>
                </c:pt>
                <c:pt idx="86">
                  <c:v>417.29</c:v>
                </c:pt>
                <c:pt idx="87">
                  <c:v>414.2</c:v>
                </c:pt>
                <c:pt idx="88">
                  <c:v>412.54</c:v>
                </c:pt>
                <c:pt idx="89">
                  <c:v>410.08</c:v>
                </c:pt>
                <c:pt idx="90">
                  <c:v>408.41</c:v>
                </c:pt>
                <c:pt idx="91">
                  <c:v>410.4</c:v>
                </c:pt>
                <c:pt idx="92">
                  <c:v>411.99</c:v>
                </c:pt>
                <c:pt idx="93">
                  <c:v>413.97</c:v>
                </c:pt>
                <c:pt idx="94">
                  <c:v>412.57</c:v>
                </c:pt>
                <c:pt idx="95">
                  <c:v>413.38</c:v>
                </c:pt>
                <c:pt idx="96">
                  <c:v>413.63</c:v>
                </c:pt>
                <c:pt idx="97">
                  <c:v>413.58</c:v>
                </c:pt>
                <c:pt idx="98">
                  <c:v>413.02</c:v>
                </c:pt>
                <c:pt idx="99">
                  <c:v>414.71</c:v>
                </c:pt>
                <c:pt idx="100">
                  <c:v>417.42</c:v>
                </c:pt>
                <c:pt idx="101">
                  <c:v>415.37</c:v>
                </c:pt>
                <c:pt idx="102">
                  <c:v>417.41</c:v>
                </c:pt>
                <c:pt idx="103">
                  <c:v>415.96</c:v>
                </c:pt>
                <c:pt idx="104">
                  <c:v>416.23</c:v>
                </c:pt>
                <c:pt idx="105">
                  <c:v>415.31</c:v>
                </c:pt>
                <c:pt idx="106">
                  <c:v>414.38</c:v>
                </c:pt>
                <c:pt idx="107">
                  <c:v>415.78</c:v>
                </c:pt>
                <c:pt idx="108">
                  <c:v>409.61</c:v>
                </c:pt>
                <c:pt idx="109">
                  <c:v>410.71</c:v>
                </c:pt>
                <c:pt idx="110">
                  <c:v>412.4</c:v>
                </c:pt>
                <c:pt idx="111">
                  <c:v>413.1</c:v>
                </c:pt>
                <c:pt idx="112">
                  <c:v>413.18</c:v>
                </c:pt>
                <c:pt idx="113">
                  <c:v>412.08</c:v>
                </c:pt>
                <c:pt idx="114">
                  <c:v>412.52</c:v>
                </c:pt>
                <c:pt idx="115">
                  <c:v>412.14</c:v>
                </c:pt>
                <c:pt idx="116">
                  <c:v>411.8</c:v>
                </c:pt>
                <c:pt idx="117">
                  <c:v>411.76</c:v>
                </c:pt>
                <c:pt idx="118">
                  <c:v>411.23</c:v>
                </c:pt>
                <c:pt idx="119">
                  <c:v>412.1</c:v>
                </c:pt>
                <c:pt idx="120">
                  <c:v>410.96</c:v>
                </c:pt>
                <c:pt idx="121">
                  <c:v>409.95</c:v>
                </c:pt>
                <c:pt idx="122">
                  <c:v>408.67</c:v>
                </c:pt>
                <c:pt idx="123">
                  <c:v>407.87</c:v>
                </c:pt>
                <c:pt idx="124">
                  <c:v>406.23</c:v>
                </c:pt>
                <c:pt idx="125">
                  <c:v>403.63</c:v>
                </c:pt>
                <c:pt idx="126">
                  <c:v>405.61</c:v>
                </c:pt>
                <c:pt idx="127">
                  <c:v>404.15</c:v>
                </c:pt>
                <c:pt idx="128">
                  <c:v>404.74</c:v>
                </c:pt>
                <c:pt idx="129">
                  <c:v>401.66</c:v>
                </c:pt>
                <c:pt idx="130">
                  <c:v>403.74</c:v>
                </c:pt>
                <c:pt idx="131">
                  <c:v>404.64</c:v>
                </c:pt>
                <c:pt idx="132">
                  <c:v>405.57</c:v>
                </c:pt>
                <c:pt idx="133">
                  <c:v>405.36</c:v>
                </c:pt>
                <c:pt idx="134">
                  <c:v>404.48</c:v>
                </c:pt>
                <c:pt idx="135">
                  <c:v>404.29</c:v>
                </c:pt>
                <c:pt idx="136">
                  <c:v>403.92</c:v>
                </c:pt>
                <c:pt idx="137">
                  <c:v>405.77</c:v>
                </c:pt>
                <c:pt idx="138">
                  <c:v>405.87</c:v>
                </c:pt>
                <c:pt idx="139">
                  <c:v>406.03</c:v>
                </c:pt>
                <c:pt idx="140">
                  <c:v>407.38</c:v>
                </c:pt>
                <c:pt idx="141">
                  <c:v>407.36</c:v>
                </c:pt>
                <c:pt idx="142">
                  <c:v>406.05</c:v>
                </c:pt>
                <c:pt idx="143">
                  <c:v>407.22</c:v>
                </c:pt>
                <c:pt idx="144">
                  <c:v>404.92</c:v>
                </c:pt>
                <c:pt idx="145">
                  <c:v>403.16</c:v>
                </c:pt>
                <c:pt idx="146">
                  <c:v>402.06</c:v>
                </c:pt>
                <c:pt idx="147">
                  <c:v>400.35</c:v>
                </c:pt>
                <c:pt idx="148">
                  <c:v>399.41</c:v>
                </c:pt>
                <c:pt idx="149">
                  <c:v>398.68</c:v>
                </c:pt>
                <c:pt idx="150">
                  <c:v>396.04</c:v>
                </c:pt>
                <c:pt idx="151">
                  <c:v>400.78</c:v>
                </c:pt>
                <c:pt idx="152">
                  <c:v>400.81</c:v>
                </c:pt>
                <c:pt idx="153">
                  <c:v>397.8</c:v>
                </c:pt>
                <c:pt idx="154">
                  <c:v>397.42</c:v>
                </c:pt>
                <c:pt idx="155">
                  <c:v>397.41</c:v>
                </c:pt>
                <c:pt idx="156">
                  <c:v>397.87</c:v>
                </c:pt>
                <c:pt idx="157">
                  <c:v>397.62</c:v>
                </c:pt>
                <c:pt idx="158">
                  <c:v>396.47</c:v>
                </c:pt>
                <c:pt idx="159">
                  <c:v>395.45</c:v>
                </c:pt>
                <c:pt idx="160">
                  <c:v>395.93</c:v>
                </c:pt>
                <c:pt idx="161">
                  <c:v>394.51</c:v>
                </c:pt>
                <c:pt idx="162">
                  <c:v>392.44</c:v>
                </c:pt>
                <c:pt idx="163">
                  <c:v>391.85</c:v>
                </c:pt>
                <c:pt idx="164">
                  <c:v>389.96</c:v>
                </c:pt>
                <c:pt idx="165">
                  <c:v>390.36</c:v>
                </c:pt>
                <c:pt idx="166">
                  <c:v>388.22</c:v>
                </c:pt>
                <c:pt idx="167">
                  <c:v>387.15</c:v>
                </c:pt>
                <c:pt idx="168">
                  <c:v>386.38</c:v>
                </c:pt>
                <c:pt idx="169">
                  <c:v>387.4</c:v>
                </c:pt>
                <c:pt idx="170">
                  <c:v>387.95</c:v>
                </c:pt>
                <c:pt idx="171">
                  <c:v>386.94</c:v>
                </c:pt>
                <c:pt idx="172">
                  <c:v>383.98</c:v>
                </c:pt>
                <c:pt idx="173">
                  <c:v>383.6</c:v>
                </c:pt>
                <c:pt idx="174">
                  <c:v>384.14</c:v>
                </c:pt>
                <c:pt idx="175">
                  <c:v>384.61</c:v>
                </c:pt>
                <c:pt idx="176">
                  <c:v>384.62</c:v>
                </c:pt>
                <c:pt idx="177">
                  <c:v>386.4</c:v>
                </c:pt>
                <c:pt idx="178">
                  <c:v>385.02</c:v>
                </c:pt>
                <c:pt idx="179">
                  <c:v>384.04</c:v>
                </c:pt>
                <c:pt idx="180">
                  <c:v>385.54</c:v>
                </c:pt>
                <c:pt idx="181">
                  <c:v>385.5</c:v>
                </c:pt>
                <c:pt idx="182">
                  <c:v>386.24</c:v>
                </c:pt>
                <c:pt idx="183">
                  <c:v>385.92</c:v>
                </c:pt>
                <c:pt idx="184">
                  <c:v>387.41</c:v>
                </c:pt>
                <c:pt idx="185">
                  <c:v>387.82</c:v>
                </c:pt>
                <c:pt idx="186">
                  <c:v>387.52</c:v>
                </c:pt>
                <c:pt idx="187">
                  <c:v>387.57</c:v>
                </c:pt>
                <c:pt idx="188">
                  <c:v>387.57</c:v>
                </c:pt>
                <c:pt idx="189">
                  <c:v>388.31</c:v>
                </c:pt>
                <c:pt idx="190">
                  <c:v>388.76</c:v>
                </c:pt>
                <c:pt idx="191">
                  <c:v>388.62</c:v>
                </c:pt>
                <c:pt idx="192">
                  <c:v>384.96</c:v>
                </c:pt>
                <c:pt idx="193">
                  <c:v>385.93</c:v>
                </c:pt>
                <c:pt idx="194">
                  <c:v>387.24</c:v>
                </c:pt>
                <c:pt idx="195">
                  <c:v>387.87</c:v>
                </c:pt>
                <c:pt idx="196">
                  <c:v>391.26</c:v>
                </c:pt>
                <c:pt idx="197">
                  <c:v>391.74</c:v>
                </c:pt>
                <c:pt idx="198">
                  <c:v>392.38</c:v>
                </c:pt>
                <c:pt idx="199">
                  <c:v>393.16</c:v>
                </c:pt>
                <c:pt idx="200">
                  <c:v>394.47</c:v>
                </c:pt>
                <c:pt idx="201">
                  <c:v>392</c:v>
                </c:pt>
                <c:pt idx="202">
                  <c:v>392.16</c:v>
                </c:pt>
                <c:pt idx="203">
                  <c:v>392.19</c:v>
                </c:pt>
                <c:pt idx="204">
                  <c:v>391.9</c:v>
                </c:pt>
                <c:pt idx="205">
                  <c:v>391.14</c:v>
                </c:pt>
                <c:pt idx="206">
                  <c:v>390.72</c:v>
                </c:pt>
                <c:pt idx="207">
                  <c:v>390.94</c:v>
                </c:pt>
                <c:pt idx="208">
                  <c:v>391.55</c:v>
                </c:pt>
                <c:pt idx="209">
                  <c:v>391.03</c:v>
                </c:pt>
                <c:pt idx="210">
                  <c:v>389.5</c:v>
                </c:pt>
                <c:pt idx="211">
                  <c:v>389.75</c:v>
                </c:pt>
                <c:pt idx="212">
                  <c:v>390.51</c:v>
                </c:pt>
                <c:pt idx="213">
                  <c:v>390.65</c:v>
                </c:pt>
                <c:pt idx="214">
                  <c:v>388.86</c:v>
                </c:pt>
                <c:pt idx="215">
                  <c:v>390.98</c:v>
                </c:pt>
                <c:pt idx="216">
                  <c:v>390.72</c:v>
                </c:pt>
                <c:pt idx="217">
                  <c:v>391.86</c:v>
                </c:pt>
                <c:pt idx="218">
                  <c:v>390.47</c:v>
                </c:pt>
                <c:pt idx="219">
                  <c:v>390.97</c:v>
                </c:pt>
                <c:pt idx="220">
                  <c:v>390.76</c:v>
                </c:pt>
                <c:pt idx="221">
                  <c:v>388.91</c:v>
                </c:pt>
                <c:pt idx="222">
                  <c:v>388.81</c:v>
                </c:pt>
                <c:pt idx="223">
                  <c:v>387.99</c:v>
                </c:pt>
                <c:pt idx="224">
                  <c:v>387.6</c:v>
                </c:pt>
                <c:pt idx="225">
                  <c:v>387.47</c:v>
                </c:pt>
                <c:pt idx="226">
                  <c:v>387.55</c:v>
                </c:pt>
                <c:pt idx="227">
                  <c:v>386.94</c:v>
                </c:pt>
                <c:pt idx="228">
                  <c:v>386.96</c:v>
                </c:pt>
                <c:pt idx="229">
                  <c:v>386.44</c:v>
                </c:pt>
                <c:pt idx="230">
                  <c:v>385.97</c:v>
                </c:pt>
                <c:pt idx="231">
                  <c:v>385.64</c:v>
                </c:pt>
                <c:pt idx="232">
                  <c:v>386.68</c:v>
                </c:pt>
                <c:pt idx="233">
                  <c:v>387.03</c:v>
                </c:pt>
                <c:pt idx="234">
                  <c:v>390.54</c:v>
                </c:pt>
                <c:pt idx="235">
                  <c:v>391.02</c:v>
                </c:pt>
                <c:pt idx="236">
                  <c:v>393.3</c:v>
                </c:pt>
                <c:pt idx="237">
                  <c:v>393.9</c:v>
                </c:pt>
                <c:pt idx="238">
                  <c:v>394.75</c:v>
                </c:pt>
                <c:pt idx="239">
                  <c:v>396.21</c:v>
                </c:pt>
                <c:pt idx="240">
                  <c:v>397.99</c:v>
                </c:pt>
                <c:pt idx="241">
                  <c:v>398.91</c:v>
                </c:pt>
                <c:pt idx="242">
                  <c:v>398.09</c:v>
                </c:pt>
                <c:pt idx="243">
                  <c:v>398.27</c:v>
                </c:pt>
                <c:pt idx="244">
                  <c:v>398.22</c:v>
                </c:pt>
                <c:pt idx="245">
                  <c:v>398.62</c:v>
                </c:pt>
                <c:pt idx="246">
                  <c:v>398.81</c:v>
                </c:pt>
                <c:pt idx="247">
                  <c:v>399.49</c:v>
                </c:pt>
                <c:pt idx="248">
                  <c:v>401</c:v>
                </c:pt>
                <c:pt idx="249">
                  <c:v>402.28</c:v>
                </c:pt>
                <c:pt idx="250">
                  <c:v>401.58</c:v>
                </c:pt>
                <c:pt idx="251">
                  <c:v>402.53</c:v>
                </c:pt>
                <c:pt idx="252">
                  <c:v>401.05</c:v>
                </c:pt>
                <c:pt idx="253">
                  <c:v>400.99</c:v>
                </c:pt>
                <c:pt idx="254">
                  <c:v>401.33</c:v>
                </c:pt>
                <c:pt idx="255">
                  <c:v>401.83</c:v>
                </c:pt>
                <c:pt idx="256">
                  <c:v>407.76</c:v>
                </c:pt>
                <c:pt idx="257">
                  <c:v>407.36</c:v>
                </c:pt>
                <c:pt idx="258">
                  <c:v>407.05</c:v>
                </c:pt>
                <c:pt idx="259">
                  <c:v>410.57</c:v>
                </c:pt>
                <c:pt idx="260">
                  <c:v>410.07</c:v>
                </c:pt>
                <c:pt idx="261">
                  <c:v>409.36</c:v>
                </c:pt>
                <c:pt idx="262">
                  <c:v>410.62</c:v>
                </c:pt>
                <c:pt idx="263">
                  <c:v>410.68</c:v>
                </c:pt>
                <c:pt idx="264">
                  <c:v>410.32</c:v>
                </c:pt>
                <c:pt idx="265">
                  <c:v>408.83</c:v>
                </c:pt>
                <c:pt idx="266">
                  <c:v>408.48</c:v>
                </c:pt>
                <c:pt idx="267">
                  <c:v>406.01</c:v>
                </c:pt>
                <c:pt idx="268">
                  <c:v>405.92</c:v>
                </c:pt>
                <c:pt idx="269">
                  <c:v>405.97</c:v>
                </c:pt>
                <c:pt idx="270">
                  <c:v>404.61</c:v>
                </c:pt>
                <c:pt idx="271">
                  <c:v>404.17</c:v>
                </c:pt>
                <c:pt idx="272">
                  <c:v>403.66</c:v>
                </c:pt>
                <c:pt idx="273">
                  <c:v>403.87</c:v>
                </c:pt>
                <c:pt idx="274">
                  <c:v>404.03</c:v>
                </c:pt>
                <c:pt idx="275">
                  <c:v>404.93</c:v>
                </c:pt>
                <c:pt idx="276">
                  <c:v>401.77</c:v>
                </c:pt>
                <c:pt idx="277">
                  <c:v>401.62</c:v>
                </c:pt>
                <c:pt idx="278">
                  <c:v>402.77</c:v>
                </c:pt>
                <c:pt idx="279">
                  <c:v>402.21</c:v>
                </c:pt>
                <c:pt idx="280">
                  <c:v>402.1</c:v>
                </c:pt>
                <c:pt idx="281">
                  <c:v>401.12</c:v>
                </c:pt>
                <c:pt idx="282">
                  <c:v>403.26</c:v>
                </c:pt>
                <c:pt idx="283">
                  <c:v>403.06</c:v>
                </c:pt>
                <c:pt idx="284">
                  <c:v>402.31</c:v>
                </c:pt>
                <c:pt idx="285">
                  <c:v>402.46</c:v>
                </c:pt>
                <c:pt idx="286">
                  <c:v>399.2</c:v>
                </c:pt>
                <c:pt idx="287">
                  <c:v>399.46</c:v>
                </c:pt>
                <c:pt idx="288">
                  <c:v>397.7</c:v>
                </c:pt>
                <c:pt idx="289">
                  <c:v>395.67</c:v>
                </c:pt>
                <c:pt idx="290">
                  <c:v>395.11</c:v>
                </c:pt>
                <c:pt idx="291">
                  <c:v>398.01</c:v>
                </c:pt>
                <c:pt idx="292">
                  <c:v>399.07</c:v>
                </c:pt>
                <c:pt idx="293">
                  <c:v>399.48</c:v>
                </c:pt>
                <c:pt idx="294">
                  <c:v>399.27</c:v>
                </c:pt>
                <c:pt idx="295">
                  <c:v>398.67</c:v>
                </c:pt>
                <c:pt idx="296">
                  <c:v>395.19</c:v>
                </c:pt>
                <c:pt idx="297">
                  <c:v>396.01</c:v>
                </c:pt>
                <c:pt idx="298">
                  <c:v>396.01</c:v>
                </c:pt>
                <c:pt idx="299">
                  <c:v>395.93</c:v>
                </c:pt>
                <c:pt idx="300">
                  <c:v>387.35</c:v>
                </c:pt>
                <c:pt idx="301">
                  <c:v>380.62</c:v>
                </c:pt>
                <c:pt idx="302">
                  <c:v>377.22</c:v>
                </c:pt>
                <c:pt idx="303">
                  <c:v>377.22</c:v>
                </c:pt>
                <c:pt idx="304">
                  <c:v>373.57</c:v>
                </c:pt>
                <c:pt idx="305">
                  <c:v>374.04</c:v>
                </c:pt>
                <c:pt idx="306">
                  <c:v>372.68</c:v>
                </c:pt>
                <c:pt idx="307">
                  <c:v>373.77</c:v>
                </c:pt>
                <c:pt idx="308">
                  <c:v>374.45</c:v>
                </c:pt>
                <c:pt idx="309">
                  <c:v>374.68</c:v>
                </c:pt>
                <c:pt idx="310">
                  <c:v>373.54</c:v>
                </c:pt>
                <c:pt idx="311">
                  <c:v>371.39</c:v>
                </c:pt>
                <c:pt idx="312">
                  <c:v>370.2</c:v>
                </c:pt>
                <c:pt idx="313">
                  <c:v>364.86</c:v>
                </c:pt>
                <c:pt idx="314">
                  <c:v>362.56</c:v>
                </c:pt>
                <c:pt idx="315">
                  <c:v>362.95</c:v>
                </c:pt>
                <c:pt idx="316">
                  <c:v>363.44</c:v>
                </c:pt>
                <c:pt idx="317">
                  <c:v>363</c:v>
                </c:pt>
                <c:pt idx="318">
                  <c:v>362.66</c:v>
                </c:pt>
                <c:pt idx="319">
                  <c:v>362.05</c:v>
                </c:pt>
                <c:pt idx="320">
                  <c:v>354.29</c:v>
                </c:pt>
                <c:pt idx="321">
                  <c:v>353.75</c:v>
                </c:pt>
                <c:pt idx="322">
                  <c:v>351.49</c:v>
                </c:pt>
                <c:pt idx="323">
                  <c:v>351.31</c:v>
                </c:pt>
                <c:pt idx="324">
                  <c:v>350.75</c:v>
                </c:pt>
                <c:pt idx="325">
                  <c:v>350.89</c:v>
                </c:pt>
                <c:pt idx="326">
                  <c:v>349.1</c:v>
                </c:pt>
                <c:pt idx="327">
                  <c:v>350.71</c:v>
                </c:pt>
                <c:pt idx="328">
                  <c:v>350.49</c:v>
                </c:pt>
                <c:pt idx="329">
                  <c:v>348.25</c:v>
                </c:pt>
                <c:pt idx="330">
                  <c:v>347.55</c:v>
                </c:pt>
                <c:pt idx="331">
                  <c:v>350.84</c:v>
                </c:pt>
                <c:pt idx="332">
                  <c:v>351.12</c:v>
                </c:pt>
                <c:pt idx="333">
                  <c:v>353.23</c:v>
                </c:pt>
                <c:pt idx="334">
                  <c:v>353.23</c:v>
                </c:pt>
                <c:pt idx="335">
                  <c:v>351.26</c:v>
                </c:pt>
                <c:pt idx="336">
                  <c:v>350.83</c:v>
                </c:pt>
                <c:pt idx="337">
                  <c:v>354.43</c:v>
                </c:pt>
                <c:pt idx="338">
                  <c:v>358.04</c:v>
                </c:pt>
                <c:pt idx="339">
                  <c:v>360.87</c:v>
                </c:pt>
                <c:pt idx="340">
                  <c:v>361.97</c:v>
                </c:pt>
                <c:pt idx="341">
                  <c:v>361.95</c:v>
                </c:pt>
                <c:pt idx="342">
                  <c:v>362.63</c:v>
                </c:pt>
                <c:pt idx="343">
                  <c:v>364.14</c:v>
                </c:pt>
                <c:pt idx="344">
                  <c:v>362.99</c:v>
                </c:pt>
                <c:pt idx="345">
                  <c:v>365.36</c:v>
                </c:pt>
                <c:pt idx="346">
                  <c:v>367.92</c:v>
                </c:pt>
                <c:pt idx="347">
                  <c:v>368.76</c:v>
                </c:pt>
                <c:pt idx="348">
                  <c:v>367.91</c:v>
                </c:pt>
                <c:pt idx="349">
                  <c:v>365.54</c:v>
                </c:pt>
                <c:pt idx="350">
                  <c:v>366.98</c:v>
                </c:pt>
                <c:pt idx="351">
                  <c:v>364</c:v>
                </c:pt>
                <c:pt idx="352">
                  <c:v>366.19</c:v>
                </c:pt>
                <c:pt idx="353">
                  <c:v>367.12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2E-43E2-8607-7ECA4272AD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食品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Sheet1!$A$2:$A$355</c:f>
              <c:numCache>
                <c:formatCode>yyyy\-mm\-dd;@</c:formatCode>
                <c:ptCount val="35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43487</c:v>
                </c:pt>
                <c:pt idx="14">
                  <c:v>43488</c:v>
                </c:pt>
                <c:pt idx="15">
                  <c:v>43489</c:v>
                </c:pt>
                <c:pt idx="16">
                  <c:v>43490</c:v>
                </c:pt>
                <c:pt idx="17">
                  <c:v>43493</c:v>
                </c:pt>
                <c:pt idx="18">
                  <c:v>43494</c:v>
                </c:pt>
                <c:pt idx="19">
                  <c:v>43495</c:v>
                </c:pt>
                <c:pt idx="20">
                  <c:v>43496</c:v>
                </c:pt>
                <c:pt idx="21">
                  <c:v>43497</c:v>
                </c:pt>
                <c:pt idx="22">
                  <c:v>43500</c:v>
                </c:pt>
                <c:pt idx="23">
                  <c:v>43501</c:v>
                </c:pt>
                <c:pt idx="24">
                  <c:v>43502</c:v>
                </c:pt>
                <c:pt idx="25">
                  <c:v>43503</c:v>
                </c:pt>
                <c:pt idx="26">
                  <c:v>43504</c:v>
                </c:pt>
                <c:pt idx="27">
                  <c:v>43507</c:v>
                </c:pt>
                <c:pt idx="28">
                  <c:v>43508</c:v>
                </c:pt>
                <c:pt idx="29">
                  <c:v>43509</c:v>
                </c:pt>
                <c:pt idx="30">
                  <c:v>43510</c:v>
                </c:pt>
                <c:pt idx="31">
                  <c:v>43511</c:v>
                </c:pt>
                <c:pt idx="32">
                  <c:v>43515</c:v>
                </c:pt>
                <c:pt idx="33">
                  <c:v>43516</c:v>
                </c:pt>
                <c:pt idx="34">
                  <c:v>43517</c:v>
                </c:pt>
                <c:pt idx="35">
                  <c:v>43518</c:v>
                </c:pt>
                <c:pt idx="36">
                  <c:v>43521</c:v>
                </c:pt>
                <c:pt idx="37">
                  <c:v>43522</c:v>
                </c:pt>
                <c:pt idx="38">
                  <c:v>43523</c:v>
                </c:pt>
                <c:pt idx="39">
                  <c:v>43524</c:v>
                </c:pt>
                <c:pt idx="40">
                  <c:v>43525</c:v>
                </c:pt>
                <c:pt idx="41">
                  <c:v>43528</c:v>
                </c:pt>
                <c:pt idx="42">
                  <c:v>43529</c:v>
                </c:pt>
                <c:pt idx="43">
                  <c:v>43530</c:v>
                </c:pt>
                <c:pt idx="44">
                  <c:v>43531</c:v>
                </c:pt>
                <c:pt idx="45">
                  <c:v>43532</c:v>
                </c:pt>
                <c:pt idx="46">
                  <c:v>43535</c:v>
                </c:pt>
                <c:pt idx="47">
                  <c:v>43536</c:v>
                </c:pt>
                <c:pt idx="48">
                  <c:v>43537</c:v>
                </c:pt>
                <c:pt idx="49">
                  <c:v>43538</c:v>
                </c:pt>
                <c:pt idx="50">
                  <c:v>43539</c:v>
                </c:pt>
                <c:pt idx="51">
                  <c:v>43542</c:v>
                </c:pt>
                <c:pt idx="52">
                  <c:v>43543</c:v>
                </c:pt>
                <c:pt idx="53">
                  <c:v>43544</c:v>
                </c:pt>
                <c:pt idx="54">
                  <c:v>43545</c:v>
                </c:pt>
                <c:pt idx="55">
                  <c:v>43546</c:v>
                </c:pt>
                <c:pt idx="56">
                  <c:v>43549</c:v>
                </c:pt>
                <c:pt idx="57">
                  <c:v>43550</c:v>
                </c:pt>
                <c:pt idx="58">
                  <c:v>43551</c:v>
                </c:pt>
                <c:pt idx="59">
                  <c:v>43552</c:v>
                </c:pt>
                <c:pt idx="60">
                  <c:v>43553</c:v>
                </c:pt>
                <c:pt idx="61">
                  <c:v>43556</c:v>
                </c:pt>
                <c:pt idx="62">
                  <c:v>43557</c:v>
                </c:pt>
                <c:pt idx="63">
                  <c:v>43558</c:v>
                </c:pt>
                <c:pt idx="64">
                  <c:v>43559</c:v>
                </c:pt>
                <c:pt idx="65">
                  <c:v>43560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43570</c:v>
                </c:pt>
                <c:pt idx="72">
                  <c:v>43571</c:v>
                </c:pt>
                <c:pt idx="73">
                  <c:v>43572</c:v>
                </c:pt>
                <c:pt idx="74">
                  <c:v>43573</c:v>
                </c:pt>
                <c:pt idx="75">
                  <c:v>43577</c:v>
                </c:pt>
                <c:pt idx="76">
                  <c:v>43578</c:v>
                </c:pt>
                <c:pt idx="77">
                  <c:v>43579</c:v>
                </c:pt>
                <c:pt idx="78">
                  <c:v>43580</c:v>
                </c:pt>
                <c:pt idx="79">
                  <c:v>43581</c:v>
                </c:pt>
                <c:pt idx="80">
                  <c:v>43584</c:v>
                </c:pt>
                <c:pt idx="81">
                  <c:v>43585</c:v>
                </c:pt>
                <c:pt idx="82">
                  <c:v>43586</c:v>
                </c:pt>
                <c:pt idx="83">
                  <c:v>43587</c:v>
                </c:pt>
                <c:pt idx="84">
                  <c:v>43588</c:v>
                </c:pt>
                <c:pt idx="85">
                  <c:v>43591</c:v>
                </c:pt>
                <c:pt idx="86">
                  <c:v>43592</c:v>
                </c:pt>
                <c:pt idx="87">
                  <c:v>43593</c:v>
                </c:pt>
                <c:pt idx="88">
                  <c:v>43594</c:v>
                </c:pt>
                <c:pt idx="89">
                  <c:v>43595</c:v>
                </c:pt>
                <c:pt idx="90">
                  <c:v>43598</c:v>
                </c:pt>
                <c:pt idx="91">
                  <c:v>43599</c:v>
                </c:pt>
                <c:pt idx="92">
                  <c:v>43600</c:v>
                </c:pt>
                <c:pt idx="93">
                  <c:v>43601</c:v>
                </c:pt>
                <c:pt idx="94">
                  <c:v>43602</c:v>
                </c:pt>
                <c:pt idx="95">
                  <c:v>43605</c:v>
                </c:pt>
                <c:pt idx="96">
                  <c:v>43606</c:v>
                </c:pt>
                <c:pt idx="97">
                  <c:v>43607</c:v>
                </c:pt>
                <c:pt idx="98">
                  <c:v>43608</c:v>
                </c:pt>
                <c:pt idx="99">
                  <c:v>43609</c:v>
                </c:pt>
                <c:pt idx="100">
                  <c:v>43613</c:v>
                </c:pt>
                <c:pt idx="101">
                  <c:v>43614</c:v>
                </c:pt>
                <c:pt idx="102">
                  <c:v>43615</c:v>
                </c:pt>
                <c:pt idx="103">
                  <c:v>43616</c:v>
                </c:pt>
                <c:pt idx="104">
                  <c:v>43619</c:v>
                </c:pt>
                <c:pt idx="105">
                  <c:v>43620</c:v>
                </c:pt>
                <c:pt idx="106">
                  <c:v>43621</c:v>
                </c:pt>
                <c:pt idx="107">
                  <c:v>43622</c:v>
                </c:pt>
                <c:pt idx="108">
                  <c:v>43623</c:v>
                </c:pt>
                <c:pt idx="109">
                  <c:v>43626</c:v>
                </c:pt>
                <c:pt idx="110">
                  <c:v>43627</c:v>
                </c:pt>
                <c:pt idx="111">
                  <c:v>43628</c:v>
                </c:pt>
                <c:pt idx="112">
                  <c:v>43629</c:v>
                </c:pt>
                <c:pt idx="113">
                  <c:v>43630</c:v>
                </c:pt>
                <c:pt idx="114">
                  <c:v>43633</c:v>
                </c:pt>
                <c:pt idx="115">
                  <c:v>43634</c:v>
                </c:pt>
                <c:pt idx="116">
                  <c:v>43635</c:v>
                </c:pt>
                <c:pt idx="117">
                  <c:v>43636</c:v>
                </c:pt>
                <c:pt idx="118">
                  <c:v>43637</c:v>
                </c:pt>
                <c:pt idx="119">
                  <c:v>43640</c:v>
                </c:pt>
                <c:pt idx="120">
                  <c:v>43641</c:v>
                </c:pt>
                <c:pt idx="121">
                  <c:v>43642</c:v>
                </c:pt>
                <c:pt idx="122">
                  <c:v>43643</c:v>
                </c:pt>
                <c:pt idx="123">
                  <c:v>43644</c:v>
                </c:pt>
                <c:pt idx="124">
                  <c:v>43647</c:v>
                </c:pt>
                <c:pt idx="125">
                  <c:v>43648</c:v>
                </c:pt>
                <c:pt idx="126">
                  <c:v>43649</c:v>
                </c:pt>
                <c:pt idx="127">
                  <c:v>43651</c:v>
                </c:pt>
                <c:pt idx="128">
                  <c:v>43654</c:v>
                </c:pt>
                <c:pt idx="129">
                  <c:v>43655</c:v>
                </c:pt>
                <c:pt idx="130">
                  <c:v>43656</c:v>
                </c:pt>
                <c:pt idx="131">
                  <c:v>43657</c:v>
                </c:pt>
                <c:pt idx="132">
                  <c:v>43658</c:v>
                </c:pt>
                <c:pt idx="133">
                  <c:v>43661</c:v>
                </c:pt>
                <c:pt idx="134">
                  <c:v>43662</c:v>
                </c:pt>
                <c:pt idx="135">
                  <c:v>43663</c:v>
                </c:pt>
                <c:pt idx="136">
                  <c:v>43664</c:v>
                </c:pt>
                <c:pt idx="137">
                  <c:v>43665</c:v>
                </c:pt>
                <c:pt idx="138">
                  <c:v>43668</c:v>
                </c:pt>
                <c:pt idx="139">
                  <c:v>43669</c:v>
                </c:pt>
                <c:pt idx="140">
                  <c:v>43670</c:v>
                </c:pt>
                <c:pt idx="141">
                  <c:v>43671</c:v>
                </c:pt>
                <c:pt idx="142">
                  <c:v>43672</c:v>
                </c:pt>
                <c:pt idx="143">
                  <c:v>43675</c:v>
                </c:pt>
                <c:pt idx="144">
                  <c:v>43676</c:v>
                </c:pt>
                <c:pt idx="145">
                  <c:v>43677</c:v>
                </c:pt>
                <c:pt idx="146">
                  <c:v>43678</c:v>
                </c:pt>
                <c:pt idx="147">
                  <c:v>43679</c:v>
                </c:pt>
                <c:pt idx="148">
                  <c:v>43682</c:v>
                </c:pt>
                <c:pt idx="149">
                  <c:v>43683</c:v>
                </c:pt>
                <c:pt idx="150">
                  <c:v>43684</c:v>
                </c:pt>
                <c:pt idx="151">
                  <c:v>43685</c:v>
                </c:pt>
                <c:pt idx="152">
                  <c:v>43686</c:v>
                </c:pt>
                <c:pt idx="153">
                  <c:v>43689</c:v>
                </c:pt>
                <c:pt idx="154">
                  <c:v>43690</c:v>
                </c:pt>
                <c:pt idx="155">
                  <c:v>43691</c:v>
                </c:pt>
                <c:pt idx="156">
                  <c:v>43692</c:v>
                </c:pt>
                <c:pt idx="157">
                  <c:v>43693</c:v>
                </c:pt>
                <c:pt idx="158">
                  <c:v>43696</c:v>
                </c:pt>
                <c:pt idx="159">
                  <c:v>43697</c:v>
                </c:pt>
                <c:pt idx="160">
                  <c:v>43698</c:v>
                </c:pt>
                <c:pt idx="161">
                  <c:v>43699</c:v>
                </c:pt>
                <c:pt idx="162">
                  <c:v>43700</c:v>
                </c:pt>
                <c:pt idx="163">
                  <c:v>43703</c:v>
                </c:pt>
                <c:pt idx="164">
                  <c:v>43704</c:v>
                </c:pt>
                <c:pt idx="165">
                  <c:v>43705</c:v>
                </c:pt>
                <c:pt idx="166">
                  <c:v>43706</c:v>
                </c:pt>
                <c:pt idx="167">
                  <c:v>43707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43721</c:v>
                </c:pt>
                <c:pt idx="177">
                  <c:v>43724</c:v>
                </c:pt>
                <c:pt idx="178">
                  <c:v>43725</c:v>
                </c:pt>
                <c:pt idx="179">
                  <c:v>43726</c:v>
                </c:pt>
                <c:pt idx="180">
                  <c:v>43727</c:v>
                </c:pt>
                <c:pt idx="181">
                  <c:v>43728</c:v>
                </c:pt>
                <c:pt idx="182">
                  <c:v>43731</c:v>
                </c:pt>
                <c:pt idx="183">
                  <c:v>43732</c:v>
                </c:pt>
                <c:pt idx="184">
                  <c:v>43733</c:v>
                </c:pt>
                <c:pt idx="185">
                  <c:v>43734</c:v>
                </c:pt>
                <c:pt idx="186">
                  <c:v>43735</c:v>
                </c:pt>
                <c:pt idx="187">
                  <c:v>43738</c:v>
                </c:pt>
                <c:pt idx="188">
                  <c:v>43739</c:v>
                </c:pt>
                <c:pt idx="189">
                  <c:v>43740</c:v>
                </c:pt>
                <c:pt idx="190">
                  <c:v>43741</c:v>
                </c:pt>
                <c:pt idx="191">
                  <c:v>43742</c:v>
                </c:pt>
                <c:pt idx="192">
                  <c:v>43745</c:v>
                </c:pt>
                <c:pt idx="193">
                  <c:v>43746</c:v>
                </c:pt>
                <c:pt idx="194">
                  <c:v>43747</c:v>
                </c:pt>
                <c:pt idx="195">
                  <c:v>43748</c:v>
                </c:pt>
                <c:pt idx="196">
                  <c:v>43749</c:v>
                </c:pt>
                <c:pt idx="197">
                  <c:v>43752</c:v>
                </c:pt>
                <c:pt idx="198">
                  <c:v>43753</c:v>
                </c:pt>
                <c:pt idx="199">
                  <c:v>43754</c:v>
                </c:pt>
                <c:pt idx="200">
                  <c:v>43755</c:v>
                </c:pt>
                <c:pt idx="201">
                  <c:v>43756</c:v>
                </c:pt>
                <c:pt idx="202">
                  <c:v>43759</c:v>
                </c:pt>
                <c:pt idx="203">
                  <c:v>43760</c:v>
                </c:pt>
                <c:pt idx="204">
                  <c:v>43761</c:v>
                </c:pt>
                <c:pt idx="205">
                  <c:v>43762</c:v>
                </c:pt>
                <c:pt idx="206">
                  <c:v>43763</c:v>
                </c:pt>
                <c:pt idx="207">
                  <c:v>43766</c:v>
                </c:pt>
                <c:pt idx="208">
                  <c:v>43767</c:v>
                </c:pt>
                <c:pt idx="209">
                  <c:v>43768</c:v>
                </c:pt>
                <c:pt idx="210">
                  <c:v>43769</c:v>
                </c:pt>
                <c:pt idx="211">
                  <c:v>43770</c:v>
                </c:pt>
                <c:pt idx="212">
                  <c:v>43773</c:v>
                </c:pt>
                <c:pt idx="213">
                  <c:v>43774</c:v>
                </c:pt>
                <c:pt idx="214">
                  <c:v>43775</c:v>
                </c:pt>
                <c:pt idx="215">
                  <c:v>43776</c:v>
                </c:pt>
                <c:pt idx="216">
                  <c:v>43777</c:v>
                </c:pt>
                <c:pt idx="217">
                  <c:v>43781</c:v>
                </c:pt>
                <c:pt idx="218">
                  <c:v>43782</c:v>
                </c:pt>
                <c:pt idx="219">
                  <c:v>43783</c:v>
                </c:pt>
                <c:pt idx="220">
                  <c:v>43784</c:v>
                </c:pt>
                <c:pt idx="221">
                  <c:v>43787</c:v>
                </c:pt>
                <c:pt idx="222">
                  <c:v>43788</c:v>
                </c:pt>
                <c:pt idx="223">
                  <c:v>43789</c:v>
                </c:pt>
                <c:pt idx="224">
                  <c:v>43790</c:v>
                </c:pt>
                <c:pt idx="225">
                  <c:v>43791</c:v>
                </c:pt>
                <c:pt idx="226">
                  <c:v>43794</c:v>
                </c:pt>
                <c:pt idx="227">
                  <c:v>43795</c:v>
                </c:pt>
                <c:pt idx="228">
                  <c:v>43796</c:v>
                </c:pt>
                <c:pt idx="229">
                  <c:v>43798</c:v>
                </c:pt>
                <c:pt idx="230">
                  <c:v>43801</c:v>
                </c:pt>
                <c:pt idx="231">
                  <c:v>43802</c:v>
                </c:pt>
                <c:pt idx="232">
                  <c:v>43803</c:v>
                </c:pt>
                <c:pt idx="233">
                  <c:v>43804</c:v>
                </c:pt>
                <c:pt idx="234">
                  <c:v>43805</c:v>
                </c:pt>
                <c:pt idx="235">
                  <c:v>43808</c:v>
                </c:pt>
                <c:pt idx="236">
                  <c:v>43809</c:v>
                </c:pt>
                <c:pt idx="237">
                  <c:v>43810</c:v>
                </c:pt>
                <c:pt idx="238">
                  <c:v>43811</c:v>
                </c:pt>
                <c:pt idx="239">
                  <c:v>43812</c:v>
                </c:pt>
                <c:pt idx="240">
                  <c:v>43815</c:v>
                </c:pt>
                <c:pt idx="241">
                  <c:v>43816</c:v>
                </c:pt>
                <c:pt idx="242">
                  <c:v>43817</c:v>
                </c:pt>
                <c:pt idx="243">
                  <c:v>43818</c:v>
                </c:pt>
                <c:pt idx="244">
                  <c:v>43819</c:v>
                </c:pt>
                <c:pt idx="245">
                  <c:v>43822</c:v>
                </c:pt>
                <c:pt idx="246">
                  <c:v>43823</c:v>
                </c:pt>
                <c:pt idx="247">
                  <c:v>43825</c:v>
                </c:pt>
                <c:pt idx="248">
                  <c:v>43826</c:v>
                </c:pt>
                <c:pt idx="249">
                  <c:v>43829</c:v>
                </c:pt>
                <c:pt idx="250">
                  <c:v>43830</c:v>
                </c:pt>
                <c:pt idx="251">
                  <c:v>43832</c:v>
                </c:pt>
                <c:pt idx="252">
                  <c:v>43833</c:v>
                </c:pt>
                <c:pt idx="253">
                  <c:v>43836</c:v>
                </c:pt>
                <c:pt idx="254">
                  <c:v>43837</c:v>
                </c:pt>
                <c:pt idx="255">
                  <c:v>43838</c:v>
                </c:pt>
                <c:pt idx="256">
                  <c:v>43839</c:v>
                </c:pt>
                <c:pt idx="257">
                  <c:v>43840</c:v>
                </c:pt>
                <c:pt idx="258">
                  <c:v>43843</c:v>
                </c:pt>
                <c:pt idx="259">
                  <c:v>43844</c:v>
                </c:pt>
                <c:pt idx="260">
                  <c:v>43845</c:v>
                </c:pt>
                <c:pt idx="261">
                  <c:v>43846</c:v>
                </c:pt>
                <c:pt idx="262">
                  <c:v>43847</c:v>
                </c:pt>
                <c:pt idx="263">
                  <c:v>43851</c:v>
                </c:pt>
                <c:pt idx="264">
                  <c:v>43852</c:v>
                </c:pt>
                <c:pt idx="265">
                  <c:v>43853</c:v>
                </c:pt>
                <c:pt idx="266">
                  <c:v>43854</c:v>
                </c:pt>
                <c:pt idx="267">
                  <c:v>43857</c:v>
                </c:pt>
                <c:pt idx="268">
                  <c:v>43858</c:v>
                </c:pt>
                <c:pt idx="269">
                  <c:v>43859</c:v>
                </c:pt>
                <c:pt idx="270">
                  <c:v>43860</c:v>
                </c:pt>
                <c:pt idx="271">
                  <c:v>43861</c:v>
                </c:pt>
                <c:pt idx="272">
                  <c:v>43864</c:v>
                </c:pt>
                <c:pt idx="273">
                  <c:v>43865</c:v>
                </c:pt>
                <c:pt idx="274">
                  <c:v>43866</c:v>
                </c:pt>
                <c:pt idx="275">
                  <c:v>43867</c:v>
                </c:pt>
                <c:pt idx="276">
                  <c:v>43868</c:v>
                </c:pt>
                <c:pt idx="277">
                  <c:v>43871</c:v>
                </c:pt>
                <c:pt idx="278">
                  <c:v>43872</c:v>
                </c:pt>
                <c:pt idx="279">
                  <c:v>43873</c:v>
                </c:pt>
                <c:pt idx="280">
                  <c:v>43874</c:v>
                </c:pt>
                <c:pt idx="281">
                  <c:v>43875</c:v>
                </c:pt>
                <c:pt idx="282">
                  <c:v>43879</c:v>
                </c:pt>
                <c:pt idx="283">
                  <c:v>43880</c:v>
                </c:pt>
                <c:pt idx="284">
                  <c:v>43881</c:v>
                </c:pt>
                <c:pt idx="285">
                  <c:v>43882</c:v>
                </c:pt>
                <c:pt idx="286">
                  <c:v>43885</c:v>
                </c:pt>
                <c:pt idx="287">
                  <c:v>43886</c:v>
                </c:pt>
                <c:pt idx="288">
                  <c:v>43887</c:v>
                </c:pt>
                <c:pt idx="289">
                  <c:v>43888</c:v>
                </c:pt>
                <c:pt idx="290">
                  <c:v>43889</c:v>
                </c:pt>
                <c:pt idx="291">
                  <c:v>43892</c:v>
                </c:pt>
                <c:pt idx="292">
                  <c:v>43893</c:v>
                </c:pt>
                <c:pt idx="293">
                  <c:v>43894</c:v>
                </c:pt>
                <c:pt idx="294">
                  <c:v>43895</c:v>
                </c:pt>
                <c:pt idx="295">
                  <c:v>43896</c:v>
                </c:pt>
                <c:pt idx="296">
                  <c:v>43899</c:v>
                </c:pt>
                <c:pt idx="297">
                  <c:v>43900</c:v>
                </c:pt>
                <c:pt idx="298">
                  <c:v>43901</c:v>
                </c:pt>
                <c:pt idx="299">
                  <c:v>43902</c:v>
                </c:pt>
                <c:pt idx="300">
                  <c:v>43903</c:v>
                </c:pt>
                <c:pt idx="301">
                  <c:v>43906</c:v>
                </c:pt>
                <c:pt idx="302">
                  <c:v>43907</c:v>
                </c:pt>
                <c:pt idx="303">
                  <c:v>43908</c:v>
                </c:pt>
                <c:pt idx="304">
                  <c:v>43909</c:v>
                </c:pt>
                <c:pt idx="305">
                  <c:v>43910</c:v>
                </c:pt>
                <c:pt idx="306">
                  <c:v>43913</c:v>
                </c:pt>
                <c:pt idx="307">
                  <c:v>43914</c:v>
                </c:pt>
                <c:pt idx="308">
                  <c:v>43915</c:v>
                </c:pt>
                <c:pt idx="309">
                  <c:v>43916</c:v>
                </c:pt>
                <c:pt idx="310">
                  <c:v>43917</c:v>
                </c:pt>
                <c:pt idx="311">
                  <c:v>43920</c:v>
                </c:pt>
                <c:pt idx="312">
                  <c:v>43921</c:v>
                </c:pt>
                <c:pt idx="313">
                  <c:v>43922</c:v>
                </c:pt>
                <c:pt idx="314">
                  <c:v>43923</c:v>
                </c:pt>
                <c:pt idx="315">
                  <c:v>43924</c:v>
                </c:pt>
                <c:pt idx="316">
                  <c:v>43927</c:v>
                </c:pt>
                <c:pt idx="317">
                  <c:v>43928</c:v>
                </c:pt>
                <c:pt idx="318">
                  <c:v>43929</c:v>
                </c:pt>
                <c:pt idx="319">
                  <c:v>43930</c:v>
                </c:pt>
                <c:pt idx="320">
                  <c:v>43934</c:v>
                </c:pt>
                <c:pt idx="321">
                  <c:v>43935</c:v>
                </c:pt>
                <c:pt idx="322">
                  <c:v>43936</c:v>
                </c:pt>
                <c:pt idx="323">
                  <c:v>43937</c:v>
                </c:pt>
                <c:pt idx="324">
                  <c:v>43938</c:v>
                </c:pt>
                <c:pt idx="325">
                  <c:v>43941</c:v>
                </c:pt>
                <c:pt idx="326">
                  <c:v>43942</c:v>
                </c:pt>
                <c:pt idx="327">
                  <c:v>43943</c:v>
                </c:pt>
                <c:pt idx="328">
                  <c:v>43944</c:v>
                </c:pt>
                <c:pt idx="329">
                  <c:v>43945</c:v>
                </c:pt>
                <c:pt idx="330">
                  <c:v>43948</c:v>
                </c:pt>
                <c:pt idx="331">
                  <c:v>43949</c:v>
                </c:pt>
                <c:pt idx="332">
                  <c:v>43950</c:v>
                </c:pt>
                <c:pt idx="333">
                  <c:v>43951</c:v>
                </c:pt>
                <c:pt idx="334">
                  <c:v>43952</c:v>
                </c:pt>
                <c:pt idx="335">
                  <c:v>43955</c:v>
                </c:pt>
                <c:pt idx="336">
                  <c:v>43956</c:v>
                </c:pt>
                <c:pt idx="337">
                  <c:v>43957</c:v>
                </c:pt>
                <c:pt idx="338">
                  <c:v>43958</c:v>
                </c:pt>
                <c:pt idx="339">
                  <c:v>43959</c:v>
                </c:pt>
                <c:pt idx="340">
                  <c:v>43962</c:v>
                </c:pt>
                <c:pt idx="341">
                  <c:v>43963</c:v>
                </c:pt>
                <c:pt idx="342">
                  <c:v>43964</c:v>
                </c:pt>
                <c:pt idx="343">
                  <c:v>43965</c:v>
                </c:pt>
                <c:pt idx="344">
                  <c:v>43966</c:v>
                </c:pt>
                <c:pt idx="345">
                  <c:v>43969</c:v>
                </c:pt>
                <c:pt idx="346">
                  <c:v>43970</c:v>
                </c:pt>
                <c:pt idx="347">
                  <c:v>43971</c:v>
                </c:pt>
                <c:pt idx="348">
                  <c:v>43972</c:v>
                </c:pt>
                <c:pt idx="349">
                  <c:v>43973</c:v>
                </c:pt>
                <c:pt idx="350">
                  <c:v>43977</c:v>
                </c:pt>
                <c:pt idx="351">
                  <c:v>43978</c:v>
                </c:pt>
                <c:pt idx="352">
                  <c:v>43979</c:v>
                </c:pt>
                <c:pt idx="353">
                  <c:v>43980</c:v>
                </c:pt>
              </c:numCache>
            </c:numRef>
          </c:cat>
          <c:val>
            <c:numRef>
              <c:f>Sheet1!$C$2:$C$355</c:f>
              <c:numCache>
                <c:formatCode>###,###,###,###,##0.00_ </c:formatCode>
                <c:ptCount val="354"/>
                <c:pt idx="0">
                  <c:v>325.88</c:v>
                </c:pt>
                <c:pt idx="1">
                  <c:v>329.12</c:v>
                </c:pt>
                <c:pt idx="2">
                  <c:v>330.76</c:v>
                </c:pt>
                <c:pt idx="3">
                  <c:v>331.23</c:v>
                </c:pt>
                <c:pt idx="4">
                  <c:v>331.21</c:v>
                </c:pt>
                <c:pt idx="5">
                  <c:v>331.72</c:v>
                </c:pt>
                <c:pt idx="6">
                  <c:v>329.58</c:v>
                </c:pt>
                <c:pt idx="7">
                  <c:v>330.78</c:v>
                </c:pt>
                <c:pt idx="8">
                  <c:v>331.79</c:v>
                </c:pt>
                <c:pt idx="9">
                  <c:v>329.21</c:v>
                </c:pt>
                <c:pt idx="10">
                  <c:v>329.9</c:v>
                </c:pt>
                <c:pt idx="11">
                  <c:v>332.33</c:v>
                </c:pt>
                <c:pt idx="12">
                  <c:v>332.27</c:v>
                </c:pt>
                <c:pt idx="13">
                  <c:v>331.01</c:v>
                </c:pt>
                <c:pt idx="14">
                  <c:v>332.64</c:v>
                </c:pt>
                <c:pt idx="15">
                  <c:v>332.26</c:v>
                </c:pt>
                <c:pt idx="16">
                  <c:v>331.56</c:v>
                </c:pt>
                <c:pt idx="17">
                  <c:v>333.3</c:v>
                </c:pt>
                <c:pt idx="18">
                  <c:v>332.61</c:v>
                </c:pt>
                <c:pt idx="19">
                  <c:v>333.22</c:v>
                </c:pt>
                <c:pt idx="20">
                  <c:v>330.72</c:v>
                </c:pt>
                <c:pt idx="21">
                  <c:v>331.29</c:v>
                </c:pt>
                <c:pt idx="22">
                  <c:v>332.12</c:v>
                </c:pt>
                <c:pt idx="23">
                  <c:v>332.59</c:v>
                </c:pt>
                <c:pt idx="24">
                  <c:v>334.31</c:v>
                </c:pt>
                <c:pt idx="25">
                  <c:v>331.9</c:v>
                </c:pt>
                <c:pt idx="26">
                  <c:v>331.63</c:v>
                </c:pt>
                <c:pt idx="27">
                  <c:v>330.74</c:v>
                </c:pt>
                <c:pt idx="28">
                  <c:v>331.75</c:v>
                </c:pt>
                <c:pt idx="29">
                  <c:v>331.68</c:v>
                </c:pt>
                <c:pt idx="30">
                  <c:v>330.89</c:v>
                </c:pt>
                <c:pt idx="31">
                  <c:v>331.23</c:v>
                </c:pt>
                <c:pt idx="32">
                  <c:v>330.12</c:v>
                </c:pt>
                <c:pt idx="33">
                  <c:v>329</c:v>
                </c:pt>
                <c:pt idx="34">
                  <c:v>327.87</c:v>
                </c:pt>
                <c:pt idx="35">
                  <c:v>329.63</c:v>
                </c:pt>
                <c:pt idx="36">
                  <c:v>327.54000000000002</c:v>
                </c:pt>
                <c:pt idx="37">
                  <c:v>326.36</c:v>
                </c:pt>
                <c:pt idx="38">
                  <c:v>326.22000000000003</c:v>
                </c:pt>
                <c:pt idx="39">
                  <c:v>324.64999999999998</c:v>
                </c:pt>
                <c:pt idx="40">
                  <c:v>325.54000000000002</c:v>
                </c:pt>
                <c:pt idx="41">
                  <c:v>326.19</c:v>
                </c:pt>
                <c:pt idx="42">
                  <c:v>326.47000000000003</c:v>
                </c:pt>
                <c:pt idx="43">
                  <c:v>324.75</c:v>
                </c:pt>
                <c:pt idx="44">
                  <c:v>324.17</c:v>
                </c:pt>
                <c:pt idx="45">
                  <c:v>326.83999999999997</c:v>
                </c:pt>
                <c:pt idx="46">
                  <c:v>325.74</c:v>
                </c:pt>
                <c:pt idx="47">
                  <c:v>329.69</c:v>
                </c:pt>
                <c:pt idx="48">
                  <c:v>333.18</c:v>
                </c:pt>
                <c:pt idx="49">
                  <c:v>332.26</c:v>
                </c:pt>
                <c:pt idx="50">
                  <c:v>334.65</c:v>
                </c:pt>
                <c:pt idx="51">
                  <c:v>335.41</c:v>
                </c:pt>
                <c:pt idx="52">
                  <c:v>336.22</c:v>
                </c:pt>
                <c:pt idx="53">
                  <c:v>338.15</c:v>
                </c:pt>
                <c:pt idx="54">
                  <c:v>340.49</c:v>
                </c:pt>
                <c:pt idx="55">
                  <c:v>343.34</c:v>
                </c:pt>
                <c:pt idx="56">
                  <c:v>345.19</c:v>
                </c:pt>
                <c:pt idx="57">
                  <c:v>345.6</c:v>
                </c:pt>
                <c:pt idx="58">
                  <c:v>346.25</c:v>
                </c:pt>
                <c:pt idx="59">
                  <c:v>345.12</c:v>
                </c:pt>
                <c:pt idx="60">
                  <c:v>342.35</c:v>
                </c:pt>
                <c:pt idx="61">
                  <c:v>344.1</c:v>
                </c:pt>
                <c:pt idx="62">
                  <c:v>344.77</c:v>
                </c:pt>
                <c:pt idx="63">
                  <c:v>344.85</c:v>
                </c:pt>
                <c:pt idx="64">
                  <c:v>346.26</c:v>
                </c:pt>
                <c:pt idx="65">
                  <c:v>344.64</c:v>
                </c:pt>
                <c:pt idx="66">
                  <c:v>344.73</c:v>
                </c:pt>
                <c:pt idx="67">
                  <c:v>344.29</c:v>
                </c:pt>
                <c:pt idx="68">
                  <c:v>345.59</c:v>
                </c:pt>
                <c:pt idx="69">
                  <c:v>345.16</c:v>
                </c:pt>
                <c:pt idx="70">
                  <c:v>346.25</c:v>
                </c:pt>
                <c:pt idx="71">
                  <c:v>346.32</c:v>
                </c:pt>
                <c:pt idx="72">
                  <c:v>345</c:v>
                </c:pt>
                <c:pt idx="73">
                  <c:v>344.91</c:v>
                </c:pt>
                <c:pt idx="74">
                  <c:v>346.67</c:v>
                </c:pt>
                <c:pt idx="75">
                  <c:v>344.76</c:v>
                </c:pt>
                <c:pt idx="76">
                  <c:v>342.37</c:v>
                </c:pt>
                <c:pt idx="77">
                  <c:v>340.52</c:v>
                </c:pt>
                <c:pt idx="78">
                  <c:v>340.81</c:v>
                </c:pt>
                <c:pt idx="79">
                  <c:v>341.23</c:v>
                </c:pt>
                <c:pt idx="80">
                  <c:v>342.35</c:v>
                </c:pt>
                <c:pt idx="81">
                  <c:v>341.96</c:v>
                </c:pt>
                <c:pt idx="82">
                  <c:v>342.02</c:v>
                </c:pt>
                <c:pt idx="83">
                  <c:v>341.2</c:v>
                </c:pt>
                <c:pt idx="84">
                  <c:v>340.33</c:v>
                </c:pt>
                <c:pt idx="85">
                  <c:v>339.27</c:v>
                </c:pt>
                <c:pt idx="86">
                  <c:v>340.19</c:v>
                </c:pt>
                <c:pt idx="87">
                  <c:v>339.52</c:v>
                </c:pt>
                <c:pt idx="88">
                  <c:v>338.24</c:v>
                </c:pt>
                <c:pt idx="89">
                  <c:v>338.85</c:v>
                </c:pt>
                <c:pt idx="90">
                  <c:v>339.1</c:v>
                </c:pt>
                <c:pt idx="91">
                  <c:v>341.39</c:v>
                </c:pt>
                <c:pt idx="92">
                  <c:v>342.12</c:v>
                </c:pt>
                <c:pt idx="93">
                  <c:v>345.54</c:v>
                </c:pt>
                <c:pt idx="94">
                  <c:v>343.65</c:v>
                </c:pt>
                <c:pt idx="95">
                  <c:v>344.93</c:v>
                </c:pt>
                <c:pt idx="96">
                  <c:v>345.7</c:v>
                </c:pt>
                <c:pt idx="97">
                  <c:v>346.85</c:v>
                </c:pt>
                <c:pt idx="98">
                  <c:v>345.78</c:v>
                </c:pt>
                <c:pt idx="99">
                  <c:v>348.03</c:v>
                </c:pt>
                <c:pt idx="100">
                  <c:v>350.92</c:v>
                </c:pt>
                <c:pt idx="101">
                  <c:v>349.4</c:v>
                </c:pt>
                <c:pt idx="102">
                  <c:v>353.17</c:v>
                </c:pt>
                <c:pt idx="103">
                  <c:v>351.63</c:v>
                </c:pt>
                <c:pt idx="104">
                  <c:v>351.03</c:v>
                </c:pt>
                <c:pt idx="105">
                  <c:v>349.36</c:v>
                </c:pt>
                <c:pt idx="106">
                  <c:v>348.17</c:v>
                </c:pt>
                <c:pt idx="107">
                  <c:v>350.58</c:v>
                </c:pt>
                <c:pt idx="108">
                  <c:v>349.54</c:v>
                </c:pt>
                <c:pt idx="109">
                  <c:v>351.06</c:v>
                </c:pt>
                <c:pt idx="110">
                  <c:v>354.46</c:v>
                </c:pt>
                <c:pt idx="111">
                  <c:v>355.45</c:v>
                </c:pt>
                <c:pt idx="112">
                  <c:v>355.94</c:v>
                </c:pt>
                <c:pt idx="113">
                  <c:v>355.45</c:v>
                </c:pt>
                <c:pt idx="114">
                  <c:v>356.68</c:v>
                </c:pt>
                <c:pt idx="115">
                  <c:v>355.34</c:v>
                </c:pt>
                <c:pt idx="116">
                  <c:v>354.9</c:v>
                </c:pt>
                <c:pt idx="117">
                  <c:v>355.63</c:v>
                </c:pt>
                <c:pt idx="118">
                  <c:v>355.52</c:v>
                </c:pt>
                <c:pt idx="119">
                  <c:v>356.37</c:v>
                </c:pt>
                <c:pt idx="120">
                  <c:v>352.49</c:v>
                </c:pt>
                <c:pt idx="121">
                  <c:v>351.22</c:v>
                </c:pt>
                <c:pt idx="122">
                  <c:v>350.06</c:v>
                </c:pt>
                <c:pt idx="123">
                  <c:v>347.78</c:v>
                </c:pt>
                <c:pt idx="124">
                  <c:v>344.94</c:v>
                </c:pt>
                <c:pt idx="125">
                  <c:v>343.61</c:v>
                </c:pt>
                <c:pt idx="126">
                  <c:v>345.81</c:v>
                </c:pt>
                <c:pt idx="127">
                  <c:v>344.63</c:v>
                </c:pt>
                <c:pt idx="128">
                  <c:v>346.53</c:v>
                </c:pt>
                <c:pt idx="129">
                  <c:v>344.53</c:v>
                </c:pt>
                <c:pt idx="130">
                  <c:v>347.05</c:v>
                </c:pt>
                <c:pt idx="131">
                  <c:v>348.25</c:v>
                </c:pt>
                <c:pt idx="132">
                  <c:v>350.39</c:v>
                </c:pt>
                <c:pt idx="133">
                  <c:v>348.68</c:v>
                </c:pt>
                <c:pt idx="134">
                  <c:v>347.68</c:v>
                </c:pt>
                <c:pt idx="135">
                  <c:v>347.24</c:v>
                </c:pt>
                <c:pt idx="136">
                  <c:v>347.31</c:v>
                </c:pt>
                <c:pt idx="137">
                  <c:v>349.65</c:v>
                </c:pt>
                <c:pt idx="138">
                  <c:v>350.1</c:v>
                </c:pt>
                <c:pt idx="139">
                  <c:v>350.74</c:v>
                </c:pt>
                <c:pt idx="140">
                  <c:v>351.72</c:v>
                </c:pt>
                <c:pt idx="141">
                  <c:v>352.32</c:v>
                </c:pt>
                <c:pt idx="142">
                  <c:v>350.22</c:v>
                </c:pt>
                <c:pt idx="143">
                  <c:v>351.89</c:v>
                </c:pt>
                <c:pt idx="144">
                  <c:v>349.28</c:v>
                </c:pt>
                <c:pt idx="145">
                  <c:v>346.52</c:v>
                </c:pt>
                <c:pt idx="146">
                  <c:v>345.16</c:v>
                </c:pt>
                <c:pt idx="147">
                  <c:v>346.63</c:v>
                </c:pt>
                <c:pt idx="148">
                  <c:v>346.45</c:v>
                </c:pt>
                <c:pt idx="149">
                  <c:v>343.88</c:v>
                </c:pt>
                <c:pt idx="150">
                  <c:v>339.77</c:v>
                </c:pt>
                <c:pt idx="151">
                  <c:v>340.16</c:v>
                </c:pt>
                <c:pt idx="152">
                  <c:v>340.8</c:v>
                </c:pt>
                <c:pt idx="153">
                  <c:v>335.9</c:v>
                </c:pt>
                <c:pt idx="154">
                  <c:v>332.79</c:v>
                </c:pt>
                <c:pt idx="155">
                  <c:v>332.95</c:v>
                </c:pt>
                <c:pt idx="156">
                  <c:v>333.73</c:v>
                </c:pt>
                <c:pt idx="157">
                  <c:v>334.56</c:v>
                </c:pt>
                <c:pt idx="158">
                  <c:v>333.07</c:v>
                </c:pt>
                <c:pt idx="159">
                  <c:v>331.75</c:v>
                </c:pt>
                <c:pt idx="160">
                  <c:v>332.29</c:v>
                </c:pt>
                <c:pt idx="161">
                  <c:v>330.41</c:v>
                </c:pt>
                <c:pt idx="162">
                  <c:v>327.8</c:v>
                </c:pt>
                <c:pt idx="163">
                  <c:v>326.58999999999997</c:v>
                </c:pt>
                <c:pt idx="164">
                  <c:v>323.07</c:v>
                </c:pt>
                <c:pt idx="165">
                  <c:v>323.2</c:v>
                </c:pt>
                <c:pt idx="166">
                  <c:v>320</c:v>
                </c:pt>
                <c:pt idx="167">
                  <c:v>317.41000000000003</c:v>
                </c:pt>
                <c:pt idx="168">
                  <c:v>316.7</c:v>
                </c:pt>
                <c:pt idx="169">
                  <c:v>317.16000000000003</c:v>
                </c:pt>
                <c:pt idx="170">
                  <c:v>315.66000000000003</c:v>
                </c:pt>
                <c:pt idx="171">
                  <c:v>314.67</c:v>
                </c:pt>
                <c:pt idx="172">
                  <c:v>313.18</c:v>
                </c:pt>
                <c:pt idx="173">
                  <c:v>312.45999999999998</c:v>
                </c:pt>
                <c:pt idx="174">
                  <c:v>312.12</c:v>
                </c:pt>
                <c:pt idx="175">
                  <c:v>312.42</c:v>
                </c:pt>
                <c:pt idx="176">
                  <c:v>313.75</c:v>
                </c:pt>
                <c:pt idx="177">
                  <c:v>316.54000000000002</c:v>
                </c:pt>
                <c:pt idx="178">
                  <c:v>314.12</c:v>
                </c:pt>
                <c:pt idx="179">
                  <c:v>313.79000000000002</c:v>
                </c:pt>
                <c:pt idx="180">
                  <c:v>317.68</c:v>
                </c:pt>
                <c:pt idx="181">
                  <c:v>316.81</c:v>
                </c:pt>
                <c:pt idx="182">
                  <c:v>318.57</c:v>
                </c:pt>
                <c:pt idx="183">
                  <c:v>319.25</c:v>
                </c:pt>
                <c:pt idx="184">
                  <c:v>322.47000000000003</c:v>
                </c:pt>
                <c:pt idx="185">
                  <c:v>323.74</c:v>
                </c:pt>
                <c:pt idx="186">
                  <c:v>322.83</c:v>
                </c:pt>
                <c:pt idx="187">
                  <c:v>323.11</c:v>
                </c:pt>
                <c:pt idx="188">
                  <c:v>322.45999999999998</c:v>
                </c:pt>
                <c:pt idx="189">
                  <c:v>323.95999999999998</c:v>
                </c:pt>
                <c:pt idx="190">
                  <c:v>325.35000000000002</c:v>
                </c:pt>
                <c:pt idx="191">
                  <c:v>324.58</c:v>
                </c:pt>
                <c:pt idx="192">
                  <c:v>323.88</c:v>
                </c:pt>
                <c:pt idx="193">
                  <c:v>326.05</c:v>
                </c:pt>
                <c:pt idx="194">
                  <c:v>327.07</c:v>
                </c:pt>
                <c:pt idx="195">
                  <c:v>327.05</c:v>
                </c:pt>
                <c:pt idx="196">
                  <c:v>331.61</c:v>
                </c:pt>
                <c:pt idx="197">
                  <c:v>332.68</c:v>
                </c:pt>
                <c:pt idx="198">
                  <c:v>334.46</c:v>
                </c:pt>
                <c:pt idx="199">
                  <c:v>335.29</c:v>
                </c:pt>
                <c:pt idx="200">
                  <c:v>336.81</c:v>
                </c:pt>
                <c:pt idx="201">
                  <c:v>332.44</c:v>
                </c:pt>
                <c:pt idx="202">
                  <c:v>333.24</c:v>
                </c:pt>
                <c:pt idx="203">
                  <c:v>332.14</c:v>
                </c:pt>
                <c:pt idx="204">
                  <c:v>332.1</c:v>
                </c:pt>
                <c:pt idx="205">
                  <c:v>331.57</c:v>
                </c:pt>
                <c:pt idx="206">
                  <c:v>330.34</c:v>
                </c:pt>
                <c:pt idx="207">
                  <c:v>330.23</c:v>
                </c:pt>
                <c:pt idx="208">
                  <c:v>330.58</c:v>
                </c:pt>
                <c:pt idx="209">
                  <c:v>330.15</c:v>
                </c:pt>
                <c:pt idx="210">
                  <c:v>329.28</c:v>
                </c:pt>
                <c:pt idx="211">
                  <c:v>329.73</c:v>
                </c:pt>
                <c:pt idx="212">
                  <c:v>331.02</c:v>
                </c:pt>
                <c:pt idx="213">
                  <c:v>330.2</c:v>
                </c:pt>
                <c:pt idx="214">
                  <c:v>327.67</c:v>
                </c:pt>
                <c:pt idx="215">
                  <c:v>326.62</c:v>
                </c:pt>
                <c:pt idx="216">
                  <c:v>327.55</c:v>
                </c:pt>
                <c:pt idx="217">
                  <c:v>329.57</c:v>
                </c:pt>
                <c:pt idx="218">
                  <c:v>328.76</c:v>
                </c:pt>
                <c:pt idx="219">
                  <c:v>329.84</c:v>
                </c:pt>
                <c:pt idx="220">
                  <c:v>329.56</c:v>
                </c:pt>
                <c:pt idx="221">
                  <c:v>327.88</c:v>
                </c:pt>
                <c:pt idx="222">
                  <c:v>328.84</c:v>
                </c:pt>
                <c:pt idx="223">
                  <c:v>327.81</c:v>
                </c:pt>
                <c:pt idx="224">
                  <c:v>327.08</c:v>
                </c:pt>
                <c:pt idx="225">
                  <c:v>326.19</c:v>
                </c:pt>
                <c:pt idx="226">
                  <c:v>325.19</c:v>
                </c:pt>
                <c:pt idx="227">
                  <c:v>324.27999999999997</c:v>
                </c:pt>
                <c:pt idx="228">
                  <c:v>323.31</c:v>
                </c:pt>
                <c:pt idx="229">
                  <c:v>324.26</c:v>
                </c:pt>
                <c:pt idx="230">
                  <c:v>324.44</c:v>
                </c:pt>
                <c:pt idx="231">
                  <c:v>325.02</c:v>
                </c:pt>
                <c:pt idx="232">
                  <c:v>325.74</c:v>
                </c:pt>
                <c:pt idx="233">
                  <c:v>326.37</c:v>
                </c:pt>
                <c:pt idx="234">
                  <c:v>326.11</c:v>
                </c:pt>
                <c:pt idx="235">
                  <c:v>325.88</c:v>
                </c:pt>
                <c:pt idx="236">
                  <c:v>329.3</c:v>
                </c:pt>
                <c:pt idx="237">
                  <c:v>327.5</c:v>
                </c:pt>
                <c:pt idx="238">
                  <c:v>328.02</c:v>
                </c:pt>
                <c:pt idx="239">
                  <c:v>330.67</c:v>
                </c:pt>
                <c:pt idx="240">
                  <c:v>333.53</c:v>
                </c:pt>
                <c:pt idx="241">
                  <c:v>334.98</c:v>
                </c:pt>
                <c:pt idx="242">
                  <c:v>333.16</c:v>
                </c:pt>
                <c:pt idx="243">
                  <c:v>332.42</c:v>
                </c:pt>
                <c:pt idx="244">
                  <c:v>332.21</c:v>
                </c:pt>
                <c:pt idx="245">
                  <c:v>333.15</c:v>
                </c:pt>
                <c:pt idx="246">
                  <c:v>333.39</c:v>
                </c:pt>
                <c:pt idx="247">
                  <c:v>334.39</c:v>
                </c:pt>
                <c:pt idx="248">
                  <c:v>337.44</c:v>
                </c:pt>
                <c:pt idx="249">
                  <c:v>338.19</c:v>
                </c:pt>
                <c:pt idx="250">
                  <c:v>338.48</c:v>
                </c:pt>
                <c:pt idx="251">
                  <c:v>339.69</c:v>
                </c:pt>
                <c:pt idx="252">
                  <c:v>338.26</c:v>
                </c:pt>
                <c:pt idx="253">
                  <c:v>336.74</c:v>
                </c:pt>
                <c:pt idx="254">
                  <c:v>336.61</c:v>
                </c:pt>
                <c:pt idx="255">
                  <c:v>336.24</c:v>
                </c:pt>
                <c:pt idx="256">
                  <c:v>339.51</c:v>
                </c:pt>
                <c:pt idx="257">
                  <c:v>338.82</c:v>
                </c:pt>
                <c:pt idx="258">
                  <c:v>338.07</c:v>
                </c:pt>
                <c:pt idx="259">
                  <c:v>340.92</c:v>
                </c:pt>
                <c:pt idx="260">
                  <c:v>340.18</c:v>
                </c:pt>
                <c:pt idx="261">
                  <c:v>337.55</c:v>
                </c:pt>
                <c:pt idx="262">
                  <c:v>339.27</c:v>
                </c:pt>
                <c:pt idx="263">
                  <c:v>341.5</c:v>
                </c:pt>
                <c:pt idx="264">
                  <c:v>340.22</c:v>
                </c:pt>
                <c:pt idx="265">
                  <c:v>339.86</c:v>
                </c:pt>
                <c:pt idx="266">
                  <c:v>339.2</c:v>
                </c:pt>
                <c:pt idx="267">
                  <c:v>337.96</c:v>
                </c:pt>
                <c:pt idx="268">
                  <c:v>337.42</c:v>
                </c:pt>
                <c:pt idx="270">
                  <c:v>336.62</c:v>
                </c:pt>
                <c:pt idx="271">
                  <c:v>336.02</c:v>
                </c:pt>
                <c:pt idx="272">
                  <c:v>336.28</c:v>
                </c:pt>
                <c:pt idx="273">
                  <c:v>335.33</c:v>
                </c:pt>
                <c:pt idx="274">
                  <c:v>334.44</c:v>
                </c:pt>
                <c:pt idx="275">
                  <c:v>335.73</c:v>
                </c:pt>
                <c:pt idx="276">
                  <c:v>335.08</c:v>
                </c:pt>
                <c:pt idx="277">
                  <c:v>334.61</c:v>
                </c:pt>
                <c:pt idx="278">
                  <c:v>335.15</c:v>
                </c:pt>
                <c:pt idx="279">
                  <c:v>333.57</c:v>
                </c:pt>
                <c:pt idx="280">
                  <c:v>333.24</c:v>
                </c:pt>
                <c:pt idx="281">
                  <c:v>332.08</c:v>
                </c:pt>
                <c:pt idx="282">
                  <c:v>335.53</c:v>
                </c:pt>
                <c:pt idx="283">
                  <c:v>333.73</c:v>
                </c:pt>
                <c:pt idx="284">
                  <c:v>332.95</c:v>
                </c:pt>
                <c:pt idx="285">
                  <c:v>333.14</c:v>
                </c:pt>
                <c:pt idx="286">
                  <c:v>328.75</c:v>
                </c:pt>
                <c:pt idx="287">
                  <c:v>329.28</c:v>
                </c:pt>
                <c:pt idx="288">
                  <c:v>327.06</c:v>
                </c:pt>
                <c:pt idx="289">
                  <c:v>325.86</c:v>
                </c:pt>
                <c:pt idx="290">
                  <c:v>325.54000000000002</c:v>
                </c:pt>
                <c:pt idx="291">
                  <c:v>328.74</c:v>
                </c:pt>
                <c:pt idx="292">
                  <c:v>331.7</c:v>
                </c:pt>
                <c:pt idx="293">
                  <c:v>332.1</c:v>
                </c:pt>
                <c:pt idx="294">
                  <c:v>330.72</c:v>
                </c:pt>
                <c:pt idx="295">
                  <c:v>330.39</c:v>
                </c:pt>
                <c:pt idx="296">
                  <c:v>326.69</c:v>
                </c:pt>
                <c:pt idx="297">
                  <c:v>326.76</c:v>
                </c:pt>
                <c:pt idx="298">
                  <c:v>326.76</c:v>
                </c:pt>
                <c:pt idx="299">
                  <c:v>329.32</c:v>
                </c:pt>
                <c:pt idx="300">
                  <c:v>321.3</c:v>
                </c:pt>
                <c:pt idx="301">
                  <c:v>314.02</c:v>
                </c:pt>
                <c:pt idx="302">
                  <c:v>312.73</c:v>
                </c:pt>
                <c:pt idx="303">
                  <c:v>312.73</c:v>
                </c:pt>
                <c:pt idx="304">
                  <c:v>313.25</c:v>
                </c:pt>
                <c:pt idx="305">
                  <c:v>314.39999999999998</c:v>
                </c:pt>
                <c:pt idx="306">
                  <c:v>316.73</c:v>
                </c:pt>
                <c:pt idx="307">
                  <c:v>318.19</c:v>
                </c:pt>
                <c:pt idx="308">
                  <c:v>317.10000000000002</c:v>
                </c:pt>
                <c:pt idx="309">
                  <c:v>317.58</c:v>
                </c:pt>
                <c:pt idx="310">
                  <c:v>314.98</c:v>
                </c:pt>
                <c:pt idx="311">
                  <c:v>311.2</c:v>
                </c:pt>
                <c:pt idx="312">
                  <c:v>308.22000000000003</c:v>
                </c:pt>
                <c:pt idx="313">
                  <c:v>301.24</c:v>
                </c:pt>
                <c:pt idx="314">
                  <c:v>294.70999999999998</c:v>
                </c:pt>
                <c:pt idx="315">
                  <c:v>295.44</c:v>
                </c:pt>
                <c:pt idx="316">
                  <c:v>294.29000000000002</c:v>
                </c:pt>
                <c:pt idx="317">
                  <c:v>295.89</c:v>
                </c:pt>
                <c:pt idx="318">
                  <c:v>295.95</c:v>
                </c:pt>
                <c:pt idx="319">
                  <c:v>291.95</c:v>
                </c:pt>
                <c:pt idx="320">
                  <c:v>284.81</c:v>
                </c:pt>
                <c:pt idx="321">
                  <c:v>282.22000000000003</c:v>
                </c:pt>
                <c:pt idx="322">
                  <c:v>278.89</c:v>
                </c:pt>
                <c:pt idx="323">
                  <c:v>277.7</c:v>
                </c:pt>
                <c:pt idx="324">
                  <c:v>280.62</c:v>
                </c:pt>
                <c:pt idx="325">
                  <c:v>279.07</c:v>
                </c:pt>
                <c:pt idx="326">
                  <c:v>278.85000000000002</c:v>
                </c:pt>
                <c:pt idx="327">
                  <c:v>278.95999999999998</c:v>
                </c:pt>
                <c:pt idx="328">
                  <c:v>278.60000000000002</c:v>
                </c:pt>
                <c:pt idx="329">
                  <c:v>275.91000000000003</c:v>
                </c:pt>
                <c:pt idx="330">
                  <c:v>272.41000000000003</c:v>
                </c:pt>
                <c:pt idx="331">
                  <c:v>278.18</c:v>
                </c:pt>
                <c:pt idx="332">
                  <c:v>277.91000000000003</c:v>
                </c:pt>
                <c:pt idx="333">
                  <c:v>282.36</c:v>
                </c:pt>
                <c:pt idx="334">
                  <c:v>282.36</c:v>
                </c:pt>
                <c:pt idx="335">
                  <c:v>281.64</c:v>
                </c:pt>
                <c:pt idx="336">
                  <c:v>280.31</c:v>
                </c:pt>
                <c:pt idx="337">
                  <c:v>281.23</c:v>
                </c:pt>
                <c:pt idx="338">
                  <c:v>286.43</c:v>
                </c:pt>
                <c:pt idx="339">
                  <c:v>287.66000000000003</c:v>
                </c:pt>
                <c:pt idx="340">
                  <c:v>289.81</c:v>
                </c:pt>
                <c:pt idx="341">
                  <c:v>288.64999999999998</c:v>
                </c:pt>
                <c:pt idx="342">
                  <c:v>291.38</c:v>
                </c:pt>
                <c:pt idx="343">
                  <c:v>293.88</c:v>
                </c:pt>
                <c:pt idx="344">
                  <c:v>294.67</c:v>
                </c:pt>
                <c:pt idx="345">
                  <c:v>297.23</c:v>
                </c:pt>
                <c:pt idx="346">
                  <c:v>300.83999999999997</c:v>
                </c:pt>
                <c:pt idx="347">
                  <c:v>302.11</c:v>
                </c:pt>
                <c:pt idx="348">
                  <c:v>301.08</c:v>
                </c:pt>
                <c:pt idx="349">
                  <c:v>298.74</c:v>
                </c:pt>
                <c:pt idx="350">
                  <c:v>300.43</c:v>
                </c:pt>
                <c:pt idx="351">
                  <c:v>299.93</c:v>
                </c:pt>
                <c:pt idx="352">
                  <c:v>304.66000000000003</c:v>
                </c:pt>
                <c:pt idx="353">
                  <c:v>305.82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2E-43E2-8607-7ECA4272AD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油脂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Sheet1!$A$2:$A$355</c:f>
              <c:numCache>
                <c:formatCode>yyyy\-mm\-dd;@</c:formatCode>
                <c:ptCount val="35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43487</c:v>
                </c:pt>
                <c:pt idx="14">
                  <c:v>43488</c:v>
                </c:pt>
                <c:pt idx="15">
                  <c:v>43489</c:v>
                </c:pt>
                <c:pt idx="16">
                  <c:v>43490</c:v>
                </c:pt>
                <c:pt idx="17">
                  <c:v>43493</c:v>
                </c:pt>
                <c:pt idx="18">
                  <c:v>43494</c:v>
                </c:pt>
                <c:pt idx="19">
                  <c:v>43495</c:v>
                </c:pt>
                <c:pt idx="20">
                  <c:v>43496</c:v>
                </c:pt>
                <c:pt idx="21">
                  <c:v>43497</c:v>
                </c:pt>
                <c:pt idx="22">
                  <c:v>43500</c:v>
                </c:pt>
                <c:pt idx="23">
                  <c:v>43501</c:v>
                </c:pt>
                <c:pt idx="24">
                  <c:v>43502</c:v>
                </c:pt>
                <c:pt idx="25">
                  <c:v>43503</c:v>
                </c:pt>
                <c:pt idx="26">
                  <c:v>43504</c:v>
                </c:pt>
                <c:pt idx="27">
                  <c:v>43507</c:v>
                </c:pt>
                <c:pt idx="28">
                  <c:v>43508</c:v>
                </c:pt>
                <c:pt idx="29">
                  <c:v>43509</c:v>
                </c:pt>
                <c:pt idx="30">
                  <c:v>43510</c:v>
                </c:pt>
                <c:pt idx="31">
                  <c:v>43511</c:v>
                </c:pt>
                <c:pt idx="32">
                  <c:v>43515</c:v>
                </c:pt>
                <c:pt idx="33">
                  <c:v>43516</c:v>
                </c:pt>
                <c:pt idx="34">
                  <c:v>43517</c:v>
                </c:pt>
                <c:pt idx="35">
                  <c:v>43518</c:v>
                </c:pt>
                <c:pt idx="36">
                  <c:v>43521</c:v>
                </c:pt>
                <c:pt idx="37">
                  <c:v>43522</c:v>
                </c:pt>
                <c:pt idx="38">
                  <c:v>43523</c:v>
                </c:pt>
                <c:pt idx="39">
                  <c:v>43524</c:v>
                </c:pt>
                <c:pt idx="40">
                  <c:v>43525</c:v>
                </c:pt>
                <c:pt idx="41">
                  <c:v>43528</c:v>
                </c:pt>
                <c:pt idx="42">
                  <c:v>43529</c:v>
                </c:pt>
                <c:pt idx="43">
                  <c:v>43530</c:v>
                </c:pt>
                <c:pt idx="44">
                  <c:v>43531</c:v>
                </c:pt>
                <c:pt idx="45">
                  <c:v>43532</c:v>
                </c:pt>
                <c:pt idx="46">
                  <c:v>43535</c:v>
                </c:pt>
                <c:pt idx="47">
                  <c:v>43536</c:v>
                </c:pt>
                <c:pt idx="48">
                  <c:v>43537</c:v>
                </c:pt>
                <c:pt idx="49">
                  <c:v>43538</c:v>
                </c:pt>
                <c:pt idx="50">
                  <c:v>43539</c:v>
                </c:pt>
                <c:pt idx="51">
                  <c:v>43542</c:v>
                </c:pt>
                <c:pt idx="52">
                  <c:v>43543</c:v>
                </c:pt>
                <c:pt idx="53">
                  <c:v>43544</c:v>
                </c:pt>
                <c:pt idx="54">
                  <c:v>43545</c:v>
                </c:pt>
                <c:pt idx="55">
                  <c:v>43546</c:v>
                </c:pt>
                <c:pt idx="56">
                  <c:v>43549</c:v>
                </c:pt>
                <c:pt idx="57">
                  <c:v>43550</c:v>
                </c:pt>
                <c:pt idx="58">
                  <c:v>43551</c:v>
                </c:pt>
                <c:pt idx="59">
                  <c:v>43552</c:v>
                </c:pt>
                <c:pt idx="60">
                  <c:v>43553</c:v>
                </c:pt>
                <c:pt idx="61">
                  <c:v>43556</c:v>
                </c:pt>
                <c:pt idx="62">
                  <c:v>43557</c:v>
                </c:pt>
                <c:pt idx="63">
                  <c:v>43558</c:v>
                </c:pt>
                <c:pt idx="64">
                  <c:v>43559</c:v>
                </c:pt>
                <c:pt idx="65">
                  <c:v>43560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43570</c:v>
                </c:pt>
                <c:pt idx="72">
                  <c:v>43571</c:v>
                </c:pt>
                <c:pt idx="73">
                  <c:v>43572</c:v>
                </c:pt>
                <c:pt idx="74">
                  <c:v>43573</c:v>
                </c:pt>
                <c:pt idx="75">
                  <c:v>43577</c:v>
                </c:pt>
                <c:pt idx="76">
                  <c:v>43578</c:v>
                </c:pt>
                <c:pt idx="77">
                  <c:v>43579</c:v>
                </c:pt>
                <c:pt idx="78">
                  <c:v>43580</c:v>
                </c:pt>
                <c:pt idx="79">
                  <c:v>43581</c:v>
                </c:pt>
                <c:pt idx="80">
                  <c:v>43584</c:v>
                </c:pt>
                <c:pt idx="81">
                  <c:v>43585</c:v>
                </c:pt>
                <c:pt idx="82">
                  <c:v>43586</c:v>
                </c:pt>
                <c:pt idx="83">
                  <c:v>43587</c:v>
                </c:pt>
                <c:pt idx="84">
                  <c:v>43588</c:v>
                </c:pt>
                <c:pt idx="85">
                  <c:v>43591</c:v>
                </c:pt>
                <c:pt idx="86">
                  <c:v>43592</c:v>
                </c:pt>
                <c:pt idx="87">
                  <c:v>43593</c:v>
                </c:pt>
                <c:pt idx="88">
                  <c:v>43594</c:v>
                </c:pt>
                <c:pt idx="89">
                  <c:v>43595</c:v>
                </c:pt>
                <c:pt idx="90">
                  <c:v>43598</c:v>
                </c:pt>
                <c:pt idx="91">
                  <c:v>43599</c:v>
                </c:pt>
                <c:pt idx="92">
                  <c:v>43600</c:v>
                </c:pt>
                <c:pt idx="93">
                  <c:v>43601</c:v>
                </c:pt>
                <c:pt idx="94">
                  <c:v>43602</c:v>
                </c:pt>
                <c:pt idx="95">
                  <c:v>43605</c:v>
                </c:pt>
                <c:pt idx="96">
                  <c:v>43606</c:v>
                </c:pt>
                <c:pt idx="97">
                  <c:v>43607</c:v>
                </c:pt>
                <c:pt idx="98">
                  <c:v>43608</c:v>
                </c:pt>
                <c:pt idx="99">
                  <c:v>43609</c:v>
                </c:pt>
                <c:pt idx="100">
                  <c:v>43613</c:v>
                </c:pt>
                <c:pt idx="101">
                  <c:v>43614</c:v>
                </c:pt>
                <c:pt idx="102">
                  <c:v>43615</c:v>
                </c:pt>
                <c:pt idx="103">
                  <c:v>43616</c:v>
                </c:pt>
                <c:pt idx="104">
                  <c:v>43619</c:v>
                </c:pt>
                <c:pt idx="105">
                  <c:v>43620</c:v>
                </c:pt>
                <c:pt idx="106">
                  <c:v>43621</c:v>
                </c:pt>
                <c:pt idx="107">
                  <c:v>43622</c:v>
                </c:pt>
                <c:pt idx="108">
                  <c:v>43623</c:v>
                </c:pt>
                <c:pt idx="109">
                  <c:v>43626</c:v>
                </c:pt>
                <c:pt idx="110">
                  <c:v>43627</c:v>
                </c:pt>
                <c:pt idx="111">
                  <c:v>43628</c:v>
                </c:pt>
                <c:pt idx="112">
                  <c:v>43629</c:v>
                </c:pt>
                <c:pt idx="113">
                  <c:v>43630</c:v>
                </c:pt>
                <c:pt idx="114">
                  <c:v>43633</c:v>
                </c:pt>
                <c:pt idx="115">
                  <c:v>43634</c:v>
                </c:pt>
                <c:pt idx="116">
                  <c:v>43635</c:v>
                </c:pt>
                <c:pt idx="117">
                  <c:v>43636</c:v>
                </c:pt>
                <c:pt idx="118">
                  <c:v>43637</c:v>
                </c:pt>
                <c:pt idx="119">
                  <c:v>43640</c:v>
                </c:pt>
                <c:pt idx="120">
                  <c:v>43641</c:v>
                </c:pt>
                <c:pt idx="121">
                  <c:v>43642</c:v>
                </c:pt>
                <c:pt idx="122">
                  <c:v>43643</c:v>
                </c:pt>
                <c:pt idx="123">
                  <c:v>43644</c:v>
                </c:pt>
                <c:pt idx="124">
                  <c:v>43647</c:v>
                </c:pt>
                <c:pt idx="125">
                  <c:v>43648</c:v>
                </c:pt>
                <c:pt idx="126">
                  <c:v>43649</c:v>
                </c:pt>
                <c:pt idx="127">
                  <c:v>43651</c:v>
                </c:pt>
                <c:pt idx="128">
                  <c:v>43654</c:v>
                </c:pt>
                <c:pt idx="129">
                  <c:v>43655</c:v>
                </c:pt>
                <c:pt idx="130">
                  <c:v>43656</c:v>
                </c:pt>
                <c:pt idx="131">
                  <c:v>43657</c:v>
                </c:pt>
                <c:pt idx="132">
                  <c:v>43658</c:v>
                </c:pt>
                <c:pt idx="133">
                  <c:v>43661</c:v>
                </c:pt>
                <c:pt idx="134">
                  <c:v>43662</c:v>
                </c:pt>
                <c:pt idx="135">
                  <c:v>43663</c:v>
                </c:pt>
                <c:pt idx="136">
                  <c:v>43664</c:v>
                </c:pt>
                <c:pt idx="137">
                  <c:v>43665</c:v>
                </c:pt>
                <c:pt idx="138">
                  <c:v>43668</c:v>
                </c:pt>
                <c:pt idx="139">
                  <c:v>43669</c:v>
                </c:pt>
                <c:pt idx="140">
                  <c:v>43670</c:v>
                </c:pt>
                <c:pt idx="141">
                  <c:v>43671</c:v>
                </c:pt>
                <c:pt idx="142">
                  <c:v>43672</c:v>
                </c:pt>
                <c:pt idx="143">
                  <c:v>43675</c:v>
                </c:pt>
                <c:pt idx="144">
                  <c:v>43676</c:v>
                </c:pt>
                <c:pt idx="145">
                  <c:v>43677</c:v>
                </c:pt>
                <c:pt idx="146">
                  <c:v>43678</c:v>
                </c:pt>
                <c:pt idx="147">
                  <c:v>43679</c:v>
                </c:pt>
                <c:pt idx="148">
                  <c:v>43682</c:v>
                </c:pt>
                <c:pt idx="149">
                  <c:v>43683</c:v>
                </c:pt>
                <c:pt idx="150">
                  <c:v>43684</c:v>
                </c:pt>
                <c:pt idx="151">
                  <c:v>43685</c:v>
                </c:pt>
                <c:pt idx="152">
                  <c:v>43686</c:v>
                </c:pt>
                <c:pt idx="153">
                  <c:v>43689</c:v>
                </c:pt>
                <c:pt idx="154">
                  <c:v>43690</c:v>
                </c:pt>
                <c:pt idx="155">
                  <c:v>43691</c:v>
                </c:pt>
                <c:pt idx="156">
                  <c:v>43692</c:v>
                </c:pt>
                <c:pt idx="157">
                  <c:v>43693</c:v>
                </c:pt>
                <c:pt idx="158">
                  <c:v>43696</c:v>
                </c:pt>
                <c:pt idx="159">
                  <c:v>43697</c:v>
                </c:pt>
                <c:pt idx="160">
                  <c:v>43698</c:v>
                </c:pt>
                <c:pt idx="161">
                  <c:v>43699</c:v>
                </c:pt>
                <c:pt idx="162">
                  <c:v>43700</c:v>
                </c:pt>
                <c:pt idx="163">
                  <c:v>43703</c:v>
                </c:pt>
                <c:pt idx="164">
                  <c:v>43704</c:v>
                </c:pt>
                <c:pt idx="165">
                  <c:v>43705</c:v>
                </c:pt>
                <c:pt idx="166">
                  <c:v>43706</c:v>
                </c:pt>
                <c:pt idx="167">
                  <c:v>43707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43721</c:v>
                </c:pt>
                <c:pt idx="177">
                  <c:v>43724</c:v>
                </c:pt>
                <c:pt idx="178">
                  <c:v>43725</c:v>
                </c:pt>
                <c:pt idx="179">
                  <c:v>43726</c:v>
                </c:pt>
                <c:pt idx="180">
                  <c:v>43727</c:v>
                </c:pt>
                <c:pt idx="181">
                  <c:v>43728</c:v>
                </c:pt>
                <c:pt idx="182">
                  <c:v>43731</c:v>
                </c:pt>
                <c:pt idx="183">
                  <c:v>43732</c:v>
                </c:pt>
                <c:pt idx="184">
                  <c:v>43733</c:v>
                </c:pt>
                <c:pt idx="185">
                  <c:v>43734</c:v>
                </c:pt>
                <c:pt idx="186">
                  <c:v>43735</c:v>
                </c:pt>
                <c:pt idx="187">
                  <c:v>43738</c:v>
                </c:pt>
                <c:pt idx="188">
                  <c:v>43739</c:v>
                </c:pt>
                <c:pt idx="189">
                  <c:v>43740</c:v>
                </c:pt>
                <c:pt idx="190">
                  <c:v>43741</c:v>
                </c:pt>
                <c:pt idx="191">
                  <c:v>43742</c:v>
                </c:pt>
                <c:pt idx="192">
                  <c:v>43745</c:v>
                </c:pt>
                <c:pt idx="193">
                  <c:v>43746</c:v>
                </c:pt>
                <c:pt idx="194">
                  <c:v>43747</c:v>
                </c:pt>
                <c:pt idx="195">
                  <c:v>43748</c:v>
                </c:pt>
                <c:pt idx="196">
                  <c:v>43749</c:v>
                </c:pt>
                <c:pt idx="197">
                  <c:v>43752</c:v>
                </c:pt>
                <c:pt idx="198">
                  <c:v>43753</c:v>
                </c:pt>
                <c:pt idx="199">
                  <c:v>43754</c:v>
                </c:pt>
                <c:pt idx="200">
                  <c:v>43755</c:v>
                </c:pt>
                <c:pt idx="201">
                  <c:v>43756</c:v>
                </c:pt>
                <c:pt idx="202">
                  <c:v>43759</c:v>
                </c:pt>
                <c:pt idx="203">
                  <c:v>43760</c:v>
                </c:pt>
                <c:pt idx="204">
                  <c:v>43761</c:v>
                </c:pt>
                <c:pt idx="205">
                  <c:v>43762</c:v>
                </c:pt>
                <c:pt idx="206">
                  <c:v>43763</c:v>
                </c:pt>
                <c:pt idx="207">
                  <c:v>43766</c:v>
                </c:pt>
                <c:pt idx="208">
                  <c:v>43767</c:v>
                </c:pt>
                <c:pt idx="209">
                  <c:v>43768</c:v>
                </c:pt>
                <c:pt idx="210">
                  <c:v>43769</c:v>
                </c:pt>
                <c:pt idx="211">
                  <c:v>43770</c:v>
                </c:pt>
                <c:pt idx="212">
                  <c:v>43773</c:v>
                </c:pt>
                <c:pt idx="213">
                  <c:v>43774</c:v>
                </c:pt>
                <c:pt idx="214">
                  <c:v>43775</c:v>
                </c:pt>
                <c:pt idx="215">
                  <c:v>43776</c:v>
                </c:pt>
                <c:pt idx="216">
                  <c:v>43777</c:v>
                </c:pt>
                <c:pt idx="217">
                  <c:v>43781</c:v>
                </c:pt>
                <c:pt idx="218">
                  <c:v>43782</c:v>
                </c:pt>
                <c:pt idx="219">
                  <c:v>43783</c:v>
                </c:pt>
                <c:pt idx="220">
                  <c:v>43784</c:v>
                </c:pt>
                <c:pt idx="221">
                  <c:v>43787</c:v>
                </c:pt>
                <c:pt idx="222">
                  <c:v>43788</c:v>
                </c:pt>
                <c:pt idx="223">
                  <c:v>43789</c:v>
                </c:pt>
                <c:pt idx="224">
                  <c:v>43790</c:v>
                </c:pt>
                <c:pt idx="225">
                  <c:v>43791</c:v>
                </c:pt>
                <c:pt idx="226">
                  <c:v>43794</c:v>
                </c:pt>
                <c:pt idx="227">
                  <c:v>43795</c:v>
                </c:pt>
                <c:pt idx="228">
                  <c:v>43796</c:v>
                </c:pt>
                <c:pt idx="229">
                  <c:v>43798</c:v>
                </c:pt>
                <c:pt idx="230">
                  <c:v>43801</c:v>
                </c:pt>
                <c:pt idx="231">
                  <c:v>43802</c:v>
                </c:pt>
                <c:pt idx="232">
                  <c:v>43803</c:v>
                </c:pt>
                <c:pt idx="233">
                  <c:v>43804</c:v>
                </c:pt>
                <c:pt idx="234">
                  <c:v>43805</c:v>
                </c:pt>
                <c:pt idx="235">
                  <c:v>43808</c:v>
                </c:pt>
                <c:pt idx="236">
                  <c:v>43809</c:v>
                </c:pt>
                <c:pt idx="237">
                  <c:v>43810</c:v>
                </c:pt>
                <c:pt idx="238">
                  <c:v>43811</c:v>
                </c:pt>
                <c:pt idx="239">
                  <c:v>43812</c:v>
                </c:pt>
                <c:pt idx="240">
                  <c:v>43815</c:v>
                </c:pt>
                <c:pt idx="241">
                  <c:v>43816</c:v>
                </c:pt>
                <c:pt idx="242">
                  <c:v>43817</c:v>
                </c:pt>
                <c:pt idx="243">
                  <c:v>43818</c:v>
                </c:pt>
                <c:pt idx="244">
                  <c:v>43819</c:v>
                </c:pt>
                <c:pt idx="245">
                  <c:v>43822</c:v>
                </c:pt>
                <c:pt idx="246">
                  <c:v>43823</c:v>
                </c:pt>
                <c:pt idx="247">
                  <c:v>43825</c:v>
                </c:pt>
                <c:pt idx="248">
                  <c:v>43826</c:v>
                </c:pt>
                <c:pt idx="249">
                  <c:v>43829</c:v>
                </c:pt>
                <c:pt idx="250">
                  <c:v>43830</c:v>
                </c:pt>
                <c:pt idx="251">
                  <c:v>43832</c:v>
                </c:pt>
                <c:pt idx="252">
                  <c:v>43833</c:v>
                </c:pt>
                <c:pt idx="253">
                  <c:v>43836</c:v>
                </c:pt>
                <c:pt idx="254">
                  <c:v>43837</c:v>
                </c:pt>
                <c:pt idx="255">
                  <c:v>43838</c:v>
                </c:pt>
                <c:pt idx="256">
                  <c:v>43839</c:v>
                </c:pt>
                <c:pt idx="257">
                  <c:v>43840</c:v>
                </c:pt>
                <c:pt idx="258">
                  <c:v>43843</c:v>
                </c:pt>
                <c:pt idx="259">
                  <c:v>43844</c:v>
                </c:pt>
                <c:pt idx="260">
                  <c:v>43845</c:v>
                </c:pt>
                <c:pt idx="261">
                  <c:v>43846</c:v>
                </c:pt>
                <c:pt idx="262">
                  <c:v>43847</c:v>
                </c:pt>
                <c:pt idx="263">
                  <c:v>43851</c:v>
                </c:pt>
                <c:pt idx="264">
                  <c:v>43852</c:v>
                </c:pt>
                <c:pt idx="265">
                  <c:v>43853</c:v>
                </c:pt>
                <c:pt idx="266">
                  <c:v>43854</c:v>
                </c:pt>
                <c:pt idx="267">
                  <c:v>43857</c:v>
                </c:pt>
                <c:pt idx="268">
                  <c:v>43858</c:v>
                </c:pt>
                <c:pt idx="269">
                  <c:v>43859</c:v>
                </c:pt>
                <c:pt idx="270">
                  <c:v>43860</c:v>
                </c:pt>
                <c:pt idx="271">
                  <c:v>43861</c:v>
                </c:pt>
                <c:pt idx="272">
                  <c:v>43864</c:v>
                </c:pt>
                <c:pt idx="273">
                  <c:v>43865</c:v>
                </c:pt>
                <c:pt idx="274">
                  <c:v>43866</c:v>
                </c:pt>
                <c:pt idx="275">
                  <c:v>43867</c:v>
                </c:pt>
                <c:pt idx="276">
                  <c:v>43868</c:v>
                </c:pt>
                <c:pt idx="277">
                  <c:v>43871</c:v>
                </c:pt>
                <c:pt idx="278">
                  <c:v>43872</c:v>
                </c:pt>
                <c:pt idx="279">
                  <c:v>43873</c:v>
                </c:pt>
                <c:pt idx="280">
                  <c:v>43874</c:v>
                </c:pt>
                <c:pt idx="281">
                  <c:v>43875</c:v>
                </c:pt>
                <c:pt idx="282">
                  <c:v>43879</c:v>
                </c:pt>
                <c:pt idx="283">
                  <c:v>43880</c:v>
                </c:pt>
                <c:pt idx="284">
                  <c:v>43881</c:v>
                </c:pt>
                <c:pt idx="285">
                  <c:v>43882</c:v>
                </c:pt>
                <c:pt idx="286">
                  <c:v>43885</c:v>
                </c:pt>
                <c:pt idx="287">
                  <c:v>43886</c:v>
                </c:pt>
                <c:pt idx="288">
                  <c:v>43887</c:v>
                </c:pt>
                <c:pt idx="289">
                  <c:v>43888</c:v>
                </c:pt>
                <c:pt idx="290">
                  <c:v>43889</c:v>
                </c:pt>
                <c:pt idx="291">
                  <c:v>43892</c:v>
                </c:pt>
                <c:pt idx="292">
                  <c:v>43893</c:v>
                </c:pt>
                <c:pt idx="293">
                  <c:v>43894</c:v>
                </c:pt>
                <c:pt idx="294">
                  <c:v>43895</c:v>
                </c:pt>
                <c:pt idx="295">
                  <c:v>43896</c:v>
                </c:pt>
                <c:pt idx="296">
                  <c:v>43899</c:v>
                </c:pt>
                <c:pt idx="297">
                  <c:v>43900</c:v>
                </c:pt>
                <c:pt idx="298">
                  <c:v>43901</c:v>
                </c:pt>
                <c:pt idx="299">
                  <c:v>43902</c:v>
                </c:pt>
                <c:pt idx="300">
                  <c:v>43903</c:v>
                </c:pt>
                <c:pt idx="301">
                  <c:v>43906</c:v>
                </c:pt>
                <c:pt idx="302">
                  <c:v>43907</c:v>
                </c:pt>
                <c:pt idx="303">
                  <c:v>43908</c:v>
                </c:pt>
                <c:pt idx="304">
                  <c:v>43909</c:v>
                </c:pt>
                <c:pt idx="305">
                  <c:v>43910</c:v>
                </c:pt>
                <c:pt idx="306">
                  <c:v>43913</c:v>
                </c:pt>
                <c:pt idx="307">
                  <c:v>43914</c:v>
                </c:pt>
                <c:pt idx="308">
                  <c:v>43915</c:v>
                </c:pt>
                <c:pt idx="309">
                  <c:v>43916</c:v>
                </c:pt>
                <c:pt idx="310">
                  <c:v>43917</c:v>
                </c:pt>
                <c:pt idx="311">
                  <c:v>43920</c:v>
                </c:pt>
                <c:pt idx="312">
                  <c:v>43921</c:v>
                </c:pt>
                <c:pt idx="313">
                  <c:v>43922</c:v>
                </c:pt>
                <c:pt idx="314">
                  <c:v>43923</c:v>
                </c:pt>
                <c:pt idx="315">
                  <c:v>43924</c:v>
                </c:pt>
                <c:pt idx="316">
                  <c:v>43927</c:v>
                </c:pt>
                <c:pt idx="317">
                  <c:v>43928</c:v>
                </c:pt>
                <c:pt idx="318">
                  <c:v>43929</c:v>
                </c:pt>
                <c:pt idx="319">
                  <c:v>43930</c:v>
                </c:pt>
                <c:pt idx="320">
                  <c:v>43934</c:v>
                </c:pt>
                <c:pt idx="321">
                  <c:v>43935</c:v>
                </c:pt>
                <c:pt idx="322">
                  <c:v>43936</c:v>
                </c:pt>
                <c:pt idx="323">
                  <c:v>43937</c:v>
                </c:pt>
                <c:pt idx="324">
                  <c:v>43938</c:v>
                </c:pt>
                <c:pt idx="325">
                  <c:v>43941</c:v>
                </c:pt>
                <c:pt idx="326">
                  <c:v>43942</c:v>
                </c:pt>
                <c:pt idx="327">
                  <c:v>43943</c:v>
                </c:pt>
                <c:pt idx="328">
                  <c:v>43944</c:v>
                </c:pt>
                <c:pt idx="329">
                  <c:v>43945</c:v>
                </c:pt>
                <c:pt idx="330">
                  <c:v>43948</c:v>
                </c:pt>
                <c:pt idx="331">
                  <c:v>43949</c:v>
                </c:pt>
                <c:pt idx="332">
                  <c:v>43950</c:v>
                </c:pt>
                <c:pt idx="333">
                  <c:v>43951</c:v>
                </c:pt>
                <c:pt idx="334">
                  <c:v>43952</c:v>
                </c:pt>
                <c:pt idx="335">
                  <c:v>43955</c:v>
                </c:pt>
                <c:pt idx="336">
                  <c:v>43956</c:v>
                </c:pt>
                <c:pt idx="337">
                  <c:v>43957</c:v>
                </c:pt>
                <c:pt idx="338">
                  <c:v>43958</c:v>
                </c:pt>
                <c:pt idx="339">
                  <c:v>43959</c:v>
                </c:pt>
                <c:pt idx="340">
                  <c:v>43962</c:v>
                </c:pt>
                <c:pt idx="341">
                  <c:v>43963</c:v>
                </c:pt>
                <c:pt idx="342">
                  <c:v>43964</c:v>
                </c:pt>
                <c:pt idx="343">
                  <c:v>43965</c:v>
                </c:pt>
                <c:pt idx="344">
                  <c:v>43966</c:v>
                </c:pt>
                <c:pt idx="345">
                  <c:v>43969</c:v>
                </c:pt>
                <c:pt idx="346">
                  <c:v>43970</c:v>
                </c:pt>
                <c:pt idx="347">
                  <c:v>43971</c:v>
                </c:pt>
                <c:pt idx="348">
                  <c:v>43972</c:v>
                </c:pt>
                <c:pt idx="349">
                  <c:v>43973</c:v>
                </c:pt>
                <c:pt idx="350">
                  <c:v>43977</c:v>
                </c:pt>
                <c:pt idx="351">
                  <c:v>43978</c:v>
                </c:pt>
                <c:pt idx="352">
                  <c:v>43979</c:v>
                </c:pt>
                <c:pt idx="353">
                  <c:v>43980</c:v>
                </c:pt>
              </c:numCache>
            </c:numRef>
          </c:cat>
          <c:val>
            <c:numRef>
              <c:f>Sheet1!$D$2:$D$355</c:f>
              <c:numCache>
                <c:formatCode>###,###,###,###,##0.00_ </c:formatCode>
                <c:ptCount val="354"/>
                <c:pt idx="0">
                  <c:v>358.56</c:v>
                </c:pt>
                <c:pt idx="1">
                  <c:v>360.77</c:v>
                </c:pt>
                <c:pt idx="2">
                  <c:v>361.51</c:v>
                </c:pt>
                <c:pt idx="3">
                  <c:v>360.23</c:v>
                </c:pt>
                <c:pt idx="4">
                  <c:v>359.97</c:v>
                </c:pt>
                <c:pt idx="5">
                  <c:v>360.62</c:v>
                </c:pt>
                <c:pt idx="6">
                  <c:v>359.39</c:v>
                </c:pt>
                <c:pt idx="7">
                  <c:v>361.04</c:v>
                </c:pt>
                <c:pt idx="8">
                  <c:v>361.3</c:v>
                </c:pt>
                <c:pt idx="9">
                  <c:v>360.78</c:v>
                </c:pt>
                <c:pt idx="10">
                  <c:v>360.95</c:v>
                </c:pt>
                <c:pt idx="11">
                  <c:v>360.98</c:v>
                </c:pt>
                <c:pt idx="12">
                  <c:v>361.75</c:v>
                </c:pt>
                <c:pt idx="13">
                  <c:v>361.61</c:v>
                </c:pt>
                <c:pt idx="14">
                  <c:v>362.11</c:v>
                </c:pt>
                <c:pt idx="15">
                  <c:v>362.62</c:v>
                </c:pt>
                <c:pt idx="16">
                  <c:v>365.16</c:v>
                </c:pt>
                <c:pt idx="17">
                  <c:v>366.61</c:v>
                </c:pt>
                <c:pt idx="18">
                  <c:v>367.03</c:v>
                </c:pt>
                <c:pt idx="19">
                  <c:v>368.29</c:v>
                </c:pt>
                <c:pt idx="20">
                  <c:v>367.42</c:v>
                </c:pt>
                <c:pt idx="21">
                  <c:v>366.54</c:v>
                </c:pt>
                <c:pt idx="22">
                  <c:v>366.99</c:v>
                </c:pt>
                <c:pt idx="23">
                  <c:v>367.57</c:v>
                </c:pt>
                <c:pt idx="24">
                  <c:v>369.47</c:v>
                </c:pt>
                <c:pt idx="25">
                  <c:v>369.19</c:v>
                </c:pt>
                <c:pt idx="26">
                  <c:v>369.78</c:v>
                </c:pt>
                <c:pt idx="27">
                  <c:v>366.83</c:v>
                </c:pt>
                <c:pt idx="28">
                  <c:v>366.5</c:v>
                </c:pt>
                <c:pt idx="29">
                  <c:v>364.74</c:v>
                </c:pt>
                <c:pt idx="30">
                  <c:v>364.93</c:v>
                </c:pt>
                <c:pt idx="31">
                  <c:v>365.12</c:v>
                </c:pt>
                <c:pt idx="32">
                  <c:v>364.46</c:v>
                </c:pt>
                <c:pt idx="33">
                  <c:v>365.45</c:v>
                </c:pt>
                <c:pt idx="34">
                  <c:v>366.79</c:v>
                </c:pt>
                <c:pt idx="35">
                  <c:v>367.26</c:v>
                </c:pt>
                <c:pt idx="36">
                  <c:v>367.1</c:v>
                </c:pt>
                <c:pt idx="37">
                  <c:v>366.26</c:v>
                </c:pt>
                <c:pt idx="38">
                  <c:v>365.06</c:v>
                </c:pt>
                <c:pt idx="39">
                  <c:v>365.76</c:v>
                </c:pt>
                <c:pt idx="40">
                  <c:v>366.63</c:v>
                </c:pt>
                <c:pt idx="41">
                  <c:v>368.18</c:v>
                </c:pt>
                <c:pt idx="42">
                  <c:v>366.84</c:v>
                </c:pt>
                <c:pt idx="43">
                  <c:v>364.58</c:v>
                </c:pt>
                <c:pt idx="44">
                  <c:v>364.23</c:v>
                </c:pt>
                <c:pt idx="45">
                  <c:v>364.57</c:v>
                </c:pt>
                <c:pt idx="46">
                  <c:v>364.54</c:v>
                </c:pt>
                <c:pt idx="47">
                  <c:v>366.14</c:v>
                </c:pt>
                <c:pt idx="48">
                  <c:v>365.95</c:v>
                </c:pt>
                <c:pt idx="49">
                  <c:v>365.02</c:v>
                </c:pt>
                <c:pt idx="50">
                  <c:v>364.38</c:v>
                </c:pt>
                <c:pt idx="51">
                  <c:v>364.41</c:v>
                </c:pt>
                <c:pt idx="52">
                  <c:v>363.77</c:v>
                </c:pt>
                <c:pt idx="53">
                  <c:v>363.87</c:v>
                </c:pt>
                <c:pt idx="54">
                  <c:v>363.32</c:v>
                </c:pt>
                <c:pt idx="55">
                  <c:v>361.31</c:v>
                </c:pt>
                <c:pt idx="56">
                  <c:v>362.42</c:v>
                </c:pt>
                <c:pt idx="57">
                  <c:v>361.67</c:v>
                </c:pt>
                <c:pt idx="58">
                  <c:v>361.83</c:v>
                </c:pt>
                <c:pt idx="59">
                  <c:v>361.43</c:v>
                </c:pt>
                <c:pt idx="60">
                  <c:v>362.05</c:v>
                </c:pt>
                <c:pt idx="61">
                  <c:v>362.53</c:v>
                </c:pt>
                <c:pt idx="62">
                  <c:v>365.46</c:v>
                </c:pt>
                <c:pt idx="63">
                  <c:v>365.04</c:v>
                </c:pt>
                <c:pt idx="64">
                  <c:v>366.43</c:v>
                </c:pt>
                <c:pt idx="65">
                  <c:v>366.88</c:v>
                </c:pt>
                <c:pt idx="66">
                  <c:v>366.01</c:v>
                </c:pt>
                <c:pt idx="67">
                  <c:v>367.67</c:v>
                </c:pt>
                <c:pt idx="68">
                  <c:v>368.59</c:v>
                </c:pt>
                <c:pt idx="69">
                  <c:v>368.3</c:v>
                </c:pt>
                <c:pt idx="70">
                  <c:v>368.2</c:v>
                </c:pt>
                <c:pt idx="71">
                  <c:v>367.74</c:v>
                </c:pt>
                <c:pt idx="72">
                  <c:v>367.45</c:v>
                </c:pt>
                <c:pt idx="73">
                  <c:v>368.32</c:v>
                </c:pt>
                <c:pt idx="74">
                  <c:v>369.54</c:v>
                </c:pt>
                <c:pt idx="75">
                  <c:v>368.7</c:v>
                </c:pt>
                <c:pt idx="76">
                  <c:v>365.44</c:v>
                </c:pt>
                <c:pt idx="77">
                  <c:v>364.67</c:v>
                </c:pt>
                <c:pt idx="78">
                  <c:v>363.92</c:v>
                </c:pt>
                <c:pt idx="79">
                  <c:v>363.92</c:v>
                </c:pt>
                <c:pt idx="80">
                  <c:v>365.54</c:v>
                </c:pt>
                <c:pt idx="81">
                  <c:v>364.02</c:v>
                </c:pt>
                <c:pt idx="82">
                  <c:v>363.34</c:v>
                </c:pt>
                <c:pt idx="83">
                  <c:v>363.02</c:v>
                </c:pt>
                <c:pt idx="84">
                  <c:v>362.47</c:v>
                </c:pt>
                <c:pt idx="85">
                  <c:v>362.07</c:v>
                </c:pt>
                <c:pt idx="86">
                  <c:v>364.74</c:v>
                </c:pt>
                <c:pt idx="87">
                  <c:v>364</c:v>
                </c:pt>
                <c:pt idx="88">
                  <c:v>363.71</c:v>
                </c:pt>
                <c:pt idx="89">
                  <c:v>365.45</c:v>
                </c:pt>
                <c:pt idx="90">
                  <c:v>365.6</c:v>
                </c:pt>
                <c:pt idx="91">
                  <c:v>366.56</c:v>
                </c:pt>
                <c:pt idx="92">
                  <c:v>367.46</c:v>
                </c:pt>
                <c:pt idx="93">
                  <c:v>370.4</c:v>
                </c:pt>
                <c:pt idx="94">
                  <c:v>366.93</c:v>
                </c:pt>
                <c:pt idx="95">
                  <c:v>367.89</c:v>
                </c:pt>
                <c:pt idx="96">
                  <c:v>366.17</c:v>
                </c:pt>
                <c:pt idx="97">
                  <c:v>370.62</c:v>
                </c:pt>
                <c:pt idx="98">
                  <c:v>370.7</c:v>
                </c:pt>
                <c:pt idx="99">
                  <c:v>371.48</c:v>
                </c:pt>
                <c:pt idx="100">
                  <c:v>376.84</c:v>
                </c:pt>
                <c:pt idx="101">
                  <c:v>376.94</c:v>
                </c:pt>
                <c:pt idx="102">
                  <c:v>376.21</c:v>
                </c:pt>
                <c:pt idx="103">
                  <c:v>375.98</c:v>
                </c:pt>
                <c:pt idx="104">
                  <c:v>374.74</c:v>
                </c:pt>
                <c:pt idx="105">
                  <c:v>375.24</c:v>
                </c:pt>
                <c:pt idx="106">
                  <c:v>375.31</c:v>
                </c:pt>
                <c:pt idx="107">
                  <c:v>377.13</c:v>
                </c:pt>
                <c:pt idx="108">
                  <c:v>375.7</c:v>
                </c:pt>
                <c:pt idx="109">
                  <c:v>375.85</c:v>
                </c:pt>
                <c:pt idx="110">
                  <c:v>375.99</c:v>
                </c:pt>
                <c:pt idx="111">
                  <c:v>376.66</c:v>
                </c:pt>
                <c:pt idx="112">
                  <c:v>378.2</c:v>
                </c:pt>
                <c:pt idx="113">
                  <c:v>375.74</c:v>
                </c:pt>
                <c:pt idx="114">
                  <c:v>378.17</c:v>
                </c:pt>
                <c:pt idx="115">
                  <c:v>378.2</c:v>
                </c:pt>
                <c:pt idx="116">
                  <c:v>378.83</c:v>
                </c:pt>
                <c:pt idx="117">
                  <c:v>380.05</c:v>
                </c:pt>
                <c:pt idx="118">
                  <c:v>379.66</c:v>
                </c:pt>
                <c:pt idx="119">
                  <c:v>379.86</c:v>
                </c:pt>
                <c:pt idx="120">
                  <c:v>379.28</c:v>
                </c:pt>
                <c:pt idx="121">
                  <c:v>378.75</c:v>
                </c:pt>
                <c:pt idx="122">
                  <c:v>378.35</c:v>
                </c:pt>
                <c:pt idx="123">
                  <c:v>379.79</c:v>
                </c:pt>
                <c:pt idx="124">
                  <c:v>376.73</c:v>
                </c:pt>
                <c:pt idx="125">
                  <c:v>375.35</c:v>
                </c:pt>
                <c:pt idx="126">
                  <c:v>376.78</c:v>
                </c:pt>
                <c:pt idx="127">
                  <c:v>374.69</c:v>
                </c:pt>
                <c:pt idx="128">
                  <c:v>375.67</c:v>
                </c:pt>
                <c:pt idx="129">
                  <c:v>375.84</c:v>
                </c:pt>
                <c:pt idx="130">
                  <c:v>377.77</c:v>
                </c:pt>
                <c:pt idx="131">
                  <c:v>379.4</c:v>
                </c:pt>
                <c:pt idx="132">
                  <c:v>379.93</c:v>
                </c:pt>
                <c:pt idx="133">
                  <c:v>381.65</c:v>
                </c:pt>
                <c:pt idx="134">
                  <c:v>380.85</c:v>
                </c:pt>
                <c:pt idx="135">
                  <c:v>378.99</c:v>
                </c:pt>
                <c:pt idx="136">
                  <c:v>378.66</c:v>
                </c:pt>
                <c:pt idx="137">
                  <c:v>381.68</c:v>
                </c:pt>
                <c:pt idx="138">
                  <c:v>379.51</c:v>
                </c:pt>
                <c:pt idx="139">
                  <c:v>379.87</c:v>
                </c:pt>
                <c:pt idx="140">
                  <c:v>380.86</c:v>
                </c:pt>
                <c:pt idx="141">
                  <c:v>380.76</c:v>
                </c:pt>
                <c:pt idx="142">
                  <c:v>381.85</c:v>
                </c:pt>
                <c:pt idx="143">
                  <c:v>380.9</c:v>
                </c:pt>
                <c:pt idx="144">
                  <c:v>379.58</c:v>
                </c:pt>
                <c:pt idx="145">
                  <c:v>378.37</c:v>
                </c:pt>
                <c:pt idx="146">
                  <c:v>378.54</c:v>
                </c:pt>
                <c:pt idx="147">
                  <c:v>379.31</c:v>
                </c:pt>
                <c:pt idx="148">
                  <c:v>378.89</c:v>
                </c:pt>
                <c:pt idx="149">
                  <c:v>378.27</c:v>
                </c:pt>
                <c:pt idx="150">
                  <c:v>379.02</c:v>
                </c:pt>
                <c:pt idx="151">
                  <c:v>381.79</c:v>
                </c:pt>
                <c:pt idx="152">
                  <c:v>383.67</c:v>
                </c:pt>
                <c:pt idx="153">
                  <c:v>384.86</c:v>
                </c:pt>
                <c:pt idx="154">
                  <c:v>383.35</c:v>
                </c:pt>
                <c:pt idx="155">
                  <c:v>383.74</c:v>
                </c:pt>
                <c:pt idx="156">
                  <c:v>384.26</c:v>
                </c:pt>
                <c:pt idx="157">
                  <c:v>384.87</c:v>
                </c:pt>
                <c:pt idx="158">
                  <c:v>382.97</c:v>
                </c:pt>
                <c:pt idx="159">
                  <c:v>381.31</c:v>
                </c:pt>
                <c:pt idx="160">
                  <c:v>382.45</c:v>
                </c:pt>
                <c:pt idx="161">
                  <c:v>380.85</c:v>
                </c:pt>
                <c:pt idx="162">
                  <c:v>377.56</c:v>
                </c:pt>
                <c:pt idx="163">
                  <c:v>376.25</c:v>
                </c:pt>
                <c:pt idx="164">
                  <c:v>374.45</c:v>
                </c:pt>
                <c:pt idx="165">
                  <c:v>374.78</c:v>
                </c:pt>
                <c:pt idx="166">
                  <c:v>369.27</c:v>
                </c:pt>
                <c:pt idx="167">
                  <c:v>370.37</c:v>
                </c:pt>
                <c:pt idx="168">
                  <c:v>371.96</c:v>
                </c:pt>
                <c:pt idx="169">
                  <c:v>367.89</c:v>
                </c:pt>
                <c:pt idx="170">
                  <c:v>365.42</c:v>
                </c:pt>
                <c:pt idx="171">
                  <c:v>365.1</c:v>
                </c:pt>
                <c:pt idx="172">
                  <c:v>364.56</c:v>
                </c:pt>
                <c:pt idx="173">
                  <c:v>365.89</c:v>
                </c:pt>
                <c:pt idx="174">
                  <c:v>368.32</c:v>
                </c:pt>
                <c:pt idx="175">
                  <c:v>369.17</c:v>
                </c:pt>
                <c:pt idx="176">
                  <c:v>368.22</c:v>
                </c:pt>
                <c:pt idx="177">
                  <c:v>370.89</c:v>
                </c:pt>
                <c:pt idx="178">
                  <c:v>366.93</c:v>
                </c:pt>
                <c:pt idx="179">
                  <c:v>365.27</c:v>
                </c:pt>
                <c:pt idx="180">
                  <c:v>364.76</c:v>
                </c:pt>
                <c:pt idx="181">
                  <c:v>363.65</c:v>
                </c:pt>
                <c:pt idx="182">
                  <c:v>365.08</c:v>
                </c:pt>
                <c:pt idx="183">
                  <c:v>364.58</c:v>
                </c:pt>
                <c:pt idx="184">
                  <c:v>364.07</c:v>
                </c:pt>
                <c:pt idx="185">
                  <c:v>364.19</c:v>
                </c:pt>
                <c:pt idx="186">
                  <c:v>362.95</c:v>
                </c:pt>
                <c:pt idx="187">
                  <c:v>363.28</c:v>
                </c:pt>
                <c:pt idx="188">
                  <c:v>363.09</c:v>
                </c:pt>
                <c:pt idx="189">
                  <c:v>366.04</c:v>
                </c:pt>
                <c:pt idx="190">
                  <c:v>367.87</c:v>
                </c:pt>
                <c:pt idx="191">
                  <c:v>367.77</c:v>
                </c:pt>
                <c:pt idx="192">
                  <c:v>365.95</c:v>
                </c:pt>
                <c:pt idx="193">
                  <c:v>361.64</c:v>
                </c:pt>
                <c:pt idx="194">
                  <c:v>359.36</c:v>
                </c:pt>
                <c:pt idx="195">
                  <c:v>359.57</c:v>
                </c:pt>
                <c:pt idx="196">
                  <c:v>361.78</c:v>
                </c:pt>
                <c:pt idx="197">
                  <c:v>362.64</c:v>
                </c:pt>
                <c:pt idx="198">
                  <c:v>364.13</c:v>
                </c:pt>
                <c:pt idx="199">
                  <c:v>365.12</c:v>
                </c:pt>
                <c:pt idx="200">
                  <c:v>365.09</c:v>
                </c:pt>
                <c:pt idx="201">
                  <c:v>360.4</c:v>
                </c:pt>
                <c:pt idx="202">
                  <c:v>360.97</c:v>
                </c:pt>
                <c:pt idx="203">
                  <c:v>361.17</c:v>
                </c:pt>
                <c:pt idx="204">
                  <c:v>358.63</c:v>
                </c:pt>
                <c:pt idx="205">
                  <c:v>355.85</c:v>
                </c:pt>
                <c:pt idx="206">
                  <c:v>354.87</c:v>
                </c:pt>
                <c:pt idx="207">
                  <c:v>355.32</c:v>
                </c:pt>
                <c:pt idx="208">
                  <c:v>356.17</c:v>
                </c:pt>
                <c:pt idx="209">
                  <c:v>353.96</c:v>
                </c:pt>
                <c:pt idx="210">
                  <c:v>353.41</c:v>
                </c:pt>
                <c:pt idx="211">
                  <c:v>354.1</c:v>
                </c:pt>
                <c:pt idx="212">
                  <c:v>355.73</c:v>
                </c:pt>
                <c:pt idx="213">
                  <c:v>354.89</c:v>
                </c:pt>
                <c:pt idx="214">
                  <c:v>355.07</c:v>
                </c:pt>
                <c:pt idx="215">
                  <c:v>353.41</c:v>
                </c:pt>
                <c:pt idx="216">
                  <c:v>351.75</c:v>
                </c:pt>
                <c:pt idx="217">
                  <c:v>353.05</c:v>
                </c:pt>
                <c:pt idx="218">
                  <c:v>351.51</c:v>
                </c:pt>
                <c:pt idx="219">
                  <c:v>352.34</c:v>
                </c:pt>
                <c:pt idx="220">
                  <c:v>351.32</c:v>
                </c:pt>
                <c:pt idx="221">
                  <c:v>350.4</c:v>
                </c:pt>
                <c:pt idx="222">
                  <c:v>350.9</c:v>
                </c:pt>
                <c:pt idx="223">
                  <c:v>350.49</c:v>
                </c:pt>
                <c:pt idx="224">
                  <c:v>347.47</c:v>
                </c:pt>
                <c:pt idx="225">
                  <c:v>347.38</c:v>
                </c:pt>
                <c:pt idx="226">
                  <c:v>345.46</c:v>
                </c:pt>
                <c:pt idx="227">
                  <c:v>344.82</c:v>
                </c:pt>
                <c:pt idx="228">
                  <c:v>346.01</c:v>
                </c:pt>
                <c:pt idx="229">
                  <c:v>346.01</c:v>
                </c:pt>
                <c:pt idx="230">
                  <c:v>343.62</c:v>
                </c:pt>
                <c:pt idx="231">
                  <c:v>342.5</c:v>
                </c:pt>
                <c:pt idx="232">
                  <c:v>342.98</c:v>
                </c:pt>
                <c:pt idx="233">
                  <c:v>342.75</c:v>
                </c:pt>
                <c:pt idx="234">
                  <c:v>344.8</c:v>
                </c:pt>
                <c:pt idx="235">
                  <c:v>347.43</c:v>
                </c:pt>
                <c:pt idx="236">
                  <c:v>348.13</c:v>
                </c:pt>
                <c:pt idx="237">
                  <c:v>355.65</c:v>
                </c:pt>
                <c:pt idx="238">
                  <c:v>358.98</c:v>
                </c:pt>
                <c:pt idx="239">
                  <c:v>360.25</c:v>
                </c:pt>
                <c:pt idx="240">
                  <c:v>363.53</c:v>
                </c:pt>
                <c:pt idx="241">
                  <c:v>366.43</c:v>
                </c:pt>
                <c:pt idx="242">
                  <c:v>365.48</c:v>
                </c:pt>
                <c:pt idx="243">
                  <c:v>366.93</c:v>
                </c:pt>
                <c:pt idx="244">
                  <c:v>367.16</c:v>
                </c:pt>
                <c:pt idx="245">
                  <c:v>368.15</c:v>
                </c:pt>
                <c:pt idx="246">
                  <c:v>368.4</c:v>
                </c:pt>
                <c:pt idx="247">
                  <c:v>369.9</c:v>
                </c:pt>
                <c:pt idx="248">
                  <c:v>371.07</c:v>
                </c:pt>
                <c:pt idx="249">
                  <c:v>370.63</c:v>
                </c:pt>
                <c:pt idx="250">
                  <c:v>366.49</c:v>
                </c:pt>
                <c:pt idx="251">
                  <c:v>368.93</c:v>
                </c:pt>
                <c:pt idx="252">
                  <c:v>368.51</c:v>
                </c:pt>
                <c:pt idx="253">
                  <c:v>364.41</c:v>
                </c:pt>
                <c:pt idx="254">
                  <c:v>363.95</c:v>
                </c:pt>
                <c:pt idx="255">
                  <c:v>362.99</c:v>
                </c:pt>
                <c:pt idx="256">
                  <c:v>373.58</c:v>
                </c:pt>
                <c:pt idx="257">
                  <c:v>373.15</c:v>
                </c:pt>
                <c:pt idx="258">
                  <c:v>368.01</c:v>
                </c:pt>
                <c:pt idx="259">
                  <c:v>381.15</c:v>
                </c:pt>
                <c:pt idx="260">
                  <c:v>377.38</c:v>
                </c:pt>
                <c:pt idx="261">
                  <c:v>376.85</c:v>
                </c:pt>
                <c:pt idx="262">
                  <c:v>376.89</c:v>
                </c:pt>
                <c:pt idx="263">
                  <c:v>375.87</c:v>
                </c:pt>
                <c:pt idx="264">
                  <c:v>374.46</c:v>
                </c:pt>
                <c:pt idx="265">
                  <c:v>374.51</c:v>
                </c:pt>
                <c:pt idx="266">
                  <c:v>375.68</c:v>
                </c:pt>
                <c:pt idx="267">
                  <c:v>372.87</c:v>
                </c:pt>
                <c:pt idx="268">
                  <c:v>370.37</c:v>
                </c:pt>
                <c:pt idx="269">
                  <c:v>374.31</c:v>
                </c:pt>
                <c:pt idx="270">
                  <c:v>374.3</c:v>
                </c:pt>
                <c:pt idx="271">
                  <c:v>374.15</c:v>
                </c:pt>
                <c:pt idx="272">
                  <c:v>375.49</c:v>
                </c:pt>
                <c:pt idx="273">
                  <c:v>376.37</c:v>
                </c:pt>
                <c:pt idx="274">
                  <c:v>376.9</c:v>
                </c:pt>
                <c:pt idx="275">
                  <c:v>376.66</c:v>
                </c:pt>
                <c:pt idx="276">
                  <c:v>374.7</c:v>
                </c:pt>
                <c:pt idx="277">
                  <c:v>372.23</c:v>
                </c:pt>
                <c:pt idx="278">
                  <c:v>373.05</c:v>
                </c:pt>
                <c:pt idx="279">
                  <c:v>372.67</c:v>
                </c:pt>
                <c:pt idx="280">
                  <c:v>371.73</c:v>
                </c:pt>
                <c:pt idx="281">
                  <c:v>371.27</c:v>
                </c:pt>
                <c:pt idx="282">
                  <c:v>372.77</c:v>
                </c:pt>
                <c:pt idx="283">
                  <c:v>373.13</c:v>
                </c:pt>
                <c:pt idx="284">
                  <c:v>371.4</c:v>
                </c:pt>
                <c:pt idx="285">
                  <c:v>373</c:v>
                </c:pt>
                <c:pt idx="286">
                  <c:v>368.51</c:v>
                </c:pt>
                <c:pt idx="287">
                  <c:v>367.29</c:v>
                </c:pt>
                <c:pt idx="288">
                  <c:v>366.98</c:v>
                </c:pt>
                <c:pt idx="289">
                  <c:v>364.89</c:v>
                </c:pt>
                <c:pt idx="290">
                  <c:v>364.84</c:v>
                </c:pt>
                <c:pt idx="291">
                  <c:v>372.04</c:v>
                </c:pt>
                <c:pt idx="292">
                  <c:v>374.36</c:v>
                </c:pt>
                <c:pt idx="293">
                  <c:v>376.46</c:v>
                </c:pt>
                <c:pt idx="294">
                  <c:v>376.1</c:v>
                </c:pt>
                <c:pt idx="295">
                  <c:v>372.79</c:v>
                </c:pt>
                <c:pt idx="296">
                  <c:v>366.94</c:v>
                </c:pt>
                <c:pt idx="297">
                  <c:v>367.76</c:v>
                </c:pt>
                <c:pt idx="298">
                  <c:v>367.76</c:v>
                </c:pt>
                <c:pt idx="299">
                  <c:v>362.7</c:v>
                </c:pt>
                <c:pt idx="300">
                  <c:v>353.18</c:v>
                </c:pt>
                <c:pt idx="301">
                  <c:v>342.39</c:v>
                </c:pt>
                <c:pt idx="302">
                  <c:v>341.66</c:v>
                </c:pt>
                <c:pt idx="303">
                  <c:v>341.66</c:v>
                </c:pt>
                <c:pt idx="304">
                  <c:v>334.6</c:v>
                </c:pt>
                <c:pt idx="305">
                  <c:v>337.8</c:v>
                </c:pt>
                <c:pt idx="306">
                  <c:v>338.71</c:v>
                </c:pt>
                <c:pt idx="307">
                  <c:v>338.17</c:v>
                </c:pt>
                <c:pt idx="308">
                  <c:v>335.58</c:v>
                </c:pt>
                <c:pt idx="309">
                  <c:v>331.92</c:v>
                </c:pt>
                <c:pt idx="310">
                  <c:v>330.35</c:v>
                </c:pt>
                <c:pt idx="311">
                  <c:v>325.3</c:v>
                </c:pt>
                <c:pt idx="312">
                  <c:v>317.85000000000002</c:v>
                </c:pt>
                <c:pt idx="313">
                  <c:v>313.48</c:v>
                </c:pt>
                <c:pt idx="314">
                  <c:v>314.05</c:v>
                </c:pt>
                <c:pt idx="315">
                  <c:v>315.3</c:v>
                </c:pt>
                <c:pt idx="316">
                  <c:v>314.94</c:v>
                </c:pt>
                <c:pt idx="317">
                  <c:v>317.47000000000003</c:v>
                </c:pt>
                <c:pt idx="318">
                  <c:v>318.76</c:v>
                </c:pt>
                <c:pt idx="319">
                  <c:v>318.95</c:v>
                </c:pt>
                <c:pt idx="320">
                  <c:v>310.02999999999997</c:v>
                </c:pt>
                <c:pt idx="321">
                  <c:v>309.17</c:v>
                </c:pt>
                <c:pt idx="322">
                  <c:v>307.93</c:v>
                </c:pt>
                <c:pt idx="323">
                  <c:v>311.14999999999998</c:v>
                </c:pt>
                <c:pt idx="324">
                  <c:v>319.27999999999997</c:v>
                </c:pt>
                <c:pt idx="325">
                  <c:v>321.57</c:v>
                </c:pt>
                <c:pt idx="326">
                  <c:v>318.55</c:v>
                </c:pt>
                <c:pt idx="327">
                  <c:v>315.5</c:v>
                </c:pt>
                <c:pt idx="328">
                  <c:v>313.33999999999997</c:v>
                </c:pt>
                <c:pt idx="329">
                  <c:v>314.7</c:v>
                </c:pt>
                <c:pt idx="330">
                  <c:v>316.83</c:v>
                </c:pt>
                <c:pt idx="331">
                  <c:v>318.76</c:v>
                </c:pt>
                <c:pt idx="332">
                  <c:v>321.58999999999997</c:v>
                </c:pt>
                <c:pt idx="333">
                  <c:v>324.16000000000003</c:v>
                </c:pt>
                <c:pt idx="334">
                  <c:v>324.16000000000003</c:v>
                </c:pt>
                <c:pt idx="335">
                  <c:v>322.54000000000002</c:v>
                </c:pt>
                <c:pt idx="336">
                  <c:v>322.83999999999997</c:v>
                </c:pt>
                <c:pt idx="337">
                  <c:v>326.87</c:v>
                </c:pt>
                <c:pt idx="338">
                  <c:v>328.26</c:v>
                </c:pt>
                <c:pt idx="339">
                  <c:v>329.83</c:v>
                </c:pt>
                <c:pt idx="340">
                  <c:v>333.58</c:v>
                </c:pt>
                <c:pt idx="341">
                  <c:v>331.98</c:v>
                </c:pt>
                <c:pt idx="342">
                  <c:v>340.9</c:v>
                </c:pt>
                <c:pt idx="343">
                  <c:v>349.23</c:v>
                </c:pt>
                <c:pt idx="344">
                  <c:v>350.63</c:v>
                </c:pt>
                <c:pt idx="345">
                  <c:v>351.01</c:v>
                </c:pt>
                <c:pt idx="346">
                  <c:v>349.82</c:v>
                </c:pt>
                <c:pt idx="347">
                  <c:v>352.37</c:v>
                </c:pt>
                <c:pt idx="348">
                  <c:v>351.92</c:v>
                </c:pt>
                <c:pt idx="349">
                  <c:v>345.7</c:v>
                </c:pt>
                <c:pt idx="350">
                  <c:v>347.16</c:v>
                </c:pt>
                <c:pt idx="351">
                  <c:v>337.41</c:v>
                </c:pt>
                <c:pt idx="352">
                  <c:v>346.26</c:v>
                </c:pt>
                <c:pt idx="353">
                  <c:v>349.98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2E-43E2-8607-7ECA4272AD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家畜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Sheet1!$A$2:$A$355</c:f>
              <c:numCache>
                <c:formatCode>yyyy\-mm\-dd;@</c:formatCode>
                <c:ptCount val="35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43487</c:v>
                </c:pt>
                <c:pt idx="14">
                  <c:v>43488</c:v>
                </c:pt>
                <c:pt idx="15">
                  <c:v>43489</c:v>
                </c:pt>
                <c:pt idx="16">
                  <c:v>43490</c:v>
                </c:pt>
                <c:pt idx="17">
                  <c:v>43493</c:v>
                </c:pt>
                <c:pt idx="18">
                  <c:v>43494</c:v>
                </c:pt>
                <c:pt idx="19">
                  <c:v>43495</c:v>
                </c:pt>
                <c:pt idx="20">
                  <c:v>43496</c:v>
                </c:pt>
                <c:pt idx="21">
                  <c:v>43497</c:v>
                </c:pt>
                <c:pt idx="22">
                  <c:v>43500</c:v>
                </c:pt>
                <c:pt idx="23">
                  <c:v>43501</c:v>
                </c:pt>
                <c:pt idx="24">
                  <c:v>43502</c:v>
                </c:pt>
                <c:pt idx="25">
                  <c:v>43503</c:v>
                </c:pt>
                <c:pt idx="26">
                  <c:v>43504</c:v>
                </c:pt>
                <c:pt idx="27">
                  <c:v>43507</c:v>
                </c:pt>
                <c:pt idx="28">
                  <c:v>43508</c:v>
                </c:pt>
                <c:pt idx="29">
                  <c:v>43509</c:v>
                </c:pt>
                <c:pt idx="30">
                  <c:v>43510</c:v>
                </c:pt>
                <c:pt idx="31">
                  <c:v>43511</c:v>
                </c:pt>
                <c:pt idx="32">
                  <c:v>43515</c:v>
                </c:pt>
                <c:pt idx="33">
                  <c:v>43516</c:v>
                </c:pt>
                <c:pt idx="34">
                  <c:v>43517</c:v>
                </c:pt>
                <c:pt idx="35">
                  <c:v>43518</c:v>
                </c:pt>
                <c:pt idx="36">
                  <c:v>43521</c:v>
                </c:pt>
                <c:pt idx="37">
                  <c:v>43522</c:v>
                </c:pt>
                <c:pt idx="38">
                  <c:v>43523</c:v>
                </c:pt>
                <c:pt idx="39">
                  <c:v>43524</c:v>
                </c:pt>
                <c:pt idx="40">
                  <c:v>43525</c:v>
                </c:pt>
                <c:pt idx="41">
                  <c:v>43528</c:v>
                </c:pt>
                <c:pt idx="42">
                  <c:v>43529</c:v>
                </c:pt>
                <c:pt idx="43">
                  <c:v>43530</c:v>
                </c:pt>
                <c:pt idx="44">
                  <c:v>43531</c:v>
                </c:pt>
                <c:pt idx="45">
                  <c:v>43532</c:v>
                </c:pt>
                <c:pt idx="46">
                  <c:v>43535</c:v>
                </c:pt>
                <c:pt idx="47">
                  <c:v>43536</c:v>
                </c:pt>
                <c:pt idx="48">
                  <c:v>43537</c:v>
                </c:pt>
                <c:pt idx="49">
                  <c:v>43538</c:v>
                </c:pt>
                <c:pt idx="50">
                  <c:v>43539</c:v>
                </c:pt>
                <c:pt idx="51">
                  <c:v>43542</c:v>
                </c:pt>
                <c:pt idx="52">
                  <c:v>43543</c:v>
                </c:pt>
                <c:pt idx="53">
                  <c:v>43544</c:v>
                </c:pt>
                <c:pt idx="54">
                  <c:v>43545</c:v>
                </c:pt>
                <c:pt idx="55">
                  <c:v>43546</c:v>
                </c:pt>
                <c:pt idx="56">
                  <c:v>43549</c:v>
                </c:pt>
                <c:pt idx="57">
                  <c:v>43550</c:v>
                </c:pt>
                <c:pt idx="58">
                  <c:v>43551</c:v>
                </c:pt>
                <c:pt idx="59">
                  <c:v>43552</c:v>
                </c:pt>
                <c:pt idx="60">
                  <c:v>43553</c:v>
                </c:pt>
                <c:pt idx="61">
                  <c:v>43556</c:v>
                </c:pt>
                <c:pt idx="62">
                  <c:v>43557</c:v>
                </c:pt>
                <c:pt idx="63">
                  <c:v>43558</c:v>
                </c:pt>
                <c:pt idx="64">
                  <c:v>43559</c:v>
                </c:pt>
                <c:pt idx="65">
                  <c:v>43560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43570</c:v>
                </c:pt>
                <c:pt idx="72">
                  <c:v>43571</c:v>
                </c:pt>
                <c:pt idx="73">
                  <c:v>43572</c:v>
                </c:pt>
                <c:pt idx="74">
                  <c:v>43573</c:v>
                </c:pt>
                <c:pt idx="75">
                  <c:v>43577</c:v>
                </c:pt>
                <c:pt idx="76">
                  <c:v>43578</c:v>
                </c:pt>
                <c:pt idx="77">
                  <c:v>43579</c:v>
                </c:pt>
                <c:pt idx="78">
                  <c:v>43580</c:v>
                </c:pt>
                <c:pt idx="79">
                  <c:v>43581</c:v>
                </c:pt>
                <c:pt idx="80">
                  <c:v>43584</c:v>
                </c:pt>
                <c:pt idx="81">
                  <c:v>43585</c:v>
                </c:pt>
                <c:pt idx="82">
                  <c:v>43586</c:v>
                </c:pt>
                <c:pt idx="83">
                  <c:v>43587</c:v>
                </c:pt>
                <c:pt idx="84">
                  <c:v>43588</c:v>
                </c:pt>
                <c:pt idx="85">
                  <c:v>43591</c:v>
                </c:pt>
                <c:pt idx="86">
                  <c:v>43592</c:v>
                </c:pt>
                <c:pt idx="87">
                  <c:v>43593</c:v>
                </c:pt>
                <c:pt idx="88">
                  <c:v>43594</c:v>
                </c:pt>
                <c:pt idx="89">
                  <c:v>43595</c:v>
                </c:pt>
                <c:pt idx="90">
                  <c:v>43598</c:v>
                </c:pt>
                <c:pt idx="91">
                  <c:v>43599</c:v>
                </c:pt>
                <c:pt idx="92">
                  <c:v>43600</c:v>
                </c:pt>
                <c:pt idx="93">
                  <c:v>43601</c:v>
                </c:pt>
                <c:pt idx="94">
                  <c:v>43602</c:v>
                </c:pt>
                <c:pt idx="95">
                  <c:v>43605</c:v>
                </c:pt>
                <c:pt idx="96">
                  <c:v>43606</c:v>
                </c:pt>
                <c:pt idx="97">
                  <c:v>43607</c:v>
                </c:pt>
                <c:pt idx="98">
                  <c:v>43608</c:v>
                </c:pt>
                <c:pt idx="99">
                  <c:v>43609</c:v>
                </c:pt>
                <c:pt idx="100">
                  <c:v>43613</c:v>
                </c:pt>
                <c:pt idx="101">
                  <c:v>43614</c:v>
                </c:pt>
                <c:pt idx="102">
                  <c:v>43615</c:v>
                </c:pt>
                <c:pt idx="103">
                  <c:v>43616</c:v>
                </c:pt>
                <c:pt idx="104">
                  <c:v>43619</c:v>
                </c:pt>
                <c:pt idx="105">
                  <c:v>43620</c:v>
                </c:pt>
                <c:pt idx="106">
                  <c:v>43621</c:v>
                </c:pt>
                <c:pt idx="107">
                  <c:v>43622</c:v>
                </c:pt>
                <c:pt idx="108">
                  <c:v>43623</c:v>
                </c:pt>
                <c:pt idx="109">
                  <c:v>43626</c:v>
                </c:pt>
                <c:pt idx="110">
                  <c:v>43627</c:v>
                </c:pt>
                <c:pt idx="111">
                  <c:v>43628</c:v>
                </c:pt>
                <c:pt idx="112">
                  <c:v>43629</c:v>
                </c:pt>
                <c:pt idx="113">
                  <c:v>43630</c:v>
                </c:pt>
                <c:pt idx="114">
                  <c:v>43633</c:v>
                </c:pt>
                <c:pt idx="115">
                  <c:v>43634</c:v>
                </c:pt>
                <c:pt idx="116">
                  <c:v>43635</c:v>
                </c:pt>
                <c:pt idx="117">
                  <c:v>43636</c:v>
                </c:pt>
                <c:pt idx="118">
                  <c:v>43637</c:v>
                </c:pt>
                <c:pt idx="119">
                  <c:v>43640</c:v>
                </c:pt>
                <c:pt idx="120">
                  <c:v>43641</c:v>
                </c:pt>
                <c:pt idx="121">
                  <c:v>43642</c:v>
                </c:pt>
                <c:pt idx="122">
                  <c:v>43643</c:v>
                </c:pt>
                <c:pt idx="123">
                  <c:v>43644</c:v>
                </c:pt>
                <c:pt idx="124">
                  <c:v>43647</c:v>
                </c:pt>
                <c:pt idx="125">
                  <c:v>43648</c:v>
                </c:pt>
                <c:pt idx="126">
                  <c:v>43649</c:v>
                </c:pt>
                <c:pt idx="127">
                  <c:v>43651</c:v>
                </c:pt>
                <c:pt idx="128">
                  <c:v>43654</c:v>
                </c:pt>
                <c:pt idx="129">
                  <c:v>43655</c:v>
                </c:pt>
                <c:pt idx="130">
                  <c:v>43656</c:v>
                </c:pt>
                <c:pt idx="131">
                  <c:v>43657</c:v>
                </c:pt>
                <c:pt idx="132">
                  <c:v>43658</c:v>
                </c:pt>
                <c:pt idx="133">
                  <c:v>43661</c:v>
                </c:pt>
                <c:pt idx="134">
                  <c:v>43662</c:v>
                </c:pt>
                <c:pt idx="135">
                  <c:v>43663</c:v>
                </c:pt>
                <c:pt idx="136">
                  <c:v>43664</c:v>
                </c:pt>
                <c:pt idx="137">
                  <c:v>43665</c:v>
                </c:pt>
                <c:pt idx="138">
                  <c:v>43668</c:v>
                </c:pt>
                <c:pt idx="139">
                  <c:v>43669</c:v>
                </c:pt>
                <c:pt idx="140">
                  <c:v>43670</c:v>
                </c:pt>
                <c:pt idx="141">
                  <c:v>43671</c:v>
                </c:pt>
                <c:pt idx="142">
                  <c:v>43672</c:v>
                </c:pt>
                <c:pt idx="143">
                  <c:v>43675</c:v>
                </c:pt>
                <c:pt idx="144">
                  <c:v>43676</c:v>
                </c:pt>
                <c:pt idx="145">
                  <c:v>43677</c:v>
                </c:pt>
                <c:pt idx="146">
                  <c:v>43678</c:v>
                </c:pt>
                <c:pt idx="147">
                  <c:v>43679</c:v>
                </c:pt>
                <c:pt idx="148">
                  <c:v>43682</c:v>
                </c:pt>
                <c:pt idx="149">
                  <c:v>43683</c:v>
                </c:pt>
                <c:pt idx="150">
                  <c:v>43684</c:v>
                </c:pt>
                <c:pt idx="151">
                  <c:v>43685</c:v>
                </c:pt>
                <c:pt idx="152">
                  <c:v>43686</c:v>
                </c:pt>
                <c:pt idx="153">
                  <c:v>43689</c:v>
                </c:pt>
                <c:pt idx="154">
                  <c:v>43690</c:v>
                </c:pt>
                <c:pt idx="155">
                  <c:v>43691</c:v>
                </c:pt>
                <c:pt idx="156">
                  <c:v>43692</c:v>
                </c:pt>
                <c:pt idx="157">
                  <c:v>43693</c:v>
                </c:pt>
                <c:pt idx="158">
                  <c:v>43696</c:v>
                </c:pt>
                <c:pt idx="159">
                  <c:v>43697</c:v>
                </c:pt>
                <c:pt idx="160">
                  <c:v>43698</c:v>
                </c:pt>
                <c:pt idx="161">
                  <c:v>43699</c:v>
                </c:pt>
                <c:pt idx="162">
                  <c:v>43700</c:v>
                </c:pt>
                <c:pt idx="163">
                  <c:v>43703</c:v>
                </c:pt>
                <c:pt idx="164">
                  <c:v>43704</c:v>
                </c:pt>
                <c:pt idx="165">
                  <c:v>43705</c:v>
                </c:pt>
                <c:pt idx="166">
                  <c:v>43706</c:v>
                </c:pt>
                <c:pt idx="167">
                  <c:v>43707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43721</c:v>
                </c:pt>
                <c:pt idx="177">
                  <c:v>43724</c:v>
                </c:pt>
                <c:pt idx="178">
                  <c:v>43725</c:v>
                </c:pt>
                <c:pt idx="179">
                  <c:v>43726</c:v>
                </c:pt>
                <c:pt idx="180">
                  <c:v>43727</c:v>
                </c:pt>
                <c:pt idx="181">
                  <c:v>43728</c:v>
                </c:pt>
                <c:pt idx="182">
                  <c:v>43731</c:v>
                </c:pt>
                <c:pt idx="183">
                  <c:v>43732</c:v>
                </c:pt>
                <c:pt idx="184">
                  <c:v>43733</c:v>
                </c:pt>
                <c:pt idx="185">
                  <c:v>43734</c:v>
                </c:pt>
                <c:pt idx="186">
                  <c:v>43735</c:v>
                </c:pt>
                <c:pt idx="187">
                  <c:v>43738</c:v>
                </c:pt>
                <c:pt idx="188">
                  <c:v>43739</c:v>
                </c:pt>
                <c:pt idx="189">
                  <c:v>43740</c:v>
                </c:pt>
                <c:pt idx="190">
                  <c:v>43741</c:v>
                </c:pt>
                <c:pt idx="191">
                  <c:v>43742</c:v>
                </c:pt>
                <c:pt idx="192">
                  <c:v>43745</c:v>
                </c:pt>
                <c:pt idx="193">
                  <c:v>43746</c:v>
                </c:pt>
                <c:pt idx="194">
                  <c:v>43747</c:v>
                </c:pt>
                <c:pt idx="195">
                  <c:v>43748</c:v>
                </c:pt>
                <c:pt idx="196">
                  <c:v>43749</c:v>
                </c:pt>
                <c:pt idx="197">
                  <c:v>43752</c:v>
                </c:pt>
                <c:pt idx="198">
                  <c:v>43753</c:v>
                </c:pt>
                <c:pt idx="199">
                  <c:v>43754</c:v>
                </c:pt>
                <c:pt idx="200">
                  <c:v>43755</c:v>
                </c:pt>
                <c:pt idx="201">
                  <c:v>43756</c:v>
                </c:pt>
                <c:pt idx="202">
                  <c:v>43759</c:v>
                </c:pt>
                <c:pt idx="203">
                  <c:v>43760</c:v>
                </c:pt>
                <c:pt idx="204">
                  <c:v>43761</c:v>
                </c:pt>
                <c:pt idx="205">
                  <c:v>43762</c:v>
                </c:pt>
                <c:pt idx="206">
                  <c:v>43763</c:v>
                </c:pt>
                <c:pt idx="207">
                  <c:v>43766</c:v>
                </c:pt>
                <c:pt idx="208">
                  <c:v>43767</c:v>
                </c:pt>
                <c:pt idx="209">
                  <c:v>43768</c:v>
                </c:pt>
                <c:pt idx="210">
                  <c:v>43769</c:v>
                </c:pt>
                <c:pt idx="211">
                  <c:v>43770</c:v>
                </c:pt>
                <c:pt idx="212">
                  <c:v>43773</c:v>
                </c:pt>
                <c:pt idx="213">
                  <c:v>43774</c:v>
                </c:pt>
                <c:pt idx="214">
                  <c:v>43775</c:v>
                </c:pt>
                <c:pt idx="215">
                  <c:v>43776</c:v>
                </c:pt>
                <c:pt idx="216">
                  <c:v>43777</c:v>
                </c:pt>
                <c:pt idx="217">
                  <c:v>43781</c:v>
                </c:pt>
                <c:pt idx="218">
                  <c:v>43782</c:v>
                </c:pt>
                <c:pt idx="219">
                  <c:v>43783</c:v>
                </c:pt>
                <c:pt idx="220">
                  <c:v>43784</c:v>
                </c:pt>
                <c:pt idx="221">
                  <c:v>43787</c:v>
                </c:pt>
                <c:pt idx="222">
                  <c:v>43788</c:v>
                </c:pt>
                <c:pt idx="223">
                  <c:v>43789</c:v>
                </c:pt>
                <c:pt idx="224">
                  <c:v>43790</c:v>
                </c:pt>
                <c:pt idx="225">
                  <c:v>43791</c:v>
                </c:pt>
                <c:pt idx="226">
                  <c:v>43794</c:v>
                </c:pt>
                <c:pt idx="227">
                  <c:v>43795</c:v>
                </c:pt>
                <c:pt idx="228">
                  <c:v>43796</c:v>
                </c:pt>
                <c:pt idx="229">
                  <c:v>43798</c:v>
                </c:pt>
                <c:pt idx="230">
                  <c:v>43801</c:v>
                </c:pt>
                <c:pt idx="231">
                  <c:v>43802</c:v>
                </c:pt>
                <c:pt idx="232">
                  <c:v>43803</c:v>
                </c:pt>
                <c:pt idx="233">
                  <c:v>43804</c:v>
                </c:pt>
                <c:pt idx="234">
                  <c:v>43805</c:v>
                </c:pt>
                <c:pt idx="235">
                  <c:v>43808</c:v>
                </c:pt>
                <c:pt idx="236">
                  <c:v>43809</c:v>
                </c:pt>
                <c:pt idx="237">
                  <c:v>43810</c:v>
                </c:pt>
                <c:pt idx="238">
                  <c:v>43811</c:v>
                </c:pt>
                <c:pt idx="239">
                  <c:v>43812</c:v>
                </c:pt>
                <c:pt idx="240">
                  <c:v>43815</c:v>
                </c:pt>
                <c:pt idx="241">
                  <c:v>43816</c:v>
                </c:pt>
                <c:pt idx="242">
                  <c:v>43817</c:v>
                </c:pt>
                <c:pt idx="243">
                  <c:v>43818</c:v>
                </c:pt>
                <c:pt idx="244">
                  <c:v>43819</c:v>
                </c:pt>
                <c:pt idx="245">
                  <c:v>43822</c:v>
                </c:pt>
                <c:pt idx="246">
                  <c:v>43823</c:v>
                </c:pt>
                <c:pt idx="247">
                  <c:v>43825</c:v>
                </c:pt>
                <c:pt idx="248">
                  <c:v>43826</c:v>
                </c:pt>
                <c:pt idx="249">
                  <c:v>43829</c:v>
                </c:pt>
                <c:pt idx="250">
                  <c:v>43830</c:v>
                </c:pt>
                <c:pt idx="251">
                  <c:v>43832</c:v>
                </c:pt>
                <c:pt idx="252">
                  <c:v>43833</c:v>
                </c:pt>
                <c:pt idx="253">
                  <c:v>43836</c:v>
                </c:pt>
                <c:pt idx="254">
                  <c:v>43837</c:v>
                </c:pt>
                <c:pt idx="255">
                  <c:v>43838</c:v>
                </c:pt>
                <c:pt idx="256">
                  <c:v>43839</c:v>
                </c:pt>
                <c:pt idx="257">
                  <c:v>43840</c:v>
                </c:pt>
                <c:pt idx="258">
                  <c:v>43843</c:v>
                </c:pt>
                <c:pt idx="259">
                  <c:v>43844</c:v>
                </c:pt>
                <c:pt idx="260">
                  <c:v>43845</c:v>
                </c:pt>
                <c:pt idx="261">
                  <c:v>43846</c:v>
                </c:pt>
                <c:pt idx="262">
                  <c:v>43847</c:v>
                </c:pt>
                <c:pt idx="263">
                  <c:v>43851</c:v>
                </c:pt>
                <c:pt idx="264">
                  <c:v>43852</c:v>
                </c:pt>
                <c:pt idx="265">
                  <c:v>43853</c:v>
                </c:pt>
                <c:pt idx="266">
                  <c:v>43854</c:v>
                </c:pt>
                <c:pt idx="267">
                  <c:v>43857</c:v>
                </c:pt>
                <c:pt idx="268">
                  <c:v>43858</c:v>
                </c:pt>
                <c:pt idx="269">
                  <c:v>43859</c:v>
                </c:pt>
                <c:pt idx="270">
                  <c:v>43860</c:v>
                </c:pt>
                <c:pt idx="271">
                  <c:v>43861</c:v>
                </c:pt>
                <c:pt idx="272">
                  <c:v>43864</c:v>
                </c:pt>
                <c:pt idx="273">
                  <c:v>43865</c:v>
                </c:pt>
                <c:pt idx="274">
                  <c:v>43866</c:v>
                </c:pt>
                <c:pt idx="275">
                  <c:v>43867</c:v>
                </c:pt>
                <c:pt idx="276">
                  <c:v>43868</c:v>
                </c:pt>
                <c:pt idx="277">
                  <c:v>43871</c:v>
                </c:pt>
                <c:pt idx="278">
                  <c:v>43872</c:v>
                </c:pt>
                <c:pt idx="279">
                  <c:v>43873</c:v>
                </c:pt>
                <c:pt idx="280">
                  <c:v>43874</c:v>
                </c:pt>
                <c:pt idx="281">
                  <c:v>43875</c:v>
                </c:pt>
                <c:pt idx="282">
                  <c:v>43879</c:v>
                </c:pt>
                <c:pt idx="283">
                  <c:v>43880</c:v>
                </c:pt>
                <c:pt idx="284">
                  <c:v>43881</c:v>
                </c:pt>
                <c:pt idx="285">
                  <c:v>43882</c:v>
                </c:pt>
                <c:pt idx="286">
                  <c:v>43885</c:v>
                </c:pt>
                <c:pt idx="287">
                  <c:v>43886</c:v>
                </c:pt>
                <c:pt idx="288">
                  <c:v>43887</c:v>
                </c:pt>
                <c:pt idx="289">
                  <c:v>43888</c:v>
                </c:pt>
                <c:pt idx="290">
                  <c:v>43889</c:v>
                </c:pt>
                <c:pt idx="291">
                  <c:v>43892</c:v>
                </c:pt>
                <c:pt idx="292">
                  <c:v>43893</c:v>
                </c:pt>
                <c:pt idx="293">
                  <c:v>43894</c:v>
                </c:pt>
                <c:pt idx="294">
                  <c:v>43895</c:v>
                </c:pt>
                <c:pt idx="295">
                  <c:v>43896</c:v>
                </c:pt>
                <c:pt idx="296">
                  <c:v>43899</c:v>
                </c:pt>
                <c:pt idx="297">
                  <c:v>43900</c:v>
                </c:pt>
                <c:pt idx="298">
                  <c:v>43901</c:v>
                </c:pt>
                <c:pt idx="299">
                  <c:v>43902</c:v>
                </c:pt>
                <c:pt idx="300">
                  <c:v>43903</c:v>
                </c:pt>
                <c:pt idx="301">
                  <c:v>43906</c:v>
                </c:pt>
                <c:pt idx="302">
                  <c:v>43907</c:v>
                </c:pt>
                <c:pt idx="303">
                  <c:v>43908</c:v>
                </c:pt>
                <c:pt idx="304">
                  <c:v>43909</c:v>
                </c:pt>
                <c:pt idx="305">
                  <c:v>43910</c:v>
                </c:pt>
                <c:pt idx="306">
                  <c:v>43913</c:v>
                </c:pt>
                <c:pt idx="307">
                  <c:v>43914</c:v>
                </c:pt>
                <c:pt idx="308">
                  <c:v>43915</c:v>
                </c:pt>
                <c:pt idx="309">
                  <c:v>43916</c:v>
                </c:pt>
                <c:pt idx="310">
                  <c:v>43917</c:v>
                </c:pt>
                <c:pt idx="311">
                  <c:v>43920</c:v>
                </c:pt>
                <c:pt idx="312">
                  <c:v>43921</c:v>
                </c:pt>
                <c:pt idx="313">
                  <c:v>43922</c:v>
                </c:pt>
                <c:pt idx="314">
                  <c:v>43923</c:v>
                </c:pt>
                <c:pt idx="315">
                  <c:v>43924</c:v>
                </c:pt>
                <c:pt idx="316">
                  <c:v>43927</c:v>
                </c:pt>
                <c:pt idx="317">
                  <c:v>43928</c:v>
                </c:pt>
                <c:pt idx="318">
                  <c:v>43929</c:v>
                </c:pt>
                <c:pt idx="319">
                  <c:v>43930</c:v>
                </c:pt>
                <c:pt idx="320">
                  <c:v>43934</c:v>
                </c:pt>
                <c:pt idx="321">
                  <c:v>43935</c:v>
                </c:pt>
                <c:pt idx="322">
                  <c:v>43936</c:v>
                </c:pt>
                <c:pt idx="323">
                  <c:v>43937</c:v>
                </c:pt>
                <c:pt idx="324">
                  <c:v>43938</c:v>
                </c:pt>
                <c:pt idx="325">
                  <c:v>43941</c:v>
                </c:pt>
                <c:pt idx="326">
                  <c:v>43942</c:v>
                </c:pt>
                <c:pt idx="327">
                  <c:v>43943</c:v>
                </c:pt>
                <c:pt idx="328">
                  <c:v>43944</c:v>
                </c:pt>
                <c:pt idx="329">
                  <c:v>43945</c:v>
                </c:pt>
                <c:pt idx="330">
                  <c:v>43948</c:v>
                </c:pt>
                <c:pt idx="331">
                  <c:v>43949</c:v>
                </c:pt>
                <c:pt idx="332">
                  <c:v>43950</c:v>
                </c:pt>
                <c:pt idx="333">
                  <c:v>43951</c:v>
                </c:pt>
                <c:pt idx="334">
                  <c:v>43952</c:v>
                </c:pt>
                <c:pt idx="335">
                  <c:v>43955</c:v>
                </c:pt>
                <c:pt idx="336">
                  <c:v>43956</c:v>
                </c:pt>
                <c:pt idx="337">
                  <c:v>43957</c:v>
                </c:pt>
                <c:pt idx="338">
                  <c:v>43958</c:v>
                </c:pt>
                <c:pt idx="339">
                  <c:v>43959</c:v>
                </c:pt>
                <c:pt idx="340">
                  <c:v>43962</c:v>
                </c:pt>
                <c:pt idx="341">
                  <c:v>43963</c:v>
                </c:pt>
                <c:pt idx="342">
                  <c:v>43964</c:v>
                </c:pt>
                <c:pt idx="343">
                  <c:v>43965</c:v>
                </c:pt>
                <c:pt idx="344">
                  <c:v>43966</c:v>
                </c:pt>
                <c:pt idx="345">
                  <c:v>43969</c:v>
                </c:pt>
                <c:pt idx="346">
                  <c:v>43970</c:v>
                </c:pt>
                <c:pt idx="347">
                  <c:v>43971</c:v>
                </c:pt>
                <c:pt idx="348">
                  <c:v>43972</c:v>
                </c:pt>
                <c:pt idx="349">
                  <c:v>43973</c:v>
                </c:pt>
                <c:pt idx="350">
                  <c:v>43977</c:v>
                </c:pt>
                <c:pt idx="351">
                  <c:v>43978</c:v>
                </c:pt>
                <c:pt idx="352">
                  <c:v>43979</c:v>
                </c:pt>
                <c:pt idx="353">
                  <c:v>43980</c:v>
                </c:pt>
              </c:numCache>
            </c:numRef>
          </c:cat>
          <c:val>
            <c:numRef>
              <c:f>Sheet1!$E$2:$E$355</c:f>
              <c:numCache>
                <c:formatCode>###,###,###,###,##0.00_ </c:formatCode>
                <c:ptCount val="354"/>
                <c:pt idx="0">
                  <c:v>398.27</c:v>
                </c:pt>
                <c:pt idx="1">
                  <c:v>401</c:v>
                </c:pt>
                <c:pt idx="2">
                  <c:v>402.37</c:v>
                </c:pt>
                <c:pt idx="3">
                  <c:v>403.41</c:v>
                </c:pt>
                <c:pt idx="4">
                  <c:v>404.54</c:v>
                </c:pt>
                <c:pt idx="5">
                  <c:v>405</c:v>
                </c:pt>
                <c:pt idx="6">
                  <c:v>405</c:v>
                </c:pt>
                <c:pt idx="7">
                  <c:v>404.41</c:v>
                </c:pt>
                <c:pt idx="8">
                  <c:v>407.16</c:v>
                </c:pt>
                <c:pt idx="9">
                  <c:v>406.69</c:v>
                </c:pt>
                <c:pt idx="10">
                  <c:v>407.04</c:v>
                </c:pt>
                <c:pt idx="11">
                  <c:v>408.08</c:v>
                </c:pt>
                <c:pt idx="12">
                  <c:v>393.71</c:v>
                </c:pt>
                <c:pt idx="13">
                  <c:v>393.65</c:v>
                </c:pt>
                <c:pt idx="14">
                  <c:v>393.9</c:v>
                </c:pt>
                <c:pt idx="15">
                  <c:v>391.88</c:v>
                </c:pt>
                <c:pt idx="16">
                  <c:v>390.36</c:v>
                </c:pt>
                <c:pt idx="17">
                  <c:v>391.27</c:v>
                </c:pt>
                <c:pt idx="18">
                  <c:v>391.32</c:v>
                </c:pt>
                <c:pt idx="19">
                  <c:v>391.74</c:v>
                </c:pt>
                <c:pt idx="20">
                  <c:v>389.61</c:v>
                </c:pt>
                <c:pt idx="21">
                  <c:v>389.59</c:v>
                </c:pt>
                <c:pt idx="22">
                  <c:v>389.57</c:v>
                </c:pt>
                <c:pt idx="23">
                  <c:v>389.69</c:v>
                </c:pt>
                <c:pt idx="24">
                  <c:v>389.05</c:v>
                </c:pt>
                <c:pt idx="25">
                  <c:v>387.64</c:v>
                </c:pt>
                <c:pt idx="26">
                  <c:v>388.48</c:v>
                </c:pt>
                <c:pt idx="27">
                  <c:v>388.08</c:v>
                </c:pt>
                <c:pt idx="28">
                  <c:v>387.35</c:v>
                </c:pt>
                <c:pt idx="29">
                  <c:v>387.69</c:v>
                </c:pt>
                <c:pt idx="30">
                  <c:v>388.73</c:v>
                </c:pt>
                <c:pt idx="31">
                  <c:v>389.7</c:v>
                </c:pt>
                <c:pt idx="32">
                  <c:v>392.24</c:v>
                </c:pt>
                <c:pt idx="33">
                  <c:v>391.49</c:v>
                </c:pt>
                <c:pt idx="34">
                  <c:v>387.72</c:v>
                </c:pt>
                <c:pt idx="35">
                  <c:v>388.98</c:v>
                </c:pt>
                <c:pt idx="36">
                  <c:v>388.33</c:v>
                </c:pt>
                <c:pt idx="37">
                  <c:v>387.73</c:v>
                </c:pt>
                <c:pt idx="38">
                  <c:v>387.43</c:v>
                </c:pt>
                <c:pt idx="39">
                  <c:v>386.71</c:v>
                </c:pt>
                <c:pt idx="40">
                  <c:v>386.71</c:v>
                </c:pt>
                <c:pt idx="41">
                  <c:v>388.79</c:v>
                </c:pt>
                <c:pt idx="42">
                  <c:v>388.32</c:v>
                </c:pt>
                <c:pt idx="43">
                  <c:v>388.58</c:v>
                </c:pt>
                <c:pt idx="44">
                  <c:v>388.49</c:v>
                </c:pt>
                <c:pt idx="45">
                  <c:v>391.56</c:v>
                </c:pt>
                <c:pt idx="46">
                  <c:v>394.61</c:v>
                </c:pt>
                <c:pt idx="47">
                  <c:v>397.06</c:v>
                </c:pt>
                <c:pt idx="48">
                  <c:v>399.44</c:v>
                </c:pt>
                <c:pt idx="49">
                  <c:v>400.8</c:v>
                </c:pt>
                <c:pt idx="50">
                  <c:v>404.67</c:v>
                </c:pt>
                <c:pt idx="51">
                  <c:v>407.4</c:v>
                </c:pt>
                <c:pt idx="52">
                  <c:v>409.15</c:v>
                </c:pt>
                <c:pt idx="53">
                  <c:v>412.87</c:v>
                </c:pt>
                <c:pt idx="54">
                  <c:v>419.05</c:v>
                </c:pt>
                <c:pt idx="55">
                  <c:v>424.02</c:v>
                </c:pt>
                <c:pt idx="56">
                  <c:v>426.26</c:v>
                </c:pt>
                <c:pt idx="57">
                  <c:v>429.67</c:v>
                </c:pt>
                <c:pt idx="58">
                  <c:v>431.92</c:v>
                </c:pt>
                <c:pt idx="59">
                  <c:v>430.28</c:v>
                </c:pt>
                <c:pt idx="60">
                  <c:v>431.78</c:v>
                </c:pt>
                <c:pt idx="61">
                  <c:v>431.78</c:v>
                </c:pt>
                <c:pt idx="62">
                  <c:v>432.42</c:v>
                </c:pt>
                <c:pt idx="63">
                  <c:v>432.72</c:v>
                </c:pt>
                <c:pt idx="64">
                  <c:v>433.24</c:v>
                </c:pt>
                <c:pt idx="65">
                  <c:v>433.05</c:v>
                </c:pt>
                <c:pt idx="66">
                  <c:v>432.26</c:v>
                </c:pt>
                <c:pt idx="67">
                  <c:v>433.54</c:v>
                </c:pt>
                <c:pt idx="68">
                  <c:v>434.64</c:v>
                </c:pt>
                <c:pt idx="69">
                  <c:v>434.64</c:v>
                </c:pt>
                <c:pt idx="70">
                  <c:v>435.46</c:v>
                </c:pt>
                <c:pt idx="71">
                  <c:v>436.43</c:v>
                </c:pt>
                <c:pt idx="72">
                  <c:v>436.84</c:v>
                </c:pt>
                <c:pt idx="73">
                  <c:v>437.9</c:v>
                </c:pt>
                <c:pt idx="74">
                  <c:v>441</c:v>
                </c:pt>
                <c:pt idx="75">
                  <c:v>442.53</c:v>
                </c:pt>
                <c:pt idx="76">
                  <c:v>443.2</c:v>
                </c:pt>
                <c:pt idx="77">
                  <c:v>443.18</c:v>
                </c:pt>
                <c:pt idx="78">
                  <c:v>443.18</c:v>
                </c:pt>
                <c:pt idx="79">
                  <c:v>441.78</c:v>
                </c:pt>
                <c:pt idx="80">
                  <c:v>441.67</c:v>
                </c:pt>
                <c:pt idx="81">
                  <c:v>443.04</c:v>
                </c:pt>
                <c:pt idx="82">
                  <c:v>435.52</c:v>
                </c:pt>
                <c:pt idx="83">
                  <c:v>434.89</c:v>
                </c:pt>
                <c:pt idx="84">
                  <c:v>434.74</c:v>
                </c:pt>
                <c:pt idx="85">
                  <c:v>433.72</c:v>
                </c:pt>
                <c:pt idx="86">
                  <c:v>433.23</c:v>
                </c:pt>
                <c:pt idx="87">
                  <c:v>432.21</c:v>
                </c:pt>
                <c:pt idx="88">
                  <c:v>432.78</c:v>
                </c:pt>
                <c:pt idx="89">
                  <c:v>421.58</c:v>
                </c:pt>
                <c:pt idx="90">
                  <c:v>421.76</c:v>
                </c:pt>
                <c:pt idx="91">
                  <c:v>421.45</c:v>
                </c:pt>
                <c:pt idx="92">
                  <c:v>426.85</c:v>
                </c:pt>
                <c:pt idx="93">
                  <c:v>426.81</c:v>
                </c:pt>
                <c:pt idx="94">
                  <c:v>426.36</c:v>
                </c:pt>
                <c:pt idx="95">
                  <c:v>424.57</c:v>
                </c:pt>
                <c:pt idx="96">
                  <c:v>424.69</c:v>
                </c:pt>
                <c:pt idx="97">
                  <c:v>422.85</c:v>
                </c:pt>
                <c:pt idx="98">
                  <c:v>422.18</c:v>
                </c:pt>
                <c:pt idx="99">
                  <c:v>418.9</c:v>
                </c:pt>
                <c:pt idx="100">
                  <c:v>422.17</c:v>
                </c:pt>
                <c:pt idx="101">
                  <c:v>421.57</c:v>
                </c:pt>
                <c:pt idx="102">
                  <c:v>423.53</c:v>
                </c:pt>
                <c:pt idx="103">
                  <c:v>421.73</c:v>
                </c:pt>
                <c:pt idx="104">
                  <c:v>421.19</c:v>
                </c:pt>
                <c:pt idx="105">
                  <c:v>418.55</c:v>
                </c:pt>
                <c:pt idx="106">
                  <c:v>418.41</c:v>
                </c:pt>
                <c:pt idx="107">
                  <c:v>418.75</c:v>
                </c:pt>
                <c:pt idx="108">
                  <c:v>409.8</c:v>
                </c:pt>
                <c:pt idx="109">
                  <c:v>409.8</c:v>
                </c:pt>
                <c:pt idx="110">
                  <c:v>409.39</c:v>
                </c:pt>
                <c:pt idx="111">
                  <c:v>410.54</c:v>
                </c:pt>
                <c:pt idx="112">
                  <c:v>408.85</c:v>
                </c:pt>
                <c:pt idx="113">
                  <c:v>408.28</c:v>
                </c:pt>
                <c:pt idx="114">
                  <c:v>407.54</c:v>
                </c:pt>
                <c:pt idx="115">
                  <c:v>407.58</c:v>
                </c:pt>
                <c:pt idx="116">
                  <c:v>408.97</c:v>
                </c:pt>
                <c:pt idx="117">
                  <c:v>408.97</c:v>
                </c:pt>
                <c:pt idx="118">
                  <c:v>408.85</c:v>
                </c:pt>
                <c:pt idx="119">
                  <c:v>408.85</c:v>
                </c:pt>
                <c:pt idx="120">
                  <c:v>402.79</c:v>
                </c:pt>
                <c:pt idx="121">
                  <c:v>401.21</c:v>
                </c:pt>
                <c:pt idx="122">
                  <c:v>399.93</c:v>
                </c:pt>
                <c:pt idx="123">
                  <c:v>399.01</c:v>
                </c:pt>
                <c:pt idx="124">
                  <c:v>398.3</c:v>
                </c:pt>
                <c:pt idx="125">
                  <c:v>398.3</c:v>
                </c:pt>
                <c:pt idx="126">
                  <c:v>396.9</c:v>
                </c:pt>
                <c:pt idx="127">
                  <c:v>396.9</c:v>
                </c:pt>
                <c:pt idx="128">
                  <c:v>396.13</c:v>
                </c:pt>
                <c:pt idx="129">
                  <c:v>396.63</c:v>
                </c:pt>
                <c:pt idx="130">
                  <c:v>399.52</c:v>
                </c:pt>
                <c:pt idx="131">
                  <c:v>400.89</c:v>
                </c:pt>
                <c:pt idx="132">
                  <c:v>402.11</c:v>
                </c:pt>
                <c:pt idx="133">
                  <c:v>404.55</c:v>
                </c:pt>
                <c:pt idx="134">
                  <c:v>405.04</c:v>
                </c:pt>
                <c:pt idx="135">
                  <c:v>406.72</c:v>
                </c:pt>
                <c:pt idx="136">
                  <c:v>408.66</c:v>
                </c:pt>
                <c:pt idx="137">
                  <c:v>411.4</c:v>
                </c:pt>
                <c:pt idx="138">
                  <c:v>415.46</c:v>
                </c:pt>
                <c:pt idx="139">
                  <c:v>417.99</c:v>
                </c:pt>
                <c:pt idx="140">
                  <c:v>419.88</c:v>
                </c:pt>
                <c:pt idx="141">
                  <c:v>422.22</c:v>
                </c:pt>
                <c:pt idx="142">
                  <c:v>419.97</c:v>
                </c:pt>
                <c:pt idx="143">
                  <c:v>423.81</c:v>
                </c:pt>
                <c:pt idx="144">
                  <c:v>421.58</c:v>
                </c:pt>
                <c:pt idx="145">
                  <c:v>421.76</c:v>
                </c:pt>
                <c:pt idx="146">
                  <c:v>421.03</c:v>
                </c:pt>
                <c:pt idx="147">
                  <c:v>419.85</c:v>
                </c:pt>
                <c:pt idx="148">
                  <c:v>420.15</c:v>
                </c:pt>
                <c:pt idx="149">
                  <c:v>420.47</c:v>
                </c:pt>
                <c:pt idx="150">
                  <c:v>411.16</c:v>
                </c:pt>
                <c:pt idx="151">
                  <c:v>419.27</c:v>
                </c:pt>
                <c:pt idx="152">
                  <c:v>418.37</c:v>
                </c:pt>
                <c:pt idx="153">
                  <c:v>415.39</c:v>
                </c:pt>
                <c:pt idx="154">
                  <c:v>416.72</c:v>
                </c:pt>
                <c:pt idx="155">
                  <c:v>417.15</c:v>
                </c:pt>
                <c:pt idx="156">
                  <c:v>419.18</c:v>
                </c:pt>
                <c:pt idx="157">
                  <c:v>419.18</c:v>
                </c:pt>
                <c:pt idx="158">
                  <c:v>417.98</c:v>
                </c:pt>
                <c:pt idx="159">
                  <c:v>416.36</c:v>
                </c:pt>
                <c:pt idx="160">
                  <c:v>413.28</c:v>
                </c:pt>
                <c:pt idx="161">
                  <c:v>410.06</c:v>
                </c:pt>
                <c:pt idx="162">
                  <c:v>408.2</c:v>
                </c:pt>
                <c:pt idx="163">
                  <c:v>408.63</c:v>
                </c:pt>
                <c:pt idx="164">
                  <c:v>401.18</c:v>
                </c:pt>
                <c:pt idx="165">
                  <c:v>399.76</c:v>
                </c:pt>
                <c:pt idx="166">
                  <c:v>391.75</c:v>
                </c:pt>
                <c:pt idx="167">
                  <c:v>387.08</c:v>
                </c:pt>
                <c:pt idx="168">
                  <c:v>386.75</c:v>
                </c:pt>
                <c:pt idx="169">
                  <c:v>382.03</c:v>
                </c:pt>
                <c:pt idx="170">
                  <c:v>378.3</c:v>
                </c:pt>
                <c:pt idx="171">
                  <c:v>376.63</c:v>
                </c:pt>
                <c:pt idx="172">
                  <c:v>373.74</c:v>
                </c:pt>
                <c:pt idx="173">
                  <c:v>368.79</c:v>
                </c:pt>
                <c:pt idx="174">
                  <c:v>366.72</c:v>
                </c:pt>
                <c:pt idx="175">
                  <c:v>364</c:v>
                </c:pt>
                <c:pt idx="176">
                  <c:v>365.22</c:v>
                </c:pt>
                <c:pt idx="177">
                  <c:v>364.83</c:v>
                </c:pt>
                <c:pt idx="178">
                  <c:v>364.24</c:v>
                </c:pt>
                <c:pt idx="179">
                  <c:v>363.63</c:v>
                </c:pt>
                <c:pt idx="180">
                  <c:v>364.39</c:v>
                </c:pt>
                <c:pt idx="181">
                  <c:v>363.34</c:v>
                </c:pt>
                <c:pt idx="182">
                  <c:v>364.56</c:v>
                </c:pt>
                <c:pt idx="183">
                  <c:v>366.61</c:v>
                </c:pt>
                <c:pt idx="184">
                  <c:v>371.15</c:v>
                </c:pt>
                <c:pt idx="185">
                  <c:v>372.73</c:v>
                </c:pt>
                <c:pt idx="186">
                  <c:v>372.22</c:v>
                </c:pt>
                <c:pt idx="187">
                  <c:v>373.79</c:v>
                </c:pt>
                <c:pt idx="188">
                  <c:v>373.34</c:v>
                </c:pt>
                <c:pt idx="189">
                  <c:v>375.75</c:v>
                </c:pt>
                <c:pt idx="190">
                  <c:v>374.5</c:v>
                </c:pt>
                <c:pt idx="191">
                  <c:v>374.57</c:v>
                </c:pt>
                <c:pt idx="192">
                  <c:v>375.75</c:v>
                </c:pt>
                <c:pt idx="193">
                  <c:v>377.19</c:v>
                </c:pt>
                <c:pt idx="194">
                  <c:v>382.12</c:v>
                </c:pt>
                <c:pt idx="195">
                  <c:v>384.87</c:v>
                </c:pt>
                <c:pt idx="196">
                  <c:v>385.33</c:v>
                </c:pt>
                <c:pt idx="197">
                  <c:v>388.49</c:v>
                </c:pt>
                <c:pt idx="198">
                  <c:v>390.2</c:v>
                </c:pt>
                <c:pt idx="199">
                  <c:v>390.89</c:v>
                </c:pt>
                <c:pt idx="200">
                  <c:v>389.98</c:v>
                </c:pt>
                <c:pt idx="201">
                  <c:v>381.19</c:v>
                </c:pt>
                <c:pt idx="202">
                  <c:v>383.64</c:v>
                </c:pt>
                <c:pt idx="203">
                  <c:v>382.19</c:v>
                </c:pt>
                <c:pt idx="204">
                  <c:v>379.1</c:v>
                </c:pt>
                <c:pt idx="205">
                  <c:v>374.71</c:v>
                </c:pt>
                <c:pt idx="206">
                  <c:v>373.79</c:v>
                </c:pt>
                <c:pt idx="207">
                  <c:v>372.01</c:v>
                </c:pt>
                <c:pt idx="208">
                  <c:v>371.69</c:v>
                </c:pt>
                <c:pt idx="209">
                  <c:v>368.72</c:v>
                </c:pt>
                <c:pt idx="210">
                  <c:v>367.24</c:v>
                </c:pt>
                <c:pt idx="211">
                  <c:v>365.44</c:v>
                </c:pt>
                <c:pt idx="212">
                  <c:v>366.47</c:v>
                </c:pt>
                <c:pt idx="213">
                  <c:v>365.45</c:v>
                </c:pt>
                <c:pt idx="214">
                  <c:v>362.49</c:v>
                </c:pt>
                <c:pt idx="215">
                  <c:v>362.49</c:v>
                </c:pt>
                <c:pt idx="216">
                  <c:v>358.4</c:v>
                </c:pt>
                <c:pt idx="217">
                  <c:v>359.79</c:v>
                </c:pt>
                <c:pt idx="218">
                  <c:v>358.62</c:v>
                </c:pt>
                <c:pt idx="219">
                  <c:v>358.79</c:v>
                </c:pt>
                <c:pt idx="220">
                  <c:v>359.81</c:v>
                </c:pt>
                <c:pt idx="221">
                  <c:v>357.45</c:v>
                </c:pt>
                <c:pt idx="222">
                  <c:v>357.89</c:v>
                </c:pt>
                <c:pt idx="223">
                  <c:v>358.2</c:v>
                </c:pt>
                <c:pt idx="224">
                  <c:v>358.73</c:v>
                </c:pt>
                <c:pt idx="225">
                  <c:v>357.9</c:v>
                </c:pt>
                <c:pt idx="226">
                  <c:v>357.16</c:v>
                </c:pt>
                <c:pt idx="227">
                  <c:v>359.07</c:v>
                </c:pt>
                <c:pt idx="228">
                  <c:v>360.02</c:v>
                </c:pt>
                <c:pt idx="229">
                  <c:v>359.66</c:v>
                </c:pt>
                <c:pt idx="230">
                  <c:v>360.39</c:v>
                </c:pt>
                <c:pt idx="231">
                  <c:v>362.48</c:v>
                </c:pt>
                <c:pt idx="232">
                  <c:v>363.66</c:v>
                </c:pt>
                <c:pt idx="233">
                  <c:v>364.74</c:v>
                </c:pt>
                <c:pt idx="234">
                  <c:v>363.89</c:v>
                </c:pt>
                <c:pt idx="235">
                  <c:v>367.69</c:v>
                </c:pt>
                <c:pt idx="236">
                  <c:v>369.57</c:v>
                </c:pt>
                <c:pt idx="237">
                  <c:v>375.32</c:v>
                </c:pt>
                <c:pt idx="238">
                  <c:v>374.85</c:v>
                </c:pt>
                <c:pt idx="239">
                  <c:v>376.12</c:v>
                </c:pt>
                <c:pt idx="240">
                  <c:v>377.5</c:v>
                </c:pt>
                <c:pt idx="241">
                  <c:v>377.78</c:v>
                </c:pt>
                <c:pt idx="242">
                  <c:v>377.21</c:v>
                </c:pt>
                <c:pt idx="243">
                  <c:v>376.5</c:v>
                </c:pt>
                <c:pt idx="244">
                  <c:v>376.66</c:v>
                </c:pt>
                <c:pt idx="245">
                  <c:v>377.86</c:v>
                </c:pt>
                <c:pt idx="246">
                  <c:v>377.86</c:v>
                </c:pt>
                <c:pt idx="247">
                  <c:v>377.86</c:v>
                </c:pt>
                <c:pt idx="248">
                  <c:v>379.75</c:v>
                </c:pt>
                <c:pt idx="249">
                  <c:v>385.51</c:v>
                </c:pt>
                <c:pt idx="250">
                  <c:v>386.84</c:v>
                </c:pt>
                <c:pt idx="251">
                  <c:v>386.05</c:v>
                </c:pt>
                <c:pt idx="252">
                  <c:v>386.2</c:v>
                </c:pt>
                <c:pt idx="253">
                  <c:v>387.69</c:v>
                </c:pt>
                <c:pt idx="254">
                  <c:v>387.73</c:v>
                </c:pt>
                <c:pt idx="255">
                  <c:v>388.69</c:v>
                </c:pt>
                <c:pt idx="256">
                  <c:v>396.37</c:v>
                </c:pt>
                <c:pt idx="257">
                  <c:v>393.14</c:v>
                </c:pt>
                <c:pt idx="258">
                  <c:v>393.62</c:v>
                </c:pt>
                <c:pt idx="259">
                  <c:v>403.02</c:v>
                </c:pt>
                <c:pt idx="260">
                  <c:v>403.13</c:v>
                </c:pt>
                <c:pt idx="261">
                  <c:v>402.58</c:v>
                </c:pt>
                <c:pt idx="262">
                  <c:v>400.3</c:v>
                </c:pt>
                <c:pt idx="263">
                  <c:v>403.67</c:v>
                </c:pt>
                <c:pt idx="264">
                  <c:v>403.4</c:v>
                </c:pt>
                <c:pt idx="265">
                  <c:v>404.2</c:v>
                </c:pt>
                <c:pt idx="266">
                  <c:v>410.16</c:v>
                </c:pt>
                <c:pt idx="267">
                  <c:v>411.61</c:v>
                </c:pt>
                <c:pt idx="268">
                  <c:v>413.13</c:v>
                </c:pt>
                <c:pt idx="270">
                  <c:v>410.79</c:v>
                </c:pt>
                <c:pt idx="271">
                  <c:v>410.11</c:v>
                </c:pt>
                <c:pt idx="272">
                  <c:v>410.93</c:v>
                </c:pt>
                <c:pt idx="273">
                  <c:v>409.59</c:v>
                </c:pt>
                <c:pt idx="274">
                  <c:v>403.74</c:v>
                </c:pt>
                <c:pt idx="275">
                  <c:v>403.74</c:v>
                </c:pt>
                <c:pt idx="276">
                  <c:v>403.02</c:v>
                </c:pt>
                <c:pt idx="277">
                  <c:v>403.9</c:v>
                </c:pt>
                <c:pt idx="278">
                  <c:v>403.11</c:v>
                </c:pt>
                <c:pt idx="279">
                  <c:v>401.03</c:v>
                </c:pt>
                <c:pt idx="280">
                  <c:v>400.39</c:v>
                </c:pt>
                <c:pt idx="281">
                  <c:v>401.15</c:v>
                </c:pt>
                <c:pt idx="282">
                  <c:v>405.48</c:v>
                </c:pt>
                <c:pt idx="283">
                  <c:v>405.32</c:v>
                </c:pt>
                <c:pt idx="284">
                  <c:v>406.74</c:v>
                </c:pt>
                <c:pt idx="285">
                  <c:v>406.12</c:v>
                </c:pt>
                <c:pt idx="286">
                  <c:v>404.81</c:v>
                </c:pt>
                <c:pt idx="287">
                  <c:v>406.58</c:v>
                </c:pt>
                <c:pt idx="288">
                  <c:v>403.34</c:v>
                </c:pt>
                <c:pt idx="289">
                  <c:v>403.76</c:v>
                </c:pt>
                <c:pt idx="290">
                  <c:v>404.23</c:v>
                </c:pt>
                <c:pt idx="291">
                  <c:v>403.49</c:v>
                </c:pt>
                <c:pt idx="292">
                  <c:v>404.07</c:v>
                </c:pt>
                <c:pt idx="293">
                  <c:v>405.67</c:v>
                </c:pt>
                <c:pt idx="294">
                  <c:v>404.74</c:v>
                </c:pt>
                <c:pt idx="295">
                  <c:v>404.37</c:v>
                </c:pt>
                <c:pt idx="296">
                  <c:v>405.08</c:v>
                </c:pt>
                <c:pt idx="297">
                  <c:v>407.25</c:v>
                </c:pt>
                <c:pt idx="298">
                  <c:v>407.25</c:v>
                </c:pt>
                <c:pt idx="299">
                  <c:v>405.89</c:v>
                </c:pt>
                <c:pt idx="300">
                  <c:v>389.48</c:v>
                </c:pt>
                <c:pt idx="301">
                  <c:v>384.52</c:v>
                </c:pt>
                <c:pt idx="302">
                  <c:v>384.62</c:v>
                </c:pt>
                <c:pt idx="303">
                  <c:v>384.62</c:v>
                </c:pt>
                <c:pt idx="304">
                  <c:v>382.56</c:v>
                </c:pt>
                <c:pt idx="305">
                  <c:v>383.28</c:v>
                </c:pt>
                <c:pt idx="306">
                  <c:v>385.32</c:v>
                </c:pt>
                <c:pt idx="307">
                  <c:v>387.5</c:v>
                </c:pt>
                <c:pt idx="308">
                  <c:v>387.16</c:v>
                </c:pt>
                <c:pt idx="309">
                  <c:v>393.37</c:v>
                </c:pt>
                <c:pt idx="310">
                  <c:v>394.86</c:v>
                </c:pt>
                <c:pt idx="311">
                  <c:v>392.46</c:v>
                </c:pt>
                <c:pt idx="312">
                  <c:v>386.65</c:v>
                </c:pt>
                <c:pt idx="313">
                  <c:v>379.78</c:v>
                </c:pt>
                <c:pt idx="314">
                  <c:v>363.88</c:v>
                </c:pt>
                <c:pt idx="315">
                  <c:v>366.56</c:v>
                </c:pt>
                <c:pt idx="316">
                  <c:v>360.46</c:v>
                </c:pt>
                <c:pt idx="317">
                  <c:v>360.1</c:v>
                </c:pt>
                <c:pt idx="318">
                  <c:v>359.9</c:v>
                </c:pt>
                <c:pt idx="319">
                  <c:v>358.06</c:v>
                </c:pt>
                <c:pt idx="320">
                  <c:v>352.16</c:v>
                </c:pt>
                <c:pt idx="321">
                  <c:v>349.13</c:v>
                </c:pt>
                <c:pt idx="322">
                  <c:v>346.47</c:v>
                </c:pt>
                <c:pt idx="323">
                  <c:v>345.23</c:v>
                </c:pt>
                <c:pt idx="324">
                  <c:v>333.64</c:v>
                </c:pt>
                <c:pt idx="325">
                  <c:v>335.67</c:v>
                </c:pt>
                <c:pt idx="326">
                  <c:v>337.03</c:v>
                </c:pt>
                <c:pt idx="327">
                  <c:v>338.38</c:v>
                </c:pt>
                <c:pt idx="328">
                  <c:v>339.83</c:v>
                </c:pt>
                <c:pt idx="329">
                  <c:v>330.7</c:v>
                </c:pt>
                <c:pt idx="330">
                  <c:v>326.95</c:v>
                </c:pt>
                <c:pt idx="331">
                  <c:v>338.8</c:v>
                </c:pt>
                <c:pt idx="332">
                  <c:v>334.53</c:v>
                </c:pt>
                <c:pt idx="333">
                  <c:v>338.84</c:v>
                </c:pt>
                <c:pt idx="334">
                  <c:v>338.84</c:v>
                </c:pt>
                <c:pt idx="335">
                  <c:v>340.65</c:v>
                </c:pt>
                <c:pt idx="336">
                  <c:v>339.16</c:v>
                </c:pt>
                <c:pt idx="337">
                  <c:v>339.16</c:v>
                </c:pt>
                <c:pt idx="338">
                  <c:v>347.58</c:v>
                </c:pt>
                <c:pt idx="339">
                  <c:v>355.77</c:v>
                </c:pt>
                <c:pt idx="340">
                  <c:v>355.35</c:v>
                </c:pt>
                <c:pt idx="341">
                  <c:v>355.88</c:v>
                </c:pt>
                <c:pt idx="342">
                  <c:v>354.15</c:v>
                </c:pt>
                <c:pt idx="343">
                  <c:v>352.58</c:v>
                </c:pt>
                <c:pt idx="344">
                  <c:v>349.33</c:v>
                </c:pt>
                <c:pt idx="345">
                  <c:v>354.05</c:v>
                </c:pt>
                <c:pt idx="346">
                  <c:v>359.65</c:v>
                </c:pt>
                <c:pt idx="347">
                  <c:v>359.29</c:v>
                </c:pt>
                <c:pt idx="348">
                  <c:v>362.91</c:v>
                </c:pt>
                <c:pt idx="349">
                  <c:v>358.66</c:v>
                </c:pt>
                <c:pt idx="350">
                  <c:v>359.44</c:v>
                </c:pt>
                <c:pt idx="351">
                  <c:v>349.49</c:v>
                </c:pt>
                <c:pt idx="352">
                  <c:v>354.05</c:v>
                </c:pt>
                <c:pt idx="353">
                  <c:v>352.84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2E-43E2-8607-7ECA4272AD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工业原料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Sheet1!$A$2:$A$355</c:f>
              <c:numCache>
                <c:formatCode>yyyy\-mm\-dd;@</c:formatCode>
                <c:ptCount val="35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43487</c:v>
                </c:pt>
                <c:pt idx="14">
                  <c:v>43488</c:v>
                </c:pt>
                <c:pt idx="15">
                  <c:v>43489</c:v>
                </c:pt>
                <c:pt idx="16">
                  <c:v>43490</c:v>
                </c:pt>
                <c:pt idx="17">
                  <c:v>43493</c:v>
                </c:pt>
                <c:pt idx="18">
                  <c:v>43494</c:v>
                </c:pt>
                <c:pt idx="19">
                  <c:v>43495</c:v>
                </c:pt>
                <c:pt idx="20">
                  <c:v>43496</c:v>
                </c:pt>
                <c:pt idx="21">
                  <c:v>43497</c:v>
                </c:pt>
                <c:pt idx="22">
                  <c:v>43500</c:v>
                </c:pt>
                <c:pt idx="23">
                  <c:v>43501</c:v>
                </c:pt>
                <c:pt idx="24">
                  <c:v>43502</c:v>
                </c:pt>
                <c:pt idx="25">
                  <c:v>43503</c:v>
                </c:pt>
                <c:pt idx="26">
                  <c:v>43504</c:v>
                </c:pt>
                <c:pt idx="27">
                  <c:v>43507</c:v>
                </c:pt>
                <c:pt idx="28">
                  <c:v>43508</c:v>
                </c:pt>
                <c:pt idx="29">
                  <c:v>43509</c:v>
                </c:pt>
                <c:pt idx="30">
                  <c:v>43510</c:v>
                </c:pt>
                <c:pt idx="31">
                  <c:v>43511</c:v>
                </c:pt>
                <c:pt idx="32">
                  <c:v>43515</c:v>
                </c:pt>
                <c:pt idx="33">
                  <c:v>43516</c:v>
                </c:pt>
                <c:pt idx="34">
                  <c:v>43517</c:v>
                </c:pt>
                <c:pt idx="35">
                  <c:v>43518</c:v>
                </c:pt>
                <c:pt idx="36">
                  <c:v>43521</c:v>
                </c:pt>
                <c:pt idx="37">
                  <c:v>43522</c:v>
                </c:pt>
                <c:pt idx="38">
                  <c:v>43523</c:v>
                </c:pt>
                <c:pt idx="39">
                  <c:v>43524</c:v>
                </c:pt>
                <c:pt idx="40">
                  <c:v>43525</c:v>
                </c:pt>
                <c:pt idx="41">
                  <c:v>43528</c:v>
                </c:pt>
                <c:pt idx="42">
                  <c:v>43529</c:v>
                </c:pt>
                <c:pt idx="43">
                  <c:v>43530</c:v>
                </c:pt>
                <c:pt idx="44">
                  <c:v>43531</c:v>
                </c:pt>
                <c:pt idx="45">
                  <c:v>43532</c:v>
                </c:pt>
                <c:pt idx="46">
                  <c:v>43535</c:v>
                </c:pt>
                <c:pt idx="47">
                  <c:v>43536</c:v>
                </c:pt>
                <c:pt idx="48">
                  <c:v>43537</c:v>
                </c:pt>
                <c:pt idx="49">
                  <c:v>43538</c:v>
                </c:pt>
                <c:pt idx="50">
                  <c:v>43539</c:v>
                </c:pt>
                <c:pt idx="51">
                  <c:v>43542</c:v>
                </c:pt>
                <c:pt idx="52">
                  <c:v>43543</c:v>
                </c:pt>
                <c:pt idx="53">
                  <c:v>43544</c:v>
                </c:pt>
                <c:pt idx="54">
                  <c:v>43545</c:v>
                </c:pt>
                <c:pt idx="55">
                  <c:v>43546</c:v>
                </c:pt>
                <c:pt idx="56">
                  <c:v>43549</c:v>
                </c:pt>
                <c:pt idx="57">
                  <c:v>43550</c:v>
                </c:pt>
                <c:pt idx="58">
                  <c:v>43551</c:v>
                </c:pt>
                <c:pt idx="59">
                  <c:v>43552</c:v>
                </c:pt>
                <c:pt idx="60">
                  <c:v>43553</c:v>
                </c:pt>
                <c:pt idx="61">
                  <c:v>43556</c:v>
                </c:pt>
                <c:pt idx="62">
                  <c:v>43557</c:v>
                </c:pt>
                <c:pt idx="63">
                  <c:v>43558</c:v>
                </c:pt>
                <c:pt idx="64">
                  <c:v>43559</c:v>
                </c:pt>
                <c:pt idx="65">
                  <c:v>43560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43570</c:v>
                </c:pt>
                <c:pt idx="72">
                  <c:v>43571</c:v>
                </c:pt>
                <c:pt idx="73">
                  <c:v>43572</c:v>
                </c:pt>
                <c:pt idx="74">
                  <c:v>43573</c:v>
                </c:pt>
                <c:pt idx="75">
                  <c:v>43577</c:v>
                </c:pt>
                <c:pt idx="76">
                  <c:v>43578</c:v>
                </c:pt>
                <c:pt idx="77">
                  <c:v>43579</c:v>
                </c:pt>
                <c:pt idx="78">
                  <c:v>43580</c:v>
                </c:pt>
                <c:pt idx="79">
                  <c:v>43581</c:v>
                </c:pt>
                <c:pt idx="80">
                  <c:v>43584</c:v>
                </c:pt>
                <c:pt idx="81">
                  <c:v>43585</c:v>
                </c:pt>
                <c:pt idx="82">
                  <c:v>43586</c:v>
                </c:pt>
                <c:pt idx="83">
                  <c:v>43587</c:v>
                </c:pt>
                <c:pt idx="84">
                  <c:v>43588</c:v>
                </c:pt>
                <c:pt idx="85">
                  <c:v>43591</c:v>
                </c:pt>
                <c:pt idx="86">
                  <c:v>43592</c:v>
                </c:pt>
                <c:pt idx="87">
                  <c:v>43593</c:v>
                </c:pt>
                <c:pt idx="88">
                  <c:v>43594</c:v>
                </c:pt>
                <c:pt idx="89">
                  <c:v>43595</c:v>
                </c:pt>
                <c:pt idx="90">
                  <c:v>43598</c:v>
                </c:pt>
                <c:pt idx="91">
                  <c:v>43599</c:v>
                </c:pt>
                <c:pt idx="92">
                  <c:v>43600</c:v>
                </c:pt>
                <c:pt idx="93">
                  <c:v>43601</c:v>
                </c:pt>
                <c:pt idx="94">
                  <c:v>43602</c:v>
                </c:pt>
                <c:pt idx="95">
                  <c:v>43605</c:v>
                </c:pt>
                <c:pt idx="96">
                  <c:v>43606</c:v>
                </c:pt>
                <c:pt idx="97">
                  <c:v>43607</c:v>
                </c:pt>
                <c:pt idx="98">
                  <c:v>43608</c:v>
                </c:pt>
                <c:pt idx="99">
                  <c:v>43609</c:v>
                </c:pt>
                <c:pt idx="100">
                  <c:v>43613</c:v>
                </c:pt>
                <c:pt idx="101">
                  <c:v>43614</c:v>
                </c:pt>
                <c:pt idx="102">
                  <c:v>43615</c:v>
                </c:pt>
                <c:pt idx="103">
                  <c:v>43616</c:v>
                </c:pt>
                <c:pt idx="104">
                  <c:v>43619</c:v>
                </c:pt>
                <c:pt idx="105">
                  <c:v>43620</c:v>
                </c:pt>
                <c:pt idx="106">
                  <c:v>43621</c:v>
                </c:pt>
                <c:pt idx="107">
                  <c:v>43622</c:v>
                </c:pt>
                <c:pt idx="108">
                  <c:v>43623</c:v>
                </c:pt>
                <c:pt idx="109">
                  <c:v>43626</c:v>
                </c:pt>
                <c:pt idx="110">
                  <c:v>43627</c:v>
                </c:pt>
                <c:pt idx="111">
                  <c:v>43628</c:v>
                </c:pt>
                <c:pt idx="112">
                  <c:v>43629</c:v>
                </c:pt>
                <c:pt idx="113">
                  <c:v>43630</c:v>
                </c:pt>
                <c:pt idx="114">
                  <c:v>43633</c:v>
                </c:pt>
                <c:pt idx="115">
                  <c:v>43634</c:v>
                </c:pt>
                <c:pt idx="116">
                  <c:v>43635</c:v>
                </c:pt>
                <c:pt idx="117">
                  <c:v>43636</c:v>
                </c:pt>
                <c:pt idx="118">
                  <c:v>43637</c:v>
                </c:pt>
                <c:pt idx="119">
                  <c:v>43640</c:v>
                </c:pt>
                <c:pt idx="120">
                  <c:v>43641</c:v>
                </c:pt>
                <c:pt idx="121">
                  <c:v>43642</c:v>
                </c:pt>
                <c:pt idx="122">
                  <c:v>43643</c:v>
                </c:pt>
                <c:pt idx="123">
                  <c:v>43644</c:v>
                </c:pt>
                <c:pt idx="124">
                  <c:v>43647</c:v>
                </c:pt>
                <c:pt idx="125">
                  <c:v>43648</c:v>
                </c:pt>
                <c:pt idx="126">
                  <c:v>43649</c:v>
                </c:pt>
                <c:pt idx="127">
                  <c:v>43651</c:v>
                </c:pt>
                <c:pt idx="128">
                  <c:v>43654</c:v>
                </c:pt>
                <c:pt idx="129">
                  <c:v>43655</c:v>
                </c:pt>
                <c:pt idx="130">
                  <c:v>43656</c:v>
                </c:pt>
                <c:pt idx="131">
                  <c:v>43657</c:v>
                </c:pt>
                <c:pt idx="132">
                  <c:v>43658</c:v>
                </c:pt>
                <c:pt idx="133">
                  <c:v>43661</c:v>
                </c:pt>
                <c:pt idx="134">
                  <c:v>43662</c:v>
                </c:pt>
                <c:pt idx="135">
                  <c:v>43663</c:v>
                </c:pt>
                <c:pt idx="136">
                  <c:v>43664</c:v>
                </c:pt>
                <c:pt idx="137">
                  <c:v>43665</c:v>
                </c:pt>
                <c:pt idx="138">
                  <c:v>43668</c:v>
                </c:pt>
                <c:pt idx="139">
                  <c:v>43669</c:v>
                </c:pt>
                <c:pt idx="140">
                  <c:v>43670</c:v>
                </c:pt>
                <c:pt idx="141">
                  <c:v>43671</c:v>
                </c:pt>
                <c:pt idx="142">
                  <c:v>43672</c:v>
                </c:pt>
                <c:pt idx="143">
                  <c:v>43675</c:v>
                </c:pt>
                <c:pt idx="144">
                  <c:v>43676</c:v>
                </c:pt>
                <c:pt idx="145">
                  <c:v>43677</c:v>
                </c:pt>
                <c:pt idx="146">
                  <c:v>43678</c:v>
                </c:pt>
                <c:pt idx="147">
                  <c:v>43679</c:v>
                </c:pt>
                <c:pt idx="148">
                  <c:v>43682</c:v>
                </c:pt>
                <c:pt idx="149">
                  <c:v>43683</c:v>
                </c:pt>
                <c:pt idx="150">
                  <c:v>43684</c:v>
                </c:pt>
                <c:pt idx="151">
                  <c:v>43685</c:v>
                </c:pt>
                <c:pt idx="152">
                  <c:v>43686</c:v>
                </c:pt>
                <c:pt idx="153">
                  <c:v>43689</c:v>
                </c:pt>
                <c:pt idx="154">
                  <c:v>43690</c:v>
                </c:pt>
                <c:pt idx="155">
                  <c:v>43691</c:v>
                </c:pt>
                <c:pt idx="156">
                  <c:v>43692</c:v>
                </c:pt>
                <c:pt idx="157">
                  <c:v>43693</c:v>
                </c:pt>
                <c:pt idx="158">
                  <c:v>43696</c:v>
                </c:pt>
                <c:pt idx="159">
                  <c:v>43697</c:v>
                </c:pt>
                <c:pt idx="160">
                  <c:v>43698</c:v>
                </c:pt>
                <c:pt idx="161">
                  <c:v>43699</c:v>
                </c:pt>
                <c:pt idx="162">
                  <c:v>43700</c:v>
                </c:pt>
                <c:pt idx="163">
                  <c:v>43703</c:v>
                </c:pt>
                <c:pt idx="164">
                  <c:v>43704</c:v>
                </c:pt>
                <c:pt idx="165">
                  <c:v>43705</c:v>
                </c:pt>
                <c:pt idx="166">
                  <c:v>43706</c:v>
                </c:pt>
                <c:pt idx="167">
                  <c:v>43707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43721</c:v>
                </c:pt>
                <c:pt idx="177">
                  <c:v>43724</c:v>
                </c:pt>
                <c:pt idx="178">
                  <c:v>43725</c:v>
                </c:pt>
                <c:pt idx="179">
                  <c:v>43726</c:v>
                </c:pt>
                <c:pt idx="180">
                  <c:v>43727</c:v>
                </c:pt>
                <c:pt idx="181">
                  <c:v>43728</c:v>
                </c:pt>
                <c:pt idx="182">
                  <c:v>43731</c:v>
                </c:pt>
                <c:pt idx="183">
                  <c:v>43732</c:v>
                </c:pt>
                <c:pt idx="184">
                  <c:v>43733</c:v>
                </c:pt>
                <c:pt idx="185">
                  <c:v>43734</c:v>
                </c:pt>
                <c:pt idx="186">
                  <c:v>43735</c:v>
                </c:pt>
                <c:pt idx="187">
                  <c:v>43738</c:v>
                </c:pt>
                <c:pt idx="188">
                  <c:v>43739</c:v>
                </c:pt>
                <c:pt idx="189">
                  <c:v>43740</c:v>
                </c:pt>
                <c:pt idx="190">
                  <c:v>43741</c:v>
                </c:pt>
                <c:pt idx="191">
                  <c:v>43742</c:v>
                </c:pt>
                <c:pt idx="192">
                  <c:v>43745</c:v>
                </c:pt>
                <c:pt idx="193">
                  <c:v>43746</c:v>
                </c:pt>
                <c:pt idx="194">
                  <c:v>43747</c:v>
                </c:pt>
                <c:pt idx="195">
                  <c:v>43748</c:v>
                </c:pt>
                <c:pt idx="196">
                  <c:v>43749</c:v>
                </c:pt>
                <c:pt idx="197">
                  <c:v>43752</c:v>
                </c:pt>
                <c:pt idx="198">
                  <c:v>43753</c:v>
                </c:pt>
                <c:pt idx="199">
                  <c:v>43754</c:v>
                </c:pt>
                <c:pt idx="200">
                  <c:v>43755</c:v>
                </c:pt>
                <c:pt idx="201">
                  <c:v>43756</c:v>
                </c:pt>
                <c:pt idx="202">
                  <c:v>43759</c:v>
                </c:pt>
                <c:pt idx="203">
                  <c:v>43760</c:v>
                </c:pt>
                <c:pt idx="204">
                  <c:v>43761</c:v>
                </c:pt>
                <c:pt idx="205">
                  <c:v>43762</c:v>
                </c:pt>
                <c:pt idx="206">
                  <c:v>43763</c:v>
                </c:pt>
                <c:pt idx="207">
                  <c:v>43766</c:v>
                </c:pt>
                <c:pt idx="208">
                  <c:v>43767</c:v>
                </c:pt>
                <c:pt idx="209">
                  <c:v>43768</c:v>
                </c:pt>
                <c:pt idx="210">
                  <c:v>43769</c:v>
                </c:pt>
                <c:pt idx="211">
                  <c:v>43770</c:v>
                </c:pt>
                <c:pt idx="212">
                  <c:v>43773</c:v>
                </c:pt>
                <c:pt idx="213">
                  <c:v>43774</c:v>
                </c:pt>
                <c:pt idx="214">
                  <c:v>43775</c:v>
                </c:pt>
                <c:pt idx="215">
                  <c:v>43776</c:v>
                </c:pt>
                <c:pt idx="216">
                  <c:v>43777</c:v>
                </c:pt>
                <c:pt idx="217">
                  <c:v>43781</c:v>
                </c:pt>
                <c:pt idx="218">
                  <c:v>43782</c:v>
                </c:pt>
                <c:pt idx="219">
                  <c:v>43783</c:v>
                </c:pt>
                <c:pt idx="220">
                  <c:v>43784</c:v>
                </c:pt>
                <c:pt idx="221">
                  <c:v>43787</c:v>
                </c:pt>
                <c:pt idx="222">
                  <c:v>43788</c:v>
                </c:pt>
                <c:pt idx="223">
                  <c:v>43789</c:v>
                </c:pt>
                <c:pt idx="224">
                  <c:v>43790</c:v>
                </c:pt>
                <c:pt idx="225">
                  <c:v>43791</c:v>
                </c:pt>
                <c:pt idx="226">
                  <c:v>43794</c:v>
                </c:pt>
                <c:pt idx="227">
                  <c:v>43795</c:v>
                </c:pt>
                <c:pt idx="228">
                  <c:v>43796</c:v>
                </c:pt>
                <c:pt idx="229">
                  <c:v>43798</c:v>
                </c:pt>
                <c:pt idx="230">
                  <c:v>43801</c:v>
                </c:pt>
                <c:pt idx="231">
                  <c:v>43802</c:v>
                </c:pt>
                <c:pt idx="232">
                  <c:v>43803</c:v>
                </c:pt>
                <c:pt idx="233">
                  <c:v>43804</c:v>
                </c:pt>
                <c:pt idx="234">
                  <c:v>43805</c:v>
                </c:pt>
                <c:pt idx="235">
                  <c:v>43808</c:v>
                </c:pt>
                <c:pt idx="236">
                  <c:v>43809</c:v>
                </c:pt>
                <c:pt idx="237">
                  <c:v>43810</c:v>
                </c:pt>
                <c:pt idx="238">
                  <c:v>43811</c:v>
                </c:pt>
                <c:pt idx="239">
                  <c:v>43812</c:v>
                </c:pt>
                <c:pt idx="240">
                  <c:v>43815</c:v>
                </c:pt>
                <c:pt idx="241">
                  <c:v>43816</c:v>
                </c:pt>
                <c:pt idx="242">
                  <c:v>43817</c:v>
                </c:pt>
                <c:pt idx="243">
                  <c:v>43818</c:v>
                </c:pt>
                <c:pt idx="244">
                  <c:v>43819</c:v>
                </c:pt>
                <c:pt idx="245">
                  <c:v>43822</c:v>
                </c:pt>
                <c:pt idx="246">
                  <c:v>43823</c:v>
                </c:pt>
                <c:pt idx="247">
                  <c:v>43825</c:v>
                </c:pt>
                <c:pt idx="248">
                  <c:v>43826</c:v>
                </c:pt>
                <c:pt idx="249">
                  <c:v>43829</c:v>
                </c:pt>
                <c:pt idx="250">
                  <c:v>43830</c:v>
                </c:pt>
                <c:pt idx="251">
                  <c:v>43832</c:v>
                </c:pt>
                <c:pt idx="252">
                  <c:v>43833</c:v>
                </c:pt>
                <c:pt idx="253">
                  <c:v>43836</c:v>
                </c:pt>
                <c:pt idx="254">
                  <c:v>43837</c:v>
                </c:pt>
                <c:pt idx="255">
                  <c:v>43838</c:v>
                </c:pt>
                <c:pt idx="256">
                  <c:v>43839</c:v>
                </c:pt>
                <c:pt idx="257">
                  <c:v>43840</c:v>
                </c:pt>
                <c:pt idx="258">
                  <c:v>43843</c:v>
                </c:pt>
                <c:pt idx="259">
                  <c:v>43844</c:v>
                </c:pt>
                <c:pt idx="260">
                  <c:v>43845</c:v>
                </c:pt>
                <c:pt idx="261">
                  <c:v>43846</c:v>
                </c:pt>
                <c:pt idx="262">
                  <c:v>43847</c:v>
                </c:pt>
                <c:pt idx="263">
                  <c:v>43851</c:v>
                </c:pt>
                <c:pt idx="264">
                  <c:v>43852</c:v>
                </c:pt>
                <c:pt idx="265">
                  <c:v>43853</c:v>
                </c:pt>
                <c:pt idx="266">
                  <c:v>43854</c:v>
                </c:pt>
                <c:pt idx="267">
                  <c:v>43857</c:v>
                </c:pt>
                <c:pt idx="268">
                  <c:v>43858</c:v>
                </c:pt>
                <c:pt idx="269">
                  <c:v>43859</c:v>
                </c:pt>
                <c:pt idx="270">
                  <c:v>43860</c:v>
                </c:pt>
                <c:pt idx="271">
                  <c:v>43861</c:v>
                </c:pt>
                <c:pt idx="272">
                  <c:v>43864</c:v>
                </c:pt>
                <c:pt idx="273">
                  <c:v>43865</c:v>
                </c:pt>
                <c:pt idx="274">
                  <c:v>43866</c:v>
                </c:pt>
                <c:pt idx="275">
                  <c:v>43867</c:v>
                </c:pt>
                <c:pt idx="276">
                  <c:v>43868</c:v>
                </c:pt>
                <c:pt idx="277">
                  <c:v>43871</c:v>
                </c:pt>
                <c:pt idx="278">
                  <c:v>43872</c:v>
                </c:pt>
                <c:pt idx="279">
                  <c:v>43873</c:v>
                </c:pt>
                <c:pt idx="280">
                  <c:v>43874</c:v>
                </c:pt>
                <c:pt idx="281">
                  <c:v>43875</c:v>
                </c:pt>
                <c:pt idx="282">
                  <c:v>43879</c:v>
                </c:pt>
                <c:pt idx="283">
                  <c:v>43880</c:v>
                </c:pt>
                <c:pt idx="284">
                  <c:v>43881</c:v>
                </c:pt>
                <c:pt idx="285">
                  <c:v>43882</c:v>
                </c:pt>
                <c:pt idx="286">
                  <c:v>43885</c:v>
                </c:pt>
                <c:pt idx="287">
                  <c:v>43886</c:v>
                </c:pt>
                <c:pt idx="288">
                  <c:v>43887</c:v>
                </c:pt>
                <c:pt idx="289">
                  <c:v>43888</c:v>
                </c:pt>
                <c:pt idx="290">
                  <c:v>43889</c:v>
                </c:pt>
                <c:pt idx="291">
                  <c:v>43892</c:v>
                </c:pt>
                <c:pt idx="292">
                  <c:v>43893</c:v>
                </c:pt>
                <c:pt idx="293">
                  <c:v>43894</c:v>
                </c:pt>
                <c:pt idx="294">
                  <c:v>43895</c:v>
                </c:pt>
                <c:pt idx="295">
                  <c:v>43896</c:v>
                </c:pt>
                <c:pt idx="296">
                  <c:v>43899</c:v>
                </c:pt>
                <c:pt idx="297">
                  <c:v>43900</c:v>
                </c:pt>
                <c:pt idx="298">
                  <c:v>43901</c:v>
                </c:pt>
                <c:pt idx="299">
                  <c:v>43902</c:v>
                </c:pt>
                <c:pt idx="300">
                  <c:v>43903</c:v>
                </c:pt>
                <c:pt idx="301">
                  <c:v>43906</c:v>
                </c:pt>
                <c:pt idx="302">
                  <c:v>43907</c:v>
                </c:pt>
                <c:pt idx="303">
                  <c:v>43908</c:v>
                </c:pt>
                <c:pt idx="304">
                  <c:v>43909</c:v>
                </c:pt>
                <c:pt idx="305">
                  <c:v>43910</c:v>
                </c:pt>
                <c:pt idx="306">
                  <c:v>43913</c:v>
                </c:pt>
                <c:pt idx="307">
                  <c:v>43914</c:v>
                </c:pt>
                <c:pt idx="308">
                  <c:v>43915</c:v>
                </c:pt>
                <c:pt idx="309">
                  <c:v>43916</c:v>
                </c:pt>
                <c:pt idx="310">
                  <c:v>43917</c:v>
                </c:pt>
                <c:pt idx="311">
                  <c:v>43920</c:v>
                </c:pt>
                <c:pt idx="312">
                  <c:v>43921</c:v>
                </c:pt>
                <c:pt idx="313">
                  <c:v>43922</c:v>
                </c:pt>
                <c:pt idx="314">
                  <c:v>43923</c:v>
                </c:pt>
                <c:pt idx="315">
                  <c:v>43924</c:v>
                </c:pt>
                <c:pt idx="316">
                  <c:v>43927</c:v>
                </c:pt>
                <c:pt idx="317">
                  <c:v>43928</c:v>
                </c:pt>
                <c:pt idx="318">
                  <c:v>43929</c:v>
                </c:pt>
                <c:pt idx="319">
                  <c:v>43930</c:v>
                </c:pt>
                <c:pt idx="320">
                  <c:v>43934</c:v>
                </c:pt>
                <c:pt idx="321">
                  <c:v>43935</c:v>
                </c:pt>
                <c:pt idx="322">
                  <c:v>43936</c:v>
                </c:pt>
                <c:pt idx="323">
                  <c:v>43937</c:v>
                </c:pt>
                <c:pt idx="324">
                  <c:v>43938</c:v>
                </c:pt>
                <c:pt idx="325">
                  <c:v>43941</c:v>
                </c:pt>
                <c:pt idx="326">
                  <c:v>43942</c:v>
                </c:pt>
                <c:pt idx="327">
                  <c:v>43943</c:v>
                </c:pt>
                <c:pt idx="328">
                  <c:v>43944</c:v>
                </c:pt>
                <c:pt idx="329">
                  <c:v>43945</c:v>
                </c:pt>
                <c:pt idx="330">
                  <c:v>43948</c:v>
                </c:pt>
                <c:pt idx="331">
                  <c:v>43949</c:v>
                </c:pt>
                <c:pt idx="332">
                  <c:v>43950</c:v>
                </c:pt>
                <c:pt idx="333">
                  <c:v>43951</c:v>
                </c:pt>
                <c:pt idx="334">
                  <c:v>43952</c:v>
                </c:pt>
                <c:pt idx="335">
                  <c:v>43955</c:v>
                </c:pt>
                <c:pt idx="336">
                  <c:v>43956</c:v>
                </c:pt>
                <c:pt idx="337">
                  <c:v>43957</c:v>
                </c:pt>
                <c:pt idx="338">
                  <c:v>43958</c:v>
                </c:pt>
                <c:pt idx="339">
                  <c:v>43959</c:v>
                </c:pt>
                <c:pt idx="340">
                  <c:v>43962</c:v>
                </c:pt>
                <c:pt idx="341">
                  <c:v>43963</c:v>
                </c:pt>
                <c:pt idx="342">
                  <c:v>43964</c:v>
                </c:pt>
                <c:pt idx="343">
                  <c:v>43965</c:v>
                </c:pt>
                <c:pt idx="344">
                  <c:v>43966</c:v>
                </c:pt>
                <c:pt idx="345">
                  <c:v>43969</c:v>
                </c:pt>
                <c:pt idx="346">
                  <c:v>43970</c:v>
                </c:pt>
                <c:pt idx="347">
                  <c:v>43971</c:v>
                </c:pt>
                <c:pt idx="348">
                  <c:v>43972</c:v>
                </c:pt>
                <c:pt idx="349">
                  <c:v>43973</c:v>
                </c:pt>
                <c:pt idx="350">
                  <c:v>43977</c:v>
                </c:pt>
                <c:pt idx="351">
                  <c:v>43978</c:v>
                </c:pt>
                <c:pt idx="352">
                  <c:v>43979</c:v>
                </c:pt>
                <c:pt idx="353">
                  <c:v>43980</c:v>
                </c:pt>
              </c:numCache>
            </c:numRef>
          </c:cat>
          <c:val>
            <c:numRef>
              <c:f>Sheet1!$G$2:$G$355</c:f>
              <c:numCache>
                <c:formatCode>###,###,###,###,##0.00_ </c:formatCode>
                <c:ptCount val="354"/>
                <c:pt idx="0">
                  <c:v>479.26</c:v>
                </c:pt>
                <c:pt idx="1">
                  <c:v>478.93</c:v>
                </c:pt>
                <c:pt idx="2">
                  <c:v>481.25</c:v>
                </c:pt>
                <c:pt idx="3">
                  <c:v>482.05</c:v>
                </c:pt>
                <c:pt idx="4">
                  <c:v>482.16</c:v>
                </c:pt>
                <c:pt idx="5">
                  <c:v>479.55</c:v>
                </c:pt>
                <c:pt idx="6">
                  <c:v>478.62</c:v>
                </c:pt>
                <c:pt idx="7">
                  <c:v>479.01</c:v>
                </c:pt>
                <c:pt idx="8">
                  <c:v>479.4</c:v>
                </c:pt>
                <c:pt idx="9">
                  <c:v>479.46</c:v>
                </c:pt>
                <c:pt idx="10">
                  <c:v>480.88</c:v>
                </c:pt>
                <c:pt idx="11">
                  <c:v>481.81</c:v>
                </c:pt>
                <c:pt idx="12">
                  <c:v>476.52</c:v>
                </c:pt>
                <c:pt idx="13">
                  <c:v>475.41</c:v>
                </c:pt>
                <c:pt idx="14">
                  <c:v>476.57</c:v>
                </c:pt>
                <c:pt idx="15">
                  <c:v>476.62</c:v>
                </c:pt>
                <c:pt idx="16">
                  <c:v>477.86</c:v>
                </c:pt>
                <c:pt idx="17">
                  <c:v>477.78</c:v>
                </c:pt>
                <c:pt idx="18">
                  <c:v>479.49</c:v>
                </c:pt>
                <c:pt idx="19">
                  <c:v>480.21</c:v>
                </c:pt>
                <c:pt idx="20">
                  <c:v>481.09</c:v>
                </c:pt>
                <c:pt idx="21">
                  <c:v>480.72</c:v>
                </c:pt>
                <c:pt idx="22">
                  <c:v>480.98</c:v>
                </c:pt>
                <c:pt idx="23">
                  <c:v>481.81</c:v>
                </c:pt>
                <c:pt idx="24">
                  <c:v>481.15</c:v>
                </c:pt>
                <c:pt idx="25">
                  <c:v>481.15</c:v>
                </c:pt>
                <c:pt idx="26">
                  <c:v>480.56</c:v>
                </c:pt>
                <c:pt idx="27">
                  <c:v>478.61</c:v>
                </c:pt>
                <c:pt idx="28">
                  <c:v>478.04</c:v>
                </c:pt>
                <c:pt idx="29">
                  <c:v>477.85</c:v>
                </c:pt>
                <c:pt idx="30">
                  <c:v>478.42</c:v>
                </c:pt>
                <c:pt idx="31">
                  <c:v>481.6</c:v>
                </c:pt>
                <c:pt idx="32">
                  <c:v>483.43</c:v>
                </c:pt>
                <c:pt idx="33">
                  <c:v>484.79</c:v>
                </c:pt>
                <c:pt idx="34">
                  <c:v>485.66</c:v>
                </c:pt>
                <c:pt idx="35">
                  <c:v>486.42</c:v>
                </c:pt>
                <c:pt idx="36">
                  <c:v>487.02</c:v>
                </c:pt>
                <c:pt idx="37">
                  <c:v>486.11</c:v>
                </c:pt>
                <c:pt idx="38">
                  <c:v>486.71</c:v>
                </c:pt>
                <c:pt idx="39">
                  <c:v>487.29</c:v>
                </c:pt>
                <c:pt idx="40">
                  <c:v>488.16</c:v>
                </c:pt>
                <c:pt idx="41">
                  <c:v>486.51</c:v>
                </c:pt>
                <c:pt idx="42">
                  <c:v>488.07</c:v>
                </c:pt>
                <c:pt idx="43">
                  <c:v>487.54</c:v>
                </c:pt>
                <c:pt idx="44">
                  <c:v>489.24</c:v>
                </c:pt>
                <c:pt idx="45">
                  <c:v>488.01</c:v>
                </c:pt>
                <c:pt idx="46">
                  <c:v>488.21</c:v>
                </c:pt>
                <c:pt idx="47">
                  <c:v>491.1</c:v>
                </c:pt>
                <c:pt idx="48">
                  <c:v>491.61</c:v>
                </c:pt>
                <c:pt idx="49">
                  <c:v>490.26</c:v>
                </c:pt>
                <c:pt idx="50">
                  <c:v>490.42</c:v>
                </c:pt>
                <c:pt idx="51">
                  <c:v>490.49</c:v>
                </c:pt>
                <c:pt idx="52">
                  <c:v>491.12</c:v>
                </c:pt>
                <c:pt idx="53">
                  <c:v>491.67</c:v>
                </c:pt>
                <c:pt idx="54">
                  <c:v>492.62</c:v>
                </c:pt>
                <c:pt idx="55">
                  <c:v>491.11</c:v>
                </c:pt>
                <c:pt idx="56">
                  <c:v>491.43</c:v>
                </c:pt>
                <c:pt idx="57">
                  <c:v>491.58</c:v>
                </c:pt>
                <c:pt idx="58">
                  <c:v>492.06</c:v>
                </c:pt>
                <c:pt idx="59">
                  <c:v>491.5</c:v>
                </c:pt>
                <c:pt idx="60">
                  <c:v>494.58</c:v>
                </c:pt>
                <c:pt idx="61">
                  <c:v>494.58</c:v>
                </c:pt>
                <c:pt idx="62">
                  <c:v>493.65</c:v>
                </c:pt>
                <c:pt idx="63">
                  <c:v>494.62</c:v>
                </c:pt>
                <c:pt idx="64">
                  <c:v>494.39</c:v>
                </c:pt>
                <c:pt idx="65">
                  <c:v>491</c:v>
                </c:pt>
                <c:pt idx="66">
                  <c:v>491.47</c:v>
                </c:pt>
                <c:pt idx="67">
                  <c:v>491.13</c:v>
                </c:pt>
                <c:pt idx="68">
                  <c:v>490.75</c:v>
                </c:pt>
                <c:pt idx="69">
                  <c:v>489.81</c:v>
                </c:pt>
                <c:pt idx="70">
                  <c:v>491.66</c:v>
                </c:pt>
                <c:pt idx="71">
                  <c:v>490.48</c:v>
                </c:pt>
                <c:pt idx="72">
                  <c:v>490.56</c:v>
                </c:pt>
                <c:pt idx="73">
                  <c:v>491.4</c:v>
                </c:pt>
                <c:pt idx="74">
                  <c:v>489.27</c:v>
                </c:pt>
                <c:pt idx="75">
                  <c:v>489.1</c:v>
                </c:pt>
                <c:pt idx="76">
                  <c:v>488.67</c:v>
                </c:pt>
                <c:pt idx="77">
                  <c:v>487.59</c:v>
                </c:pt>
                <c:pt idx="78">
                  <c:v>488.1</c:v>
                </c:pt>
                <c:pt idx="79">
                  <c:v>489.76</c:v>
                </c:pt>
                <c:pt idx="80">
                  <c:v>487.48</c:v>
                </c:pt>
                <c:pt idx="81">
                  <c:v>488.06</c:v>
                </c:pt>
                <c:pt idx="82">
                  <c:v>484.17</c:v>
                </c:pt>
                <c:pt idx="83">
                  <c:v>481.62</c:v>
                </c:pt>
                <c:pt idx="84">
                  <c:v>482.81</c:v>
                </c:pt>
                <c:pt idx="85">
                  <c:v>481.82</c:v>
                </c:pt>
                <c:pt idx="86">
                  <c:v>480.42</c:v>
                </c:pt>
                <c:pt idx="87">
                  <c:v>475.07</c:v>
                </c:pt>
                <c:pt idx="88">
                  <c:v>473.08</c:v>
                </c:pt>
                <c:pt idx="89">
                  <c:v>467.73</c:v>
                </c:pt>
                <c:pt idx="90">
                  <c:v>464.28</c:v>
                </c:pt>
                <c:pt idx="91">
                  <c:v>465.95</c:v>
                </c:pt>
                <c:pt idx="92">
                  <c:v>468.29</c:v>
                </c:pt>
                <c:pt idx="93">
                  <c:v>468.87</c:v>
                </c:pt>
                <c:pt idx="94">
                  <c:v>467.98</c:v>
                </c:pt>
                <c:pt idx="95">
                  <c:v>468.32</c:v>
                </c:pt>
                <c:pt idx="96">
                  <c:v>468.07</c:v>
                </c:pt>
                <c:pt idx="97">
                  <c:v>466.91</c:v>
                </c:pt>
                <c:pt idx="98">
                  <c:v>466.83</c:v>
                </c:pt>
                <c:pt idx="99">
                  <c:v>467.97</c:v>
                </c:pt>
                <c:pt idx="100">
                  <c:v>470.46</c:v>
                </c:pt>
                <c:pt idx="101">
                  <c:v>467.96</c:v>
                </c:pt>
                <c:pt idx="102">
                  <c:v>468.35</c:v>
                </c:pt>
                <c:pt idx="103">
                  <c:v>467.01</c:v>
                </c:pt>
                <c:pt idx="104">
                  <c:v>468.09</c:v>
                </c:pt>
                <c:pt idx="105">
                  <c:v>467.86</c:v>
                </c:pt>
                <c:pt idx="106">
                  <c:v>467.21</c:v>
                </c:pt>
                <c:pt idx="107">
                  <c:v>467.63</c:v>
                </c:pt>
                <c:pt idx="108">
                  <c:v>456.9</c:v>
                </c:pt>
                <c:pt idx="109">
                  <c:v>457.6</c:v>
                </c:pt>
                <c:pt idx="110">
                  <c:v>457.72</c:v>
                </c:pt>
                <c:pt idx="111">
                  <c:v>458.15</c:v>
                </c:pt>
                <c:pt idx="112">
                  <c:v>457.86</c:v>
                </c:pt>
                <c:pt idx="113">
                  <c:v>456.25</c:v>
                </c:pt>
                <c:pt idx="114">
                  <c:v>455.97</c:v>
                </c:pt>
                <c:pt idx="115">
                  <c:v>456.45</c:v>
                </c:pt>
                <c:pt idx="116">
                  <c:v>456.2</c:v>
                </c:pt>
                <c:pt idx="117">
                  <c:v>455.5</c:v>
                </c:pt>
                <c:pt idx="118">
                  <c:v>454.59</c:v>
                </c:pt>
                <c:pt idx="119">
                  <c:v>455.46</c:v>
                </c:pt>
                <c:pt idx="120">
                  <c:v>456.78</c:v>
                </c:pt>
                <c:pt idx="121">
                  <c:v>456.03</c:v>
                </c:pt>
                <c:pt idx="122">
                  <c:v>454.66</c:v>
                </c:pt>
                <c:pt idx="123">
                  <c:v>455.22</c:v>
                </c:pt>
                <c:pt idx="124">
                  <c:v>454.68</c:v>
                </c:pt>
                <c:pt idx="125">
                  <c:v>450.97</c:v>
                </c:pt>
                <c:pt idx="126">
                  <c:v>452.72</c:v>
                </c:pt>
                <c:pt idx="127">
                  <c:v>451.03</c:v>
                </c:pt>
                <c:pt idx="128">
                  <c:v>450.43</c:v>
                </c:pt>
                <c:pt idx="129">
                  <c:v>446.42</c:v>
                </c:pt>
                <c:pt idx="130">
                  <c:v>448.08</c:v>
                </c:pt>
                <c:pt idx="131">
                  <c:v>448.7</c:v>
                </c:pt>
                <c:pt idx="132">
                  <c:v>448.55</c:v>
                </c:pt>
                <c:pt idx="133">
                  <c:v>449.67</c:v>
                </c:pt>
                <c:pt idx="134">
                  <c:v>448.92</c:v>
                </c:pt>
                <c:pt idx="135">
                  <c:v>448.94</c:v>
                </c:pt>
                <c:pt idx="136">
                  <c:v>448.18</c:v>
                </c:pt>
                <c:pt idx="137">
                  <c:v>449.58</c:v>
                </c:pt>
                <c:pt idx="138">
                  <c:v>449.37</c:v>
                </c:pt>
                <c:pt idx="139">
                  <c:v>449.09</c:v>
                </c:pt>
                <c:pt idx="140">
                  <c:v>450.75</c:v>
                </c:pt>
                <c:pt idx="141">
                  <c:v>450.17</c:v>
                </c:pt>
                <c:pt idx="142">
                  <c:v>449.59</c:v>
                </c:pt>
                <c:pt idx="143">
                  <c:v>450.29</c:v>
                </c:pt>
                <c:pt idx="144">
                  <c:v>448.3</c:v>
                </c:pt>
                <c:pt idx="145">
                  <c:v>447.46</c:v>
                </c:pt>
                <c:pt idx="146">
                  <c:v>446.61</c:v>
                </c:pt>
                <c:pt idx="147">
                  <c:v>442.11</c:v>
                </c:pt>
                <c:pt idx="148">
                  <c:v>440.52</c:v>
                </c:pt>
                <c:pt idx="149">
                  <c:v>441.41</c:v>
                </c:pt>
                <c:pt idx="150">
                  <c:v>440.13</c:v>
                </c:pt>
                <c:pt idx="151">
                  <c:v>448.72</c:v>
                </c:pt>
                <c:pt idx="152">
                  <c:v>448.19</c:v>
                </c:pt>
                <c:pt idx="153">
                  <c:v>446.97</c:v>
                </c:pt>
                <c:pt idx="154">
                  <c:v>449.15</c:v>
                </c:pt>
                <c:pt idx="155">
                  <c:v>448.98</c:v>
                </c:pt>
                <c:pt idx="156">
                  <c:v>449.11</c:v>
                </c:pt>
                <c:pt idx="157">
                  <c:v>447.87</c:v>
                </c:pt>
                <c:pt idx="158">
                  <c:v>447.06</c:v>
                </c:pt>
                <c:pt idx="159">
                  <c:v>446.34</c:v>
                </c:pt>
                <c:pt idx="160">
                  <c:v>446.75</c:v>
                </c:pt>
                <c:pt idx="161">
                  <c:v>445.8</c:v>
                </c:pt>
                <c:pt idx="162">
                  <c:v>444.28</c:v>
                </c:pt>
                <c:pt idx="163">
                  <c:v>444.27</c:v>
                </c:pt>
                <c:pt idx="164">
                  <c:v>443.99</c:v>
                </c:pt>
                <c:pt idx="165">
                  <c:v>444.63</c:v>
                </c:pt>
                <c:pt idx="166">
                  <c:v>443.55</c:v>
                </c:pt>
                <c:pt idx="167">
                  <c:v>443.98</c:v>
                </c:pt>
                <c:pt idx="168">
                  <c:v>443.18</c:v>
                </c:pt>
                <c:pt idx="169">
                  <c:v>444.7</c:v>
                </c:pt>
                <c:pt idx="170">
                  <c:v>447.25</c:v>
                </c:pt>
                <c:pt idx="171">
                  <c:v>446.24</c:v>
                </c:pt>
                <c:pt idx="172">
                  <c:v>441.94</c:v>
                </c:pt>
                <c:pt idx="173">
                  <c:v>441.9</c:v>
                </c:pt>
                <c:pt idx="174">
                  <c:v>443.28</c:v>
                </c:pt>
                <c:pt idx="175">
                  <c:v>443.9</c:v>
                </c:pt>
                <c:pt idx="176">
                  <c:v>442.61</c:v>
                </c:pt>
                <c:pt idx="177">
                  <c:v>443.36</c:v>
                </c:pt>
                <c:pt idx="178">
                  <c:v>443.03</c:v>
                </c:pt>
                <c:pt idx="179">
                  <c:v>441.46</c:v>
                </c:pt>
                <c:pt idx="180">
                  <c:v>440.6</c:v>
                </c:pt>
                <c:pt idx="181">
                  <c:v>441.36</c:v>
                </c:pt>
                <c:pt idx="182">
                  <c:v>441.1</c:v>
                </c:pt>
                <c:pt idx="183">
                  <c:v>439.82</c:v>
                </c:pt>
                <c:pt idx="184">
                  <c:v>439.65</c:v>
                </c:pt>
                <c:pt idx="185">
                  <c:v>439.23</c:v>
                </c:pt>
                <c:pt idx="186">
                  <c:v>439.52</c:v>
                </c:pt>
                <c:pt idx="187">
                  <c:v>439.34</c:v>
                </c:pt>
                <c:pt idx="188">
                  <c:v>439.96</c:v>
                </c:pt>
                <c:pt idx="189">
                  <c:v>439.97</c:v>
                </c:pt>
                <c:pt idx="190">
                  <c:v>439.54</c:v>
                </c:pt>
                <c:pt idx="191">
                  <c:v>439.98</c:v>
                </c:pt>
                <c:pt idx="192">
                  <c:v>433.62</c:v>
                </c:pt>
                <c:pt idx="193">
                  <c:v>433.47</c:v>
                </c:pt>
                <c:pt idx="194">
                  <c:v>435.03</c:v>
                </c:pt>
                <c:pt idx="195">
                  <c:v>436.25</c:v>
                </c:pt>
                <c:pt idx="196">
                  <c:v>438.49</c:v>
                </c:pt>
                <c:pt idx="197">
                  <c:v>438.43</c:v>
                </c:pt>
                <c:pt idx="198">
                  <c:v>438.03</c:v>
                </c:pt>
                <c:pt idx="199">
                  <c:v>438.74</c:v>
                </c:pt>
                <c:pt idx="200">
                  <c:v>439.84</c:v>
                </c:pt>
                <c:pt idx="201">
                  <c:v>439.15</c:v>
                </c:pt>
                <c:pt idx="202">
                  <c:v>438.72</c:v>
                </c:pt>
                <c:pt idx="203">
                  <c:v>439.78</c:v>
                </c:pt>
                <c:pt idx="204">
                  <c:v>438.31</c:v>
                </c:pt>
                <c:pt idx="205">
                  <c:v>438.31</c:v>
                </c:pt>
                <c:pt idx="206">
                  <c:v>438.64</c:v>
                </c:pt>
                <c:pt idx="207">
                  <c:v>439.16</c:v>
                </c:pt>
                <c:pt idx="208">
                  <c:v>439.99</c:v>
                </c:pt>
                <c:pt idx="209">
                  <c:v>439.39</c:v>
                </c:pt>
                <c:pt idx="210">
                  <c:v>437.29</c:v>
                </c:pt>
                <c:pt idx="211">
                  <c:v>437.36</c:v>
                </c:pt>
                <c:pt idx="212">
                  <c:v>437.62</c:v>
                </c:pt>
                <c:pt idx="213">
                  <c:v>438.64</c:v>
                </c:pt>
                <c:pt idx="214">
                  <c:v>437.57</c:v>
                </c:pt>
                <c:pt idx="215">
                  <c:v>442.6</c:v>
                </c:pt>
                <c:pt idx="216">
                  <c:v>441.23</c:v>
                </c:pt>
                <c:pt idx="217">
                  <c:v>441.51</c:v>
                </c:pt>
                <c:pt idx="218">
                  <c:v>439.62</c:v>
                </c:pt>
                <c:pt idx="219">
                  <c:v>439.56</c:v>
                </c:pt>
                <c:pt idx="220">
                  <c:v>439.43</c:v>
                </c:pt>
                <c:pt idx="221">
                  <c:v>437.46</c:v>
                </c:pt>
                <c:pt idx="222">
                  <c:v>436.4</c:v>
                </c:pt>
                <c:pt idx="223">
                  <c:v>435.78</c:v>
                </c:pt>
                <c:pt idx="224">
                  <c:v>435.71</c:v>
                </c:pt>
                <c:pt idx="225">
                  <c:v>436.27</c:v>
                </c:pt>
                <c:pt idx="226">
                  <c:v>437.37</c:v>
                </c:pt>
                <c:pt idx="227">
                  <c:v>437.04</c:v>
                </c:pt>
                <c:pt idx="228">
                  <c:v>437.99</c:v>
                </c:pt>
                <c:pt idx="229">
                  <c:v>436.11</c:v>
                </c:pt>
                <c:pt idx="230">
                  <c:v>435.04</c:v>
                </c:pt>
                <c:pt idx="231">
                  <c:v>433.89</c:v>
                </c:pt>
                <c:pt idx="232">
                  <c:v>435.2</c:v>
                </c:pt>
                <c:pt idx="233">
                  <c:v>435.28</c:v>
                </c:pt>
                <c:pt idx="234">
                  <c:v>442.22</c:v>
                </c:pt>
                <c:pt idx="235">
                  <c:v>443.36</c:v>
                </c:pt>
                <c:pt idx="236">
                  <c:v>444.52</c:v>
                </c:pt>
                <c:pt idx="237">
                  <c:v>447.35</c:v>
                </c:pt>
                <c:pt idx="238">
                  <c:v>448.49</c:v>
                </c:pt>
                <c:pt idx="239">
                  <c:v>448.82</c:v>
                </c:pt>
                <c:pt idx="240">
                  <c:v>449.54</c:v>
                </c:pt>
                <c:pt idx="241">
                  <c:v>449.94</c:v>
                </c:pt>
                <c:pt idx="242">
                  <c:v>450.07</c:v>
                </c:pt>
                <c:pt idx="243">
                  <c:v>451.11</c:v>
                </c:pt>
                <c:pt idx="244">
                  <c:v>451.22</c:v>
                </c:pt>
                <c:pt idx="245">
                  <c:v>451.09</c:v>
                </c:pt>
                <c:pt idx="246">
                  <c:v>451.23</c:v>
                </c:pt>
                <c:pt idx="247">
                  <c:v>451.6</c:v>
                </c:pt>
                <c:pt idx="248">
                  <c:v>451.65</c:v>
                </c:pt>
                <c:pt idx="249">
                  <c:v>453.4</c:v>
                </c:pt>
                <c:pt idx="250">
                  <c:v>451.79</c:v>
                </c:pt>
                <c:pt idx="251">
                  <c:v>452.49</c:v>
                </c:pt>
                <c:pt idx="252">
                  <c:v>450.99</c:v>
                </c:pt>
                <c:pt idx="253">
                  <c:v>452.28</c:v>
                </c:pt>
                <c:pt idx="254">
                  <c:v>453.04</c:v>
                </c:pt>
                <c:pt idx="255">
                  <c:v>454.35</c:v>
                </c:pt>
                <c:pt idx="256">
                  <c:v>462.64</c:v>
                </c:pt>
                <c:pt idx="257">
                  <c:v>462.52</c:v>
                </c:pt>
                <c:pt idx="258">
                  <c:v>462.64</c:v>
                </c:pt>
                <c:pt idx="259">
                  <c:v>466.71</c:v>
                </c:pt>
                <c:pt idx="260">
                  <c:v>466.44</c:v>
                </c:pt>
                <c:pt idx="261">
                  <c:v>467.58</c:v>
                </c:pt>
                <c:pt idx="262">
                  <c:v>468.36</c:v>
                </c:pt>
                <c:pt idx="263">
                  <c:v>466.38</c:v>
                </c:pt>
                <c:pt idx="264">
                  <c:v>466.89</c:v>
                </c:pt>
                <c:pt idx="265">
                  <c:v>464.37</c:v>
                </c:pt>
                <c:pt idx="266">
                  <c:v>464.31</c:v>
                </c:pt>
                <c:pt idx="267">
                  <c:v>460.75</c:v>
                </c:pt>
                <c:pt idx="268">
                  <c:v>461.08</c:v>
                </c:pt>
                <c:pt idx="270">
                  <c:v>459.31</c:v>
                </c:pt>
                <c:pt idx="271">
                  <c:v>459.05</c:v>
                </c:pt>
                <c:pt idx="272">
                  <c:v>457.81</c:v>
                </c:pt>
                <c:pt idx="273">
                  <c:v>459.13</c:v>
                </c:pt>
                <c:pt idx="274">
                  <c:v>460.28</c:v>
                </c:pt>
                <c:pt idx="275">
                  <c:v>460.77</c:v>
                </c:pt>
                <c:pt idx="276">
                  <c:v>455.33</c:v>
                </c:pt>
                <c:pt idx="277">
                  <c:v>455.48</c:v>
                </c:pt>
                <c:pt idx="278">
                  <c:v>457.17</c:v>
                </c:pt>
                <c:pt idx="279">
                  <c:v>457.58</c:v>
                </c:pt>
                <c:pt idx="280">
                  <c:v>457.71</c:v>
                </c:pt>
                <c:pt idx="281">
                  <c:v>456.91</c:v>
                </c:pt>
                <c:pt idx="282">
                  <c:v>457.76</c:v>
                </c:pt>
                <c:pt idx="283">
                  <c:v>459.08</c:v>
                </c:pt>
                <c:pt idx="284">
                  <c:v>458.37</c:v>
                </c:pt>
                <c:pt idx="285">
                  <c:v>458.48</c:v>
                </c:pt>
                <c:pt idx="286">
                  <c:v>456.38</c:v>
                </c:pt>
                <c:pt idx="287">
                  <c:v>456.39</c:v>
                </c:pt>
                <c:pt idx="288">
                  <c:v>455.11</c:v>
                </c:pt>
                <c:pt idx="289">
                  <c:v>452.34</c:v>
                </c:pt>
                <c:pt idx="290">
                  <c:v>451.56</c:v>
                </c:pt>
                <c:pt idx="291">
                  <c:v>454.1</c:v>
                </c:pt>
                <c:pt idx="292">
                  <c:v>453.33</c:v>
                </c:pt>
                <c:pt idx="293">
                  <c:v>453.74</c:v>
                </c:pt>
                <c:pt idx="294">
                  <c:v>454.64</c:v>
                </c:pt>
                <c:pt idx="295">
                  <c:v>453.79</c:v>
                </c:pt>
                <c:pt idx="296">
                  <c:v>450.62</c:v>
                </c:pt>
                <c:pt idx="297">
                  <c:v>452.14</c:v>
                </c:pt>
                <c:pt idx="298">
                  <c:v>452.14</c:v>
                </c:pt>
                <c:pt idx="299">
                  <c:v>449.53</c:v>
                </c:pt>
                <c:pt idx="300">
                  <c:v>440.64</c:v>
                </c:pt>
                <c:pt idx="301">
                  <c:v>434.59</c:v>
                </c:pt>
                <c:pt idx="302">
                  <c:v>429.28</c:v>
                </c:pt>
                <c:pt idx="303">
                  <c:v>429.28</c:v>
                </c:pt>
                <c:pt idx="304">
                  <c:v>421.78</c:v>
                </c:pt>
                <c:pt idx="305">
                  <c:v>421.61</c:v>
                </c:pt>
                <c:pt idx="306">
                  <c:v>416.88</c:v>
                </c:pt>
                <c:pt idx="307">
                  <c:v>417.61</c:v>
                </c:pt>
                <c:pt idx="308">
                  <c:v>419.91</c:v>
                </c:pt>
                <c:pt idx="309">
                  <c:v>419.9</c:v>
                </c:pt>
                <c:pt idx="310">
                  <c:v>420.11</c:v>
                </c:pt>
                <c:pt idx="311">
                  <c:v>419.52</c:v>
                </c:pt>
                <c:pt idx="312">
                  <c:v>420.03</c:v>
                </c:pt>
                <c:pt idx="313">
                  <c:v>416.4</c:v>
                </c:pt>
                <c:pt idx="314">
                  <c:v>418.24</c:v>
                </c:pt>
                <c:pt idx="315">
                  <c:v>418.29</c:v>
                </c:pt>
                <c:pt idx="316">
                  <c:v>420.39</c:v>
                </c:pt>
                <c:pt idx="317">
                  <c:v>417.97</c:v>
                </c:pt>
                <c:pt idx="318">
                  <c:v>417.24</c:v>
                </c:pt>
                <c:pt idx="319">
                  <c:v>419.99</c:v>
                </c:pt>
                <c:pt idx="320">
                  <c:v>411.87</c:v>
                </c:pt>
                <c:pt idx="321">
                  <c:v>413.42</c:v>
                </c:pt>
                <c:pt idx="322">
                  <c:v>412.32</c:v>
                </c:pt>
                <c:pt idx="323">
                  <c:v>413.19</c:v>
                </c:pt>
                <c:pt idx="324">
                  <c:v>409.1</c:v>
                </c:pt>
                <c:pt idx="325">
                  <c:v>410.96</c:v>
                </c:pt>
                <c:pt idx="326">
                  <c:v>407.63</c:v>
                </c:pt>
                <c:pt idx="327">
                  <c:v>410.7</c:v>
                </c:pt>
                <c:pt idx="328">
                  <c:v>410.65</c:v>
                </c:pt>
                <c:pt idx="329">
                  <c:v>408.94</c:v>
                </c:pt>
                <c:pt idx="330">
                  <c:v>411.17</c:v>
                </c:pt>
                <c:pt idx="331">
                  <c:v>411.77</c:v>
                </c:pt>
                <c:pt idx="332">
                  <c:v>412.59</c:v>
                </c:pt>
                <c:pt idx="333">
                  <c:v>412.24</c:v>
                </c:pt>
                <c:pt idx="334">
                  <c:v>412.24</c:v>
                </c:pt>
                <c:pt idx="335">
                  <c:v>409.08</c:v>
                </c:pt>
                <c:pt idx="336">
                  <c:v>409.59</c:v>
                </c:pt>
                <c:pt idx="337">
                  <c:v>415.77</c:v>
                </c:pt>
                <c:pt idx="338">
                  <c:v>417.64</c:v>
                </c:pt>
                <c:pt idx="339">
                  <c:v>421.97</c:v>
                </c:pt>
                <c:pt idx="340">
                  <c:v>421.97</c:v>
                </c:pt>
                <c:pt idx="341">
                  <c:v>423.11</c:v>
                </c:pt>
                <c:pt idx="342">
                  <c:v>421.69</c:v>
                </c:pt>
                <c:pt idx="343">
                  <c:v>422.17</c:v>
                </c:pt>
                <c:pt idx="344">
                  <c:v>419.13</c:v>
                </c:pt>
                <c:pt idx="345">
                  <c:v>421.25</c:v>
                </c:pt>
                <c:pt idx="346">
                  <c:v>422.7</c:v>
                </c:pt>
                <c:pt idx="347">
                  <c:v>423.11</c:v>
                </c:pt>
                <c:pt idx="348">
                  <c:v>422.44</c:v>
                </c:pt>
                <c:pt idx="349">
                  <c:v>420.13</c:v>
                </c:pt>
                <c:pt idx="350">
                  <c:v>421.27</c:v>
                </c:pt>
                <c:pt idx="351">
                  <c:v>415.99</c:v>
                </c:pt>
                <c:pt idx="352">
                  <c:v>415.7</c:v>
                </c:pt>
                <c:pt idx="353">
                  <c:v>416.39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2E-43E2-8607-7ECA4272AD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纺织品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Sheet1!$A$2:$A$355</c:f>
              <c:numCache>
                <c:formatCode>yyyy\-mm\-dd;@</c:formatCode>
                <c:ptCount val="35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43487</c:v>
                </c:pt>
                <c:pt idx="14">
                  <c:v>43488</c:v>
                </c:pt>
                <c:pt idx="15">
                  <c:v>43489</c:v>
                </c:pt>
                <c:pt idx="16">
                  <c:v>43490</c:v>
                </c:pt>
                <c:pt idx="17">
                  <c:v>43493</c:v>
                </c:pt>
                <c:pt idx="18">
                  <c:v>43494</c:v>
                </c:pt>
                <c:pt idx="19">
                  <c:v>43495</c:v>
                </c:pt>
                <c:pt idx="20">
                  <c:v>43496</c:v>
                </c:pt>
                <c:pt idx="21">
                  <c:v>43497</c:v>
                </c:pt>
                <c:pt idx="22">
                  <c:v>43500</c:v>
                </c:pt>
                <c:pt idx="23">
                  <c:v>43501</c:v>
                </c:pt>
                <c:pt idx="24">
                  <c:v>43502</c:v>
                </c:pt>
                <c:pt idx="25">
                  <c:v>43503</c:v>
                </c:pt>
                <c:pt idx="26">
                  <c:v>43504</c:v>
                </c:pt>
                <c:pt idx="27">
                  <c:v>43507</c:v>
                </c:pt>
                <c:pt idx="28">
                  <c:v>43508</c:v>
                </c:pt>
                <c:pt idx="29">
                  <c:v>43509</c:v>
                </c:pt>
                <c:pt idx="30">
                  <c:v>43510</c:v>
                </c:pt>
                <c:pt idx="31">
                  <c:v>43511</c:v>
                </c:pt>
                <c:pt idx="32">
                  <c:v>43515</c:v>
                </c:pt>
                <c:pt idx="33">
                  <c:v>43516</c:v>
                </c:pt>
                <c:pt idx="34">
                  <c:v>43517</c:v>
                </c:pt>
                <c:pt idx="35">
                  <c:v>43518</c:v>
                </c:pt>
                <c:pt idx="36">
                  <c:v>43521</c:v>
                </c:pt>
                <c:pt idx="37">
                  <c:v>43522</c:v>
                </c:pt>
                <c:pt idx="38">
                  <c:v>43523</c:v>
                </c:pt>
                <c:pt idx="39">
                  <c:v>43524</c:v>
                </c:pt>
                <c:pt idx="40">
                  <c:v>43525</c:v>
                </c:pt>
                <c:pt idx="41">
                  <c:v>43528</c:v>
                </c:pt>
                <c:pt idx="42">
                  <c:v>43529</c:v>
                </c:pt>
                <c:pt idx="43">
                  <c:v>43530</c:v>
                </c:pt>
                <c:pt idx="44">
                  <c:v>43531</c:v>
                </c:pt>
                <c:pt idx="45">
                  <c:v>43532</c:v>
                </c:pt>
                <c:pt idx="46">
                  <c:v>43535</c:v>
                </c:pt>
                <c:pt idx="47">
                  <c:v>43536</c:v>
                </c:pt>
                <c:pt idx="48">
                  <c:v>43537</c:v>
                </c:pt>
                <c:pt idx="49">
                  <c:v>43538</c:v>
                </c:pt>
                <c:pt idx="50">
                  <c:v>43539</c:v>
                </c:pt>
                <c:pt idx="51">
                  <c:v>43542</c:v>
                </c:pt>
                <c:pt idx="52">
                  <c:v>43543</c:v>
                </c:pt>
                <c:pt idx="53">
                  <c:v>43544</c:v>
                </c:pt>
                <c:pt idx="54">
                  <c:v>43545</c:v>
                </c:pt>
                <c:pt idx="55">
                  <c:v>43546</c:v>
                </c:pt>
                <c:pt idx="56">
                  <c:v>43549</c:v>
                </c:pt>
                <c:pt idx="57">
                  <c:v>43550</c:v>
                </c:pt>
                <c:pt idx="58">
                  <c:v>43551</c:v>
                </c:pt>
                <c:pt idx="59">
                  <c:v>43552</c:v>
                </c:pt>
                <c:pt idx="60">
                  <c:v>43553</c:v>
                </c:pt>
                <c:pt idx="61">
                  <c:v>43556</c:v>
                </c:pt>
                <c:pt idx="62">
                  <c:v>43557</c:v>
                </c:pt>
                <c:pt idx="63">
                  <c:v>43558</c:v>
                </c:pt>
                <c:pt idx="64">
                  <c:v>43559</c:v>
                </c:pt>
                <c:pt idx="65">
                  <c:v>43560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43570</c:v>
                </c:pt>
                <c:pt idx="72">
                  <c:v>43571</c:v>
                </c:pt>
                <c:pt idx="73">
                  <c:v>43572</c:v>
                </c:pt>
                <c:pt idx="74">
                  <c:v>43573</c:v>
                </c:pt>
                <c:pt idx="75">
                  <c:v>43577</c:v>
                </c:pt>
                <c:pt idx="76">
                  <c:v>43578</c:v>
                </c:pt>
                <c:pt idx="77">
                  <c:v>43579</c:v>
                </c:pt>
                <c:pt idx="78">
                  <c:v>43580</c:v>
                </c:pt>
                <c:pt idx="79">
                  <c:v>43581</c:v>
                </c:pt>
                <c:pt idx="80">
                  <c:v>43584</c:v>
                </c:pt>
                <c:pt idx="81">
                  <c:v>43585</c:v>
                </c:pt>
                <c:pt idx="82">
                  <c:v>43586</c:v>
                </c:pt>
                <c:pt idx="83">
                  <c:v>43587</c:v>
                </c:pt>
                <c:pt idx="84">
                  <c:v>43588</c:v>
                </c:pt>
                <c:pt idx="85">
                  <c:v>43591</c:v>
                </c:pt>
                <c:pt idx="86">
                  <c:v>43592</c:v>
                </c:pt>
                <c:pt idx="87">
                  <c:v>43593</c:v>
                </c:pt>
                <c:pt idx="88">
                  <c:v>43594</c:v>
                </c:pt>
                <c:pt idx="89">
                  <c:v>43595</c:v>
                </c:pt>
                <c:pt idx="90">
                  <c:v>43598</c:v>
                </c:pt>
                <c:pt idx="91">
                  <c:v>43599</c:v>
                </c:pt>
                <c:pt idx="92">
                  <c:v>43600</c:v>
                </c:pt>
                <c:pt idx="93">
                  <c:v>43601</c:v>
                </c:pt>
                <c:pt idx="94">
                  <c:v>43602</c:v>
                </c:pt>
                <c:pt idx="95">
                  <c:v>43605</c:v>
                </c:pt>
                <c:pt idx="96">
                  <c:v>43606</c:v>
                </c:pt>
                <c:pt idx="97">
                  <c:v>43607</c:v>
                </c:pt>
                <c:pt idx="98">
                  <c:v>43608</c:v>
                </c:pt>
                <c:pt idx="99">
                  <c:v>43609</c:v>
                </c:pt>
                <c:pt idx="100">
                  <c:v>43613</c:v>
                </c:pt>
                <c:pt idx="101">
                  <c:v>43614</c:v>
                </c:pt>
                <c:pt idx="102">
                  <c:v>43615</c:v>
                </c:pt>
                <c:pt idx="103">
                  <c:v>43616</c:v>
                </c:pt>
                <c:pt idx="104">
                  <c:v>43619</c:v>
                </c:pt>
                <c:pt idx="105">
                  <c:v>43620</c:v>
                </c:pt>
                <c:pt idx="106">
                  <c:v>43621</c:v>
                </c:pt>
                <c:pt idx="107">
                  <c:v>43622</c:v>
                </c:pt>
                <c:pt idx="108">
                  <c:v>43623</c:v>
                </c:pt>
                <c:pt idx="109">
                  <c:v>43626</c:v>
                </c:pt>
                <c:pt idx="110">
                  <c:v>43627</c:v>
                </c:pt>
                <c:pt idx="111">
                  <c:v>43628</c:v>
                </c:pt>
                <c:pt idx="112">
                  <c:v>43629</c:v>
                </c:pt>
                <c:pt idx="113">
                  <c:v>43630</c:v>
                </c:pt>
                <c:pt idx="114">
                  <c:v>43633</c:v>
                </c:pt>
                <c:pt idx="115">
                  <c:v>43634</c:v>
                </c:pt>
                <c:pt idx="116">
                  <c:v>43635</c:v>
                </c:pt>
                <c:pt idx="117">
                  <c:v>43636</c:v>
                </c:pt>
                <c:pt idx="118">
                  <c:v>43637</c:v>
                </c:pt>
                <c:pt idx="119">
                  <c:v>43640</c:v>
                </c:pt>
                <c:pt idx="120">
                  <c:v>43641</c:v>
                </c:pt>
                <c:pt idx="121">
                  <c:v>43642</c:v>
                </c:pt>
                <c:pt idx="122">
                  <c:v>43643</c:v>
                </c:pt>
                <c:pt idx="123">
                  <c:v>43644</c:v>
                </c:pt>
                <c:pt idx="124">
                  <c:v>43647</c:v>
                </c:pt>
                <c:pt idx="125">
                  <c:v>43648</c:v>
                </c:pt>
                <c:pt idx="126">
                  <c:v>43649</c:v>
                </c:pt>
                <c:pt idx="127">
                  <c:v>43651</c:v>
                </c:pt>
                <c:pt idx="128">
                  <c:v>43654</c:v>
                </c:pt>
                <c:pt idx="129">
                  <c:v>43655</c:v>
                </c:pt>
                <c:pt idx="130">
                  <c:v>43656</c:v>
                </c:pt>
                <c:pt idx="131">
                  <c:v>43657</c:v>
                </c:pt>
                <c:pt idx="132">
                  <c:v>43658</c:v>
                </c:pt>
                <c:pt idx="133">
                  <c:v>43661</c:v>
                </c:pt>
                <c:pt idx="134">
                  <c:v>43662</c:v>
                </c:pt>
                <c:pt idx="135">
                  <c:v>43663</c:v>
                </c:pt>
                <c:pt idx="136">
                  <c:v>43664</c:v>
                </c:pt>
                <c:pt idx="137">
                  <c:v>43665</c:v>
                </c:pt>
                <c:pt idx="138">
                  <c:v>43668</c:v>
                </c:pt>
                <c:pt idx="139">
                  <c:v>43669</c:v>
                </c:pt>
                <c:pt idx="140">
                  <c:v>43670</c:v>
                </c:pt>
                <c:pt idx="141">
                  <c:v>43671</c:v>
                </c:pt>
                <c:pt idx="142">
                  <c:v>43672</c:v>
                </c:pt>
                <c:pt idx="143">
                  <c:v>43675</c:v>
                </c:pt>
                <c:pt idx="144">
                  <c:v>43676</c:v>
                </c:pt>
                <c:pt idx="145">
                  <c:v>43677</c:v>
                </c:pt>
                <c:pt idx="146">
                  <c:v>43678</c:v>
                </c:pt>
                <c:pt idx="147">
                  <c:v>43679</c:v>
                </c:pt>
                <c:pt idx="148">
                  <c:v>43682</c:v>
                </c:pt>
                <c:pt idx="149">
                  <c:v>43683</c:v>
                </c:pt>
                <c:pt idx="150">
                  <c:v>43684</c:v>
                </c:pt>
                <c:pt idx="151">
                  <c:v>43685</c:v>
                </c:pt>
                <c:pt idx="152">
                  <c:v>43686</c:v>
                </c:pt>
                <c:pt idx="153">
                  <c:v>43689</c:v>
                </c:pt>
                <c:pt idx="154">
                  <c:v>43690</c:v>
                </c:pt>
                <c:pt idx="155">
                  <c:v>43691</c:v>
                </c:pt>
                <c:pt idx="156">
                  <c:v>43692</c:v>
                </c:pt>
                <c:pt idx="157">
                  <c:v>43693</c:v>
                </c:pt>
                <c:pt idx="158">
                  <c:v>43696</c:v>
                </c:pt>
                <c:pt idx="159">
                  <c:v>43697</c:v>
                </c:pt>
                <c:pt idx="160">
                  <c:v>43698</c:v>
                </c:pt>
                <c:pt idx="161">
                  <c:v>43699</c:v>
                </c:pt>
                <c:pt idx="162">
                  <c:v>43700</c:v>
                </c:pt>
                <c:pt idx="163">
                  <c:v>43703</c:v>
                </c:pt>
                <c:pt idx="164">
                  <c:v>43704</c:v>
                </c:pt>
                <c:pt idx="165">
                  <c:v>43705</c:v>
                </c:pt>
                <c:pt idx="166">
                  <c:v>43706</c:v>
                </c:pt>
                <c:pt idx="167">
                  <c:v>43707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43721</c:v>
                </c:pt>
                <c:pt idx="177">
                  <c:v>43724</c:v>
                </c:pt>
                <c:pt idx="178">
                  <c:v>43725</c:v>
                </c:pt>
                <c:pt idx="179">
                  <c:v>43726</c:v>
                </c:pt>
                <c:pt idx="180">
                  <c:v>43727</c:v>
                </c:pt>
                <c:pt idx="181">
                  <c:v>43728</c:v>
                </c:pt>
                <c:pt idx="182">
                  <c:v>43731</c:v>
                </c:pt>
                <c:pt idx="183">
                  <c:v>43732</c:v>
                </c:pt>
                <c:pt idx="184">
                  <c:v>43733</c:v>
                </c:pt>
                <c:pt idx="185">
                  <c:v>43734</c:v>
                </c:pt>
                <c:pt idx="186">
                  <c:v>43735</c:v>
                </c:pt>
                <c:pt idx="187">
                  <c:v>43738</c:v>
                </c:pt>
                <c:pt idx="188">
                  <c:v>43739</c:v>
                </c:pt>
                <c:pt idx="189">
                  <c:v>43740</c:v>
                </c:pt>
                <c:pt idx="190">
                  <c:v>43741</c:v>
                </c:pt>
                <c:pt idx="191">
                  <c:v>43742</c:v>
                </c:pt>
                <c:pt idx="192">
                  <c:v>43745</c:v>
                </c:pt>
                <c:pt idx="193">
                  <c:v>43746</c:v>
                </c:pt>
                <c:pt idx="194">
                  <c:v>43747</c:v>
                </c:pt>
                <c:pt idx="195">
                  <c:v>43748</c:v>
                </c:pt>
                <c:pt idx="196">
                  <c:v>43749</c:v>
                </c:pt>
                <c:pt idx="197">
                  <c:v>43752</c:v>
                </c:pt>
                <c:pt idx="198">
                  <c:v>43753</c:v>
                </c:pt>
                <c:pt idx="199">
                  <c:v>43754</c:v>
                </c:pt>
                <c:pt idx="200">
                  <c:v>43755</c:v>
                </c:pt>
                <c:pt idx="201">
                  <c:v>43756</c:v>
                </c:pt>
                <c:pt idx="202">
                  <c:v>43759</c:v>
                </c:pt>
                <c:pt idx="203">
                  <c:v>43760</c:v>
                </c:pt>
                <c:pt idx="204">
                  <c:v>43761</c:v>
                </c:pt>
                <c:pt idx="205">
                  <c:v>43762</c:v>
                </c:pt>
                <c:pt idx="206">
                  <c:v>43763</c:v>
                </c:pt>
                <c:pt idx="207">
                  <c:v>43766</c:v>
                </c:pt>
                <c:pt idx="208">
                  <c:v>43767</c:v>
                </c:pt>
                <c:pt idx="209">
                  <c:v>43768</c:v>
                </c:pt>
                <c:pt idx="210">
                  <c:v>43769</c:v>
                </c:pt>
                <c:pt idx="211">
                  <c:v>43770</c:v>
                </c:pt>
                <c:pt idx="212">
                  <c:v>43773</c:v>
                </c:pt>
                <c:pt idx="213">
                  <c:v>43774</c:v>
                </c:pt>
                <c:pt idx="214">
                  <c:v>43775</c:v>
                </c:pt>
                <c:pt idx="215">
                  <c:v>43776</c:v>
                </c:pt>
                <c:pt idx="216">
                  <c:v>43777</c:v>
                </c:pt>
                <c:pt idx="217">
                  <c:v>43781</c:v>
                </c:pt>
                <c:pt idx="218">
                  <c:v>43782</c:v>
                </c:pt>
                <c:pt idx="219">
                  <c:v>43783</c:v>
                </c:pt>
                <c:pt idx="220">
                  <c:v>43784</c:v>
                </c:pt>
                <c:pt idx="221">
                  <c:v>43787</c:v>
                </c:pt>
                <c:pt idx="222">
                  <c:v>43788</c:v>
                </c:pt>
                <c:pt idx="223">
                  <c:v>43789</c:v>
                </c:pt>
                <c:pt idx="224">
                  <c:v>43790</c:v>
                </c:pt>
                <c:pt idx="225">
                  <c:v>43791</c:v>
                </c:pt>
                <c:pt idx="226">
                  <c:v>43794</c:v>
                </c:pt>
                <c:pt idx="227">
                  <c:v>43795</c:v>
                </c:pt>
                <c:pt idx="228">
                  <c:v>43796</c:v>
                </c:pt>
                <c:pt idx="229">
                  <c:v>43798</c:v>
                </c:pt>
                <c:pt idx="230">
                  <c:v>43801</c:v>
                </c:pt>
                <c:pt idx="231">
                  <c:v>43802</c:v>
                </c:pt>
                <c:pt idx="232">
                  <c:v>43803</c:v>
                </c:pt>
                <c:pt idx="233">
                  <c:v>43804</c:v>
                </c:pt>
                <c:pt idx="234">
                  <c:v>43805</c:v>
                </c:pt>
                <c:pt idx="235">
                  <c:v>43808</c:v>
                </c:pt>
                <c:pt idx="236">
                  <c:v>43809</c:v>
                </c:pt>
                <c:pt idx="237">
                  <c:v>43810</c:v>
                </c:pt>
                <c:pt idx="238">
                  <c:v>43811</c:v>
                </c:pt>
                <c:pt idx="239">
                  <c:v>43812</c:v>
                </c:pt>
                <c:pt idx="240">
                  <c:v>43815</c:v>
                </c:pt>
                <c:pt idx="241">
                  <c:v>43816</c:v>
                </c:pt>
                <c:pt idx="242">
                  <c:v>43817</c:v>
                </c:pt>
                <c:pt idx="243">
                  <c:v>43818</c:v>
                </c:pt>
                <c:pt idx="244">
                  <c:v>43819</c:v>
                </c:pt>
                <c:pt idx="245">
                  <c:v>43822</c:v>
                </c:pt>
                <c:pt idx="246">
                  <c:v>43823</c:v>
                </c:pt>
                <c:pt idx="247">
                  <c:v>43825</c:v>
                </c:pt>
                <c:pt idx="248">
                  <c:v>43826</c:v>
                </c:pt>
                <c:pt idx="249">
                  <c:v>43829</c:v>
                </c:pt>
                <c:pt idx="250">
                  <c:v>43830</c:v>
                </c:pt>
                <c:pt idx="251">
                  <c:v>43832</c:v>
                </c:pt>
                <c:pt idx="252">
                  <c:v>43833</c:v>
                </c:pt>
                <c:pt idx="253">
                  <c:v>43836</c:v>
                </c:pt>
                <c:pt idx="254">
                  <c:v>43837</c:v>
                </c:pt>
                <c:pt idx="255">
                  <c:v>43838</c:v>
                </c:pt>
                <c:pt idx="256">
                  <c:v>43839</c:v>
                </c:pt>
                <c:pt idx="257">
                  <c:v>43840</c:v>
                </c:pt>
                <c:pt idx="258">
                  <c:v>43843</c:v>
                </c:pt>
                <c:pt idx="259">
                  <c:v>43844</c:v>
                </c:pt>
                <c:pt idx="260">
                  <c:v>43845</c:v>
                </c:pt>
                <c:pt idx="261">
                  <c:v>43846</c:v>
                </c:pt>
                <c:pt idx="262">
                  <c:v>43847</c:v>
                </c:pt>
                <c:pt idx="263">
                  <c:v>43851</c:v>
                </c:pt>
                <c:pt idx="264">
                  <c:v>43852</c:v>
                </c:pt>
                <c:pt idx="265">
                  <c:v>43853</c:v>
                </c:pt>
                <c:pt idx="266">
                  <c:v>43854</c:v>
                </c:pt>
                <c:pt idx="267">
                  <c:v>43857</c:v>
                </c:pt>
                <c:pt idx="268">
                  <c:v>43858</c:v>
                </c:pt>
                <c:pt idx="269">
                  <c:v>43859</c:v>
                </c:pt>
                <c:pt idx="270">
                  <c:v>43860</c:v>
                </c:pt>
                <c:pt idx="271">
                  <c:v>43861</c:v>
                </c:pt>
                <c:pt idx="272">
                  <c:v>43864</c:v>
                </c:pt>
                <c:pt idx="273">
                  <c:v>43865</c:v>
                </c:pt>
                <c:pt idx="274">
                  <c:v>43866</c:v>
                </c:pt>
                <c:pt idx="275">
                  <c:v>43867</c:v>
                </c:pt>
                <c:pt idx="276">
                  <c:v>43868</c:v>
                </c:pt>
                <c:pt idx="277">
                  <c:v>43871</c:v>
                </c:pt>
                <c:pt idx="278">
                  <c:v>43872</c:v>
                </c:pt>
                <c:pt idx="279">
                  <c:v>43873</c:v>
                </c:pt>
                <c:pt idx="280">
                  <c:v>43874</c:v>
                </c:pt>
                <c:pt idx="281">
                  <c:v>43875</c:v>
                </c:pt>
                <c:pt idx="282">
                  <c:v>43879</c:v>
                </c:pt>
                <c:pt idx="283">
                  <c:v>43880</c:v>
                </c:pt>
                <c:pt idx="284">
                  <c:v>43881</c:v>
                </c:pt>
                <c:pt idx="285">
                  <c:v>43882</c:v>
                </c:pt>
                <c:pt idx="286">
                  <c:v>43885</c:v>
                </c:pt>
                <c:pt idx="287">
                  <c:v>43886</c:v>
                </c:pt>
                <c:pt idx="288">
                  <c:v>43887</c:v>
                </c:pt>
                <c:pt idx="289">
                  <c:v>43888</c:v>
                </c:pt>
                <c:pt idx="290">
                  <c:v>43889</c:v>
                </c:pt>
                <c:pt idx="291">
                  <c:v>43892</c:v>
                </c:pt>
                <c:pt idx="292">
                  <c:v>43893</c:v>
                </c:pt>
                <c:pt idx="293">
                  <c:v>43894</c:v>
                </c:pt>
                <c:pt idx="294">
                  <c:v>43895</c:v>
                </c:pt>
                <c:pt idx="295">
                  <c:v>43896</c:v>
                </c:pt>
                <c:pt idx="296">
                  <c:v>43899</c:v>
                </c:pt>
                <c:pt idx="297">
                  <c:v>43900</c:v>
                </c:pt>
                <c:pt idx="298">
                  <c:v>43901</c:v>
                </c:pt>
                <c:pt idx="299">
                  <c:v>43902</c:v>
                </c:pt>
                <c:pt idx="300">
                  <c:v>43903</c:v>
                </c:pt>
                <c:pt idx="301">
                  <c:v>43906</c:v>
                </c:pt>
                <c:pt idx="302">
                  <c:v>43907</c:v>
                </c:pt>
                <c:pt idx="303">
                  <c:v>43908</c:v>
                </c:pt>
                <c:pt idx="304">
                  <c:v>43909</c:v>
                </c:pt>
                <c:pt idx="305">
                  <c:v>43910</c:v>
                </c:pt>
                <c:pt idx="306">
                  <c:v>43913</c:v>
                </c:pt>
                <c:pt idx="307">
                  <c:v>43914</c:v>
                </c:pt>
                <c:pt idx="308">
                  <c:v>43915</c:v>
                </c:pt>
                <c:pt idx="309">
                  <c:v>43916</c:v>
                </c:pt>
                <c:pt idx="310">
                  <c:v>43917</c:v>
                </c:pt>
                <c:pt idx="311">
                  <c:v>43920</c:v>
                </c:pt>
                <c:pt idx="312">
                  <c:v>43921</c:v>
                </c:pt>
                <c:pt idx="313">
                  <c:v>43922</c:v>
                </c:pt>
                <c:pt idx="314">
                  <c:v>43923</c:v>
                </c:pt>
                <c:pt idx="315">
                  <c:v>43924</c:v>
                </c:pt>
                <c:pt idx="316">
                  <c:v>43927</c:v>
                </c:pt>
                <c:pt idx="317">
                  <c:v>43928</c:v>
                </c:pt>
                <c:pt idx="318">
                  <c:v>43929</c:v>
                </c:pt>
                <c:pt idx="319">
                  <c:v>43930</c:v>
                </c:pt>
                <c:pt idx="320">
                  <c:v>43934</c:v>
                </c:pt>
                <c:pt idx="321">
                  <c:v>43935</c:v>
                </c:pt>
                <c:pt idx="322">
                  <c:v>43936</c:v>
                </c:pt>
                <c:pt idx="323">
                  <c:v>43937</c:v>
                </c:pt>
                <c:pt idx="324">
                  <c:v>43938</c:v>
                </c:pt>
                <c:pt idx="325">
                  <c:v>43941</c:v>
                </c:pt>
                <c:pt idx="326">
                  <c:v>43942</c:v>
                </c:pt>
                <c:pt idx="327">
                  <c:v>43943</c:v>
                </c:pt>
                <c:pt idx="328">
                  <c:v>43944</c:v>
                </c:pt>
                <c:pt idx="329">
                  <c:v>43945</c:v>
                </c:pt>
                <c:pt idx="330">
                  <c:v>43948</c:v>
                </c:pt>
                <c:pt idx="331">
                  <c:v>43949</c:v>
                </c:pt>
                <c:pt idx="332">
                  <c:v>43950</c:v>
                </c:pt>
                <c:pt idx="333">
                  <c:v>43951</c:v>
                </c:pt>
                <c:pt idx="334">
                  <c:v>43952</c:v>
                </c:pt>
                <c:pt idx="335">
                  <c:v>43955</c:v>
                </c:pt>
                <c:pt idx="336">
                  <c:v>43956</c:v>
                </c:pt>
                <c:pt idx="337">
                  <c:v>43957</c:v>
                </c:pt>
                <c:pt idx="338">
                  <c:v>43958</c:v>
                </c:pt>
                <c:pt idx="339">
                  <c:v>43959</c:v>
                </c:pt>
                <c:pt idx="340">
                  <c:v>43962</c:v>
                </c:pt>
                <c:pt idx="341">
                  <c:v>43963</c:v>
                </c:pt>
                <c:pt idx="342">
                  <c:v>43964</c:v>
                </c:pt>
                <c:pt idx="343">
                  <c:v>43965</c:v>
                </c:pt>
                <c:pt idx="344">
                  <c:v>43966</c:v>
                </c:pt>
                <c:pt idx="345">
                  <c:v>43969</c:v>
                </c:pt>
                <c:pt idx="346">
                  <c:v>43970</c:v>
                </c:pt>
                <c:pt idx="347">
                  <c:v>43971</c:v>
                </c:pt>
                <c:pt idx="348">
                  <c:v>43972</c:v>
                </c:pt>
                <c:pt idx="349">
                  <c:v>43973</c:v>
                </c:pt>
                <c:pt idx="350">
                  <c:v>43977</c:v>
                </c:pt>
                <c:pt idx="351">
                  <c:v>43978</c:v>
                </c:pt>
                <c:pt idx="352">
                  <c:v>43979</c:v>
                </c:pt>
                <c:pt idx="353">
                  <c:v>43980</c:v>
                </c:pt>
              </c:numCache>
            </c:numRef>
          </c:cat>
          <c:val>
            <c:numRef>
              <c:f>Sheet1!$H$2:$H$355</c:f>
              <c:numCache>
                <c:formatCode>###,###,###,###,##0.00_ </c:formatCode>
                <c:ptCount val="354"/>
                <c:pt idx="0">
                  <c:v>286.14</c:v>
                </c:pt>
                <c:pt idx="1">
                  <c:v>286.13</c:v>
                </c:pt>
                <c:pt idx="2">
                  <c:v>287.93</c:v>
                </c:pt>
                <c:pt idx="3">
                  <c:v>288.18</c:v>
                </c:pt>
                <c:pt idx="4">
                  <c:v>287.02999999999997</c:v>
                </c:pt>
                <c:pt idx="5">
                  <c:v>288.27999999999997</c:v>
                </c:pt>
                <c:pt idx="6">
                  <c:v>288.27999999999997</c:v>
                </c:pt>
                <c:pt idx="7">
                  <c:v>287.89999999999998</c:v>
                </c:pt>
                <c:pt idx="8">
                  <c:v>288.5</c:v>
                </c:pt>
                <c:pt idx="9">
                  <c:v>287.83999999999997</c:v>
                </c:pt>
                <c:pt idx="10">
                  <c:v>288.91000000000003</c:v>
                </c:pt>
                <c:pt idx="11">
                  <c:v>290.06</c:v>
                </c:pt>
                <c:pt idx="12">
                  <c:v>289.56</c:v>
                </c:pt>
                <c:pt idx="13">
                  <c:v>288.77</c:v>
                </c:pt>
                <c:pt idx="14">
                  <c:v>289.82</c:v>
                </c:pt>
                <c:pt idx="15">
                  <c:v>289.42</c:v>
                </c:pt>
                <c:pt idx="16">
                  <c:v>290.45999999999998</c:v>
                </c:pt>
                <c:pt idx="17">
                  <c:v>290.17</c:v>
                </c:pt>
                <c:pt idx="18">
                  <c:v>290.29000000000002</c:v>
                </c:pt>
                <c:pt idx="19">
                  <c:v>290.51</c:v>
                </c:pt>
                <c:pt idx="20">
                  <c:v>290.48</c:v>
                </c:pt>
                <c:pt idx="21">
                  <c:v>289.61</c:v>
                </c:pt>
                <c:pt idx="22">
                  <c:v>288.69</c:v>
                </c:pt>
                <c:pt idx="23">
                  <c:v>290</c:v>
                </c:pt>
                <c:pt idx="24">
                  <c:v>290.27999999999997</c:v>
                </c:pt>
                <c:pt idx="25">
                  <c:v>289.38</c:v>
                </c:pt>
                <c:pt idx="26">
                  <c:v>289.10000000000002</c:v>
                </c:pt>
                <c:pt idx="27">
                  <c:v>286.95</c:v>
                </c:pt>
                <c:pt idx="28">
                  <c:v>286.74</c:v>
                </c:pt>
                <c:pt idx="29">
                  <c:v>286.68</c:v>
                </c:pt>
                <c:pt idx="30">
                  <c:v>287.64</c:v>
                </c:pt>
                <c:pt idx="31">
                  <c:v>287.81</c:v>
                </c:pt>
                <c:pt idx="32">
                  <c:v>288.79000000000002</c:v>
                </c:pt>
                <c:pt idx="33">
                  <c:v>288.76</c:v>
                </c:pt>
                <c:pt idx="34">
                  <c:v>290.75</c:v>
                </c:pt>
                <c:pt idx="35">
                  <c:v>289.68</c:v>
                </c:pt>
                <c:pt idx="36">
                  <c:v>289.77999999999997</c:v>
                </c:pt>
                <c:pt idx="37">
                  <c:v>288.61</c:v>
                </c:pt>
                <c:pt idx="38">
                  <c:v>288.98</c:v>
                </c:pt>
                <c:pt idx="39">
                  <c:v>289.55</c:v>
                </c:pt>
                <c:pt idx="40">
                  <c:v>290.64999999999998</c:v>
                </c:pt>
                <c:pt idx="41">
                  <c:v>289.88</c:v>
                </c:pt>
                <c:pt idx="42">
                  <c:v>292.08999999999997</c:v>
                </c:pt>
                <c:pt idx="43">
                  <c:v>291.67</c:v>
                </c:pt>
                <c:pt idx="44">
                  <c:v>290.49</c:v>
                </c:pt>
                <c:pt idx="45">
                  <c:v>290.89999999999998</c:v>
                </c:pt>
                <c:pt idx="46">
                  <c:v>290.58999999999997</c:v>
                </c:pt>
                <c:pt idx="47">
                  <c:v>292.42</c:v>
                </c:pt>
                <c:pt idx="48">
                  <c:v>293.33</c:v>
                </c:pt>
                <c:pt idx="49">
                  <c:v>291.83999999999997</c:v>
                </c:pt>
                <c:pt idx="50">
                  <c:v>293.10000000000002</c:v>
                </c:pt>
                <c:pt idx="51">
                  <c:v>292.86</c:v>
                </c:pt>
                <c:pt idx="52">
                  <c:v>293.26</c:v>
                </c:pt>
                <c:pt idx="53">
                  <c:v>293.26</c:v>
                </c:pt>
                <c:pt idx="54">
                  <c:v>294.85000000000002</c:v>
                </c:pt>
                <c:pt idx="55">
                  <c:v>294.23</c:v>
                </c:pt>
                <c:pt idx="56">
                  <c:v>295.41000000000003</c:v>
                </c:pt>
                <c:pt idx="57">
                  <c:v>294.29000000000002</c:v>
                </c:pt>
                <c:pt idx="58">
                  <c:v>294.29000000000002</c:v>
                </c:pt>
                <c:pt idx="59">
                  <c:v>292.20999999999998</c:v>
                </c:pt>
                <c:pt idx="60">
                  <c:v>294.01</c:v>
                </c:pt>
                <c:pt idx="61">
                  <c:v>293.75</c:v>
                </c:pt>
                <c:pt idx="62">
                  <c:v>293.66000000000003</c:v>
                </c:pt>
                <c:pt idx="63">
                  <c:v>293.51</c:v>
                </c:pt>
                <c:pt idx="64">
                  <c:v>293.79000000000002</c:v>
                </c:pt>
                <c:pt idx="65">
                  <c:v>294.74</c:v>
                </c:pt>
                <c:pt idx="66">
                  <c:v>293.27</c:v>
                </c:pt>
                <c:pt idx="67">
                  <c:v>293.27</c:v>
                </c:pt>
                <c:pt idx="68">
                  <c:v>292.8</c:v>
                </c:pt>
                <c:pt idx="69">
                  <c:v>292.14999999999998</c:v>
                </c:pt>
                <c:pt idx="70">
                  <c:v>293.29000000000002</c:v>
                </c:pt>
                <c:pt idx="71">
                  <c:v>291.64999999999998</c:v>
                </c:pt>
                <c:pt idx="72">
                  <c:v>293.75</c:v>
                </c:pt>
                <c:pt idx="73">
                  <c:v>294.14999999999998</c:v>
                </c:pt>
                <c:pt idx="74">
                  <c:v>293.45999999999998</c:v>
                </c:pt>
                <c:pt idx="75">
                  <c:v>293.66000000000003</c:v>
                </c:pt>
                <c:pt idx="76">
                  <c:v>293.74</c:v>
                </c:pt>
                <c:pt idx="77">
                  <c:v>292.94</c:v>
                </c:pt>
                <c:pt idx="78">
                  <c:v>294.16000000000003</c:v>
                </c:pt>
                <c:pt idx="79">
                  <c:v>293.52999999999997</c:v>
                </c:pt>
                <c:pt idx="80">
                  <c:v>292.77</c:v>
                </c:pt>
                <c:pt idx="81">
                  <c:v>292.58999999999997</c:v>
                </c:pt>
                <c:pt idx="82">
                  <c:v>292.44</c:v>
                </c:pt>
                <c:pt idx="83">
                  <c:v>291.14</c:v>
                </c:pt>
                <c:pt idx="84">
                  <c:v>291.37</c:v>
                </c:pt>
                <c:pt idx="85">
                  <c:v>289.14</c:v>
                </c:pt>
                <c:pt idx="86">
                  <c:v>287.77999999999997</c:v>
                </c:pt>
                <c:pt idx="87">
                  <c:v>286.85000000000002</c:v>
                </c:pt>
                <c:pt idx="88">
                  <c:v>284.58999999999997</c:v>
                </c:pt>
                <c:pt idx="89">
                  <c:v>282.61</c:v>
                </c:pt>
                <c:pt idx="90">
                  <c:v>279.18</c:v>
                </c:pt>
                <c:pt idx="91">
                  <c:v>280.69</c:v>
                </c:pt>
                <c:pt idx="92">
                  <c:v>280.22000000000003</c:v>
                </c:pt>
                <c:pt idx="93">
                  <c:v>280.74</c:v>
                </c:pt>
                <c:pt idx="94">
                  <c:v>279.81</c:v>
                </c:pt>
                <c:pt idx="95">
                  <c:v>282</c:v>
                </c:pt>
                <c:pt idx="96">
                  <c:v>282.58999999999997</c:v>
                </c:pt>
                <c:pt idx="97">
                  <c:v>281.93</c:v>
                </c:pt>
                <c:pt idx="98">
                  <c:v>282.77</c:v>
                </c:pt>
                <c:pt idx="99">
                  <c:v>283.8</c:v>
                </c:pt>
                <c:pt idx="100">
                  <c:v>285.95</c:v>
                </c:pt>
                <c:pt idx="101">
                  <c:v>285.49</c:v>
                </c:pt>
                <c:pt idx="102">
                  <c:v>285.93</c:v>
                </c:pt>
                <c:pt idx="103">
                  <c:v>284.51</c:v>
                </c:pt>
                <c:pt idx="104">
                  <c:v>285.92</c:v>
                </c:pt>
                <c:pt idx="105">
                  <c:v>285.92</c:v>
                </c:pt>
                <c:pt idx="106">
                  <c:v>285.66000000000003</c:v>
                </c:pt>
                <c:pt idx="107">
                  <c:v>285.49</c:v>
                </c:pt>
                <c:pt idx="108">
                  <c:v>282.06</c:v>
                </c:pt>
                <c:pt idx="109">
                  <c:v>282.52</c:v>
                </c:pt>
                <c:pt idx="110">
                  <c:v>281.51</c:v>
                </c:pt>
                <c:pt idx="111">
                  <c:v>282.58</c:v>
                </c:pt>
                <c:pt idx="112">
                  <c:v>282.87</c:v>
                </c:pt>
                <c:pt idx="113">
                  <c:v>281.85000000000002</c:v>
                </c:pt>
                <c:pt idx="114">
                  <c:v>282.39999999999998</c:v>
                </c:pt>
                <c:pt idx="115">
                  <c:v>280.36</c:v>
                </c:pt>
                <c:pt idx="116">
                  <c:v>281.01</c:v>
                </c:pt>
                <c:pt idx="117">
                  <c:v>279.35000000000002</c:v>
                </c:pt>
                <c:pt idx="118">
                  <c:v>278.45</c:v>
                </c:pt>
                <c:pt idx="119">
                  <c:v>279.19</c:v>
                </c:pt>
                <c:pt idx="120">
                  <c:v>279.52999999999997</c:v>
                </c:pt>
                <c:pt idx="121">
                  <c:v>280.31</c:v>
                </c:pt>
                <c:pt idx="122">
                  <c:v>279.92</c:v>
                </c:pt>
                <c:pt idx="123">
                  <c:v>279.64</c:v>
                </c:pt>
                <c:pt idx="124">
                  <c:v>279.89999999999998</c:v>
                </c:pt>
                <c:pt idx="125">
                  <c:v>279.33</c:v>
                </c:pt>
                <c:pt idx="126">
                  <c:v>279.31</c:v>
                </c:pt>
                <c:pt idx="127">
                  <c:v>278.95</c:v>
                </c:pt>
                <c:pt idx="128">
                  <c:v>277.67</c:v>
                </c:pt>
                <c:pt idx="129">
                  <c:v>275.18</c:v>
                </c:pt>
                <c:pt idx="130">
                  <c:v>275.79000000000002</c:v>
                </c:pt>
                <c:pt idx="131">
                  <c:v>275.01</c:v>
                </c:pt>
                <c:pt idx="132">
                  <c:v>274.37</c:v>
                </c:pt>
                <c:pt idx="133">
                  <c:v>275.98</c:v>
                </c:pt>
                <c:pt idx="134">
                  <c:v>274.33999999999997</c:v>
                </c:pt>
                <c:pt idx="135">
                  <c:v>274.06</c:v>
                </c:pt>
                <c:pt idx="136">
                  <c:v>271.45</c:v>
                </c:pt>
                <c:pt idx="137">
                  <c:v>273.24</c:v>
                </c:pt>
                <c:pt idx="138">
                  <c:v>273.88</c:v>
                </c:pt>
                <c:pt idx="139">
                  <c:v>274.48</c:v>
                </c:pt>
                <c:pt idx="140">
                  <c:v>275.19</c:v>
                </c:pt>
                <c:pt idx="141">
                  <c:v>275.08999999999997</c:v>
                </c:pt>
                <c:pt idx="142">
                  <c:v>275.60000000000002</c:v>
                </c:pt>
                <c:pt idx="143">
                  <c:v>275.05</c:v>
                </c:pt>
                <c:pt idx="144">
                  <c:v>272.7</c:v>
                </c:pt>
                <c:pt idx="145">
                  <c:v>273.12</c:v>
                </c:pt>
                <c:pt idx="146">
                  <c:v>271.85000000000002</c:v>
                </c:pt>
                <c:pt idx="147">
                  <c:v>268.31</c:v>
                </c:pt>
                <c:pt idx="148">
                  <c:v>267.01</c:v>
                </c:pt>
                <c:pt idx="149">
                  <c:v>267.47000000000003</c:v>
                </c:pt>
                <c:pt idx="150">
                  <c:v>267.86</c:v>
                </c:pt>
                <c:pt idx="151">
                  <c:v>269.05</c:v>
                </c:pt>
                <c:pt idx="152">
                  <c:v>268.44</c:v>
                </c:pt>
                <c:pt idx="153">
                  <c:v>267.16000000000003</c:v>
                </c:pt>
                <c:pt idx="154">
                  <c:v>268.44</c:v>
                </c:pt>
                <c:pt idx="155">
                  <c:v>268.77</c:v>
                </c:pt>
                <c:pt idx="156">
                  <c:v>269.18</c:v>
                </c:pt>
                <c:pt idx="157">
                  <c:v>269.18</c:v>
                </c:pt>
                <c:pt idx="158">
                  <c:v>268.58999999999997</c:v>
                </c:pt>
                <c:pt idx="159">
                  <c:v>267.93</c:v>
                </c:pt>
                <c:pt idx="160">
                  <c:v>268.79000000000002</c:v>
                </c:pt>
                <c:pt idx="161">
                  <c:v>267.56</c:v>
                </c:pt>
                <c:pt idx="162">
                  <c:v>266.67</c:v>
                </c:pt>
                <c:pt idx="163">
                  <c:v>266.3</c:v>
                </c:pt>
                <c:pt idx="164">
                  <c:v>266.13</c:v>
                </c:pt>
                <c:pt idx="165">
                  <c:v>267.5</c:v>
                </c:pt>
                <c:pt idx="166">
                  <c:v>268.16000000000003</c:v>
                </c:pt>
                <c:pt idx="167">
                  <c:v>268.36</c:v>
                </c:pt>
                <c:pt idx="168">
                  <c:v>266.81</c:v>
                </c:pt>
                <c:pt idx="169">
                  <c:v>267.37</c:v>
                </c:pt>
                <c:pt idx="170">
                  <c:v>267.85000000000002</c:v>
                </c:pt>
                <c:pt idx="171">
                  <c:v>267.32</c:v>
                </c:pt>
                <c:pt idx="172">
                  <c:v>268.31</c:v>
                </c:pt>
                <c:pt idx="173">
                  <c:v>268.20999999999998</c:v>
                </c:pt>
                <c:pt idx="174">
                  <c:v>268.06</c:v>
                </c:pt>
                <c:pt idx="175">
                  <c:v>271.45999999999998</c:v>
                </c:pt>
                <c:pt idx="176">
                  <c:v>270.74</c:v>
                </c:pt>
                <c:pt idx="177">
                  <c:v>270.69</c:v>
                </c:pt>
                <c:pt idx="178">
                  <c:v>272.76</c:v>
                </c:pt>
                <c:pt idx="179">
                  <c:v>271.41000000000003</c:v>
                </c:pt>
                <c:pt idx="180">
                  <c:v>271.20999999999998</c:v>
                </c:pt>
                <c:pt idx="181">
                  <c:v>271.43</c:v>
                </c:pt>
                <c:pt idx="182">
                  <c:v>271.89</c:v>
                </c:pt>
                <c:pt idx="183">
                  <c:v>269.3</c:v>
                </c:pt>
                <c:pt idx="184">
                  <c:v>269.35000000000002</c:v>
                </c:pt>
                <c:pt idx="185">
                  <c:v>269.16000000000003</c:v>
                </c:pt>
                <c:pt idx="186">
                  <c:v>269.88</c:v>
                </c:pt>
                <c:pt idx="187">
                  <c:v>269.79000000000002</c:v>
                </c:pt>
                <c:pt idx="188">
                  <c:v>269.89</c:v>
                </c:pt>
                <c:pt idx="189">
                  <c:v>270.04000000000002</c:v>
                </c:pt>
                <c:pt idx="190">
                  <c:v>270.35000000000002</c:v>
                </c:pt>
                <c:pt idx="191">
                  <c:v>270.43</c:v>
                </c:pt>
                <c:pt idx="192">
                  <c:v>270.61</c:v>
                </c:pt>
                <c:pt idx="193">
                  <c:v>269.35000000000002</c:v>
                </c:pt>
                <c:pt idx="194">
                  <c:v>270.23</c:v>
                </c:pt>
                <c:pt idx="195">
                  <c:v>269.45999999999998</c:v>
                </c:pt>
                <c:pt idx="196">
                  <c:v>272.25</c:v>
                </c:pt>
                <c:pt idx="197">
                  <c:v>272.25</c:v>
                </c:pt>
                <c:pt idx="198">
                  <c:v>271.17</c:v>
                </c:pt>
                <c:pt idx="199">
                  <c:v>272.29000000000002</c:v>
                </c:pt>
                <c:pt idx="200">
                  <c:v>272.8</c:v>
                </c:pt>
                <c:pt idx="201">
                  <c:v>272.97000000000003</c:v>
                </c:pt>
                <c:pt idx="202">
                  <c:v>272.31</c:v>
                </c:pt>
                <c:pt idx="203">
                  <c:v>273.13</c:v>
                </c:pt>
                <c:pt idx="204">
                  <c:v>273.44</c:v>
                </c:pt>
                <c:pt idx="205">
                  <c:v>273.10000000000002</c:v>
                </c:pt>
                <c:pt idx="206">
                  <c:v>273.38</c:v>
                </c:pt>
                <c:pt idx="207">
                  <c:v>273.26</c:v>
                </c:pt>
                <c:pt idx="208">
                  <c:v>273.87</c:v>
                </c:pt>
                <c:pt idx="209">
                  <c:v>274.95</c:v>
                </c:pt>
                <c:pt idx="210">
                  <c:v>273.56</c:v>
                </c:pt>
                <c:pt idx="211">
                  <c:v>273.33</c:v>
                </c:pt>
                <c:pt idx="212">
                  <c:v>272.69</c:v>
                </c:pt>
                <c:pt idx="213">
                  <c:v>272.86</c:v>
                </c:pt>
                <c:pt idx="214">
                  <c:v>272.72000000000003</c:v>
                </c:pt>
                <c:pt idx="215">
                  <c:v>273.45999999999998</c:v>
                </c:pt>
                <c:pt idx="216">
                  <c:v>273.64</c:v>
                </c:pt>
                <c:pt idx="217">
                  <c:v>274.33999999999997</c:v>
                </c:pt>
                <c:pt idx="218">
                  <c:v>273.72000000000003</c:v>
                </c:pt>
                <c:pt idx="219">
                  <c:v>272.77</c:v>
                </c:pt>
                <c:pt idx="220">
                  <c:v>274.41000000000003</c:v>
                </c:pt>
                <c:pt idx="221">
                  <c:v>273.60000000000002</c:v>
                </c:pt>
                <c:pt idx="222">
                  <c:v>273.58</c:v>
                </c:pt>
                <c:pt idx="223">
                  <c:v>272.36</c:v>
                </c:pt>
                <c:pt idx="224">
                  <c:v>272.13</c:v>
                </c:pt>
                <c:pt idx="225">
                  <c:v>273.17</c:v>
                </c:pt>
                <c:pt idx="226">
                  <c:v>274.27999999999997</c:v>
                </c:pt>
                <c:pt idx="227">
                  <c:v>274.45</c:v>
                </c:pt>
                <c:pt idx="228">
                  <c:v>274.38</c:v>
                </c:pt>
                <c:pt idx="229">
                  <c:v>273.87</c:v>
                </c:pt>
                <c:pt idx="230">
                  <c:v>273.24</c:v>
                </c:pt>
                <c:pt idx="231">
                  <c:v>273.13</c:v>
                </c:pt>
                <c:pt idx="232">
                  <c:v>273.87</c:v>
                </c:pt>
                <c:pt idx="233">
                  <c:v>273.81</c:v>
                </c:pt>
                <c:pt idx="234">
                  <c:v>275.5</c:v>
                </c:pt>
                <c:pt idx="235">
                  <c:v>274.8</c:v>
                </c:pt>
                <c:pt idx="236">
                  <c:v>276.08999999999997</c:v>
                </c:pt>
                <c:pt idx="237">
                  <c:v>276.11</c:v>
                </c:pt>
                <c:pt idx="238">
                  <c:v>277.55</c:v>
                </c:pt>
                <c:pt idx="239">
                  <c:v>277.14</c:v>
                </c:pt>
                <c:pt idx="240">
                  <c:v>277.32</c:v>
                </c:pt>
                <c:pt idx="241">
                  <c:v>276.74</c:v>
                </c:pt>
                <c:pt idx="242">
                  <c:v>277.04000000000002</c:v>
                </c:pt>
                <c:pt idx="243">
                  <c:v>277.97000000000003</c:v>
                </c:pt>
                <c:pt idx="244">
                  <c:v>278.38</c:v>
                </c:pt>
                <c:pt idx="245">
                  <c:v>279.08999999999997</c:v>
                </c:pt>
                <c:pt idx="246">
                  <c:v>280.42</c:v>
                </c:pt>
                <c:pt idx="247">
                  <c:v>280.52</c:v>
                </c:pt>
                <c:pt idx="248">
                  <c:v>280.76</c:v>
                </c:pt>
                <c:pt idx="249">
                  <c:v>281.49</c:v>
                </c:pt>
                <c:pt idx="250">
                  <c:v>280.89999999999998</c:v>
                </c:pt>
                <c:pt idx="251">
                  <c:v>281.14</c:v>
                </c:pt>
                <c:pt idx="252">
                  <c:v>281.07</c:v>
                </c:pt>
                <c:pt idx="253">
                  <c:v>281.97000000000003</c:v>
                </c:pt>
                <c:pt idx="254">
                  <c:v>282.41000000000003</c:v>
                </c:pt>
                <c:pt idx="255">
                  <c:v>282.55</c:v>
                </c:pt>
                <c:pt idx="256">
                  <c:v>283.33999999999997</c:v>
                </c:pt>
                <c:pt idx="257">
                  <c:v>284</c:v>
                </c:pt>
                <c:pt idx="258">
                  <c:v>284.23</c:v>
                </c:pt>
                <c:pt idx="259">
                  <c:v>284.73</c:v>
                </c:pt>
                <c:pt idx="260">
                  <c:v>283.60000000000002</c:v>
                </c:pt>
                <c:pt idx="261">
                  <c:v>283.49</c:v>
                </c:pt>
                <c:pt idx="262">
                  <c:v>284.58999999999997</c:v>
                </c:pt>
                <c:pt idx="263">
                  <c:v>283.08</c:v>
                </c:pt>
                <c:pt idx="264">
                  <c:v>285.12</c:v>
                </c:pt>
                <c:pt idx="265">
                  <c:v>283.94</c:v>
                </c:pt>
                <c:pt idx="266">
                  <c:v>283.25</c:v>
                </c:pt>
                <c:pt idx="267">
                  <c:v>283.37</c:v>
                </c:pt>
                <c:pt idx="268">
                  <c:v>284.94</c:v>
                </c:pt>
                <c:pt idx="270">
                  <c:v>283.52</c:v>
                </c:pt>
                <c:pt idx="271">
                  <c:v>281.8</c:v>
                </c:pt>
                <c:pt idx="272">
                  <c:v>281.06</c:v>
                </c:pt>
                <c:pt idx="273">
                  <c:v>281.63</c:v>
                </c:pt>
                <c:pt idx="274">
                  <c:v>281.85000000000002</c:v>
                </c:pt>
                <c:pt idx="275">
                  <c:v>282.29000000000002</c:v>
                </c:pt>
                <c:pt idx="276">
                  <c:v>282.11</c:v>
                </c:pt>
                <c:pt idx="277">
                  <c:v>282.60000000000002</c:v>
                </c:pt>
                <c:pt idx="278">
                  <c:v>283.92</c:v>
                </c:pt>
                <c:pt idx="279">
                  <c:v>284.31</c:v>
                </c:pt>
                <c:pt idx="280">
                  <c:v>283.39</c:v>
                </c:pt>
                <c:pt idx="281">
                  <c:v>283.01</c:v>
                </c:pt>
                <c:pt idx="282">
                  <c:v>283.52</c:v>
                </c:pt>
                <c:pt idx="283">
                  <c:v>284.39</c:v>
                </c:pt>
                <c:pt idx="284">
                  <c:v>284.08</c:v>
                </c:pt>
                <c:pt idx="285">
                  <c:v>283.79000000000002</c:v>
                </c:pt>
                <c:pt idx="286">
                  <c:v>282.17</c:v>
                </c:pt>
                <c:pt idx="287">
                  <c:v>281.36</c:v>
                </c:pt>
                <c:pt idx="288">
                  <c:v>280.39</c:v>
                </c:pt>
                <c:pt idx="289">
                  <c:v>276.87</c:v>
                </c:pt>
                <c:pt idx="290">
                  <c:v>275.64</c:v>
                </c:pt>
                <c:pt idx="291">
                  <c:v>277.93</c:v>
                </c:pt>
                <c:pt idx="292">
                  <c:v>277.19</c:v>
                </c:pt>
                <c:pt idx="293">
                  <c:v>277.61</c:v>
                </c:pt>
                <c:pt idx="294">
                  <c:v>278.06</c:v>
                </c:pt>
                <c:pt idx="295">
                  <c:v>277.39</c:v>
                </c:pt>
                <c:pt idx="296">
                  <c:v>275.45999999999998</c:v>
                </c:pt>
                <c:pt idx="297">
                  <c:v>275.70999999999998</c:v>
                </c:pt>
                <c:pt idx="298">
                  <c:v>275.70999999999998</c:v>
                </c:pt>
                <c:pt idx="299">
                  <c:v>275.88</c:v>
                </c:pt>
                <c:pt idx="300">
                  <c:v>274.58</c:v>
                </c:pt>
                <c:pt idx="301">
                  <c:v>272.45</c:v>
                </c:pt>
                <c:pt idx="302">
                  <c:v>270.12</c:v>
                </c:pt>
                <c:pt idx="303">
                  <c:v>270.12</c:v>
                </c:pt>
                <c:pt idx="304">
                  <c:v>266.20999999999998</c:v>
                </c:pt>
                <c:pt idx="305">
                  <c:v>264.52</c:v>
                </c:pt>
                <c:pt idx="306">
                  <c:v>262.41000000000003</c:v>
                </c:pt>
                <c:pt idx="307">
                  <c:v>265.2</c:v>
                </c:pt>
                <c:pt idx="308">
                  <c:v>265.95999999999998</c:v>
                </c:pt>
                <c:pt idx="309">
                  <c:v>265.04000000000002</c:v>
                </c:pt>
                <c:pt idx="310">
                  <c:v>263</c:v>
                </c:pt>
                <c:pt idx="311">
                  <c:v>262.10000000000002</c:v>
                </c:pt>
                <c:pt idx="312">
                  <c:v>262.72000000000003</c:v>
                </c:pt>
                <c:pt idx="313">
                  <c:v>258.74</c:v>
                </c:pt>
                <c:pt idx="314">
                  <c:v>261.07</c:v>
                </c:pt>
                <c:pt idx="315">
                  <c:v>262.5</c:v>
                </c:pt>
                <c:pt idx="316">
                  <c:v>265.42</c:v>
                </c:pt>
                <c:pt idx="317">
                  <c:v>265.20999999999998</c:v>
                </c:pt>
                <c:pt idx="318">
                  <c:v>266.51</c:v>
                </c:pt>
                <c:pt idx="319">
                  <c:v>267.23</c:v>
                </c:pt>
                <c:pt idx="320">
                  <c:v>265.02</c:v>
                </c:pt>
                <c:pt idx="321">
                  <c:v>264.72000000000003</c:v>
                </c:pt>
                <c:pt idx="322">
                  <c:v>265.06</c:v>
                </c:pt>
                <c:pt idx="323">
                  <c:v>265.11</c:v>
                </c:pt>
                <c:pt idx="324">
                  <c:v>265.7</c:v>
                </c:pt>
                <c:pt idx="325">
                  <c:v>267.27999999999997</c:v>
                </c:pt>
                <c:pt idx="326">
                  <c:v>266.32</c:v>
                </c:pt>
                <c:pt idx="327">
                  <c:v>270.12</c:v>
                </c:pt>
                <c:pt idx="328">
                  <c:v>270.42</c:v>
                </c:pt>
                <c:pt idx="329">
                  <c:v>270.42</c:v>
                </c:pt>
                <c:pt idx="330">
                  <c:v>268.62</c:v>
                </c:pt>
                <c:pt idx="331">
                  <c:v>269.64</c:v>
                </c:pt>
                <c:pt idx="332">
                  <c:v>271.5</c:v>
                </c:pt>
                <c:pt idx="333">
                  <c:v>271.77</c:v>
                </c:pt>
                <c:pt idx="334">
                  <c:v>271.77</c:v>
                </c:pt>
                <c:pt idx="335">
                  <c:v>267.81</c:v>
                </c:pt>
                <c:pt idx="336">
                  <c:v>266.79000000000002</c:v>
                </c:pt>
                <c:pt idx="337">
                  <c:v>268.06</c:v>
                </c:pt>
                <c:pt idx="338">
                  <c:v>269.23</c:v>
                </c:pt>
                <c:pt idx="339">
                  <c:v>270.48</c:v>
                </c:pt>
                <c:pt idx="340">
                  <c:v>270.95</c:v>
                </c:pt>
                <c:pt idx="341">
                  <c:v>273.42</c:v>
                </c:pt>
                <c:pt idx="342">
                  <c:v>272.3</c:v>
                </c:pt>
                <c:pt idx="343">
                  <c:v>272.8</c:v>
                </c:pt>
                <c:pt idx="344">
                  <c:v>273.31</c:v>
                </c:pt>
                <c:pt idx="345">
                  <c:v>272.74</c:v>
                </c:pt>
                <c:pt idx="346">
                  <c:v>274.51</c:v>
                </c:pt>
                <c:pt idx="347">
                  <c:v>273.26</c:v>
                </c:pt>
                <c:pt idx="348">
                  <c:v>273.07</c:v>
                </c:pt>
                <c:pt idx="349">
                  <c:v>272.49</c:v>
                </c:pt>
                <c:pt idx="350">
                  <c:v>273.27999999999997</c:v>
                </c:pt>
                <c:pt idx="351">
                  <c:v>273.42</c:v>
                </c:pt>
                <c:pt idx="352">
                  <c:v>272.44</c:v>
                </c:pt>
                <c:pt idx="353">
                  <c:v>272.47000000000003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22E-43E2-8607-7ECA4272A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1698383"/>
        <c:axId val="1428446767"/>
      </c:lineChart>
      <c:lineChart>
        <c:grouping val="standard"/>
        <c:varyColors val="0"/>
        <c:ser>
          <c:idx val="4"/>
          <c:order val="4"/>
          <c:tx>
            <c:strRef>
              <c:f>Sheet1!$F$1</c:f>
              <c:strCache>
                <c:ptCount val="1"/>
                <c:pt idx="0">
                  <c:v>金属（右）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Sheet1!$A$2:$A$355</c:f>
              <c:numCache>
                <c:formatCode>yyyy\-mm\-dd;@</c:formatCode>
                <c:ptCount val="354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43487</c:v>
                </c:pt>
                <c:pt idx="14">
                  <c:v>43488</c:v>
                </c:pt>
                <c:pt idx="15">
                  <c:v>43489</c:v>
                </c:pt>
                <c:pt idx="16">
                  <c:v>43490</c:v>
                </c:pt>
                <c:pt idx="17">
                  <c:v>43493</c:v>
                </c:pt>
                <c:pt idx="18">
                  <c:v>43494</c:v>
                </c:pt>
                <c:pt idx="19">
                  <c:v>43495</c:v>
                </c:pt>
                <c:pt idx="20">
                  <c:v>43496</c:v>
                </c:pt>
                <c:pt idx="21">
                  <c:v>43497</c:v>
                </c:pt>
                <c:pt idx="22">
                  <c:v>43500</c:v>
                </c:pt>
                <c:pt idx="23">
                  <c:v>43501</c:v>
                </c:pt>
                <c:pt idx="24">
                  <c:v>43502</c:v>
                </c:pt>
                <c:pt idx="25">
                  <c:v>43503</c:v>
                </c:pt>
                <c:pt idx="26">
                  <c:v>43504</c:v>
                </c:pt>
                <c:pt idx="27">
                  <c:v>43507</c:v>
                </c:pt>
                <c:pt idx="28">
                  <c:v>43508</c:v>
                </c:pt>
                <c:pt idx="29">
                  <c:v>43509</c:v>
                </c:pt>
                <c:pt idx="30">
                  <c:v>43510</c:v>
                </c:pt>
                <c:pt idx="31">
                  <c:v>43511</c:v>
                </c:pt>
                <c:pt idx="32">
                  <c:v>43515</c:v>
                </c:pt>
                <c:pt idx="33">
                  <c:v>43516</c:v>
                </c:pt>
                <c:pt idx="34">
                  <c:v>43517</c:v>
                </c:pt>
                <c:pt idx="35">
                  <c:v>43518</c:v>
                </c:pt>
                <c:pt idx="36">
                  <c:v>43521</c:v>
                </c:pt>
                <c:pt idx="37">
                  <c:v>43522</c:v>
                </c:pt>
                <c:pt idx="38">
                  <c:v>43523</c:v>
                </c:pt>
                <c:pt idx="39">
                  <c:v>43524</c:v>
                </c:pt>
                <c:pt idx="40">
                  <c:v>43525</c:v>
                </c:pt>
                <c:pt idx="41">
                  <c:v>43528</c:v>
                </c:pt>
                <c:pt idx="42">
                  <c:v>43529</c:v>
                </c:pt>
                <c:pt idx="43">
                  <c:v>43530</c:v>
                </c:pt>
                <c:pt idx="44">
                  <c:v>43531</c:v>
                </c:pt>
                <c:pt idx="45">
                  <c:v>43532</c:v>
                </c:pt>
                <c:pt idx="46">
                  <c:v>43535</c:v>
                </c:pt>
                <c:pt idx="47">
                  <c:v>43536</c:v>
                </c:pt>
                <c:pt idx="48">
                  <c:v>43537</c:v>
                </c:pt>
                <c:pt idx="49">
                  <c:v>43538</c:v>
                </c:pt>
                <c:pt idx="50">
                  <c:v>43539</c:v>
                </c:pt>
                <c:pt idx="51">
                  <c:v>43542</c:v>
                </c:pt>
                <c:pt idx="52">
                  <c:v>43543</c:v>
                </c:pt>
                <c:pt idx="53">
                  <c:v>43544</c:v>
                </c:pt>
                <c:pt idx="54">
                  <c:v>43545</c:v>
                </c:pt>
                <c:pt idx="55">
                  <c:v>43546</c:v>
                </c:pt>
                <c:pt idx="56">
                  <c:v>43549</c:v>
                </c:pt>
                <c:pt idx="57">
                  <c:v>43550</c:v>
                </c:pt>
                <c:pt idx="58">
                  <c:v>43551</c:v>
                </c:pt>
                <c:pt idx="59">
                  <c:v>43552</c:v>
                </c:pt>
                <c:pt idx="60">
                  <c:v>43553</c:v>
                </c:pt>
                <c:pt idx="61">
                  <c:v>43556</c:v>
                </c:pt>
                <c:pt idx="62">
                  <c:v>43557</c:v>
                </c:pt>
                <c:pt idx="63">
                  <c:v>43558</c:v>
                </c:pt>
                <c:pt idx="64">
                  <c:v>43559</c:v>
                </c:pt>
                <c:pt idx="65">
                  <c:v>43560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43570</c:v>
                </c:pt>
                <c:pt idx="72">
                  <c:v>43571</c:v>
                </c:pt>
                <c:pt idx="73">
                  <c:v>43572</c:v>
                </c:pt>
                <c:pt idx="74">
                  <c:v>43573</c:v>
                </c:pt>
                <c:pt idx="75">
                  <c:v>43577</c:v>
                </c:pt>
                <c:pt idx="76">
                  <c:v>43578</c:v>
                </c:pt>
                <c:pt idx="77">
                  <c:v>43579</c:v>
                </c:pt>
                <c:pt idx="78">
                  <c:v>43580</c:v>
                </c:pt>
                <c:pt idx="79">
                  <c:v>43581</c:v>
                </c:pt>
                <c:pt idx="80">
                  <c:v>43584</c:v>
                </c:pt>
                <c:pt idx="81">
                  <c:v>43585</c:v>
                </c:pt>
                <c:pt idx="82">
                  <c:v>43586</c:v>
                </c:pt>
                <c:pt idx="83">
                  <c:v>43587</c:v>
                </c:pt>
                <c:pt idx="84">
                  <c:v>43588</c:v>
                </c:pt>
                <c:pt idx="85">
                  <c:v>43591</c:v>
                </c:pt>
                <c:pt idx="86">
                  <c:v>43592</c:v>
                </c:pt>
                <c:pt idx="87">
                  <c:v>43593</c:v>
                </c:pt>
                <c:pt idx="88">
                  <c:v>43594</c:v>
                </c:pt>
                <c:pt idx="89">
                  <c:v>43595</c:v>
                </c:pt>
                <c:pt idx="90">
                  <c:v>43598</c:v>
                </c:pt>
                <c:pt idx="91">
                  <c:v>43599</c:v>
                </c:pt>
                <c:pt idx="92">
                  <c:v>43600</c:v>
                </c:pt>
                <c:pt idx="93">
                  <c:v>43601</c:v>
                </c:pt>
                <c:pt idx="94">
                  <c:v>43602</c:v>
                </c:pt>
                <c:pt idx="95">
                  <c:v>43605</c:v>
                </c:pt>
                <c:pt idx="96">
                  <c:v>43606</c:v>
                </c:pt>
                <c:pt idx="97">
                  <c:v>43607</c:v>
                </c:pt>
                <c:pt idx="98">
                  <c:v>43608</c:v>
                </c:pt>
                <c:pt idx="99">
                  <c:v>43609</c:v>
                </c:pt>
                <c:pt idx="100">
                  <c:v>43613</c:v>
                </c:pt>
                <c:pt idx="101">
                  <c:v>43614</c:v>
                </c:pt>
                <c:pt idx="102">
                  <c:v>43615</c:v>
                </c:pt>
                <c:pt idx="103">
                  <c:v>43616</c:v>
                </c:pt>
                <c:pt idx="104">
                  <c:v>43619</c:v>
                </c:pt>
                <c:pt idx="105">
                  <c:v>43620</c:v>
                </c:pt>
                <c:pt idx="106">
                  <c:v>43621</c:v>
                </c:pt>
                <c:pt idx="107">
                  <c:v>43622</c:v>
                </c:pt>
                <c:pt idx="108">
                  <c:v>43623</c:v>
                </c:pt>
                <c:pt idx="109">
                  <c:v>43626</c:v>
                </c:pt>
                <c:pt idx="110">
                  <c:v>43627</c:v>
                </c:pt>
                <c:pt idx="111">
                  <c:v>43628</c:v>
                </c:pt>
                <c:pt idx="112">
                  <c:v>43629</c:v>
                </c:pt>
                <c:pt idx="113">
                  <c:v>43630</c:v>
                </c:pt>
                <c:pt idx="114">
                  <c:v>43633</c:v>
                </c:pt>
                <c:pt idx="115">
                  <c:v>43634</c:v>
                </c:pt>
                <c:pt idx="116">
                  <c:v>43635</c:v>
                </c:pt>
                <c:pt idx="117">
                  <c:v>43636</c:v>
                </c:pt>
                <c:pt idx="118">
                  <c:v>43637</c:v>
                </c:pt>
                <c:pt idx="119">
                  <c:v>43640</c:v>
                </c:pt>
                <c:pt idx="120">
                  <c:v>43641</c:v>
                </c:pt>
                <c:pt idx="121">
                  <c:v>43642</c:v>
                </c:pt>
                <c:pt idx="122">
                  <c:v>43643</c:v>
                </c:pt>
                <c:pt idx="123">
                  <c:v>43644</c:v>
                </c:pt>
                <c:pt idx="124">
                  <c:v>43647</c:v>
                </c:pt>
                <c:pt idx="125">
                  <c:v>43648</c:v>
                </c:pt>
                <c:pt idx="126">
                  <c:v>43649</c:v>
                </c:pt>
                <c:pt idx="127">
                  <c:v>43651</c:v>
                </c:pt>
                <c:pt idx="128">
                  <c:v>43654</c:v>
                </c:pt>
                <c:pt idx="129">
                  <c:v>43655</c:v>
                </c:pt>
                <c:pt idx="130">
                  <c:v>43656</c:v>
                </c:pt>
                <c:pt idx="131">
                  <c:v>43657</c:v>
                </c:pt>
                <c:pt idx="132">
                  <c:v>43658</c:v>
                </c:pt>
                <c:pt idx="133">
                  <c:v>43661</c:v>
                </c:pt>
                <c:pt idx="134">
                  <c:v>43662</c:v>
                </c:pt>
                <c:pt idx="135">
                  <c:v>43663</c:v>
                </c:pt>
                <c:pt idx="136">
                  <c:v>43664</c:v>
                </c:pt>
                <c:pt idx="137">
                  <c:v>43665</c:v>
                </c:pt>
                <c:pt idx="138">
                  <c:v>43668</c:v>
                </c:pt>
                <c:pt idx="139">
                  <c:v>43669</c:v>
                </c:pt>
                <c:pt idx="140">
                  <c:v>43670</c:v>
                </c:pt>
                <c:pt idx="141">
                  <c:v>43671</c:v>
                </c:pt>
                <c:pt idx="142">
                  <c:v>43672</c:v>
                </c:pt>
                <c:pt idx="143">
                  <c:v>43675</c:v>
                </c:pt>
                <c:pt idx="144">
                  <c:v>43676</c:v>
                </c:pt>
                <c:pt idx="145">
                  <c:v>43677</c:v>
                </c:pt>
                <c:pt idx="146">
                  <c:v>43678</c:v>
                </c:pt>
                <c:pt idx="147">
                  <c:v>43679</c:v>
                </c:pt>
                <c:pt idx="148">
                  <c:v>43682</c:v>
                </c:pt>
                <c:pt idx="149">
                  <c:v>43683</c:v>
                </c:pt>
                <c:pt idx="150">
                  <c:v>43684</c:v>
                </c:pt>
                <c:pt idx="151">
                  <c:v>43685</c:v>
                </c:pt>
                <c:pt idx="152">
                  <c:v>43686</c:v>
                </c:pt>
                <c:pt idx="153">
                  <c:v>43689</c:v>
                </c:pt>
                <c:pt idx="154">
                  <c:v>43690</c:v>
                </c:pt>
                <c:pt idx="155">
                  <c:v>43691</c:v>
                </c:pt>
                <c:pt idx="156">
                  <c:v>43692</c:v>
                </c:pt>
                <c:pt idx="157">
                  <c:v>43693</c:v>
                </c:pt>
                <c:pt idx="158">
                  <c:v>43696</c:v>
                </c:pt>
                <c:pt idx="159">
                  <c:v>43697</c:v>
                </c:pt>
                <c:pt idx="160">
                  <c:v>43698</c:v>
                </c:pt>
                <c:pt idx="161">
                  <c:v>43699</c:v>
                </c:pt>
                <c:pt idx="162">
                  <c:v>43700</c:v>
                </c:pt>
                <c:pt idx="163">
                  <c:v>43703</c:v>
                </c:pt>
                <c:pt idx="164">
                  <c:v>43704</c:v>
                </c:pt>
                <c:pt idx="165">
                  <c:v>43705</c:v>
                </c:pt>
                <c:pt idx="166">
                  <c:v>43706</c:v>
                </c:pt>
                <c:pt idx="167">
                  <c:v>43707</c:v>
                </c:pt>
                <c:pt idx="168">
                  <c:v>43711</c:v>
                </c:pt>
                <c:pt idx="169">
                  <c:v>43712</c:v>
                </c:pt>
                <c:pt idx="170">
                  <c:v>43713</c:v>
                </c:pt>
                <c:pt idx="171">
                  <c:v>43714</c:v>
                </c:pt>
                <c:pt idx="172">
                  <c:v>43717</c:v>
                </c:pt>
                <c:pt idx="173">
                  <c:v>43718</c:v>
                </c:pt>
                <c:pt idx="174">
                  <c:v>43719</c:v>
                </c:pt>
                <c:pt idx="175">
                  <c:v>43720</c:v>
                </c:pt>
                <c:pt idx="176">
                  <c:v>43721</c:v>
                </c:pt>
                <c:pt idx="177">
                  <c:v>43724</c:v>
                </c:pt>
                <c:pt idx="178">
                  <c:v>43725</c:v>
                </c:pt>
                <c:pt idx="179">
                  <c:v>43726</c:v>
                </c:pt>
                <c:pt idx="180">
                  <c:v>43727</c:v>
                </c:pt>
                <c:pt idx="181">
                  <c:v>43728</c:v>
                </c:pt>
                <c:pt idx="182">
                  <c:v>43731</c:v>
                </c:pt>
                <c:pt idx="183">
                  <c:v>43732</c:v>
                </c:pt>
                <c:pt idx="184">
                  <c:v>43733</c:v>
                </c:pt>
                <c:pt idx="185">
                  <c:v>43734</c:v>
                </c:pt>
                <c:pt idx="186">
                  <c:v>43735</c:v>
                </c:pt>
                <c:pt idx="187">
                  <c:v>43738</c:v>
                </c:pt>
                <c:pt idx="188">
                  <c:v>43739</c:v>
                </c:pt>
                <c:pt idx="189">
                  <c:v>43740</c:v>
                </c:pt>
                <c:pt idx="190">
                  <c:v>43741</c:v>
                </c:pt>
                <c:pt idx="191">
                  <c:v>43742</c:v>
                </c:pt>
                <c:pt idx="192">
                  <c:v>43745</c:v>
                </c:pt>
                <c:pt idx="193">
                  <c:v>43746</c:v>
                </c:pt>
                <c:pt idx="194">
                  <c:v>43747</c:v>
                </c:pt>
                <c:pt idx="195">
                  <c:v>43748</c:v>
                </c:pt>
                <c:pt idx="196">
                  <c:v>43749</c:v>
                </c:pt>
                <c:pt idx="197">
                  <c:v>43752</c:v>
                </c:pt>
                <c:pt idx="198">
                  <c:v>43753</c:v>
                </c:pt>
                <c:pt idx="199">
                  <c:v>43754</c:v>
                </c:pt>
                <c:pt idx="200">
                  <c:v>43755</c:v>
                </c:pt>
                <c:pt idx="201">
                  <c:v>43756</c:v>
                </c:pt>
                <c:pt idx="202">
                  <c:v>43759</c:v>
                </c:pt>
                <c:pt idx="203">
                  <c:v>43760</c:v>
                </c:pt>
                <c:pt idx="204">
                  <c:v>43761</c:v>
                </c:pt>
                <c:pt idx="205">
                  <c:v>43762</c:v>
                </c:pt>
                <c:pt idx="206">
                  <c:v>43763</c:v>
                </c:pt>
                <c:pt idx="207">
                  <c:v>43766</c:v>
                </c:pt>
                <c:pt idx="208">
                  <c:v>43767</c:v>
                </c:pt>
                <c:pt idx="209">
                  <c:v>43768</c:v>
                </c:pt>
                <c:pt idx="210">
                  <c:v>43769</c:v>
                </c:pt>
                <c:pt idx="211">
                  <c:v>43770</c:v>
                </c:pt>
                <c:pt idx="212">
                  <c:v>43773</c:v>
                </c:pt>
                <c:pt idx="213">
                  <c:v>43774</c:v>
                </c:pt>
                <c:pt idx="214">
                  <c:v>43775</c:v>
                </c:pt>
                <c:pt idx="215">
                  <c:v>43776</c:v>
                </c:pt>
                <c:pt idx="216">
                  <c:v>43777</c:v>
                </c:pt>
                <c:pt idx="217">
                  <c:v>43781</c:v>
                </c:pt>
                <c:pt idx="218">
                  <c:v>43782</c:v>
                </c:pt>
                <c:pt idx="219">
                  <c:v>43783</c:v>
                </c:pt>
                <c:pt idx="220">
                  <c:v>43784</c:v>
                </c:pt>
                <c:pt idx="221">
                  <c:v>43787</c:v>
                </c:pt>
                <c:pt idx="222">
                  <c:v>43788</c:v>
                </c:pt>
                <c:pt idx="223">
                  <c:v>43789</c:v>
                </c:pt>
                <c:pt idx="224">
                  <c:v>43790</c:v>
                </c:pt>
                <c:pt idx="225">
                  <c:v>43791</c:v>
                </c:pt>
                <c:pt idx="226">
                  <c:v>43794</c:v>
                </c:pt>
                <c:pt idx="227">
                  <c:v>43795</c:v>
                </c:pt>
                <c:pt idx="228">
                  <c:v>43796</c:v>
                </c:pt>
                <c:pt idx="229">
                  <c:v>43798</c:v>
                </c:pt>
                <c:pt idx="230">
                  <c:v>43801</c:v>
                </c:pt>
                <c:pt idx="231">
                  <c:v>43802</c:v>
                </c:pt>
                <c:pt idx="232">
                  <c:v>43803</c:v>
                </c:pt>
                <c:pt idx="233">
                  <c:v>43804</c:v>
                </c:pt>
                <c:pt idx="234">
                  <c:v>43805</c:v>
                </c:pt>
                <c:pt idx="235">
                  <c:v>43808</c:v>
                </c:pt>
                <c:pt idx="236">
                  <c:v>43809</c:v>
                </c:pt>
                <c:pt idx="237">
                  <c:v>43810</c:v>
                </c:pt>
                <c:pt idx="238">
                  <c:v>43811</c:v>
                </c:pt>
                <c:pt idx="239">
                  <c:v>43812</c:v>
                </c:pt>
                <c:pt idx="240">
                  <c:v>43815</c:v>
                </c:pt>
                <c:pt idx="241">
                  <c:v>43816</c:v>
                </c:pt>
                <c:pt idx="242">
                  <c:v>43817</c:v>
                </c:pt>
                <c:pt idx="243">
                  <c:v>43818</c:v>
                </c:pt>
                <c:pt idx="244">
                  <c:v>43819</c:v>
                </c:pt>
                <c:pt idx="245">
                  <c:v>43822</c:v>
                </c:pt>
                <c:pt idx="246">
                  <c:v>43823</c:v>
                </c:pt>
                <c:pt idx="247">
                  <c:v>43825</c:v>
                </c:pt>
                <c:pt idx="248">
                  <c:v>43826</c:v>
                </c:pt>
                <c:pt idx="249">
                  <c:v>43829</c:v>
                </c:pt>
                <c:pt idx="250">
                  <c:v>43830</c:v>
                </c:pt>
                <c:pt idx="251">
                  <c:v>43832</c:v>
                </c:pt>
                <c:pt idx="252">
                  <c:v>43833</c:v>
                </c:pt>
                <c:pt idx="253">
                  <c:v>43836</c:v>
                </c:pt>
                <c:pt idx="254">
                  <c:v>43837</c:v>
                </c:pt>
                <c:pt idx="255">
                  <c:v>43838</c:v>
                </c:pt>
                <c:pt idx="256">
                  <c:v>43839</c:v>
                </c:pt>
                <c:pt idx="257">
                  <c:v>43840</c:v>
                </c:pt>
                <c:pt idx="258">
                  <c:v>43843</c:v>
                </c:pt>
                <c:pt idx="259">
                  <c:v>43844</c:v>
                </c:pt>
                <c:pt idx="260">
                  <c:v>43845</c:v>
                </c:pt>
                <c:pt idx="261">
                  <c:v>43846</c:v>
                </c:pt>
                <c:pt idx="262">
                  <c:v>43847</c:v>
                </c:pt>
                <c:pt idx="263">
                  <c:v>43851</c:v>
                </c:pt>
                <c:pt idx="264">
                  <c:v>43852</c:v>
                </c:pt>
                <c:pt idx="265">
                  <c:v>43853</c:v>
                </c:pt>
                <c:pt idx="266">
                  <c:v>43854</c:v>
                </c:pt>
                <c:pt idx="267">
                  <c:v>43857</c:v>
                </c:pt>
                <c:pt idx="268">
                  <c:v>43858</c:v>
                </c:pt>
                <c:pt idx="269">
                  <c:v>43859</c:v>
                </c:pt>
                <c:pt idx="270">
                  <c:v>43860</c:v>
                </c:pt>
                <c:pt idx="271">
                  <c:v>43861</c:v>
                </c:pt>
                <c:pt idx="272">
                  <c:v>43864</c:v>
                </c:pt>
                <c:pt idx="273">
                  <c:v>43865</c:v>
                </c:pt>
                <c:pt idx="274">
                  <c:v>43866</c:v>
                </c:pt>
                <c:pt idx="275">
                  <c:v>43867</c:v>
                </c:pt>
                <c:pt idx="276">
                  <c:v>43868</c:v>
                </c:pt>
                <c:pt idx="277">
                  <c:v>43871</c:v>
                </c:pt>
                <c:pt idx="278">
                  <c:v>43872</c:v>
                </c:pt>
                <c:pt idx="279">
                  <c:v>43873</c:v>
                </c:pt>
                <c:pt idx="280">
                  <c:v>43874</c:v>
                </c:pt>
                <c:pt idx="281">
                  <c:v>43875</c:v>
                </c:pt>
                <c:pt idx="282">
                  <c:v>43879</c:v>
                </c:pt>
                <c:pt idx="283">
                  <c:v>43880</c:v>
                </c:pt>
                <c:pt idx="284">
                  <c:v>43881</c:v>
                </c:pt>
                <c:pt idx="285">
                  <c:v>43882</c:v>
                </c:pt>
                <c:pt idx="286">
                  <c:v>43885</c:v>
                </c:pt>
                <c:pt idx="287">
                  <c:v>43886</c:v>
                </c:pt>
                <c:pt idx="288">
                  <c:v>43887</c:v>
                </c:pt>
                <c:pt idx="289">
                  <c:v>43888</c:v>
                </c:pt>
                <c:pt idx="290">
                  <c:v>43889</c:v>
                </c:pt>
                <c:pt idx="291">
                  <c:v>43892</c:v>
                </c:pt>
                <c:pt idx="292">
                  <c:v>43893</c:v>
                </c:pt>
                <c:pt idx="293">
                  <c:v>43894</c:v>
                </c:pt>
                <c:pt idx="294">
                  <c:v>43895</c:v>
                </c:pt>
                <c:pt idx="295">
                  <c:v>43896</c:v>
                </c:pt>
                <c:pt idx="296">
                  <c:v>43899</c:v>
                </c:pt>
                <c:pt idx="297">
                  <c:v>43900</c:v>
                </c:pt>
                <c:pt idx="298">
                  <c:v>43901</c:v>
                </c:pt>
                <c:pt idx="299">
                  <c:v>43902</c:v>
                </c:pt>
                <c:pt idx="300">
                  <c:v>43903</c:v>
                </c:pt>
                <c:pt idx="301">
                  <c:v>43906</c:v>
                </c:pt>
                <c:pt idx="302">
                  <c:v>43907</c:v>
                </c:pt>
                <c:pt idx="303">
                  <c:v>43908</c:v>
                </c:pt>
                <c:pt idx="304">
                  <c:v>43909</c:v>
                </c:pt>
                <c:pt idx="305">
                  <c:v>43910</c:v>
                </c:pt>
                <c:pt idx="306">
                  <c:v>43913</c:v>
                </c:pt>
                <c:pt idx="307">
                  <c:v>43914</c:v>
                </c:pt>
                <c:pt idx="308">
                  <c:v>43915</c:v>
                </c:pt>
                <c:pt idx="309">
                  <c:v>43916</c:v>
                </c:pt>
                <c:pt idx="310">
                  <c:v>43917</c:v>
                </c:pt>
                <c:pt idx="311">
                  <c:v>43920</c:v>
                </c:pt>
                <c:pt idx="312">
                  <c:v>43921</c:v>
                </c:pt>
                <c:pt idx="313">
                  <c:v>43922</c:v>
                </c:pt>
                <c:pt idx="314">
                  <c:v>43923</c:v>
                </c:pt>
                <c:pt idx="315">
                  <c:v>43924</c:v>
                </c:pt>
                <c:pt idx="316">
                  <c:v>43927</c:v>
                </c:pt>
                <c:pt idx="317">
                  <c:v>43928</c:v>
                </c:pt>
                <c:pt idx="318">
                  <c:v>43929</c:v>
                </c:pt>
                <c:pt idx="319">
                  <c:v>43930</c:v>
                </c:pt>
                <c:pt idx="320">
                  <c:v>43934</c:v>
                </c:pt>
                <c:pt idx="321">
                  <c:v>43935</c:v>
                </c:pt>
                <c:pt idx="322">
                  <c:v>43936</c:v>
                </c:pt>
                <c:pt idx="323">
                  <c:v>43937</c:v>
                </c:pt>
                <c:pt idx="324">
                  <c:v>43938</c:v>
                </c:pt>
                <c:pt idx="325">
                  <c:v>43941</c:v>
                </c:pt>
                <c:pt idx="326">
                  <c:v>43942</c:v>
                </c:pt>
                <c:pt idx="327">
                  <c:v>43943</c:v>
                </c:pt>
                <c:pt idx="328">
                  <c:v>43944</c:v>
                </c:pt>
                <c:pt idx="329">
                  <c:v>43945</c:v>
                </c:pt>
                <c:pt idx="330">
                  <c:v>43948</c:v>
                </c:pt>
                <c:pt idx="331">
                  <c:v>43949</c:v>
                </c:pt>
                <c:pt idx="332">
                  <c:v>43950</c:v>
                </c:pt>
                <c:pt idx="333">
                  <c:v>43951</c:v>
                </c:pt>
                <c:pt idx="334">
                  <c:v>43952</c:v>
                </c:pt>
                <c:pt idx="335">
                  <c:v>43955</c:v>
                </c:pt>
                <c:pt idx="336">
                  <c:v>43956</c:v>
                </c:pt>
                <c:pt idx="337">
                  <c:v>43957</c:v>
                </c:pt>
                <c:pt idx="338">
                  <c:v>43958</c:v>
                </c:pt>
                <c:pt idx="339">
                  <c:v>43959</c:v>
                </c:pt>
                <c:pt idx="340">
                  <c:v>43962</c:v>
                </c:pt>
                <c:pt idx="341">
                  <c:v>43963</c:v>
                </c:pt>
                <c:pt idx="342">
                  <c:v>43964</c:v>
                </c:pt>
                <c:pt idx="343">
                  <c:v>43965</c:v>
                </c:pt>
                <c:pt idx="344">
                  <c:v>43966</c:v>
                </c:pt>
                <c:pt idx="345">
                  <c:v>43969</c:v>
                </c:pt>
                <c:pt idx="346">
                  <c:v>43970</c:v>
                </c:pt>
                <c:pt idx="347">
                  <c:v>43971</c:v>
                </c:pt>
                <c:pt idx="348">
                  <c:v>43972</c:v>
                </c:pt>
                <c:pt idx="349">
                  <c:v>43973</c:v>
                </c:pt>
                <c:pt idx="350">
                  <c:v>43977</c:v>
                </c:pt>
                <c:pt idx="351">
                  <c:v>43978</c:v>
                </c:pt>
                <c:pt idx="352">
                  <c:v>43979</c:v>
                </c:pt>
                <c:pt idx="353">
                  <c:v>43980</c:v>
                </c:pt>
              </c:numCache>
            </c:numRef>
          </c:cat>
          <c:val>
            <c:numRef>
              <c:f>Sheet1!$F$2:$F$355</c:f>
              <c:numCache>
                <c:formatCode>###,###,###,###,##0.00_ </c:formatCode>
                <c:ptCount val="354"/>
                <c:pt idx="0">
                  <c:v>826.51</c:v>
                </c:pt>
                <c:pt idx="1">
                  <c:v>825.05</c:v>
                </c:pt>
                <c:pt idx="2">
                  <c:v>831.28</c:v>
                </c:pt>
                <c:pt idx="3">
                  <c:v>834.31</c:v>
                </c:pt>
                <c:pt idx="4">
                  <c:v>837.5</c:v>
                </c:pt>
                <c:pt idx="5">
                  <c:v>822.2</c:v>
                </c:pt>
                <c:pt idx="6">
                  <c:v>818.71</c:v>
                </c:pt>
                <c:pt idx="7">
                  <c:v>821.33</c:v>
                </c:pt>
                <c:pt idx="8">
                  <c:v>821.71</c:v>
                </c:pt>
                <c:pt idx="9">
                  <c:v>823.48</c:v>
                </c:pt>
                <c:pt idx="10">
                  <c:v>827.4</c:v>
                </c:pt>
                <c:pt idx="11">
                  <c:v>828.93</c:v>
                </c:pt>
                <c:pt idx="12">
                  <c:v>836.35</c:v>
                </c:pt>
                <c:pt idx="13">
                  <c:v>833.12</c:v>
                </c:pt>
                <c:pt idx="14">
                  <c:v>835.97</c:v>
                </c:pt>
                <c:pt idx="15">
                  <c:v>837.11</c:v>
                </c:pt>
                <c:pt idx="16">
                  <c:v>840.36</c:v>
                </c:pt>
                <c:pt idx="17">
                  <c:v>840.71</c:v>
                </c:pt>
                <c:pt idx="18">
                  <c:v>848.24</c:v>
                </c:pt>
                <c:pt idx="19">
                  <c:v>851.02</c:v>
                </c:pt>
                <c:pt idx="20">
                  <c:v>855.15</c:v>
                </c:pt>
                <c:pt idx="21">
                  <c:v>855.52</c:v>
                </c:pt>
                <c:pt idx="22">
                  <c:v>858.9</c:v>
                </c:pt>
                <c:pt idx="23">
                  <c:v>859.62</c:v>
                </c:pt>
                <c:pt idx="24">
                  <c:v>858.99</c:v>
                </c:pt>
                <c:pt idx="25">
                  <c:v>858.04</c:v>
                </c:pt>
                <c:pt idx="26">
                  <c:v>855.98</c:v>
                </c:pt>
                <c:pt idx="27">
                  <c:v>852.04</c:v>
                </c:pt>
                <c:pt idx="28">
                  <c:v>849.89</c:v>
                </c:pt>
                <c:pt idx="29">
                  <c:v>849.18</c:v>
                </c:pt>
                <c:pt idx="30">
                  <c:v>849.51</c:v>
                </c:pt>
                <c:pt idx="31">
                  <c:v>853.96</c:v>
                </c:pt>
                <c:pt idx="32">
                  <c:v>860.04</c:v>
                </c:pt>
                <c:pt idx="33">
                  <c:v>866.44</c:v>
                </c:pt>
                <c:pt idx="34">
                  <c:v>865.74</c:v>
                </c:pt>
                <c:pt idx="35">
                  <c:v>871.8</c:v>
                </c:pt>
                <c:pt idx="36">
                  <c:v>874.37</c:v>
                </c:pt>
                <c:pt idx="37">
                  <c:v>872.94</c:v>
                </c:pt>
                <c:pt idx="38">
                  <c:v>874.89</c:v>
                </c:pt>
                <c:pt idx="39">
                  <c:v>876.21</c:v>
                </c:pt>
                <c:pt idx="40">
                  <c:v>877.58</c:v>
                </c:pt>
                <c:pt idx="41">
                  <c:v>871.75</c:v>
                </c:pt>
                <c:pt idx="42">
                  <c:v>873.71</c:v>
                </c:pt>
                <c:pt idx="43">
                  <c:v>872.25</c:v>
                </c:pt>
                <c:pt idx="44">
                  <c:v>883.03</c:v>
                </c:pt>
                <c:pt idx="45">
                  <c:v>876.31</c:v>
                </c:pt>
                <c:pt idx="46">
                  <c:v>877.99</c:v>
                </c:pt>
                <c:pt idx="47">
                  <c:v>887.07</c:v>
                </c:pt>
                <c:pt idx="48">
                  <c:v>887.27</c:v>
                </c:pt>
                <c:pt idx="49">
                  <c:v>884.57</c:v>
                </c:pt>
                <c:pt idx="50">
                  <c:v>882.27</c:v>
                </c:pt>
                <c:pt idx="51">
                  <c:v>883.18</c:v>
                </c:pt>
                <c:pt idx="52">
                  <c:v>885.16</c:v>
                </c:pt>
                <c:pt idx="53">
                  <c:v>887.72</c:v>
                </c:pt>
                <c:pt idx="54">
                  <c:v>888.36</c:v>
                </c:pt>
                <c:pt idx="55">
                  <c:v>882.78</c:v>
                </c:pt>
                <c:pt idx="56">
                  <c:v>881.44</c:v>
                </c:pt>
                <c:pt idx="57">
                  <c:v>884.8</c:v>
                </c:pt>
                <c:pt idx="58">
                  <c:v>887.07</c:v>
                </c:pt>
                <c:pt idx="59">
                  <c:v>889.47</c:v>
                </c:pt>
                <c:pt idx="60">
                  <c:v>896.25</c:v>
                </c:pt>
                <c:pt idx="61">
                  <c:v>896.91</c:v>
                </c:pt>
                <c:pt idx="62">
                  <c:v>889.45</c:v>
                </c:pt>
                <c:pt idx="63">
                  <c:v>894.35</c:v>
                </c:pt>
                <c:pt idx="64">
                  <c:v>892.59</c:v>
                </c:pt>
                <c:pt idx="65">
                  <c:v>874.52</c:v>
                </c:pt>
                <c:pt idx="66">
                  <c:v>875.11</c:v>
                </c:pt>
                <c:pt idx="67">
                  <c:v>875.46</c:v>
                </c:pt>
                <c:pt idx="68">
                  <c:v>873.27</c:v>
                </c:pt>
                <c:pt idx="69">
                  <c:v>870.51</c:v>
                </c:pt>
                <c:pt idx="70">
                  <c:v>876.3</c:v>
                </c:pt>
                <c:pt idx="71">
                  <c:v>874.81</c:v>
                </c:pt>
                <c:pt idx="72">
                  <c:v>870.15</c:v>
                </c:pt>
                <c:pt idx="73">
                  <c:v>871.54</c:v>
                </c:pt>
                <c:pt idx="74">
                  <c:v>863.38</c:v>
                </c:pt>
                <c:pt idx="75">
                  <c:v>862.13</c:v>
                </c:pt>
                <c:pt idx="76">
                  <c:v>859.97</c:v>
                </c:pt>
                <c:pt idx="77">
                  <c:v>856.88</c:v>
                </c:pt>
                <c:pt idx="78">
                  <c:v>856.4</c:v>
                </c:pt>
                <c:pt idx="79">
                  <c:v>865.46</c:v>
                </c:pt>
                <c:pt idx="80">
                  <c:v>856.8</c:v>
                </c:pt>
                <c:pt idx="81">
                  <c:v>859.85</c:v>
                </c:pt>
                <c:pt idx="82">
                  <c:v>852.35</c:v>
                </c:pt>
                <c:pt idx="83">
                  <c:v>843.7</c:v>
                </c:pt>
                <c:pt idx="84">
                  <c:v>848.58</c:v>
                </c:pt>
                <c:pt idx="85">
                  <c:v>849.3</c:v>
                </c:pt>
                <c:pt idx="86">
                  <c:v>846.09</c:v>
                </c:pt>
                <c:pt idx="87">
                  <c:v>823.9</c:v>
                </c:pt>
                <c:pt idx="88">
                  <c:v>820.13</c:v>
                </c:pt>
                <c:pt idx="89">
                  <c:v>825.06</c:v>
                </c:pt>
                <c:pt idx="90">
                  <c:v>817.28</c:v>
                </c:pt>
                <c:pt idx="91">
                  <c:v>821.36</c:v>
                </c:pt>
                <c:pt idx="92">
                  <c:v>823.65</c:v>
                </c:pt>
                <c:pt idx="93">
                  <c:v>823.63</c:v>
                </c:pt>
                <c:pt idx="94">
                  <c:v>821.73</c:v>
                </c:pt>
                <c:pt idx="95">
                  <c:v>818.14</c:v>
                </c:pt>
                <c:pt idx="96">
                  <c:v>815.66</c:v>
                </c:pt>
                <c:pt idx="97">
                  <c:v>811.95</c:v>
                </c:pt>
                <c:pt idx="98">
                  <c:v>809.67</c:v>
                </c:pt>
                <c:pt idx="99">
                  <c:v>812.43</c:v>
                </c:pt>
                <c:pt idx="100">
                  <c:v>812.41</c:v>
                </c:pt>
                <c:pt idx="101">
                  <c:v>802.26</c:v>
                </c:pt>
                <c:pt idx="102">
                  <c:v>803.03</c:v>
                </c:pt>
                <c:pt idx="103">
                  <c:v>800.23</c:v>
                </c:pt>
                <c:pt idx="104">
                  <c:v>801.66</c:v>
                </c:pt>
                <c:pt idx="105">
                  <c:v>800.89</c:v>
                </c:pt>
                <c:pt idx="106">
                  <c:v>798.55</c:v>
                </c:pt>
                <c:pt idx="107">
                  <c:v>800.8</c:v>
                </c:pt>
                <c:pt idx="108">
                  <c:v>778.84</c:v>
                </c:pt>
                <c:pt idx="109">
                  <c:v>780.9</c:v>
                </c:pt>
                <c:pt idx="110">
                  <c:v>783.68</c:v>
                </c:pt>
                <c:pt idx="111">
                  <c:v>783.21</c:v>
                </c:pt>
                <c:pt idx="112">
                  <c:v>781.29</c:v>
                </c:pt>
                <c:pt idx="113">
                  <c:v>776.41</c:v>
                </c:pt>
                <c:pt idx="114">
                  <c:v>773.97</c:v>
                </c:pt>
                <c:pt idx="115">
                  <c:v>780.6</c:v>
                </c:pt>
                <c:pt idx="116">
                  <c:v>778.04</c:v>
                </c:pt>
                <c:pt idx="117">
                  <c:v>778.59</c:v>
                </c:pt>
                <c:pt idx="118">
                  <c:v>776.59</c:v>
                </c:pt>
                <c:pt idx="119">
                  <c:v>778.78</c:v>
                </c:pt>
                <c:pt idx="120">
                  <c:v>783.91</c:v>
                </c:pt>
                <c:pt idx="121">
                  <c:v>778.83</c:v>
                </c:pt>
                <c:pt idx="122">
                  <c:v>773.62</c:v>
                </c:pt>
                <c:pt idx="123">
                  <c:v>776.71</c:v>
                </c:pt>
                <c:pt idx="124">
                  <c:v>773.74</c:v>
                </c:pt>
                <c:pt idx="125">
                  <c:v>758.69</c:v>
                </c:pt>
                <c:pt idx="126">
                  <c:v>766.42</c:v>
                </c:pt>
                <c:pt idx="127">
                  <c:v>759.77</c:v>
                </c:pt>
                <c:pt idx="128">
                  <c:v>759.96</c:v>
                </c:pt>
                <c:pt idx="129">
                  <c:v>747.86</c:v>
                </c:pt>
                <c:pt idx="130">
                  <c:v>751.9</c:v>
                </c:pt>
                <c:pt idx="131">
                  <c:v>753.84</c:v>
                </c:pt>
                <c:pt idx="132">
                  <c:v>754.57</c:v>
                </c:pt>
                <c:pt idx="133">
                  <c:v>754.7</c:v>
                </c:pt>
                <c:pt idx="134">
                  <c:v>755.01</c:v>
                </c:pt>
                <c:pt idx="135">
                  <c:v>755.71</c:v>
                </c:pt>
                <c:pt idx="136">
                  <c:v>758.21</c:v>
                </c:pt>
                <c:pt idx="137">
                  <c:v>757.27</c:v>
                </c:pt>
                <c:pt idx="138">
                  <c:v>754.92</c:v>
                </c:pt>
                <c:pt idx="139">
                  <c:v>752.39</c:v>
                </c:pt>
                <c:pt idx="140">
                  <c:v>758.1</c:v>
                </c:pt>
                <c:pt idx="141">
                  <c:v>755.77</c:v>
                </c:pt>
                <c:pt idx="142">
                  <c:v>752.14</c:v>
                </c:pt>
                <c:pt idx="143">
                  <c:v>756.4</c:v>
                </c:pt>
                <c:pt idx="144">
                  <c:v>752.88</c:v>
                </c:pt>
                <c:pt idx="145">
                  <c:v>748.29</c:v>
                </c:pt>
                <c:pt idx="146">
                  <c:v>747.36</c:v>
                </c:pt>
                <c:pt idx="147">
                  <c:v>735.65</c:v>
                </c:pt>
                <c:pt idx="148">
                  <c:v>731.6</c:v>
                </c:pt>
                <c:pt idx="149">
                  <c:v>733.88</c:v>
                </c:pt>
                <c:pt idx="150">
                  <c:v>727.54</c:v>
                </c:pt>
                <c:pt idx="151">
                  <c:v>745.08</c:v>
                </c:pt>
                <c:pt idx="152">
                  <c:v>744.15</c:v>
                </c:pt>
                <c:pt idx="153">
                  <c:v>741.72</c:v>
                </c:pt>
                <c:pt idx="154">
                  <c:v>748.29</c:v>
                </c:pt>
                <c:pt idx="155">
                  <c:v>746.81</c:v>
                </c:pt>
                <c:pt idx="156">
                  <c:v>746.5</c:v>
                </c:pt>
                <c:pt idx="157">
                  <c:v>741.13</c:v>
                </c:pt>
                <c:pt idx="158">
                  <c:v>738.96</c:v>
                </c:pt>
                <c:pt idx="159">
                  <c:v>737.32</c:v>
                </c:pt>
                <c:pt idx="160">
                  <c:v>737.2</c:v>
                </c:pt>
                <c:pt idx="161">
                  <c:v>735.78</c:v>
                </c:pt>
                <c:pt idx="162">
                  <c:v>731.24</c:v>
                </c:pt>
                <c:pt idx="163">
                  <c:v>732.05</c:v>
                </c:pt>
                <c:pt idx="164">
                  <c:v>731.18</c:v>
                </c:pt>
                <c:pt idx="165">
                  <c:v>730.94</c:v>
                </c:pt>
                <c:pt idx="166">
                  <c:v>733.23</c:v>
                </c:pt>
                <c:pt idx="167">
                  <c:v>734.62</c:v>
                </c:pt>
                <c:pt idx="168">
                  <c:v>734.59</c:v>
                </c:pt>
                <c:pt idx="169">
                  <c:v>746.29</c:v>
                </c:pt>
                <c:pt idx="170">
                  <c:v>756.38</c:v>
                </c:pt>
                <c:pt idx="171">
                  <c:v>753.16</c:v>
                </c:pt>
                <c:pt idx="172">
                  <c:v>732.26</c:v>
                </c:pt>
                <c:pt idx="173">
                  <c:v>732.31</c:v>
                </c:pt>
                <c:pt idx="174">
                  <c:v>738.62</c:v>
                </c:pt>
                <c:pt idx="175">
                  <c:v>733.86</c:v>
                </c:pt>
                <c:pt idx="176">
                  <c:v>732.46</c:v>
                </c:pt>
                <c:pt idx="177">
                  <c:v>735.81</c:v>
                </c:pt>
                <c:pt idx="178">
                  <c:v>729.93</c:v>
                </c:pt>
                <c:pt idx="179">
                  <c:v>726.07</c:v>
                </c:pt>
                <c:pt idx="180">
                  <c:v>722.84</c:v>
                </c:pt>
                <c:pt idx="181">
                  <c:v>725.62</c:v>
                </c:pt>
                <c:pt idx="182">
                  <c:v>723.52</c:v>
                </c:pt>
                <c:pt idx="183">
                  <c:v>723.62</c:v>
                </c:pt>
                <c:pt idx="184">
                  <c:v>722.73</c:v>
                </c:pt>
                <c:pt idx="185">
                  <c:v>721.39</c:v>
                </c:pt>
                <c:pt idx="186">
                  <c:v>721.06</c:v>
                </c:pt>
                <c:pt idx="187">
                  <c:v>720.49</c:v>
                </c:pt>
                <c:pt idx="188">
                  <c:v>722.93</c:v>
                </c:pt>
                <c:pt idx="189">
                  <c:v>722.64</c:v>
                </c:pt>
                <c:pt idx="190">
                  <c:v>721.43</c:v>
                </c:pt>
                <c:pt idx="191">
                  <c:v>723.16</c:v>
                </c:pt>
                <c:pt idx="192">
                  <c:v>695.93</c:v>
                </c:pt>
                <c:pt idx="193">
                  <c:v>701.75</c:v>
                </c:pt>
                <c:pt idx="194">
                  <c:v>703.44</c:v>
                </c:pt>
                <c:pt idx="195">
                  <c:v>710.19</c:v>
                </c:pt>
                <c:pt idx="196">
                  <c:v>713.83</c:v>
                </c:pt>
                <c:pt idx="197">
                  <c:v>713.56</c:v>
                </c:pt>
                <c:pt idx="198">
                  <c:v>714.14</c:v>
                </c:pt>
                <c:pt idx="199">
                  <c:v>714.8</c:v>
                </c:pt>
                <c:pt idx="200">
                  <c:v>718.43</c:v>
                </c:pt>
                <c:pt idx="201">
                  <c:v>720.53</c:v>
                </c:pt>
                <c:pt idx="202">
                  <c:v>720.07</c:v>
                </c:pt>
                <c:pt idx="203">
                  <c:v>722.89</c:v>
                </c:pt>
                <c:pt idx="204">
                  <c:v>722.78</c:v>
                </c:pt>
                <c:pt idx="205">
                  <c:v>725.25</c:v>
                </c:pt>
                <c:pt idx="206">
                  <c:v>726.08</c:v>
                </c:pt>
                <c:pt idx="207">
                  <c:v>728.55</c:v>
                </c:pt>
                <c:pt idx="208">
                  <c:v>730.85</c:v>
                </c:pt>
                <c:pt idx="209">
                  <c:v>728.96</c:v>
                </c:pt>
                <c:pt idx="210">
                  <c:v>722.86</c:v>
                </c:pt>
                <c:pt idx="211">
                  <c:v>723.66</c:v>
                </c:pt>
                <c:pt idx="212">
                  <c:v>726.14</c:v>
                </c:pt>
                <c:pt idx="213">
                  <c:v>730.18</c:v>
                </c:pt>
                <c:pt idx="214">
                  <c:v>725.84</c:v>
                </c:pt>
                <c:pt idx="215">
                  <c:v>746.12</c:v>
                </c:pt>
                <c:pt idx="216">
                  <c:v>742.87</c:v>
                </c:pt>
                <c:pt idx="217">
                  <c:v>739.47</c:v>
                </c:pt>
                <c:pt idx="218">
                  <c:v>732.6</c:v>
                </c:pt>
                <c:pt idx="219">
                  <c:v>732.22</c:v>
                </c:pt>
                <c:pt idx="220">
                  <c:v>730.31</c:v>
                </c:pt>
                <c:pt idx="221">
                  <c:v>726.55</c:v>
                </c:pt>
                <c:pt idx="222">
                  <c:v>722.03</c:v>
                </c:pt>
                <c:pt idx="223">
                  <c:v>721.95</c:v>
                </c:pt>
                <c:pt idx="224">
                  <c:v>722.14</c:v>
                </c:pt>
                <c:pt idx="225">
                  <c:v>722.35</c:v>
                </c:pt>
                <c:pt idx="226">
                  <c:v>724.75</c:v>
                </c:pt>
                <c:pt idx="227">
                  <c:v>722.99</c:v>
                </c:pt>
                <c:pt idx="228">
                  <c:v>725.68</c:v>
                </c:pt>
                <c:pt idx="229">
                  <c:v>724.89</c:v>
                </c:pt>
                <c:pt idx="230">
                  <c:v>721.62</c:v>
                </c:pt>
                <c:pt idx="231">
                  <c:v>716.89</c:v>
                </c:pt>
                <c:pt idx="232">
                  <c:v>720.95</c:v>
                </c:pt>
                <c:pt idx="233">
                  <c:v>721.43</c:v>
                </c:pt>
                <c:pt idx="234">
                  <c:v>748.05</c:v>
                </c:pt>
                <c:pt idx="235">
                  <c:v>749.75</c:v>
                </c:pt>
                <c:pt idx="236">
                  <c:v>752.03</c:v>
                </c:pt>
                <c:pt idx="237">
                  <c:v>752.37</c:v>
                </c:pt>
                <c:pt idx="238">
                  <c:v>752.77</c:v>
                </c:pt>
                <c:pt idx="239">
                  <c:v>755.09</c:v>
                </c:pt>
                <c:pt idx="240">
                  <c:v>756.42</c:v>
                </c:pt>
                <c:pt idx="241">
                  <c:v>759.45</c:v>
                </c:pt>
                <c:pt idx="242">
                  <c:v>759.38</c:v>
                </c:pt>
                <c:pt idx="243">
                  <c:v>761.89</c:v>
                </c:pt>
                <c:pt idx="244">
                  <c:v>761.45</c:v>
                </c:pt>
                <c:pt idx="245">
                  <c:v>759.35</c:v>
                </c:pt>
                <c:pt idx="246">
                  <c:v>757.07</c:v>
                </c:pt>
                <c:pt idx="247">
                  <c:v>758.45</c:v>
                </c:pt>
                <c:pt idx="248">
                  <c:v>758.15</c:v>
                </c:pt>
                <c:pt idx="249">
                  <c:v>757.81</c:v>
                </c:pt>
                <c:pt idx="250">
                  <c:v>752.11</c:v>
                </c:pt>
                <c:pt idx="251">
                  <c:v>754.59</c:v>
                </c:pt>
                <c:pt idx="252">
                  <c:v>748.27</c:v>
                </c:pt>
                <c:pt idx="253">
                  <c:v>751.93</c:v>
                </c:pt>
                <c:pt idx="254">
                  <c:v>754.28</c:v>
                </c:pt>
                <c:pt idx="255">
                  <c:v>759.66</c:v>
                </c:pt>
                <c:pt idx="256">
                  <c:v>780.28</c:v>
                </c:pt>
                <c:pt idx="257">
                  <c:v>778.27</c:v>
                </c:pt>
                <c:pt idx="258">
                  <c:v>781.01</c:v>
                </c:pt>
                <c:pt idx="259">
                  <c:v>782.05</c:v>
                </c:pt>
                <c:pt idx="260">
                  <c:v>783.39</c:v>
                </c:pt>
                <c:pt idx="261">
                  <c:v>787.38</c:v>
                </c:pt>
                <c:pt idx="262">
                  <c:v>788.34</c:v>
                </c:pt>
                <c:pt idx="263">
                  <c:v>784.25</c:v>
                </c:pt>
                <c:pt idx="264">
                  <c:v>781.99</c:v>
                </c:pt>
                <c:pt idx="265">
                  <c:v>771.21</c:v>
                </c:pt>
                <c:pt idx="266">
                  <c:v>767.71</c:v>
                </c:pt>
                <c:pt idx="267">
                  <c:v>751.08</c:v>
                </c:pt>
                <c:pt idx="268">
                  <c:v>749.15</c:v>
                </c:pt>
                <c:pt idx="269">
                  <c:v>745.93</c:v>
                </c:pt>
                <c:pt idx="270">
                  <c:v>741.38</c:v>
                </c:pt>
                <c:pt idx="271">
                  <c:v>743.9</c:v>
                </c:pt>
                <c:pt idx="272">
                  <c:v>740.24</c:v>
                </c:pt>
                <c:pt idx="273">
                  <c:v>744.59</c:v>
                </c:pt>
                <c:pt idx="274">
                  <c:v>749.01</c:v>
                </c:pt>
                <c:pt idx="275">
                  <c:v>750.14</c:v>
                </c:pt>
                <c:pt idx="276">
                  <c:v>727.67</c:v>
                </c:pt>
                <c:pt idx="277">
                  <c:v>727.32</c:v>
                </c:pt>
                <c:pt idx="278">
                  <c:v>731.59</c:v>
                </c:pt>
                <c:pt idx="279">
                  <c:v>732.53</c:v>
                </c:pt>
                <c:pt idx="280">
                  <c:v>734.95</c:v>
                </c:pt>
                <c:pt idx="281">
                  <c:v>732.42</c:v>
                </c:pt>
                <c:pt idx="282">
                  <c:v>731.7</c:v>
                </c:pt>
                <c:pt idx="283">
                  <c:v>732.26</c:v>
                </c:pt>
                <c:pt idx="284">
                  <c:v>729.97</c:v>
                </c:pt>
                <c:pt idx="285">
                  <c:v>731</c:v>
                </c:pt>
                <c:pt idx="286">
                  <c:v>725.66</c:v>
                </c:pt>
                <c:pt idx="287">
                  <c:v>727.36</c:v>
                </c:pt>
                <c:pt idx="288">
                  <c:v>724.05</c:v>
                </c:pt>
                <c:pt idx="289">
                  <c:v>719.89</c:v>
                </c:pt>
                <c:pt idx="290">
                  <c:v>719.26</c:v>
                </c:pt>
                <c:pt idx="291">
                  <c:v>724.99</c:v>
                </c:pt>
                <c:pt idx="292">
                  <c:v>723.32</c:v>
                </c:pt>
                <c:pt idx="293">
                  <c:v>724.15</c:v>
                </c:pt>
                <c:pt idx="294">
                  <c:v>726.96</c:v>
                </c:pt>
                <c:pt idx="295">
                  <c:v>724.85</c:v>
                </c:pt>
                <c:pt idx="296">
                  <c:v>715.7</c:v>
                </c:pt>
                <c:pt idx="297">
                  <c:v>721.48</c:v>
                </c:pt>
                <c:pt idx="298">
                  <c:v>721.48</c:v>
                </c:pt>
                <c:pt idx="299">
                  <c:v>716.53</c:v>
                </c:pt>
                <c:pt idx="300">
                  <c:v>708.07</c:v>
                </c:pt>
                <c:pt idx="301">
                  <c:v>693.97</c:v>
                </c:pt>
                <c:pt idx="302">
                  <c:v>676.76</c:v>
                </c:pt>
                <c:pt idx="303">
                  <c:v>676.76</c:v>
                </c:pt>
                <c:pt idx="304">
                  <c:v>663</c:v>
                </c:pt>
                <c:pt idx="305">
                  <c:v>665.65</c:v>
                </c:pt>
                <c:pt idx="306">
                  <c:v>650.58000000000004</c:v>
                </c:pt>
                <c:pt idx="307">
                  <c:v>648.04999999999995</c:v>
                </c:pt>
                <c:pt idx="308">
                  <c:v>655.86</c:v>
                </c:pt>
                <c:pt idx="309">
                  <c:v>657.61</c:v>
                </c:pt>
                <c:pt idx="310">
                  <c:v>658.03</c:v>
                </c:pt>
                <c:pt idx="311">
                  <c:v>657.42</c:v>
                </c:pt>
                <c:pt idx="312">
                  <c:v>665.18</c:v>
                </c:pt>
                <c:pt idx="313">
                  <c:v>658.29</c:v>
                </c:pt>
                <c:pt idx="314">
                  <c:v>661.15</c:v>
                </c:pt>
                <c:pt idx="315">
                  <c:v>658.45</c:v>
                </c:pt>
                <c:pt idx="316">
                  <c:v>661.22</c:v>
                </c:pt>
                <c:pt idx="317">
                  <c:v>651.76</c:v>
                </c:pt>
                <c:pt idx="318">
                  <c:v>646.28</c:v>
                </c:pt>
                <c:pt idx="319">
                  <c:v>651.41</c:v>
                </c:pt>
                <c:pt idx="320">
                  <c:v>623.29999999999995</c:v>
                </c:pt>
                <c:pt idx="321">
                  <c:v>629.97</c:v>
                </c:pt>
                <c:pt idx="322">
                  <c:v>625.02</c:v>
                </c:pt>
                <c:pt idx="323">
                  <c:v>624.1</c:v>
                </c:pt>
                <c:pt idx="324">
                  <c:v>628.17999999999995</c:v>
                </c:pt>
                <c:pt idx="325">
                  <c:v>628.76</c:v>
                </c:pt>
                <c:pt idx="326">
                  <c:v>617.4</c:v>
                </c:pt>
                <c:pt idx="327">
                  <c:v>622.48</c:v>
                </c:pt>
                <c:pt idx="328">
                  <c:v>621.71</c:v>
                </c:pt>
                <c:pt idx="329">
                  <c:v>622.66999999999996</c:v>
                </c:pt>
                <c:pt idx="330">
                  <c:v>631.20000000000005</c:v>
                </c:pt>
                <c:pt idx="331">
                  <c:v>631.66</c:v>
                </c:pt>
                <c:pt idx="332">
                  <c:v>631.48</c:v>
                </c:pt>
                <c:pt idx="333">
                  <c:v>629.55999999999995</c:v>
                </c:pt>
                <c:pt idx="334">
                  <c:v>629.55999999999995</c:v>
                </c:pt>
                <c:pt idx="335">
                  <c:v>624.4</c:v>
                </c:pt>
                <c:pt idx="336">
                  <c:v>627.4</c:v>
                </c:pt>
                <c:pt idx="337">
                  <c:v>649.86</c:v>
                </c:pt>
                <c:pt idx="338">
                  <c:v>655.19000000000005</c:v>
                </c:pt>
                <c:pt idx="339">
                  <c:v>656.45</c:v>
                </c:pt>
                <c:pt idx="340">
                  <c:v>655.56</c:v>
                </c:pt>
                <c:pt idx="341">
                  <c:v>655.41</c:v>
                </c:pt>
                <c:pt idx="342">
                  <c:v>651.85</c:v>
                </c:pt>
                <c:pt idx="343">
                  <c:v>652.82000000000005</c:v>
                </c:pt>
                <c:pt idx="344">
                  <c:v>647.30999999999995</c:v>
                </c:pt>
                <c:pt idx="345">
                  <c:v>656.94</c:v>
                </c:pt>
                <c:pt idx="346">
                  <c:v>659.43</c:v>
                </c:pt>
                <c:pt idx="347">
                  <c:v>663.51</c:v>
                </c:pt>
                <c:pt idx="348">
                  <c:v>661.17</c:v>
                </c:pt>
                <c:pt idx="349">
                  <c:v>655.75</c:v>
                </c:pt>
                <c:pt idx="350">
                  <c:v>658.86</c:v>
                </c:pt>
                <c:pt idx="351">
                  <c:v>653.5</c:v>
                </c:pt>
                <c:pt idx="352">
                  <c:v>654.16999999999996</c:v>
                </c:pt>
                <c:pt idx="353">
                  <c:v>656.98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2E-43E2-8607-7ECA4272A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9535759"/>
        <c:axId val="115102655"/>
      </c:lineChart>
      <c:dateAx>
        <c:axId val="166169838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428446767"/>
        <c:crosses val="autoZero"/>
        <c:auto val="1"/>
        <c:lblOffset val="100"/>
        <c:baseTimeUnit val="days"/>
      </c:dateAx>
      <c:valAx>
        <c:axId val="1428446767"/>
        <c:scaling>
          <c:orientation val="minMax"/>
          <c:min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1698383"/>
        <c:crosses val="autoZero"/>
        <c:crossBetween val="between"/>
      </c:valAx>
      <c:valAx>
        <c:axId val="115102655"/>
        <c:scaling>
          <c:orientation val="minMax"/>
        </c:scaling>
        <c:delete val="0"/>
        <c:axPos val="r"/>
        <c:numFmt formatCode="###,###,###,##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19535759"/>
        <c:crosses val="max"/>
        <c:crossBetween val="between"/>
      </c:valAx>
      <c:dateAx>
        <c:axId val="219535759"/>
        <c:scaling>
          <c:orientation val="minMax"/>
        </c:scaling>
        <c:delete val="1"/>
        <c:axPos val="b"/>
        <c:numFmt formatCode="yyyy\-mm\-dd;@" sourceLinked="1"/>
        <c:majorTickMark val="out"/>
        <c:minorTickMark val="none"/>
        <c:tickLblPos val="nextTo"/>
        <c:crossAx val="115102655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770966713272992E-2"/>
          <c:y val="0.20705087096581756"/>
          <c:w val="0.87733657124635123"/>
          <c:h val="0.64857834218218691"/>
        </c:manualLayout>
      </c:layout>
      <c:lineChart>
        <c:grouping val="standard"/>
        <c:varyColors val="0"/>
        <c:ser>
          <c:idx val="0"/>
          <c:order val="0"/>
          <c:tx>
            <c:strRef>
              <c:f>有色!$B$1</c:f>
              <c:strCache>
                <c:ptCount val="1"/>
                <c:pt idx="0">
                  <c:v>LME铜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有色!$A$2:$A$54</c:f>
              <c:numCache>
                <c:formatCode>yyyy\-mm\-dd</c:formatCode>
                <c:ptCount val="53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</c:numCache>
            </c:numRef>
          </c:cat>
          <c:val>
            <c:numRef>
              <c:f>有色!$B$2:$B$54</c:f>
              <c:numCache>
                <c:formatCode>General</c:formatCode>
                <c:ptCount val="53"/>
                <c:pt idx="0">
                  <c:v>4541.5</c:v>
                </c:pt>
                <c:pt idx="1">
                  <c:v>4705</c:v>
                </c:pt>
                <c:pt idx="2">
                  <c:v>4855.5</c:v>
                </c:pt>
                <c:pt idx="3">
                  <c:v>5045</c:v>
                </c:pt>
                <c:pt idx="4">
                  <c:v>4700</c:v>
                </c:pt>
                <c:pt idx="5">
                  <c:v>4827</c:v>
                </c:pt>
                <c:pt idx="6">
                  <c:v>4853</c:v>
                </c:pt>
                <c:pt idx="7">
                  <c:v>4602.5</c:v>
                </c:pt>
                <c:pt idx="8">
                  <c:v>4832</c:v>
                </c:pt>
                <c:pt idx="9">
                  <c:v>4827.5</c:v>
                </c:pt>
                <c:pt idx="10">
                  <c:v>5740</c:v>
                </c:pt>
                <c:pt idx="11">
                  <c:v>5501</c:v>
                </c:pt>
                <c:pt idx="12">
                  <c:v>5921</c:v>
                </c:pt>
                <c:pt idx="13">
                  <c:v>5936</c:v>
                </c:pt>
                <c:pt idx="14">
                  <c:v>5849</c:v>
                </c:pt>
                <c:pt idx="15">
                  <c:v>5688.5</c:v>
                </c:pt>
                <c:pt idx="16">
                  <c:v>5615.5</c:v>
                </c:pt>
                <c:pt idx="17">
                  <c:v>5907.5</c:v>
                </c:pt>
                <c:pt idx="18">
                  <c:v>6347</c:v>
                </c:pt>
                <c:pt idx="19">
                  <c:v>6792</c:v>
                </c:pt>
                <c:pt idx="20">
                  <c:v>6485</c:v>
                </c:pt>
                <c:pt idx="21">
                  <c:v>6802</c:v>
                </c:pt>
                <c:pt idx="22">
                  <c:v>6761</c:v>
                </c:pt>
                <c:pt idx="23">
                  <c:v>7157</c:v>
                </c:pt>
                <c:pt idx="24">
                  <c:v>7100.5</c:v>
                </c:pt>
                <c:pt idx="25">
                  <c:v>6953</c:v>
                </c:pt>
                <c:pt idx="26">
                  <c:v>6685</c:v>
                </c:pt>
                <c:pt idx="27">
                  <c:v>6783</c:v>
                </c:pt>
                <c:pt idx="28">
                  <c:v>6825</c:v>
                </c:pt>
                <c:pt idx="29">
                  <c:v>6646</c:v>
                </c:pt>
                <c:pt idx="30">
                  <c:v>6213</c:v>
                </c:pt>
                <c:pt idx="31">
                  <c:v>6019</c:v>
                </c:pt>
                <c:pt idx="32">
                  <c:v>6180</c:v>
                </c:pt>
                <c:pt idx="33">
                  <c:v>6073</c:v>
                </c:pt>
                <c:pt idx="34">
                  <c:v>6238</c:v>
                </c:pt>
                <c:pt idx="35">
                  <c:v>5965</c:v>
                </c:pt>
                <c:pt idx="36">
                  <c:v>6148</c:v>
                </c:pt>
                <c:pt idx="37">
                  <c:v>6536</c:v>
                </c:pt>
                <c:pt idx="38">
                  <c:v>6485</c:v>
                </c:pt>
                <c:pt idx="39">
                  <c:v>6442</c:v>
                </c:pt>
                <c:pt idx="40">
                  <c:v>5780.5</c:v>
                </c:pt>
                <c:pt idx="41">
                  <c:v>5972</c:v>
                </c:pt>
                <c:pt idx="42">
                  <c:v>5926</c:v>
                </c:pt>
                <c:pt idx="43">
                  <c:v>5678</c:v>
                </c:pt>
                <c:pt idx="44">
                  <c:v>5728</c:v>
                </c:pt>
                <c:pt idx="45">
                  <c:v>5825</c:v>
                </c:pt>
                <c:pt idx="46">
                  <c:v>5854</c:v>
                </c:pt>
                <c:pt idx="47">
                  <c:v>6156</c:v>
                </c:pt>
                <c:pt idx="48">
                  <c:v>5570</c:v>
                </c:pt>
                <c:pt idx="49">
                  <c:v>5573</c:v>
                </c:pt>
                <c:pt idx="50">
                  <c:v>4797</c:v>
                </c:pt>
                <c:pt idx="51">
                  <c:v>5231</c:v>
                </c:pt>
                <c:pt idx="52">
                  <c:v>5242.5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F-4054-AB57-C7A68938A70B}"/>
            </c:ext>
          </c:extLst>
        </c:ser>
        <c:ser>
          <c:idx val="1"/>
          <c:order val="1"/>
          <c:tx>
            <c:strRef>
              <c:f>有色!$C$1</c:f>
              <c:strCache>
                <c:ptCount val="1"/>
                <c:pt idx="0">
                  <c:v>LME锡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有色!$A$2:$A$54</c:f>
              <c:numCache>
                <c:formatCode>yyyy\-mm\-dd</c:formatCode>
                <c:ptCount val="53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</c:numCache>
            </c:numRef>
          </c:cat>
          <c:val>
            <c:numRef>
              <c:f>有色!$C$2:$C$54</c:f>
              <c:numCache>
                <c:formatCode>General</c:formatCode>
                <c:ptCount val="53"/>
                <c:pt idx="0">
                  <c:v>14875</c:v>
                </c:pt>
                <c:pt idx="1">
                  <c:v>16295</c:v>
                </c:pt>
                <c:pt idx="2">
                  <c:v>16900</c:v>
                </c:pt>
                <c:pt idx="3">
                  <c:v>17420</c:v>
                </c:pt>
                <c:pt idx="4">
                  <c:v>16200</c:v>
                </c:pt>
                <c:pt idx="5">
                  <c:v>17055</c:v>
                </c:pt>
                <c:pt idx="6">
                  <c:v>17850</c:v>
                </c:pt>
                <c:pt idx="7">
                  <c:v>18880</c:v>
                </c:pt>
                <c:pt idx="8">
                  <c:v>20295</c:v>
                </c:pt>
                <c:pt idx="9">
                  <c:v>21000</c:v>
                </c:pt>
                <c:pt idx="10">
                  <c:v>21350</c:v>
                </c:pt>
                <c:pt idx="11">
                  <c:v>21100</c:v>
                </c:pt>
                <c:pt idx="12">
                  <c:v>20080</c:v>
                </c:pt>
                <c:pt idx="13">
                  <c:v>19200</c:v>
                </c:pt>
                <c:pt idx="14">
                  <c:v>20100</c:v>
                </c:pt>
                <c:pt idx="15">
                  <c:v>19850</c:v>
                </c:pt>
                <c:pt idx="16">
                  <c:v>20400</c:v>
                </c:pt>
                <c:pt idx="17">
                  <c:v>20200</c:v>
                </c:pt>
                <c:pt idx="18">
                  <c:v>20930</c:v>
                </c:pt>
                <c:pt idx="19">
                  <c:v>20880</c:v>
                </c:pt>
                <c:pt idx="20">
                  <c:v>20995</c:v>
                </c:pt>
                <c:pt idx="21">
                  <c:v>19505</c:v>
                </c:pt>
                <c:pt idx="22">
                  <c:v>19775</c:v>
                </c:pt>
                <c:pt idx="23">
                  <c:v>19875</c:v>
                </c:pt>
                <c:pt idx="24">
                  <c:v>21900</c:v>
                </c:pt>
                <c:pt idx="25">
                  <c:v>21775</c:v>
                </c:pt>
                <c:pt idx="26">
                  <c:v>21125</c:v>
                </c:pt>
                <c:pt idx="27">
                  <c:v>21150</c:v>
                </c:pt>
                <c:pt idx="28">
                  <c:v>20800</c:v>
                </c:pt>
                <c:pt idx="29">
                  <c:v>19675</c:v>
                </c:pt>
                <c:pt idx="30">
                  <c:v>20125</c:v>
                </c:pt>
                <c:pt idx="31">
                  <c:v>19025</c:v>
                </c:pt>
                <c:pt idx="32">
                  <c:v>18950</c:v>
                </c:pt>
                <c:pt idx="33">
                  <c:v>19150</c:v>
                </c:pt>
                <c:pt idx="34">
                  <c:v>18525</c:v>
                </c:pt>
                <c:pt idx="35">
                  <c:v>19500</c:v>
                </c:pt>
                <c:pt idx="36">
                  <c:v>20950</c:v>
                </c:pt>
                <c:pt idx="37">
                  <c:v>21775</c:v>
                </c:pt>
                <c:pt idx="38">
                  <c:v>21575</c:v>
                </c:pt>
                <c:pt idx="39">
                  <c:v>19825</c:v>
                </c:pt>
                <c:pt idx="40">
                  <c:v>18860</c:v>
                </c:pt>
                <c:pt idx="41">
                  <c:v>18805</c:v>
                </c:pt>
                <c:pt idx="42">
                  <c:v>17275</c:v>
                </c:pt>
                <c:pt idx="43">
                  <c:v>15800</c:v>
                </c:pt>
                <c:pt idx="44">
                  <c:v>16055</c:v>
                </c:pt>
                <c:pt idx="45">
                  <c:v>16750</c:v>
                </c:pt>
                <c:pt idx="46">
                  <c:v>16350</c:v>
                </c:pt>
                <c:pt idx="47">
                  <c:v>16850</c:v>
                </c:pt>
                <c:pt idx="48">
                  <c:v>16275</c:v>
                </c:pt>
                <c:pt idx="49">
                  <c:v>16225</c:v>
                </c:pt>
                <c:pt idx="50">
                  <c:v>14401</c:v>
                </c:pt>
                <c:pt idx="51">
                  <c:v>15201</c:v>
                </c:pt>
                <c:pt idx="52">
                  <c:v>15495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FF-4054-AB57-C7A68938A70B}"/>
            </c:ext>
          </c:extLst>
        </c:ser>
        <c:ser>
          <c:idx val="2"/>
          <c:order val="2"/>
          <c:tx>
            <c:strRef>
              <c:f>有色!$D$1</c:f>
              <c:strCache>
                <c:ptCount val="1"/>
                <c:pt idx="0">
                  <c:v>LME镍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有色!$A$2:$A$54</c:f>
              <c:numCache>
                <c:formatCode>yyyy\-mm\-dd</c:formatCode>
                <c:ptCount val="53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</c:numCache>
            </c:numRef>
          </c:cat>
          <c:val>
            <c:numRef>
              <c:f>有色!$D$2:$D$54</c:f>
              <c:numCache>
                <c:formatCode>General</c:formatCode>
                <c:ptCount val="53"/>
                <c:pt idx="0">
                  <c:v>8545</c:v>
                </c:pt>
                <c:pt idx="1">
                  <c:v>8420</c:v>
                </c:pt>
                <c:pt idx="2">
                  <c:v>8280</c:v>
                </c:pt>
                <c:pt idx="3">
                  <c:v>9460</c:v>
                </c:pt>
                <c:pt idx="4">
                  <c:v>8465</c:v>
                </c:pt>
                <c:pt idx="5">
                  <c:v>9415</c:v>
                </c:pt>
                <c:pt idx="6">
                  <c:v>10445</c:v>
                </c:pt>
                <c:pt idx="7">
                  <c:v>9725</c:v>
                </c:pt>
                <c:pt idx="8">
                  <c:v>10460</c:v>
                </c:pt>
                <c:pt idx="9">
                  <c:v>10550</c:v>
                </c:pt>
                <c:pt idx="10">
                  <c:v>10965</c:v>
                </c:pt>
                <c:pt idx="11">
                  <c:v>10010</c:v>
                </c:pt>
                <c:pt idx="12">
                  <c:v>9890</c:v>
                </c:pt>
                <c:pt idx="13">
                  <c:v>10870</c:v>
                </c:pt>
                <c:pt idx="14">
                  <c:v>9875</c:v>
                </c:pt>
                <c:pt idx="15">
                  <c:v>9485</c:v>
                </c:pt>
                <c:pt idx="16">
                  <c:v>8810</c:v>
                </c:pt>
                <c:pt idx="17">
                  <c:v>9280</c:v>
                </c:pt>
                <c:pt idx="18">
                  <c:v>10235</c:v>
                </c:pt>
                <c:pt idx="19">
                  <c:v>11620</c:v>
                </c:pt>
                <c:pt idx="20">
                  <c:v>10585</c:v>
                </c:pt>
                <c:pt idx="21">
                  <c:v>11850</c:v>
                </c:pt>
                <c:pt idx="22">
                  <c:v>11295</c:v>
                </c:pt>
                <c:pt idx="23">
                  <c:v>12260</c:v>
                </c:pt>
                <c:pt idx="24">
                  <c:v>13555</c:v>
                </c:pt>
                <c:pt idx="25">
                  <c:v>13800</c:v>
                </c:pt>
                <c:pt idx="26">
                  <c:v>13245</c:v>
                </c:pt>
                <c:pt idx="27">
                  <c:v>13725</c:v>
                </c:pt>
                <c:pt idx="28">
                  <c:v>15200</c:v>
                </c:pt>
                <c:pt idx="29">
                  <c:v>14910</c:v>
                </c:pt>
                <c:pt idx="30">
                  <c:v>13770</c:v>
                </c:pt>
                <c:pt idx="31">
                  <c:v>13010</c:v>
                </c:pt>
                <c:pt idx="32">
                  <c:v>12480</c:v>
                </c:pt>
                <c:pt idx="33">
                  <c:v>11625</c:v>
                </c:pt>
                <c:pt idx="34">
                  <c:v>11020</c:v>
                </c:pt>
                <c:pt idx="35">
                  <c:v>10595</c:v>
                </c:pt>
                <c:pt idx="36">
                  <c:v>12380</c:v>
                </c:pt>
                <c:pt idx="37">
                  <c:v>13040</c:v>
                </c:pt>
                <c:pt idx="38">
                  <c:v>13015</c:v>
                </c:pt>
                <c:pt idx="39">
                  <c:v>12360</c:v>
                </c:pt>
                <c:pt idx="40">
                  <c:v>12040</c:v>
                </c:pt>
                <c:pt idx="41">
                  <c:v>12665</c:v>
                </c:pt>
                <c:pt idx="42">
                  <c:v>14360</c:v>
                </c:pt>
                <c:pt idx="43">
                  <c:v>17860</c:v>
                </c:pt>
                <c:pt idx="44">
                  <c:v>17570</c:v>
                </c:pt>
                <c:pt idx="45">
                  <c:v>16835</c:v>
                </c:pt>
                <c:pt idx="46">
                  <c:v>13810</c:v>
                </c:pt>
                <c:pt idx="47">
                  <c:v>14000</c:v>
                </c:pt>
                <c:pt idx="48">
                  <c:v>12675</c:v>
                </c:pt>
                <c:pt idx="49">
                  <c:v>12160</c:v>
                </c:pt>
                <c:pt idx="50">
                  <c:v>11235</c:v>
                </c:pt>
                <c:pt idx="51">
                  <c:v>12134</c:v>
                </c:pt>
                <c:pt idx="52">
                  <c:v>12124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FF-4054-AB57-C7A68938A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30600048"/>
        <c:axId val="-1530598416"/>
      </c:lineChart>
      <c:lineChart>
        <c:grouping val="standard"/>
        <c:varyColors val="0"/>
        <c:ser>
          <c:idx val="3"/>
          <c:order val="3"/>
          <c:tx>
            <c:strRef>
              <c:f>有色!$E$1</c:f>
              <c:strCache>
                <c:ptCount val="1"/>
                <c:pt idx="0">
                  <c:v>LME铝（右）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有色!$A$2:$A$54</c:f>
              <c:numCache>
                <c:formatCode>yyyy\-mm\-dd</c:formatCode>
                <c:ptCount val="53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</c:numCache>
            </c:numRef>
          </c:cat>
          <c:val>
            <c:numRef>
              <c:f>有色!$E$2:$E$54</c:f>
              <c:numCache>
                <c:formatCode>General</c:formatCode>
                <c:ptCount val="53"/>
                <c:pt idx="0">
                  <c:v>1529.5</c:v>
                </c:pt>
                <c:pt idx="1">
                  <c:v>1621.5</c:v>
                </c:pt>
                <c:pt idx="2">
                  <c:v>1491.5</c:v>
                </c:pt>
                <c:pt idx="3">
                  <c:v>1673</c:v>
                </c:pt>
                <c:pt idx="4">
                  <c:v>1548</c:v>
                </c:pt>
                <c:pt idx="5">
                  <c:v>1635</c:v>
                </c:pt>
                <c:pt idx="6">
                  <c:v>1616</c:v>
                </c:pt>
                <c:pt idx="7">
                  <c:v>1601</c:v>
                </c:pt>
                <c:pt idx="8">
                  <c:v>1658.5</c:v>
                </c:pt>
                <c:pt idx="9">
                  <c:v>1723</c:v>
                </c:pt>
                <c:pt idx="10">
                  <c:v>1722.5</c:v>
                </c:pt>
                <c:pt idx="11">
                  <c:v>1713.5</c:v>
                </c:pt>
                <c:pt idx="12">
                  <c:v>1820.5</c:v>
                </c:pt>
                <c:pt idx="13">
                  <c:v>1895</c:v>
                </c:pt>
                <c:pt idx="14">
                  <c:v>1946.5</c:v>
                </c:pt>
                <c:pt idx="15">
                  <c:v>1930</c:v>
                </c:pt>
                <c:pt idx="16">
                  <c:v>1919.5</c:v>
                </c:pt>
                <c:pt idx="17">
                  <c:v>1908.5</c:v>
                </c:pt>
                <c:pt idx="18">
                  <c:v>1904</c:v>
                </c:pt>
                <c:pt idx="19">
                  <c:v>2113.5</c:v>
                </c:pt>
                <c:pt idx="20">
                  <c:v>2110.5</c:v>
                </c:pt>
                <c:pt idx="21">
                  <c:v>2140</c:v>
                </c:pt>
                <c:pt idx="22">
                  <c:v>2033</c:v>
                </c:pt>
                <c:pt idx="23">
                  <c:v>2241.5</c:v>
                </c:pt>
                <c:pt idx="24">
                  <c:v>2224.5</c:v>
                </c:pt>
                <c:pt idx="25">
                  <c:v>2158.5</c:v>
                </c:pt>
                <c:pt idx="26">
                  <c:v>1997</c:v>
                </c:pt>
                <c:pt idx="27">
                  <c:v>2224</c:v>
                </c:pt>
                <c:pt idx="28">
                  <c:v>2285.5</c:v>
                </c:pt>
                <c:pt idx="29">
                  <c:v>2183</c:v>
                </c:pt>
                <c:pt idx="30">
                  <c:v>2061</c:v>
                </c:pt>
                <c:pt idx="31">
                  <c:v>2112</c:v>
                </c:pt>
                <c:pt idx="32">
                  <c:v>2011.5</c:v>
                </c:pt>
                <c:pt idx="33">
                  <c:v>1946</c:v>
                </c:pt>
                <c:pt idx="34">
                  <c:v>1935</c:v>
                </c:pt>
                <c:pt idx="35">
                  <c:v>1869.5</c:v>
                </c:pt>
                <c:pt idx="36">
                  <c:v>1880.5</c:v>
                </c:pt>
                <c:pt idx="37">
                  <c:v>1893</c:v>
                </c:pt>
                <c:pt idx="38">
                  <c:v>1900</c:v>
                </c:pt>
                <c:pt idx="39">
                  <c:v>1809</c:v>
                </c:pt>
                <c:pt idx="40">
                  <c:v>1761</c:v>
                </c:pt>
                <c:pt idx="41">
                  <c:v>1773.5</c:v>
                </c:pt>
                <c:pt idx="42">
                  <c:v>1776.5</c:v>
                </c:pt>
                <c:pt idx="43">
                  <c:v>1712.5</c:v>
                </c:pt>
                <c:pt idx="44">
                  <c:v>1703.5</c:v>
                </c:pt>
                <c:pt idx="45">
                  <c:v>1742.5</c:v>
                </c:pt>
                <c:pt idx="46">
                  <c:v>1785.5</c:v>
                </c:pt>
                <c:pt idx="47">
                  <c:v>1800</c:v>
                </c:pt>
                <c:pt idx="48">
                  <c:v>1709.5</c:v>
                </c:pt>
                <c:pt idx="49">
                  <c:v>1663</c:v>
                </c:pt>
                <c:pt idx="50">
                  <c:v>1489</c:v>
                </c:pt>
                <c:pt idx="51">
                  <c:v>1460.5</c:v>
                </c:pt>
                <c:pt idx="52">
                  <c:v>1473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FF-4054-AB57-C7A68938A70B}"/>
            </c:ext>
          </c:extLst>
        </c:ser>
        <c:ser>
          <c:idx val="4"/>
          <c:order val="4"/>
          <c:tx>
            <c:strRef>
              <c:f>有色!$F$1</c:f>
              <c:strCache>
                <c:ptCount val="1"/>
                <c:pt idx="0">
                  <c:v>LME锌（右）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有色!$A$2:$A$54</c:f>
              <c:numCache>
                <c:formatCode>yyyy\-mm\-dd</c:formatCode>
                <c:ptCount val="53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</c:numCache>
            </c:numRef>
          </c:cat>
          <c:val>
            <c:numRef>
              <c:f>有色!$F$2:$F$54</c:f>
              <c:numCache>
                <c:formatCode>General</c:formatCode>
                <c:ptCount val="53"/>
                <c:pt idx="0">
                  <c:v>1610</c:v>
                </c:pt>
                <c:pt idx="1">
                  <c:v>1785</c:v>
                </c:pt>
                <c:pt idx="2">
                  <c:v>1785</c:v>
                </c:pt>
                <c:pt idx="3">
                  <c:v>1943</c:v>
                </c:pt>
                <c:pt idx="4">
                  <c:v>1924</c:v>
                </c:pt>
                <c:pt idx="5">
                  <c:v>2102.5</c:v>
                </c:pt>
                <c:pt idx="6">
                  <c:v>2220</c:v>
                </c:pt>
                <c:pt idx="7">
                  <c:v>2327.5</c:v>
                </c:pt>
                <c:pt idx="8">
                  <c:v>2378</c:v>
                </c:pt>
                <c:pt idx="9">
                  <c:v>2418.5</c:v>
                </c:pt>
                <c:pt idx="10">
                  <c:v>2709</c:v>
                </c:pt>
                <c:pt idx="11">
                  <c:v>2563</c:v>
                </c:pt>
                <c:pt idx="12">
                  <c:v>2848</c:v>
                </c:pt>
                <c:pt idx="13">
                  <c:v>2813</c:v>
                </c:pt>
                <c:pt idx="14">
                  <c:v>2782.5</c:v>
                </c:pt>
                <c:pt idx="15">
                  <c:v>2639</c:v>
                </c:pt>
                <c:pt idx="16">
                  <c:v>2572</c:v>
                </c:pt>
                <c:pt idx="17">
                  <c:v>2754</c:v>
                </c:pt>
                <c:pt idx="18">
                  <c:v>2802</c:v>
                </c:pt>
                <c:pt idx="19">
                  <c:v>3139.5</c:v>
                </c:pt>
                <c:pt idx="20">
                  <c:v>3217</c:v>
                </c:pt>
                <c:pt idx="21">
                  <c:v>3320</c:v>
                </c:pt>
                <c:pt idx="22">
                  <c:v>3197</c:v>
                </c:pt>
                <c:pt idx="23">
                  <c:v>3309</c:v>
                </c:pt>
                <c:pt idx="24">
                  <c:v>3589.5</c:v>
                </c:pt>
                <c:pt idx="25">
                  <c:v>3498.5</c:v>
                </c:pt>
                <c:pt idx="26">
                  <c:v>3332</c:v>
                </c:pt>
                <c:pt idx="27">
                  <c:v>3171</c:v>
                </c:pt>
                <c:pt idx="28">
                  <c:v>3100</c:v>
                </c:pt>
                <c:pt idx="29">
                  <c:v>2948</c:v>
                </c:pt>
                <c:pt idx="30">
                  <c:v>2630</c:v>
                </c:pt>
                <c:pt idx="31">
                  <c:v>2504</c:v>
                </c:pt>
                <c:pt idx="32">
                  <c:v>2573</c:v>
                </c:pt>
                <c:pt idx="33">
                  <c:v>2590</c:v>
                </c:pt>
                <c:pt idx="34">
                  <c:v>2628.5</c:v>
                </c:pt>
                <c:pt idx="35">
                  <c:v>2510.5</c:v>
                </c:pt>
                <c:pt idx="36">
                  <c:v>2719.5</c:v>
                </c:pt>
                <c:pt idx="37">
                  <c:v>2794</c:v>
                </c:pt>
                <c:pt idx="38">
                  <c:v>3000</c:v>
                </c:pt>
                <c:pt idx="39">
                  <c:v>2934.5</c:v>
                </c:pt>
                <c:pt idx="40">
                  <c:v>2685</c:v>
                </c:pt>
                <c:pt idx="41">
                  <c:v>2580.5</c:v>
                </c:pt>
                <c:pt idx="42">
                  <c:v>2425.5</c:v>
                </c:pt>
                <c:pt idx="43">
                  <c:v>2246</c:v>
                </c:pt>
                <c:pt idx="44">
                  <c:v>2377</c:v>
                </c:pt>
                <c:pt idx="45">
                  <c:v>2543</c:v>
                </c:pt>
                <c:pt idx="46">
                  <c:v>2312.5</c:v>
                </c:pt>
                <c:pt idx="47">
                  <c:v>2293</c:v>
                </c:pt>
                <c:pt idx="48">
                  <c:v>2219</c:v>
                </c:pt>
                <c:pt idx="49">
                  <c:v>2018.5</c:v>
                </c:pt>
                <c:pt idx="50">
                  <c:v>1867.5</c:v>
                </c:pt>
                <c:pt idx="51">
                  <c:v>1929.5</c:v>
                </c:pt>
                <c:pt idx="52">
                  <c:v>1963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FF-4054-AB57-C7A68938A70B}"/>
            </c:ext>
          </c:extLst>
        </c:ser>
        <c:ser>
          <c:idx val="5"/>
          <c:order val="5"/>
          <c:tx>
            <c:strRef>
              <c:f>有色!$G$1</c:f>
              <c:strCache>
                <c:ptCount val="1"/>
                <c:pt idx="0">
                  <c:v>LME铅（右）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有色!$A$2:$A$54</c:f>
              <c:numCache>
                <c:formatCode>yyyy\-mm\-dd</c:formatCode>
                <c:ptCount val="53"/>
                <c:pt idx="0">
                  <c:v>42400</c:v>
                </c:pt>
                <c:pt idx="1">
                  <c:v>42429</c:v>
                </c:pt>
                <c:pt idx="2">
                  <c:v>42460</c:v>
                </c:pt>
                <c:pt idx="3">
                  <c:v>42490</c:v>
                </c:pt>
                <c:pt idx="4">
                  <c:v>42521</c:v>
                </c:pt>
                <c:pt idx="5">
                  <c:v>42551</c:v>
                </c:pt>
                <c:pt idx="6">
                  <c:v>42582</c:v>
                </c:pt>
                <c:pt idx="7">
                  <c:v>42613</c:v>
                </c:pt>
                <c:pt idx="8">
                  <c:v>42643</c:v>
                </c:pt>
                <c:pt idx="9">
                  <c:v>42674</c:v>
                </c:pt>
                <c:pt idx="10">
                  <c:v>42704</c:v>
                </c:pt>
                <c:pt idx="11">
                  <c:v>42735</c:v>
                </c:pt>
                <c:pt idx="12">
                  <c:v>42766</c:v>
                </c:pt>
                <c:pt idx="13">
                  <c:v>42794</c:v>
                </c:pt>
                <c:pt idx="14">
                  <c:v>42825</c:v>
                </c:pt>
                <c:pt idx="15">
                  <c:v>42855</c:v>
                </c:pt>
                <c:pt idx="16">
                  <c:v>42886</c:v>
                </c:pt>
                <c:pt idx="17">
                  <c:v>42916</c:v>
                </c:pt>
                <c:pt idx="18">
                  <c:v>42947</c:v>
                </c:pt>
                <c:pt idx="19">
                  <c:v>42978</c:v>
                </c:pt>
                <c:pt idx="20">
                  <c:v>43008</c:v>
                </c:pt>
                <c:pt idx="21">
                  <c:v>43039</c:v>
                </c:pt>
                <c:pt idx="22">
                  <c:v>43069</c:v>
                </c:pt>
                <c:pt idx="23">
                  <c:v>43100</c:v>
                </c:pt>
                <c:pt idx="24">
                  <c:v>43131</c:v>
                </c:pt>
                <c:pt idx="25">
                  <c:v>43159</c:v>
                </c:pt>
                <c:pt idx="26">
                  <c:v>43190</c:v>
                </c:pt>
                <c:pt idx="27">
                  <c:v>43220</c:v>
                </c:pt>
                <c:pt idx="28">
                  <c:v>43251</c:v>
                </c:pt>
                <c:pt idx="29">
                  <c:v>43281</c:v>
                </c:pt>
                <c:pt idx="30">
                  <c:v>43312</c:v>
                </c:pt>
                <c:pt idx="31">
                  <c:v>43343</c:v>
                </c:pt>
                <c:pt idx="32">
                  <c:v>43373</c:v>
                </c:pt>
                <c:pt idx="33">
                  <c:v>43404</c:v>
                </c:pt>
                <c:pt idx="34">
                  <c:v>43434</c:v>
                </c:pt>
                <c:pt idx="35">
                  <c:v>43465</c:v>
                </c:pt>
                <c:pt idx="36">
                  <c:v>43496</c:v>
                </c:pt>
                <c:pt idx="37">
                  <c:v>43524</c:v>
                </c:pt>
                <c:pt idx="38">
                  <c:v>43555</c:v>
                </c:pt>
                <c:pt idx="39">
                  <c:v>43585</c:v>
                </c:pt>
                <c:pt idx="40">
                  <c:v>43616</c:v>
                </c:pt>
                <c:pt idx="41">
                  <c:v>43646</c:v>
                </c:pt>
                <c:pt idx="42">
                  <c:v>43677</c:v>
                </c:pt>
                <c:pt idx="43">
                  <c:v>43708</c:v>
                </c:pt>
                <c:pt idx="44">
                  <c:v>43738</c:v>
                </c:pt>
                <c:pt idx="45">
                  <c:v>43769</c:v>
                </c:pt>
                <c:pt idx="46">
                  <c:v>43799</c:v>
                </c:pt>
                <c:pt idx="47">
                  <c:v>43830</c:v>
                </c:pt>
                <c:pt idx="48">
                  <c:v>43861</c:v>
                </c:pt>
                <c:pt idx="49">
                  <c:v>43890</c:v>
                </c:pt>
                <c:pt idx="50">
                  <c:v>43921</c:v>
                </c:pt>
                <c:pt idx="51">
                  <c:v>43951</c:v>
                </c:pt>
                <c:pt idx="52">
                  <c:v>43982</c:v>
                </c:pt>
              </c:numCache>
            </c:numRef>
          </c:cat>
          <c:val>
            <c:numRef>
              <c:f>有色!$G$2:$G$54</c:f>
              <c:numCache>
                <c:formatCode>General</c:formatCode>
                <c:ptCount val="53"/>
                <c:pt idx="0">
                  <c:v>1711.5</c:v>
                </c:pt>
                <c:pt idx="1">
                  <c:v>1777.5</c:v>
                </c:pt>
                <c:pt idx="2">
                  <c:v>1704.5</c:v>
                </c:pt>
                <c:pt idx="3">
                  <c:v>1795.5</c:v>
                </c:pt>
                <c:pt idx="4">
                  <c:v>1691.5</c:v>
                </c:pt>
                <c:pt idx="5">
                  <c:v>1780</c:v>
                </c:pt>
                <c:pt idx="6">
                  <c:v>1784</c:v>
                </c:pt>
                <c:pt idx="7">
                  <c:v>1875</c:v>
                </c:pt>
                <c:pt idx="8">
                  <c:v>2105.5</c:v>
                </c:pt>
                <c:pt idx="9">
                  <c:v>2065.5</c:v>
                </c:pt>
                <c:pt idx="10">
                  <c:v>2330</c:v>
                </c:pt>
                <c:pt idx="11">
                  <c:v>1985</c:v>
                </c:pt>
                <c:pt idx="12">
                  <c:v>2355</c:v>
                </c:pt>
                <c:pt idx="13">
                  <c:v>2272</c:v>
                </c:pt>
                <c:pt idx="14">
                  <c:v>2310</c:v>
                </c:pt>
                <c:pt idx="15">
                  <c:v>2280</c:v>
                </c:pt>
                <c:pt idx="16">
                  <c:v>2075</c:v>
                </c:pt>
                <c:pt idx="17">
                  <c:v>2274</c:v>
                </c:pt>
                <c:pt idx="18">
                  <c:v>2312</c:v>
                </c:pt>
                <c:pt idx="19">
                  <c:v>2373</c:v>
                </c:pt>
                <c:pt idx="20">
                  <c:v>2519</c:v>
                </c:pt>
                <c:pt idx="21">
                  <c:v>2421</c:v>
                </c:pt>
                <c:pt idx="22">
                  <c:v>2474</c:v>
                </c:pt>
                <c:pt idx="23">
                  <c:v>2495</c:v>
                </c:pt>
                <c:pt idx="24">
                  <c:v>2624</c:v>
                </c:pt>
                <c:pt idx="25">
                  <c:v>2530.5</c:v>
                </c:pt>
                <c:pt idx="26">
                  <c:v>2411</c:v>
                </c:pt>
                <c:pt idx="27">
                  <c:v>2345</c:v>
                </c:pt>
                <c:pt idx="28">
                  <c:v>2445.5</c:v>
                </c:pt>
                <c:pt idx="29">
                  <c:v>2432</c:v>
                </c:pt>
                <c:pt idx="30">
                  <c:v>2154</c:v>
                </c:pt>
                <c:pt idx="31">
                  <c:v>2062</c:v>
                </c:pt>
                <c:pt idx="32">
                  <c:v>2002</c:v>
                </c:pt>
                <c:pt idx="33">
                  <c:v>1867</c:v>
                </c:pt>
                <c:pt idx="34">
                  <c:v>1956.5</c:v>
                </c:pt>
                <c:pt idx="35">
                  <c:v>2009</c:v>
                </c:pt>
                <c:pt idx="36">
                  <c:v>2090</c:v>
                </c:pt>
                <c:pt idx="37">
                  <c:v>2154</c:v>
                </c:pt>
                <c:pt idx="38">
                  <c:v>2022</c:v>
                </c:pt>
                <c:pt idx="39">
                  <c:v>1941</c:v>
                </c:pt>
                <c:pt idx="40">
                  <c:v>1782.5</c:v>
                </c:pt>
                <c:pt idx="41">
                  <c:v>1914</c:v>
                </c:pt>
                <c:pt idx="42">
                  <c:v>1982</c:v>
                </c:pt>
                <c:pt idx="43">
                  <c:v>2039</c:v>
                </c:pt>
                <c:pt idx="44">
                  <c:v>2085</c:v>
                </c:pt>
                <c:pt idx="45">
                  <c:v>2210</c:v>
                </c:pt>
                <c:pt idx="46">
                  <c:v>1947</c:v>
                </c:pt>
                <c:pt idx="47">
                  <c:v>1923.5</c:v>
                </c:pt>
                <c:pt idx="48">
                  <c:v>1874.5</c:v>
                </c:pt>
                <c:pt idx="49">
                  <c:v>1869</c:v>
                </c:pt>
                <c:pt idx="50">
                  <c:v>1712</c:v>
                </c:pt>
                <c:pt idx="51">
                  <c:v>1610</c:v>
                </c:pt>
                <c:pt idx="52">
                  <c:v>1603.5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FF-4054-AB57-C7A68938A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57017280"/>
        <c:axId val="-1530596240"/>
      </c:lineChart>
      <c:dateAx>
        <c:axId val="-1530600048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530598416"/>
        <c:crosses val="autoZero"/>
        <c:auto val="1"/>
        <c:lblOffset val="100"/>
        <c:baseTimeUnit val="months"/>
      </c:dateAx>
      <c:valAx>
        <c:axId val="-153059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530600048"/>
        <c:crosses val="autoZero"/>
        <c:crossBetween val="between"/>
      </c:valAx>
      <c:valAx>
        <c:axId val="-153059624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557017280"/>
        <c:crosses val="max"/>
        <c:crossBetween val="between"/>
      </c:valAx>
      <c:dateAx>
        <c:axId val="-1557017280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-153059624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627075821129836"/>
          <c:y val="3.3557046979865772E-2"/>
          <c:w val="0.72745836092918292"/>
          <c:h val="0.14673797947861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28672314490443E-2"/>
          <c:y val="0.23905446228446153"/>
          <c:w val="0.90814904163849464"/>
          <c:h val="0.61918804247921444"/>
        </c:manualLayout>
      </c:layout>
      <c:lineChart>
        <c:grouping val="standard"/>
        <c:varyColors val="0"/>
        <c:ser>
          <c:idx val="0"/>
          <c:order val="0"/>
          <c:tx>
            <c:strRef>
              <c:f>初级工业原料!$B$1:$B$2</c:f>
              <c:strCache>
                <c:ptCount val="2"/>
                <c:pt idx="0">
                  <c:v>焦煤</c:v>
                </c:pt>
                <c:pt idx="1">
                  <c:v>元/吨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初级工业原料!$A$3:$A$1816</c:f>
              <c:numCache>
                <c:formatCode>yyyy\-mm\-dd</c:formatCode>
                <c:ptCount val="205"/>
                <c:pt idx="0">
                  <c:v>42406</c:v>
                </c:pt>
                <c:pt idx="1">
                  <c:v>42420</c:v>
                </c:pt>
                <c:pt idx="2">
                  <c:v>42427</c:v>
                </c:pt>
                <c:pt idx="3">
                  <c:v>42434</c:v>
                </c:pt>
                <c:pt idx="4">
                  <c:v>42441</c:v>
                </c:pt>
                <c:pt idx="5">
                  <c:v>42448</c:v>
                </c:pt>
                <c:pt idx="6">
                  <c:v>42455</c:v>
                </c:pt>
                <c:pt idx="7">
                  <c:v>42462</c:v>
                </c:pt>
                <c:pt idx="8">
                  <c:v>42469</c:v>
                </c:pt>
                <c:pt idx="9">
                  <c:v>42476</c:v>
                </c:pt>
                <c:pt idx="10">
                  <c:v>42483</c:v>
                </c:pt>
                <c:pt idx="11">
                  <c:v>42490</c:v>
                </c:pt>
                <c:pt idx="12">
                  <c:v>42497</c:v>
                </c:pt>
                <c:pt idx="13">
                  <c:v>42504</c:v>
                </c:pt>
                <c:pt idx="14">
                  <c:v>42511</c:v>
                </c:pt>
                <c:pt idx="15">
                  <c:v>42518</c:v>
                </c:pt>
                <c:pt idx="16">
                  <c:v>42525</c:v>
                </c:pt>
                <c:pt idx="17">
                  <c:v>42532</c:v>
                </c:pt>
                <c:pt idx="18">
                  <c:v>42539</c:v>
                </c:pt>
                <c:pt idx="19">
                  <c:v>42546</c:v>
                </c:pt>
                <c:pt idx="20">
                  <c:v>42553</c:v>
                </c:pt>
                <c:pt idx="21">
                  <c:v>42560</c:v>
                </c:pt>
                <c:pt idx="22">
                  <c:v>42567</c:v>
                </c:pt>
                <c:pt idx="23">
                  <c:v>42574</c:v>
                </c:pt>
                <c:pt idx="24">
                  <c:v>42581</c:v>
                </c:pt>
                <c:pt idx="25">
                  <c:v>42588</c:v>
                </c:pt>
                <c:pt idx="26">
                  <c:v>42595</c:v>
                </c:pt>
                <c:pt idx="27">
                  <c:v>42602</c:v>
                </c:pt>
                <c:pt idx="28">
                  <c:v>42609</c:v>
                </c:pt>
                <c:pt idx="29">
                  <c:v>42616</c:v>
                </c:pt>
                <c:pt idx="30">
                  <c:v>42623</c:v>
                </c:pt>
                <c:pt idx="31">
                  <c:v>42630</c:v>
                </c:pt>
                <c:pt idx="32">
                  <c:v>42637</c:v>
                </c:pt>
                <c:pt idx="33">
                  <c:v>42644</c:v>
                </c:pt>
                <c:pt idx="34">
                  <c:v>42658</c:v>
                </c:pt>
                <c:pt idx="35">
                  <c:v>42665</c:v>
                </c:pt>
                <c:pt idx="36">
                  <c:v>42672</c:v>
                </c:pt>
                <c:pt idx="37">
                  <c:v>42679</c:v>
                </c:pt>
                <c:pt idx="38">
                  <c:v>42686</c:v>
                </c:pt>
                <c:pt idx="39">
                  <c:v>42693</c:v>
                </c:pt>
                <c:pt idx="40">
                  <c:v>42700</c:v>
                </c:pt>
                <c:pt idx="41">
                  <c:v>42707</c:v>
                </c:pt>
                <c:pt idx="42">
                  <c:v>42714</c:v>
                </c:pt>
                <c:pt idx="43">
                  <c:v>42721</c:v>
                </c:pt>
                <c:pt idx="44">
                  <c:v>42728</c:v>
                </c:pt>
                <c:pt idx="45">
                  <c:v>42735</c:v>
                </c:pt>
                <c:pt idx="46">
                  <c:v>42742</c:v>
                </c:pt>
                <c:pt idx="47">
                  <c:v>42749</c:v>
                </c:pt>
                <c:pt idx="48">
                  <c:v>42756</c:v>
                </c:pt>
                <c:pt idx="49">
                  <c:v>42763</c:v>
                </c:pt>
                <c:pt idx="50">
                  <c:v>42770</c:v>
                </c:pt>
                <c:pt idx="51">
                  <c:v>42777</c:v>
                </c:pt>
                <c:pt idx="52">
                  <c:v>42784</c:v>
                </c:pt>
                <c:pt idx="53">
                  <c:v>42791</c:v>
                </c:pt>
                <c:pt idx="54">
                  <c:v>42798</c:v>
                </c:pt>
                <c:pt idx="55">
                  <c:v>42805</c:v>
                </c:pt>
                <c:pt idx="56">
                  <c:v>42812</c:v>
                </c:pt>
                <c:pt idx="57">
                  <c:v>42819</c:v>
                </c:pt>
                <c:pt idx="58">
                  <c:v>42826</c:v>
                </c:pt>
                <c:pt idx="59">
                  <c:v>42833</c:v>
                </c:pt>
                <c:pt idx="60">
                  <c:v>42840</c:v>
                </c:pt>
                <c:pt idx="61">
                  <c:v>42847</c:v>
                </c:pt>
                <c:pt idx="62">
                  <c:v>42854</c:v>
                </c:pt>
                <c:pt idx="63">
                  <c:v>42861</c:v>
                </c:pt>
                <c:pt idx="64">
                  <c:v>42868</c:v>
                </c:pt>
                <c:pt idx="65">
                  <c:v>42875</c:v>
                </c:pt>
                <c:pt idx="66">
                  <c:v>42882</c:v>
                </c:pt>
                <c:pt idx="67">
                  <c:v>42889</c:v>
                </c:pt>
                <c:pt idx="68">
                  <c:v>42896</c:v>
                </c:pt>
                <c:pt idx="69">
                  <c:v>42903</c:v>
                </c:pt>
                <c:pt idx="70">
                  <c:v>42910</c:v>
                </c:pt>
                <c:pt idx="71">
                  <c:v>42917</c:v>
                </c:pt>
                <c:pt idx="72">
                  <c:v>42924</c:v>
                </c:pt>
                <c:pt idx="73">
                  <c:v>42931</c:v>
                </c:pt>
                <c:pt idx="74">
                  <c:v>42938</c:v>
                </c:pt>
                <c:pt idx="75">
                  <c:v>42945</c:v>
                </c:pt>
                <c:pt idx="76">
                  <c:v>42952</c:v>
                </c:pt>
                <c:pt idx="77">
                  <c:v>42959</c:v>
                </c:pt>
                <c:pt idx="78">
                  <c:v>42966</c:v>
                </c:pt>
                <c:pt idx="79">
                  <c:v>42973</c:v>
                </c:pt>
                <c:pt idx="80">
                  <c:v>42980</c:v>
                </c:pt>
                <c:pt idx="81">
                  <c:v>42987</c:v>
                </c:pt>
                <c:pt idx="82">
                  <c:v>42994</c:v>
                </c:pt>
                <c:pt idx="83">
                  <c:v>43001</c:v>
                </c:pt>
                <c:pt idx="84">
                  <c:v>43008</c:v>
                </c:pt>
                <c:pt idx="85">
                  <c:v>43022</c:v>
                </c:pt>
                <c:pt idx="86">
                  <c:v>43029</c:v>
                </c:pt>
                <c:pt idx="87">
                  <c:v>43036</c:v>
                </c:pt>
                <c:pt idx="88">
                  <c:v>43043</c:v>
                </c:pt>
                <c:pt idx="89">
                  <c:v>43050</c:v>
                </c:pt>
                <c:pt idx="90">
                  <c:v>43057</c:v>
                </c:pt>
                <c:pt idx="91">
                  <c:v>43064</c:v>
                </c:pt>
                <c:pt idx="92">
                  <c:v>43071</c:v>
                </c:pt>
                <c:pt idx="93">
                  <c:v>43078</c:v>
                </c:pt>
                <c:pt idx="94">
                  <c:v>43085</c:v>
                </c:pt>
                <c:pt idx="95">
                  <c:v>43092</c:v>
                </c:pt>
                <c:pt idx="96">
                  <c:v>43099</c:v>
                </c:pt>
                <c:pt idx="97">
                  <c:v>43106</c:v>
                </c:pt>
                <c:pt idx="98">
                  <c:v>43113</c:v>
                </c:pt>
                <c:pt idx="99">
                  <c:v>43120</c:v>
                </c:pt>
                <c:pt idx="100">
                  <c:v>43127</c:v>
                </c:pt>
                <c:pt idx="101">
                  <c:v>43134</c:v>
                </c:pt>
                <c:pt idx="102">
                  <c:v>43141</c:v>
                </c:pt>
                <c:pt idx="103">
                  <c:v>43148</c:v>
                </c:pt>
                <c:pt idx="104">
                  <c:v>43155</c:v>
                </c:pt>
                <c:pt idx="105">
                  <c:v>43162</c:v>
                </c:pt>
                <c:pt idx="106">
                  <c:v>43169</c:v>
                </c:pt>
                <c:pt idx="107">
                  <c:v>43176</c:v>
                </c:pt>
                <c:pt idx="108">
                  <c:v>43183</c:v>
                </c:pt>
                <c:pt idx="109">
                  <c:v>43190</c:v>
                </c:pt>
                <c:pt idx="110">
                  <c:v>43197</c:v>
                </c:pt>
                <c:pt idx="111">
                  <c:v>43204</c:v>
                </c:pt>
                <c:pt idx="112">
                  <c:v>43211</c:v>
                </c:pt>
                <c:pt idx="113">
                  <c:v>43218</c:v>
                </c:pt>
                <c:pt idx="114">
                  <c:v>43225</c:v>
                </c:pt>
                <c:pt idx="115">
                  <c:v>43232</c:v>
                </c:pt>
                <c:pt idx="116">
                  <c:v>43239</c:v>
                </c:pt>
                <c:pt idx="117">
                  <c:v>43246</c:v>
                </c:pt>
                <c:pt idx="118">
                  <c:v>43253</c:v>
                </c:pt>
                <c:pt idx="119">
                  <c:v>43260</c:v>
                </c:pt>
                <c:pt idx="120">
                  <c:v>43267</c:v>
                </c:pt>
                <c:pt idx="121">
                  <c:v>43274</c:v>
                </c:pt>
                <c:pt idx="122">
                  <c:v>43281</c:v>
                </c:pt>
                <c:pt idx="123">
                  <c:v>43288</c:v>
                </c:pt>
                <c:pt idx="124">
                  <c:v>43295</c:v>
                </c:pt>
                <c:pt idx="125">
                  <c:v>43302</c:v>
                </c:pt>
                <c:pt idx="126">
                  <c:v>43309</c:v>
                </c:pt>
                <c:pt idx="127">
                  <c:v>43316</c:v>
                </c:pt>
                <c:pt idx="128">
                  <c:v>43323</c:v>
                </c:pt>
                <c:pt idx="129">
                  <c:v>43330</c:v>
                </c:pt>
                <c:pt idx="130">
                  <c:v>43337</c:v>
                </c:pt>
                <c:pt idx="131">
                  <c:v>43344</c:v>
                </c:pt>
                <c:pt idx="132">
                  <c:v>43351</c:v>
                </c:pt>
                <c:pt idx="133">
                  <c:v>43358</c:v>
                </c:pt>
                <c:pt idx="134">
                  <c:v>43365</c:v>
                </c:pt>
                <c:pt idx="135">
                  <c:v>43372</c:v>
                </c:pt>
                <c:pt idx="136">
                  <c:v>43386</c:v>
                </c:pt>
                <c:pt idx="137">
                  <c:v>43393</c:v>
                </c:pt>
                <c:pt idx="138">
                  <c:v>43400</c:v>
                </c:pt>
                <c:pt idx="139">
                  <c:v>43407</c:v>
                </c:pt>
                <c:pt idx="140">
                  <c:v>43414</c:v>
                </c:pt>
                <c:pt idx="141">
                  <c:v>43421</c:v>
                </c:pt>
                <c:pt idx="142">
                  <c:v>43428</c:v>
                </c:pt>
                <c:pt idx="143">
                  <c:v>43435</c:v>
                </c:pt>
                <c:pt idx="144">
                  <c:v>43442</c:v>
                </c:pt>
                <c:pt idx="145">
                  <c:v>43449</c:v>
                </c:pt>
                <c:pt idx="146">
                  <c:v>43456</c:v>
                </c:pt>
                <c:pt idx="147">
                  <c:v>43463</c:v>
                </c:pt>
                <c:pt idx="148">
                  <c:v>43470</c:v>
                </c:pt>
                <c:pt idx="149">
                  <c:v>43477</c:v>
                </c:pt>
                <c:pt idx="150">
                  <c:v>43484</c:v>
                </c:pt>
                <c:pt idx="151">
                  <c:v>43491</c:v>
                </c:pt>
                <c:pt idx="152">
                  <c:v>43498</c:v>
                </c:pt>
                <c:pt idx="153">
                  <c:v>43512</c:v>
                </c:pt>
                <c:pt idx="154">
                  <c:v>43519</c:v>
                </c:pt>
                <c:pt idx="155">
                  <c:v>43526</c:v>
                </c:pt>
                <c:pt idx="156">
                  <c:v>43533</c:v>
                </c:pt>
                <c:pt idx="157">
                  <c:v>43540</c:v>
                </c:pt>
                <c:pt idx="158">
                  <c:v>43547</c:v>
                </c:pt>
                <c:pt idx="159">
                  <c:v>43554</c:v>
                </c:pt>
                <c:pt idx="160">
                  <c:v>43561</c:v>
                </c:pt>
                <c:pt idx="161">
                  <c:v>43568</c:v>
                </c:pt>
                <c:pt idx="162">
                  <c:v>43575</c:v>
                </c:pt>
                <c:pt idx="163">
                  <c:v>43582</c:v>
                </c:pt>
                <c:pt idx="164">
                  <c:v>43596</c:v>
                </c:pt>
                <c:pt idx="165">
                  <c:v>43603</c:v>
                </c:pt>
                <c:pt idx="166">
                  <c:v>43610</c:v>
                </c:pt>
                <c:pt idx="167">
                  <c:v>43617</c:v>
                </c:pt>
                <c:pt idx="168">
                  <c:v>43624</c:v>
                </c:pt>
                <c:pt idx="169">
                  <c:v>43631</c:v>
                </c:pt>
                <c:pt idx="170">
                  <c:v>43638</c:v>
                </c:pt>
                <c:pt idx="171">
                  <c:v>43645</c:v>
                </c:pt>
                <c:pt idx="172">
                  <c:v>43652</c:v>
                </c:pt>
                <c:pt idx="173">
                  <c:v>43659</c:v>
                </c:pt>
                <c:pt idx="174">
                  <c:v>43666</c:v>
                </c:pt>
                <c:pt idx="175">
                  <c:v>43673</c:v>
                </c:pt>
                <c:pt idx="176">
                  <c:v>43680</c:v>
                </c:pt>
                <c:pt idx="177">
                  <c:v>43687</c:v>
                </c:pt>
                <c:pt idx="178">
                  <c:v>43694</c:v>
                </c:pt>
                <c:pt idx="179">
                  <c:v>43701</c:v>
                </c:pt>
                <c:pt idx="180">
                  <c:v>43708</c:v>
                </c:pt>
                <c:pt idx="181">
                  <c:v>43715</c:v>
                </c:pt>
                <c:pt idx="182">
                  <c:v>43722</c:v>
                </c:pt>
                <c:pt idx="183">
                  <c:v>43729</c:v>
                </c:pt>
                <c:pt idx="184">
                  <c:v>43736</c:v>
                </c:pt>
                <c:pt idx="185">
                  <c:v>43743</c:v>
                </c:pt>
                <c:pt idx="186">
                  <c:v>43750</c:v>
                </c:pt>
                <c:pt idx="187">
                  <c:v>43757</c:v>
                </c:pt>
                <c:pt idx="188">
                  <c:v>43764</c:v>
                </c:pt>
                <c:pt idx="189">
                  <c:v>43771</c:v>
                </c:pt>
                <c:pt idx="190">
                  <c:v>43778</c:v>
                </c:pt>
                <c:pt idx="191">
                  <c:v>43785</c:v>
                </c:pt>
                <c:pt idx="192">
                  <c:v>43792</c:v>
                </c:pt>
                <c:pt idx="193">
                  <c:v>43799</c:v>
                </c:pt>
                <c:pt idx="194">
                  <c:v>43806</c:v>
                </c:pt>
                <c:pt idx="195">
                  <c:v>43813</c:v>
                </c:pt>
                <c:pt idx="196">
                  <c:v>43820</c:v>
                </c:pt>
                <c:pt idx="197">
                  <c:v>43827</c:v>
                </c:pt>
                <c:pt idx="198">
                  <c:v>43834</c:v>
                </c:pt>
                <c:pt idx="199">
                  <c:v>43841</c:v>
                </c:pt>
                <c:pt idx="200">
                  <c:v>43848</c:v>
                </c:pt>
                <c:pt idx="201">
                  <c:v>43855</c:v>
                </c:pt>
                <c:pt idx="202">
                  <c:v>43869</c:v>
                </c:pt>
                <c:pt idx="203">
                  <c:v>43876</c:v>
                </c:pt>
                <c:pt idx="204">
                  <c:v>43883</c:v>
                </c:pt>
              </c:numCache>
            </c:numRef>
          </c:cat>
          <c:val>
            <c:numRef>
              <c:f>初级工业原料!$B$3:$B$1816</c:f>
              <c:numCache>
                <c:formatCode>General</c:formatCode>
                <c:ptCount val="205"/>
                <c:pt idx="0">
                  <c:v>559.5</c:v>
                </c:pt>
                <c:pt idx="1">
                  <c:v>571.5</c:v>
                </c:pt>
                <c:pt idx="2">
                  <c:v>602.5</c:v>
                </c:pt>
                <c:pt idx="3">
                  <c:v>593</c:v>
                </c:pt>
                <c:pt idx="4">
                  <c:v>610</c:v>
                </c:pt>
                <c:pt idx="5">
                  <c:v>632.5</c:v>
                </c:pt>
                <c:pt idx="6">
                  <c:v>612</c:v>
                </c:pt>
                <c:pt idx="7">
                  <c:v>650.5</c:v>
                </c:pt>
                <c:pt idx="8">
                  <c:v>652.5</c:v>
                </c:pt>
                <c:pt idx="9">
                  <c:v>705.5</c:v>
                </c:pt>
                <c:pt idx="10">
                  <c:v>772.5</c:v>
                </c:pt>
                <c:pt idx="11">
                  <c:v>760</c:v>
                </c:pt>
                <c:pt idx="12">
                  <c:v>694</c:v>
                </c:pt>
                <c:pt idx="13">
                  <c:v>671.5</c:v>
                </c:pt>
                <c:pt idx="14">
                  <c:v>722</c:v>
                </c:pt>
                <c:pt idx="15">
                  <c:v>678</c:v>
                </c:pt>
                <c:pt idx="16">
                  <c:v>697.5</c:v>
                </c:pt>
                <c:pt idx="17">
                  <c:v>690.5</c:v>
                </c:pt>
                <c:pt idx="18">
                  <c:v>663.5</c:v>
                </c:pt>
                <c:pt idx="19">
                  <c:v>709.5</c:v>
                </c:pt>
                <c:pt idx="20">
                  <c:v>717</c:v>
                </c:pt>
                <c:pt idx="21">
                  <c:v>720</c:v>
                </c:pt>
                <c:pt idx="22">
                  <c:v>743</c:v>
                </c:pt>
                <c:pt idx="23">
                  <c:v>734</c:v>
                </c:pt>
                <c:pt idx="24">
                  <c:v>765</c:v>
                </c:pt>
                <c:pt idx="25">
                  <c:v>780</c:v>
                </c:pt>
                <c:pt idx="26">
                  <c:v>812</c:v>
                </c:pt>
                <c:pt idx="27">
                  <c:v>847.5</c:v>
                </c:pt>
                <c:pt idx="28">
                  <c:v>857.5</c:v>
                </c:pt>
                <c:pt idx="29">
                  <c:v>895</c:v>
                </c:pt>
                <c:pt idx="30">
                  <c:v>895</c:v>
                </c:pt>
                <c:pt idx="31">
                  <c:v>861.5</c:v>
                </c:pt>
                <c:pt idx="32">
                  <c:v>924.5</c:v>
                </c:pt>
                <c:pt idx="33">
                  <c:v>999.5</c:v>
                </c:pt>
                <c:pt idx="34">
                  <c:v>1083</c:v>
                </c:pt>
                <c:pt idx="35">
                  <c:v>1211.5</c:v>
                </c:pt>
                <c:pt idx="36">
                  <c:v>1263</c:v>
                </c:pt>
                <c:pt idx="37">
                  <c:v>1378.5</c:v>
                </c:pt>
                <c:pt idx="38">
                  <c:v>1538</c:v>
                </c:pt>
                <c:pt idx="39">
                  <c:v>1505.5</c:v>
                </c:pt>
                <c:pt idx="40">
                  <c:v>1557</c:v>
                </c:pt>
                <c:pt idx="41">
                  <c:v>1264</c:v>
                </c:pt>
                <c:pt idx="42">
                  <c:v>1276</c:v>
                </c:pt>
                <c:pt idx="43">
                  <c:v>1271</c:v>
                </c:pt>
                <c:pt idx="44">
                  <c:v>1254</c:v>
                </c:pt>
                <c:pt idx="45">
                  <c:v>1182</c:v>
                </c:pt>
                <c:pt idx="46">
                  <c:v>1156.5</c:v>
                </c:pt>
                <c:pt idx="47">
                  <c:v>1258</c:v>
                </c:pt>
                <c:pt idx="48">
                  <c:v>1220.5</c:v>
                </c:pt>
                <c:pt idx="49">
                  <c:v>1229.5</c:v>
                </c:pt>
                <c:pt idx="50">
                  <c:v>1190.5</c:v>
                </c:pt>
                <c:pt idx="51">
                  <c:v>1158.5</c:v>
                </c:pt>
                <c:pt idx="52">
                  <c:v>1234.5</c:v>
                </c:pt>
                <c:pt idx="53">
                  <c:v>1226.5</c:v>
                </c:pt>
                <c:pt idx="54">
                  <c:v>1294</c:v>
                </c:pt>
                <c:pt idx="55">
                  <c:v>1299.5</c:v>
                </c:pt>
                <c:pt idx="56">
                  <c:v>1285</c:v>
                </c:pt>
                <c:pt idx="57">
                  <c:v>1301.5</c:v>
                </c:pt>
                <c:pt idx="58">
                  <c:v>1215.5</c:v>
                </c:pt>
                <c:pt idx="59">
                  <c:v>1298</c:v>
                </c:pt>
                <c:pt idx="60">
                  <c:v>1126.5</c:v>
                </c:pt>
                <c:pt idx="61">
                  <c:v>1137.5</c:v>
                </c:pt>
                <c:pt idx="62">
                  <c:v>1121</c:v>
                </c:pt>
                <c:pt idx="63">
                  <c:v>1033</c:v>
                </c:pt>
                <c:pt idx="64">
                  <c:v>1005.5</c:v>
                </c:pt>
                <c:pt idx="65">
                  <c:v>1042.5</c:v>
                </c:pt>
                <c:pt idx="66">
                  <c:v>1042.5</c:v>
                </c:pt>
                <c:pt idx="67">
                  <c:v>943</c:v>
                </c:pt>
                <c:pt idx="68">
                  <c:v>963</c:v>
                </c:pt>
                <c:pt idx="69">
                  <c:v>973.5</c:v>
                </c:pt>
                <c:pt idx="70">
                  <c:v>1037</c:v>
                </c:pt>
                <c:pt idx="71">
                  <c:v>1115</c:v>
                </c:pt>
                <c:pt idx="72">
                  <c:v>1124</c:v>
                </c:pt>
                <c:pt idx="73">
                  <c:v>1170.5</c:v>
                </c:pt>
                <c:pt idx="74">
                  <c:v>1240</c:v>
                </c:pt>
                <c:pt idx="75">
                  <c:v>1271.5</c:v>
                </c:pt>
                <c:pt idx="76">
                  <c:v>1262</c:v>
                </c:pt>
                <c:pt idx="77">
                  <c:v>1340.5</c:v>
                </c:pt>
                <c:pt idx="78">
                  <c:v>1467</c:v>
                </c:pt>
                <c:pt idx="79">
                  <c:v>1506</c:v>
                </c:pt>
                <c:pt idx="80">
                  <c:v>1441.5</c:v>
                </c:pt>
                <c:pt idx="81">
                  <c:v>1411.5</c:v>
                </c:pt>
                <c:pt idx="82">
                  <c:v>1358.5</c:v>
                </c:pt>
                <c:pt idx="83">
                  <c:v>1216</c:v>
                </c:pt>
                <c:pt idx="84">
                  <c:v>1125</c:v>
                </c:pt>
                <c:pt idx="85">
                  <c:v>1163.5</c:v>
                </c:pt>
                <c:pt idx="86">
                  <c:v>1123.5</c:v>
                </c:pt>
                <c:pt idx="87">
                  <c:v>1102.5</c:v>
                </c:pt>
                <c:pt idx="88">
                  <c:v>1135.5</c:v>
                </c:pt>
                <c:pt idx="89">
                  <c:v>1207.5</c:v>
                </c:pt>
                <c:pt idx="90">
                  <c:v>1177</c:v>
                </c:pt>
                <c:pt idx="91">
                  <c:v>1316.5</c:v>
                </c:pt>
                <c:pt idx="92">
                  <c:v>1392</c:v>
                </c:pt>
                <c:pt idx="93">
                  <c:v>1244</c:v>
                </c:pt>
                <c:pt idx="94">
                  <c:v>1250.5</c:v>
                </c:pt>
                <c:pt idx="95">
                  <c:v>1378.5</c:v>
                </c:pt>
                <c:pt idx="96">
                  <c:v>1314.5</c:v>
                </c:pt>
                <c:pt idx="97">
                  <c:v>1350.5</c:v>
                </c:pt>
                <c:pt idx="98">
                  <c:v>1353.5</c:v>
                </c:pt>
                <c:pt idx="99">
                  <c:v>1278.5</c:v>
                </c:pt>
                <c:pt idx="100">
                  <c:v>1310.5</c:v>
                </c:pt>
                <c:pt idx="101">
                  <c:v>1313.5</c:v>
                </c:pt>
                <c:pt idx="102">
                  <c:v>1361.5</c:v>
                </c:pt>
                <c:pt idx="103">
                  <c:v>1371.5</c:v>
                </c:pt>
                <c:pt idx="104">
                  <c:v>1380.5</c:v>
                </c:pt>
                <c:pt idx="105">
                  <c:v>1383</c:v>
                </c:pt>
                <c:pt idx="106">
                  <c:v>1317</c:v>
                </c:pt>
                <c:pt idx="107">
                  <c:v>1286.5</c:v>
                </c:pt>
                <c:pt idx="108">
                  <c:v>1237.5</c:v>
                </c:pt>
                <c:pt idx="109">
                  <c:v>1257.5</c:v>
                </c:pt>
                <c:pt idx="110">
                  <c:v>1297</c:v>
                </c:pt>
                <c:pt idx="111">
                  <c:v>1130</c:v>
                </c:pt>
                <c:pt idx="112">
                  <c:v>1151.5</c:v>
                </c:pt>
                <c:pt idx="113">
                  <c:v>1161.5</c:v>
                </c:pt>
                <c:pt idx="114">
                  <c:v>1203.5</c:v>
                </c:pt>
                <c:pt idx="115">
                  <c:v>1251.5</c:v>
                </c:pt>
                <c:pt idx="116">
                  <c:v>1243</c:v>
                </c:pt>
                <c:pt idx="117">
                  <c:v>1193</c:v>
                </c:pt>
                <c:pt idx="118">
                  <c:v>1253.5</c:v>
                </c:pt>
                <c:pt idx="119">
                  <c:v>1253.5</c:v>
                </c:pt>
                <c:pt idx="120">
                  <c:v>1249</c:v>
                </c:pt>
                <c:pt idx="121">
                  <c:v>1178</c:v>
                </c:pt>
                <c:pt idx="122">
                  <c:v>1189.5</c:v>
                </c:pt>
                <c:pt idx="123">
                  <c:v>1148</c:v>
                </c:pt>
                <c:pt idx="124">
                  <c:v>1144</c:v>
                </c:pt>
                <c:pt idx="125">
                  <c:v>1162.5</c:v>
                </c:pt>
                <c:pt idx="126">
                  <c:v>1196</c:v>
                </c:pt>
                <c:pt idx="127">
                  <c:v>1192.5</c:v>
                </c:pt>
                <c:pt idx="128">
                  <c:v>1262</c:v>
                </c:pt>
                <c:pt idx="129">
                  <c:v>1289</c:v>
                </c:pt>
                <c:pt idx="130">
                  <c:v>1289</c:v>
                </c:pt>
                <c:pt idx="131">
                  <c:v>1249.5</c:v>
                </c:pt>
                <c:pt idx="132">
                  <c:v>1281.5</c:v>
                </c:pt>
                <c:pt idx="133">
                  <c:v>1290.5</c:v>
                </c:pt>
                <c:pt idx="134">
                  <c:v>1279.5</c:v>
                </c:pt>
                <c:pt idx="135">
                  <c:v>1258</c:v>
                </c:pt>
                <c:pt idx="136">
                  <c:v>1369</c:v>
                </c:pt>
                <c:pt idx="137">
                  <c:v>1374</c:v>
                </c:pt>
                <c:pt idx="138">
                  <c:v>1417.5</c:v>
                </c:pt>
                <c:pt idx="139">
                  <c:v>1362.5</c:v>
                </c:pt>
                <c:pt idx="140">
                  <c:v>1351.5</c:v>
                </c:pt>
                <c:pt idx="141">
                  <c:v>1386</c:v>
                </c:pt>
                <c:pt idx="142">
                  <c:v>1351.5</c:v>
                </c:pt>
                <c:pt idx="143">
                  <c:v>1333</c:v>
                </c:pt>
                <c:pt idx="144">
                  <c:v>1438</c:v>
                </c:pt>
                <c:pt idx="145">
                  <c:v>1250</c:v>
                </c:pt>
                <c:pt idx="146">
                  <c:v>1198</c:v>
                </c:pt>
                <c:pt idx="147">
                  <c:v>1175</c:v>
                </c:pt>
                <c:pt idx="148">
                  <c:v>1177.5</c:v>
                </c:pt>
                <c:pt idx="149">
                  <c:v>1211.5</c:v>
                </c:pt>
                <c:pt idx="150">
                  <c:v>1237</c:v>
                </c:pt>
                <c:pt idx="151">
                  <c:v>1221.5</c:v>
                </c:pt>
                <c:pt idx="152">
                  <c:v>1275</c:v>
                </c:pt>
                <c:pt idx="153">
                  <c:v>1272.5</c:v>
                </c:pt>
                <c:pt idx="154">
                  <c:v>1285</c:v>
                </c:pt>
                <c:pt idx="155">
                  <c:v>1302</c:v>
                </c:pt>
                <c:pt idx="156">
                  <c:v>1254.5</c:v>
                </c:pt>
                <c:pt idx="157">
                  <c:v>1242.5</c:v>
                </c:pt>
                <c:pt idx="158">
                  <c:v>1241</c:v>
                </c:pt>
                <c:pt idx="159">
                  <c:v>1230</c:v>
                </c:pt>
                <c:pt idx="160">
                  <c:v>1246</c:v>
                </c:pt>
                <c:pt idx="161">
                  <c:v>1311</c:v>
                </c:pt>
                <c:pt idx="162">
                  <c:v>1323</c:v>
                </c:pt>
                <c:pt idx="163">
                  <c:v>1351.5</c:v>
                </c:pt>
                <c:pt idx="164">
                  <c:v>1356</c:v>
                </c:pt>
                <c:pt idx="165">
                  <c:v>1381.5</c:v>
                </c:pt>
                <c:pt idx="166">
                  <c:v>1403.5</c:v>
                </c:pt>
                <c:pt idx="167">
                  <c:v>1398</c:v>
                </c:pt>
                <c:pt idx="168">
                  <c:v>1376.5</c:v>
                </c:pt>
                <c:pt idx="169">
                  <c:v>1395.5</c:v>
                </c:pt>
                <c:pt idx="170">
                  <c:v>1388.5</c:v>
                </c:pt>
                <c:pt idx="171">
                  <c:v>1388.5</c:v>
                </c:pt>
                <c:pt idx="172">
                  <c:v>1368.5</c:v>
                </c:pt>
                <c:pt idx="173">
                  <c:v>1400</c:v>
                </c:pt>
                <c:pt idx="174">
                  <c:v>1406.5</c:v>
                </c:pt>
                <c:pt idx="175">
                  <c:v>1400</c:v>
                </c:pt>
                <c:pt idx="176">
                  <c:v>1389</c:v>
                </c:pt>
                <c:pt idx="177">
                  <c:v>1411.5</c:v>
                </c:pt>
                <c:pt idx="178">
                  <c:v>1399.5</c:v>
                </c:pt>
                <c:pt idx="179">
                  <c:v>1330.5</c:v>
                </c:pt>
                <c:pt idx="180">
                  <c:v>1300</c:v>
                </c:pt>
                <c:pt idx="181">
                  <c:v>1328.5</c:v>
                </c:pt>
                <c:pt idx="182">
                  <c:v>1354.5</c:v>
                </c:pt>
                <c:pt idx="183">
                  <c:v>1301</c:v>
                </c:pt>
                <c:pt idx="184">
                  <c:v>1243.5</c:v>
                </c:pt>
                <c:pt idx="185">
                  <c:v>1242.5</c:v>
                </c:pt>
                <c:pt idx="186">
                  <c:v>1247.5</c:v>
                </c:pt>
                <c:pt idx="187">
                  <c:v>1232</c:v>
                </c:pt>
                <c:pt idx="188">
                  <c:v>1257</c:v>
                </c:pt>
                <c:pt idx="189">
                  <c:v>1236.5</c:v>
                </c:pt>
                <c:pt idx="190">
                  <c:v>1235</c:v>
                </c:pt>
                <c:pt idx="191">
                  <c:v>1234.5</c:v>
                </c:pt>
                <c:pt idx="192">
                  <c:v>1252</c:v>
                </c:pt>
                <c:pt idx="193">
                  <c:v>1227.5</c:v>
                </c:pt>
                <c:pt idx="194">
                  <c:v>1234.5</c:v>
                </c:pt>
                <c:pt idx="195">
                  <c:v>1230.5</c:v>
                </c:pt>
                <c:pt idx="196">
                  <c:v>1182</c:v>
                </c:pt>
                <c:pt idx="197">
                  <c:v>1146</c:v>
                </c:pt>
                <c:pt idx="198">
                  <c:v>1177.5</c:v>
                </c:pt>
                <c:pt idx="199">
                  <c:v>1209.5</c:v>
                </c:pt>
                <c:pt idx="200">
                  <c:v>1223.5</c:v>
                </c:pt>
                <c:pt idx="201">
                  <c:v>1217.5</c:v>
                </c:pt>
                <c:pt idx="202">
                  <c:v>1227.5</c:v>
                </c:pt>
                <c:pt idx="203">
                  <c:v>1274</c:v>
                </c:pt>
                <c:pt idx="204">
                  <c:v>1273.5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F9-4554-86F5-27496507DDF8}"/>
            </c:ext>
          </c:extLst>
        </c:ser>
        <c:ser>
          <c:idx val="1"/>
          <c:order val="1"/>
          <c:tx>
            <c:strRef>
              <c:f>初级工业原料!$C$1:$C$2</c:f>
              <c:strCache>
                <c:ptCount val="2"/>
                <c:pt idx="0">
                  <c:v>焦炭</c:v>
                </c:pt>
                <c:pt idx="1">
                  <c:v>元/吨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初级工业原料!$A$3:$A$1816</c:f>
              <c:numCache>
                <c:formatCode>yyyy\-mm\-dd</c:formatCode>
                <c:ptCount val="205"/>
                <c:pt idx="0">
                  <c:v>42406</c:v>
                </c:pt>
                <c:pt idx="1">
                  <c:v>42420</c:v>
                </c:pt>
                <c:pt idx="2">
                  <c:v>42427</c:v>
                </c:pt>
                <c:pt idx="3">
                  <c:v>42434</c:v>
                </c:pt>
                <c:pt idx="4">
                  <c:v>42441</c:v>
                </c:pt>
                <c:pt idx="5">
                  <c:v>42448</c:v>
                </c:pt>
                <c:pt idx="6">
                  <c:v>42455</c:v>
                </c:pt>
                <c:pt idx="7">
                  <c:v>42462</c:v>
                </c:pt>
                <c:pt idx="8">
                  <c:v>42469</c:v>
                </c:pt>
                <c:pt idx="9">
                  <c:v>42476</c:v>
                </c:pt>
                <c:pt idx="10">
                  <c:v>42483</c:v>
                </c:pt>
                <c:pt idx="11">
                  <c:v>42490</c:v>
                </c:pt>
                <c:pt idx="12">
                  <c:v>42497</c:v>
                </c:pt>
                <c:pt idx="13">
                  <c:v>42504</c:v>
                </c:pt>
                <c:pt idx="14">
                  <c:v>42511</c:v>
                </c:pt>
                <c:pt idx="15">
                  <c:v>42518</c:v>
                </c:pt>
                <c:pt idx="16">
                  <c:v>42525</c:v>
                </c:pt>
                <c:pt idx="17">
                  <c:v>42532</c:v>
                </c:pt>
                <c:pt idx="18">
                  <c:v>42539</c:v>
                </c:pt>
                <c:pt idx="19">
                  <c:v>42546</c:v>
                </c:pt>
                <c:pt idx="20">
                  <c:v>42553</c:v>
                </c:pt>
                <c:pt idx="21">
                  <c:v>42560</c:v>
                </c:pt>
                <c:pt idx="22">
                  <c:v>42567</c:v>
                </c:pt>
                <c:pt idx="23">
                  <c:v>42574</c:v>
                </c:pt>
                <c:pt idx="24">
                  <c:v>42581</c:v>
                </c:pt>
                <c:pt idx="25">
                  <c:v>42588</c:v>
                </c:pt>
                <c:pt idx="26">
                  <c:v>42595</c:v>
                </c:pt>
                <c:pt idx="27">
                  <c:v>42602</c:v>
                </c:pt>
                <c:pt idx="28">
                  <c:v>42609</c:v>
                </c:pt>
                <c:pt idx="29">
                  <c:v>42616</c:v>
                </c:pt>
                <c:pt idx="30">
                  <c:v>42623</c:v>
                </c:pt>
                <c:pt idx="31">
                  <c:v>42630</c:v>
                </c:pt>
                <c:pt idx="32">
                  <c:v>42637</c:v>
                </c:pt>
                <c:pt idx="33">
                  <c:v>42644</c:v>
                </c:pt>
                <c:pt idx="34">
                  <c:v>42658</c:v>
                </c:pt>
                <c:pt idx="35">
                  <c:v>42665</c:v>
                </c:pt>
                <c:pt idx="36">
                  <c:v>42672</c:v>
                </c:pt>
                <c:pt idx="37">
                  <c:v>42679</c:v>
                </c:pt>
                <c:pt idx="38">
                  <c:v>42686</c:v>
                </c:pt>
                <c:pt idx="39">
                  <c:v>42693</c:v>
                </c:pt>
                <c:pt idx="40">
                  <c:v>42700</c:v>
                </c:pt>
                <c:pt idx="41">
                  <c:v>42707</c:v>
                </c:pt>
                <c:pt idx="42">
                  <c:v>42714</c:v>
                </c:pt>
                <c:pt idx="43">
                  <c:v>42721</c:v>
                </c:pt>
                <c:pt idx="44">
                  <c:v>42728</c:v>
                </c:pt>
                <c:pt idx="45">
                  <c:v>42735</c:v>
                </c:pt>
                <c:pt idx="46">
                  <c:v>42742</c:v>
                </c:pt>
                <c:pt idx="47">
                  <c:v>42749</c:v>
                </c:pt>
                <c:pt idx="48">
                  <c:v>42756</c:v>
                </c:pt>
                <c:pt idx="49">
                  <c:v>42763</c:v>
                </c:pt>
                <c:pt idx="50">
                  <c:v>42770</c:v>
                </c:pt>
                <c:pt idx="51">
                  <c:v>42777</c:v>
                </c:pt>
                <c:pt idx="52">
                  <c:v>42784</c:v>
                </c:pt>
                <c:pt idx="53">
                  <c:v>42791</c:v>
                </c:pt>
                <c:pt idx="54">
                  <c:v>42798</c:v>
                </c:pt>
                <c:pt idx="55">
                  <c:v>42805</c:v>
                </c:pt>
                <c:pt idx="56">
                  <c:v>42812</c:v>
                </c:pt>
                <c:pt idx="57">
                  <c:v>42819</c:v>
                </c:pt>
                <c:pt idx="58">
                  <c:v>42826</c:v>
                </c:pt>
                <c:pt idx="59">
                  <c:v>42833</c:v>
                </c:pt>
                <c:pt idx="60">
                  <c:v>42840</c:v>
                </c:pt>
                <c:pt idx="61">
                  <c:v>42847</c:v>
                </c:pt>
                <c:pt idx="62">
                  <c:v>42854</c:v>
                </c:pt>
                <c:pt idx="63">
                  <c:v>42861</c:v>
                </c:pt>
                <c:pt idx="64">
                  <c:v>42868</c:v>
                </c:pt>
                <c:pt idx="65">
                  <c:v>42875</c:v>
                </c:pt>
                <c:pt idx="66">
                  <c:v>42882</c:v>
                </c:pt>
                <c:pt idx="67">
                  <c:v>42889</c:v>
                </c:pt>
                <c:pt idx="68">
                  <c:v>42896</c:v>
                </c:pt>
                <c:pt idx="69">
                  <c:v>42903</c:v>
                </c:pt>
                <c:pt idx="70">
                  <c:v>42910</c:v>
                </c:pt>
                <c:pt idx="71">
                  <c:v>42917</c:v>
                </c:pt>
                <c:pt idx="72">
                  <c:v>42924</c:v>
                </c:pt>
                <c:pt idx="73">
                  <c:v>42931</c:v>
                </c:pt>
                <c:pt idx="74">
                  <c:v>42938</c:v>
                </c:pt>
                <c:pt idx="75">
                  <c:v>42945</c:v>
                </c:pt>
                <c:pt idx="76">
                  <c:v>42952</c:v>
                </c:pt>
                <c:pt idx="77">
                  <c:v>42959</c:v>
                </c:pt>
                <c:pt idx="78">
                  <c:v>42966</c:v>
                </c:pt>
                <c:pt idx="79">
                  <c:v>42973</c:v>
                </c:pt>
                <c:pt idx="80">
                  <c:v>42980</c:v>
                </c:pt>
                <c:pt idx="81">
                  <c:v>42987</c:v>
                </c:pt>
                <c:pt idx="82">
                  <c:v>42994</c:v>
                </c:pt>
                <c:pt idx="83">
                  <c:v>43001</c:v>
                </c:pt>
                <c:pt idx="84">
                  <c:v>43008</c:v>
                </c:pt>
                <c:pt idx="85">
                  <c:v>43022</c:v>
                </c:pt>
                <c:pt idx="86">
                  <c:v>43029</c:v>
                </c:pt>
                <c:pt idx="87">
                  <c:v>43036</c:v>
                </c:pt>
                <c:pt idx="88">
                  <c:v>43043</c:v>
                </c:pt>
                <c:pt idx="89">
                  <c:v>43050</c:v>
                </c:pt>
                <c:pt idx="90">
                  <c:v>43057</c:v>
                </c:pt>
                <c:pt idx="91">
                  <c:v>43064</c:v>
                </c:pt>
                <c:pt idx="92">
                  <c:v>43071</c:v>
                </c:pt>
                <c:pt idx="93">
                  <c:v>43078</c:v>
                </c:pt>
                <c:pt idx="94">
                  <c:v>43085</c:v>
                </c:pt>
                <c:pt idx="95">
                  <c:v>43092</c:v>
                </c:pt>
                <c:pt idx="96">
                  <c:v>43099</c:v>
                </c:pt>
                <c:pt idx="97">
                  <c:v>43106</c:v>
                </c:pt>
                <c:pt idx="98">
                  <c:v>43113</c:v>
                </c:pt>
                <c:pt idx="99">
                  <c:v>43120</c:v>
                </c:pt>
                <c:pt idx="100">
                  <c:v>43127</c:v>
                </c:pt>
                <c:pt idx="101">
                  <c:v>43134</c:v>
                </c:pt>
                <c:pt idx="102">
                  <c:v>43141</c:v>
                </c:pt>
                <c:pt idx="103">
                  <c:v>43148</c:v>
                </c:pt>
                <c:pt idx="104">
                  <c:v>43155</c:v>
                </c:pt>
                <c:pt idx="105">
                  <c:v>43162</c:v>
                </c:pt>
                <c:pt idx="106">
                  <c:v>43169</c:v>
                </c:pt>
                <c:pt idx="107">
                  <c:v>43176</c:v>
                </c:pt>
                <c:pt idx="108">
                  <c:v>43183</c:v>
                </c:pt>
                <c:pt idx="109">
                  <c:v>43190</c:v>
                </c:pt>
                <c:pt idx="110">
                  <c:v>43197</c:v>
                </c:pt>
                <c:pt idx="111">
                  <c:v>43204</c:v>
                </c:pt>
                <c:pt idx="112">
                  <c:v>43211</c:v>
                </c:pt>
                <c:pt idx="113">
                  <c:v>43218</c:v>
                </c:pt>
                <c:pt idx="114">
                  <c:v>43225</c:v>
                </c:pt>
                <c:pt idx="115">
                  <c:v>43232</c:v>
                </c:pt>
                <c:pt idx="116">
                  <c:v>43239</c:v>
                </c:pt>
                <c:pt idx="117">
                  <c:v>43246</c:v>
                </c:pt>
                <c:pt idx="118">
                  <c:v>43253</c:v>
                </c:pt>
                <c:pt idx="119">
                  <c:v>43260</c:v>
                </c:pt>
                <c:pt idx="120">
                  <c:v>43267</c:v>
                </c:pt>
                <c:pt idx="121">
                  <c:v>43274</c:v>
                </c:pt>
                <c:pt idx="122">
                  <c:v>43281</c:v>
                </c:pt>
                <c:pt idx="123">
                  <c:v>43288</c:v>
                </c:pt>
                <c:pt idx="124">
                  <c:v>43295</c:v>
                </c:pt>
                <c:pt idx="125">
                  <c:v>43302</c:v>
                </c:pt>
                <c:pt idx="126">
                  <c:v>43309</c:v>
                </c:pt>
                <c:pt idx="127">
                  <c:v>43316</c:v>
                </c:pt>
                <c:pt idx="128">
                  <c:v>43323</c:v>
                </c:pt>
                <c:pt idx="129">
                  <c:v>43330</c:v>
                </c:pt>
                <c:pt idx="130">
                  <c:v>43337</c:v>
                </c:pt>
                <c:pt idx="131">
                  <c:v>43344</c:v>
                </c:pt>
                <c:pt idx="132">
                  <c:v>43351</c:v>
                </c:pt>
                <c:pt idx="133">
                  <c:v>43358</c:v>
                </c:pt>
                <c:pt idx="134">
                  <c:v>43365</c:v>
                </c:pt>
                <c:pt idx="135">
                  <c:v>43372</c:v>
                </c:pt>
                <c:pt idx="136">
                  <c:v>43386</c:v>
                </c:pt>
                <c:pt idx="137">
                  <c:v>43393</c:v>
                </c:pt>
                <c:pt idx="138">
                  <c:v>43400</c:v>
                </c:pt>
                <c:pt idx="139">
                  <c:v>43407</c:v>
                </c:pt>
                <c:pt idx="140">
                  <c:v>43414</c:v>
                </c:pt>
                <c:pt idx="141">
                  <c:v>43421</c:v>
                </c:pt>
                <c:pt idx="142">
                  <c:v>43428</c:v>
                </c:pt>
                <c:pt idx="143">
                  <c:v>43435</c:v>
                </c:pt>
                <c:pt idx="144">
                  <c:v>43442</c:v>
                </c:pt>
                <c:pt idx="145">
                  <c:v>43449</c:v>
                </c:pt>
                <c:pt idx="146">
                  <c:v>43456</c:v>
                </c:pt>
                <c:pt idx="147">
                  <c:v>43463</c:v>
                </c:pt>
                <c:pt idx="148">
                  <c:v>43470</c:v>
                </c:pt>
                <c:pt idx="149">
                  <c:v>43477</c:v>
                </c:pt>
                <c:pt idx="150">
                  <c:v>43484</c:v>
                </c:pt>
                <c:pt idx="151">
                  <c:v>43491</c:v>
                </c:pt>
                <c:pt idx="152">
                  <c:v>43498</c:v>
                </c:pt>
                <c:pt idx="153">
                  <c:v>43512</c:v>
                </c:pt>
                <c:pt idx="154">
                  <c:v>43519</c:v>
                </c:pt>
                <c:pt idx="155">
                  <c:v>43526</c:v>
                </c:pt>
                <c:pt idx="156">
                  <c:v>43533</c:v>
                </c:pt>
                <c:pt idx="157">
                  <c:v>43540</c:v>
                </c:pt>
                <c:pt idx="158">
                  <c:v>43547</c:v>
                </c:pt>
                <c:pt idx="159">
                  <c:v>43554</c:v>
                </c:pt>
                <c:pt idx="160">
                  <c:v>43561</c:v>
                </c:pt>
                <c:pt idx="161">
                  <c:v>43568</c:v>
                </c:pt>
                <c:pt idx="162">
                  <c:v>43575</c:v>
                </c:pt>
                <c:pt idx="163">
                  <c:v>43582</c:v>
                </c:pt>
                <c:pt idx="164">
                  <c:v>43596</c:v>
                </c:pt>
                <c:pt idx="165">
                  <c:v>43603</c:v>
                </c:pt>
                <c:pt idx="166">
                  <c:v>43610</c:v>
                </c:pt>
                <c:pt idx="167">
                  <c:v>43617</c:v>
                </c:pt>
                <c:pt idx="168">
                  <c:v>43624</c:v>
                </c:pt>
                <c:pt idx="169">
                  <c:v>43631</c:v>
                </c:pt>
                <c:pt idx="170">
                  <c:v>43638</c:v>
                </c:pt>
                <c:pt idx="171">
                  <c:v>43645</c:v>
                </c:pt>
                <c:pt idx="172">
                  <c:v>43652</c:v>
                </c:pt>
                <c:pt idx="173">
                  <c:v>43659</c:v>
                </c:pt>
                <c:pt idx="174">
                  <c:v>43666</c:v>
                </c:pt>
                <c:pt idx="175">
                  <c:v>43673</c:v>
                </c:pt>
                <c:pt idx="176">
                  <c:v>43680</c:v>
                </c:pt>
                <c:pt idx="177">
                  <c:v>43687</c:v>
                </c:pt>
                <c:pt idx="178">
                  <c:v>43694</c:v>
                </c:pt>
                <c:pt idx="179">
                  <c:v>43701</c:v>
                </c:pt>
                <c:pt idx="180">
                  <c:v>43708</c:v>
                </c:pt>
                <c:pt idx="181">
                  <c:v>43715</c:v>
                </c:pt>
                <c:pt idx="182">
                  <c:v>43722</c:v>
                </c:pt>
                <c:pt idx="183">
                  <c:v>43729</c:v>
                </c:pt>
                <c:pt idx="184">
                  <c:v>43736</c:v>
                </c:pt>
                <c:pt idx="185">
                  <c:v>43743</c:v>
                </c:pt>
                <c:pt idx="186">
                  <c:v>43750</c:v>
                </c:pt>
                <c:pt idx="187">
                  <c:v>43757</c:v>
                </c:pt>
                <c:pt idx="188">
                  <c:v>43764</c:v>
                </c:pt>
                <c:pt idx="189">
                  <c:v>43771</c:v>
                </c:pt>
                <c:pt idx="190">
                  <c:v>43778</c:v>
                </c:pt>
                <c:pt idx="191">
                  <c:v>43785</c:v>
                </c:pt>
                <c:pt idx="192">
                  <c:v>43792</c:v>
                </c:pt>
                <c:pt idx="193">
                  <c:v>43799</c:v>
                </c:pt>
                <c:pt idx="194">
                  <c:v>43806</c:v>
                </c:pt>
                <c:pt idx="195">
                  <c:v>43813</c:v>
                </c:pt>
                <c:pt idx="196">
                  <c:v>43820</c:v>
                </c:pt>
                <c:pt idx="197">
                  <c:v>43827</c:v>
                </c:pt>
                <c:pt idx="198">
                  <c:v>43834</c:v>
                </c:pt>
                <c:pt idx="199">
                  <c:v>43841</c:v>
                </c:pt>
                <c:pt idx="200">
                  <c:v>43848</c:v>
                </c:pt>
                <c:pt idx="201">
                  <c:v>43855</c:v>
                </c:pt>
                <c:pt idx="202">
                  <c:v>43869</c:v>
                </c:pt>
                <c:pt idx="203">
                  <c:v>43876</c:v>
                </c:pt>
                <c:pt idx="204">
                  <c:v>43883</c:v>
                </c:pt>
              </c:numCache>
            </c:numRef>
          </c:cat>
          <c:val>
            <c:numRef>
              <c:f>初级工业原料!$C$3:$C$1816</c:f>
              <c:numCache>
                <c:formatCode>General</c:formatCode>
                <c:ptCount val="205"/>
                <c:pt idx="0">
                  <c:v>644</c:v>
                </c:pt>
                <c:pt idx="1">
                  <c:v>663.5</c:v>
                </c:pt>
                <c:pt idx="2">
                  <c:v>696.5</c:v>
                </c:pt>
                <c:pt idx="3">
                  <c:v>701</c:v>
                </c:pt>
                <c:pt idx="4">
                  <c:v>736.5</c:v>
                </c:pt>
                <c:pt idx="5">
                  <c:v>770</c:v>
                </c:pt>
                <c:pt idx="6">
                  <c:v>757</c:v>
                </c:pt>
                <c:pt idx="7">
                  <c:v>806</c:v>
                </c:pt>
                <c:pt idx="8">
                  <c:v>827.5</c:v>
                </c:pt>
                <c:pt idx="9">
                  <c:v>903</c:v>
                </c:pt>
                <c:pt idx="10">
                  <c:v>1047.5</c:v>
                </c:pt>
                <c:pt idx="11">
                  <c:v>1090.5</c:v>
                </c:pt>
                <c:pt idx="12">
                  <c:v>998.5</c:v>
                </c:pt>
                <c:pt idx="13">
                  <c:v>881</c:v>
                </c:pt>
                <c:pt idx="14">
                  <c:v>912.5</c:v>
                </c:pt>
                <c:pt idx="15">
                  <c:v>838</c:v>
                </c:pt>
                <c:pt idx="16">
                  <c:v>860</c:v>
                </c:pt>
                <c:pt idx="17">
                  <c:v>888</c:v>
                </c:pt>
                <c:pt idx="18">
                  <c:v>843.5</c:v>
                </c:pt>
                <c:pt idx="19">
                  <c:v>881</c:v>
                </c:pt>
                <c:pt idx="20">
                  <c:v>948</c:v>
                </c:pt>
                <c:pt idx="21">
                  <c:v>942</c:v>
                </c:pt>
                <c:pt idx="22">
                  <c:v>1016</c:v>
                </c:pt>
                <c:pt idx="23">
                  <c:v>1015.5</c:v>
                </c:pt>
                <c:pt idx="24">
                  <c:v>1077.5</c:v>
                </c:pt>
                <c:pt idx="25">
                  <c:v>1137.5</c:v>
                </c:pt>
                <c:pt idx="26">
                  <c:v>1244.5</c:v>
                </c:pt>
                <c:pt idx="27">
                  <c:v>1233</c:v>
                </c:pt>
                <c:pt idx="28">
                  <c:v>1237.5</c:v>
                </c:pt>
                <c:pt idx="29">
                  <c:v>1210</c:v>
                </c:pt>
                <c:pt idx="30">
                  <c:v>1177.5</c:v>
                </c:pt>
                <c:pt idx="31">
                  <c:v>1128.5</c:v>
                </c:pt>
                <c:pt idx="32">
                  <c:v>1230</c:v>
                </c:pt>
                <c:pt idx="33">
                  <c:v>1289.5</c:v>
                </c:pt>
                <c:pt idx="34">
                  <c:v>1431</c:v>
                </c:pt>
                <c:pt idx="35">
                  <c:v>1537.5</c:v>
                </c:pt>
                <c:pt idx="36">
                  <c:v>1707.5</c:v>
                </c:pt>
                <c:pt idx="37">
                  <c:v>1871</c:v>
                </c:pt>
                <c:pt idx="38">
                  <c:v>2116.5</c:v>
                </c:pt>
                <c:pt idx="39">
                  <c:v>2012.5</c:v>
                </c:pt>
                <c:pt idx="40">
                  <c:v>2126</c:v>
                </c:pt>
                <c:pt idx="41">
                  <c:v>1733.5</c:v>
                </c:pt>
                <c:pt idx="42">
                  <c:v>1762.5</c:v>
                </c:pt>
                <c:pt idx="43">
                  <c:v>1766.5</c:v>
                </c:pt>
                <c:pt idx="44">
                  <c:v>1651.5</c:v>
                </c:pt>
                <c:pt idx="45">
                  <c:v>1538</c:v>
                </c:pt>
                <c:pt idx="46">
                  <c:v>1528</c:v>
                </c:pt>
                <c:pt idx="47">
                  <c:v>1703</c:v>
                </c:pt>
                <c:pt idx="48">
                  <c:v>1658.5</c:v>
                </c:pt>
                <c:pt idx="49">
                  <c:v>1667.5</c:v>
                </c:pt>
                <c:pt idx="50">
                  <c:v>1609</c:v>
                </c:pt>
                <c:pt idx="51">
                  <c:v>1570.5</c:v>
                </c:pt>
                <c:pt idx="52">
                  <c:v>1688</c:v>
                </c:pt>
                <c:pt idx="53">
                  <c:v>1673</c:v>
                </c:pt>
                <c:pt idx="54">
                  <c:v>1781</c:v>
                </c:pt>
                <c:pt idx="55">
                  <c:v>1800.5</c:v>
                </c:pt>
                <c:pt idx="56">
                  <c:v>1860.5</c:v>
                </c:pt>
                <c:pt idx="57">
                  <c:v>1893.5</c:v>
                </c:pt>
                <c:pt idx="58">
                  <c:v>1755</c:v>
                </c:pt>
                <c:pt idx="59">
                  <c:v>1846</c:v>
                </c:pt>
                <c:pt idx="60">
                  <c:v>1623.5</c:v>
                </c:pt>
                <c:pt idx="61">
                  <c:v>1639</c:v>
                </c:pt>
                <c:pt idx="62">
                  <c:v>1612</c:v>
                </c:pt>
                <c:pt idx="63">
                  <c:v>1481</c:v>
                </c:pt>
                <c:pt idx="64">
                  <c:v>1515.5</c:v>
                </c:pt>
                <c:pt idx="65">
                  <c:v>1553</c:v>
                </c:pt>
                <c:pt idx="66">
                  <c:v>1544.5</c:v>
                </c:pt>
                <c:pt idx="67">
                  <c:v>1401</c:v>
                </c:pt>
                <c:pt idx="68">
                  <c:v>1425</c:v>
                </c:pt>
                <c:pt idx="69">
                  <c:v>1532.5</c:v>
                </c:pt>
                <c:pt idx="70">
                  <c:v>1625.5</c:v>
                </c:pt>
                <c:pt idx="71">
                  <c:v>1741</c:v>
                </c:pt>
                <c:pt idx="72">
                  <c:v>1784</c:v>
                </c:pt>
                <c:pt idx="73">
                  <c:v>1845.5</c:v>
                </c:pt>
                <c:pt idx="74">
                  <c:v>1920</c:v>
                </c:pt>
                <c:pt idx="75">
                  <c:v>1950</c:v>
                </c:pt>
                <c:pt idx="76">
                  <c:v>2001.5</c:v>
                </c:pt>
                <c:pt idx="77">
                  <c:v>2177</c:v>
                </c:pt>
                <c:pt idx="78">
                  <c:v>2248.5</c:v>
                </c:pt>
                <c:pt idx="79">
                  <c:v>2452</c:v>
                </c:pt>
                <c:pt idx="80">
                  <c:v>2360</c:v>
                </c:pt>
                <c:pt idx="81">
                  <c:v>2408.5</c:v>
                </c:pt>
                <c:pt idx="82">
                  <c:v>2328</c:v>
                </c:pt>
                <c:pt idx="83">
                  <c:v>2062.5</c:v>
                </c:pt>
                <c:pt idx="84">
                  <c:v>1900</c:v>
                </c:pt>
                <c:pt idx="85">
                  <c:v>1849.5</c:v>
                </c:pt>
                <c:pt idx="86">
                  <c:v>1726.5</c:v>
                </c:pt>
                <c:pt idx="87">
                  <c:v>1734</c:v>
                </c:pt>
                <c:pt idx="88">
                  <c:v>1730.5</c:v>
                </c:pt>
                <c:pt idx="89">
                  <c:v>1821.5</c:v>
                </c:pt>
                <c:pt idx="90">
                  <c:v>1832.5</c:v>
                </c:pt>
                <c:pt idx="91">
                  <c:v>1996.5</c:v>
                </c:pt>
                <c:pt idx="92">
                  <c:v>2167.5</c:v>
                </c:pt>
                <c:pt idx="93">
                  <c:v>2005.5</c:v>
                </c:pt>
                <c:pt idx="94">
                  <c:v>2026</c:v>
                </c:pt>
                <c:pt idx="95">
                  <c:v>2096.5</c:v>
                </c:pt>
                <c:pt idx="96">
                  <c:v>1988</c:v>
                </c:pt>
                <c:pt idx="97">
                  <c:v>2069.5</c:v>
                </c:pt>
                <c:pt idx="98">
                  <c:v>2014.5</c:v>
                </c:pt>
                <c:pt idx="99">
                  <c:v>1967</c:v>
                </c:pt>
                <c:pt idx="100">
                  <c:v>2049</c:v>
                </c:pt>
                <c:pt idx="101">
                  <c:v>2028</c:v>
                </c:pt>
                <c:pt idx="102">
                  <c:v>2126</c:v>
                </c:pt>
                <c:pt idx="103">
                  <c:v>2133</c:v>
                </c:pt>
                <c:pt idx="104">
                  <c:v>2189</c:v>
                </c:pt>
                <c:pt idx="105">
                  <c:v>2232</c:v>
                </c:pt>
                <c:pt idx="106">
                  <c:v>2079</c:v>
                </c:pt>
                <c:pt idx="107">
                  <c:v>1992.5</c:v>
                </c:pt>
                <c:pt idx="108">
                  <c:v>1891.5</c:v>
                </c:pt>
                <c:pt idx="109">
                  <c:v>1792.5</c:v>
                </c:pt>
                <c:pt idx="110">
                  <c:v>1887.5</c:v>
                </c:pt>
                <c:pt idx="111">
                  <c:v>1742</c:v>
                </c:pt>
                <c:pt idx="112">
                  <c:v>1859.5</c:v>
                </c:pt>
                <c:pt idx="113">
                  <c:v>1909.5</c:v>
                </c:pt>
                <c:pt idx="114">
                  <c:v>1985</c:v>
                </c:pt>
                <c:pt idx="115">
                  <c:v>2036.5</c:v>
                </c:pt>
                <c:pt idx="116">
                  <c:v>2101.5</c:v>
                </c:pt>
                <c:pt idx="117">
                  <c:v>2003</c:v>
                </c:pt>
                <c:pt idx="118">
                  <c:v>2098</c:v>
                </c:pt>
                <c:pt idx="119">
                  <c:v>2077</c:v>
                </c:pt>
                <c:pt idx="120">
                  <c:v>2174.5</c:v>
                </c:pt>
                <c:pt idx="121">
                  <c:v>2117.5</c:v>
                </c:pt>
                <c:pt idx="122">
                  <c:v>2076.5</c:v>
                </c:pt>
                <c:pt idx="123">
                  <c:v>2002.5</c:v>
                </c:pt>
                <c:pt idx="124">
                  <c:v>2056</c:v>
                </c:pt>
                <c:pt idx="125">
                  <c:v>2036</c:v>
                </c:pt>
                <c:pt idx="126">
                  <c:v>2180</c:v>
                </c:pt>
                <c:pt idx="127">
                  <c:v>2386.5</c:v>
                </c:pt>
                <c:pt idx="128">
                  <c:v>2458</c:v>
                </c:pt>
                <c:pt idx="129">
                  <c:v>2630.5</c:v>
                </c:pt>
                <c:pt idx="130">
                  <c:v>2514.5</c:v>
                </c:pt>
                <c:pt idx="131">
                  <c:v>2435.5</c:v>
                </c:pt>
                <c:pt idx="132">
                  <c:v>2402.5</c:v>
                </c:pt>
                <c:pt idx="133">
                  <c:v>2250</c:v>
                </c:pt>
                <c:pt idx="134">
                  <c:v>2348.5</c:v>
                </c:pt>
                <c:pt idx="135">
                  <c:v>2237</c:v>
                </c:pt>
                <c:pt idx="136">
                  <c:v>2487.5</c:v>
                </c:pt>
                <c:pt idx="137">
                  <c:v>2387</c:v>
                </c:pt>
                <c:pt idx="138">
                  <c:v>2452</c:v>
                </c:pt>
                <c:pt idx="139">
                  <c:v>2328.5</c:v>
                </c:pt>
                <c:pt idx="140">
                  <c:v>2367.5</c:v>
                </c:pt>
                <c:pt idx="141">
                  <c:v>2408</c:v>
                </c:pt>
                <c:pt idx="142">
                  <c:v>2231.5</c:v>
                </c:pt>
                <c:pt idx="143">
                  <c:v>2122.5</c:v>
                </c:pt>
                <c:pt idx="144">
                  <c:v>1980.5</c:v>
                </c:pt>
                <c:pt idx="145">
                  <c:v>2020</c:v>
                </c:pt>
                <c:pt idx="146">
                  <c:v>1987</c:v>
                </c:pt>
                <c:pt idx="147">
                  <c:v>1884.5</c:v>
                </c:pt>
                <c:pt idx="148">
                  <c:v>1935</c:v>
                </c:pt>
                <c:pt idx="149">
                  <c:v>1953.5</c:v>
                </c:pt>
                <c:pt idx="150">
                  <c:v>2053.5</c:v>
                </c:pt>
                <c:pt idx="151">
                  <c:v>2054.5</c:v>
                </c:pt>
                <c:pt idx="152">
                  <c:v>2080</c:v>
                </c:pt>
                <c:pt idx="153">
                  <c:v>2060</c:v>
                </c:pt>
                <c:pt idx="154">
                  <c:v>2143.5</c:v>
                </c:pt>
                <c:pt idx="155">
                  <c:v>2140</c:v>
                </c:pt>
                <c:pt idx="156">
                  <c:v>2043</c:v>
                </c:pt>
                <c:pt idx="157">
                  <c:v>1990.5</c:v>
                </c:pt>
                <c:pt idx="158">
                  <c:v>1978.5</c:v>
                </c:pt>
                <c:pt idx="159">
                  <c:v>1975.5</c:v>
                </c:pt>
                <c:pt idx="160">
                  <c:v>2019.5</c:v>
                </c:pt>
                <c:pt idx="161">
                  <c:v>2008.5</c:v>
                </c:pt>
                <c:pt idx="162">
                  <c:v>2032</c:v>
                </c:pt>
                <c:pt idx="163">
                  <c:v>2031</c:v>
                </c:pt>
                <c:pt idx="164">
                  <c:v>2158.5</c:v>
                </c:pt>
                <c:pt idx="165">
                  <c:v>2153.5</c:v>
                </c:pt>
                <c:pt idx="166">
                  <c:v>2290.5</c:v>
                </c:pt>
                <c:pt idx="167">
                  <c:v>2183</c:v>
                </c:pt>
                <c:pt idx="168">
                  <c:v>2112.5</c:v>
                </c:pt>
                <c:pt idx="169">
                  <c:v>2126</c:v>
                </c:pt>
                <c:pt idx="170">
                  <c:v>2074</c:v>
                </c:pt>
                <c:pt idx="171">
                  <c:v>2065.5</c:v>
                </c:pt>
                <c:pt idx="172">
                  <c:v>2146</c:v>
                </c:pt>
                <c:pt idx="173">
                  <c:v>2108</c:v>
                </c:pt>
                <c:pt idx="174">
                  <c:v>2165</c:v>
                </c:pt>
                <c:pt idx="175">
                  <c:v>2176</c:v>
                </c:pt>
                <c:pt idx="176">
                  <c:v>2051</c:v>
                </c:pt>
                <c:pt idx="177">
                  <c:v>1968</c:v>
                </c:pt>
                <c:pt idx="178">
                  <c:v>1983.5</c:v>
                </c:pt>
                <c:pt idx="179">
                  <c:v>1949</c:v>
                </c:pt>
                <c:pt idx="180">
                  <c:v>1882</c:v>
                </c:pt>
                <c:pt idx="181">
                  <c:v>1924</c:v>
                </c:pt>
                <c:pt idx="182">
                  <c:v>1982</c:v>
                </c:pt>
                <c:pt idx="183">
                  <c:v>1944</c:v>
                </c:pt>
                <c:pt idx="184">
                  <c:v>1875</c:v>
                </c:pt>
                <c:pt idx="185">
                  <c:v>1884.5</c:v>
                </c:pt>
                <c:pt idx="186">
                  <c:v>1855</c:v>
                </c:pt>
                <c:pt idx="187">
                  <c:v>1768.5</c:v>
                </c:pt>
                <c:pt idx="188">
                  <c:v>1780</c:v>
                </c:pt>
                <c:pt idx="189">
                  <c:v>1738</c:v>
                </c:pt>
                <c:pt idx="190">
                  <c:v>1750</c:v>
                </c:pt>
                <c:pt idx="191">
                  <c:v>1760.5</c:v>
                </c:pt>
                <c:pt idx="192">
                  <c:v>1810</c:v>
                </c:pt>
                <c:pt idx="193">
                  <c:v>1857.5</c:v>
                </c:pt>
                <c:pt idx="194">
                  <c:v>1872</c:v>
                </c:pt>
                <c:pt idx="195">
                  <c:v>1843.5</c:v>
                </c:pt>
                <c:pt idx="196">
                  <c:v>1876.5</c:v>
                </c:pt>
                <c:pt idx="197">
                  <c:v>1860.5</c:v>
                </c:pt>
                <c:pt idx="198">
                  <c:v>1869.5</c:v>
                </c:pt>
                <c:pt idx="199">
                  <c:v>1882.5</c:v>
                </c:pt>
                <c:pt idx="200">
                  <c:v>1867.5</c:v>
                </c:pt>
                <c:pt idx="201">
                  <c:v>1841.5</c:v>
                </c:pt>
                <c:pt idx="202">
                  <c:v>1789</c:v>
                </c:pt>
                <c:pt idx="203">
                  <c:v>1877</c:v>
                </c:pt>
                <c:pt idx="204">
                  <c:v>1847.5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F9-4554-86F5-27496507D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57022176"/>
        <c:axId val="-1557016736"/>
      </c:lineChart>
      <c:lineChart>
        <c:grouping val="standard"/>
        <c:varyColors val="0"/>
        <c:ser>
          <c:idx val="2"/>
          <c:order val="2"/>
          <c:tx>
            <c:strRef>
              <c:f>初级工业原料!$D$1:$D$2</c:f>
              <c:strCache>
                <c:ptCount val="2"/>
                <c:pt idx="0">
                  <c:v>布伦特原油（右）</c:v>
                </c:pt>
                <c:pt idx="1">
                  <c:v>美元/桶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初级工业原料!$A$3:$A$1816</c:f>
              <c:numCache>
                <c:formatCode>yyyy\-mm\-dd</c:formatCode>
                <c:ptCount val="205"/>
                <c:pt idx="0">
                  <c:v>42406</c:v>
                </c:pt>
                <c:pt idx="1">
                  <c:v>42420</c:v>
                </c:pt>
                <c:pt idx="2">
                  <c:v>42427</c:v>
                </c:pt>
                <c:pt idx="3">
                  <c:v>42434</c:v>
                </c:pt>
                <c:pt idx="4">
                  <c:v>42441</c:v>
                </c:pt>
                <c:pt idx="5">
                  <c:v>42448</c:v>
                </c:pt>
                <c:pt idx="6">
                  <c:v>42455</c:v>
                </c:pt>
                <c:pt idx="7">
                  <c:v>42462</c:v>
                </c:pt>
                <c:pt idx="8">
                  <c:v>42469</c:v>
                </c:pt>
                <c:pt idx="9">
                  <c:v>42476</c:v>
                </c:pt>
                <c:pt idx="10">
                  <c:v>42483</c:v>
                </c:pt>
                <c:pt idx="11">
                  <c:v>42490</c:v>
                </c:pt>
                <c:pt idx="12">
                  <c:v>42497</c:v>
                </c:pt>
                <c:pt idx="13">
                  <c:v>42504</c:v>
                </c:pt>
                <c:pt idx="14">
                  <c:v>42511</c:v>
                </c:pt>
                <c:pt idx="15">
                  <c:v>42518</c:v>
                </c:pt>
                <c:pt idx="16">
                  <c:v>42525</c:v>
                </c:pt>
                <c:pt idx="17">
                  <c:v>42532</c:v>
                </c:pt>
                <c:pt idx="18">
                  <c:v>42539</c:v>
                </c:pt>
                <c:pt idx="19">
                  <c:v>42546</c:v>
                </c:pt>
                <c:pt idx="20">
                  <c:v>42553</c:v>
                </c:pt>
                <c:pt idx="21">
                  <c:v>42560</c:v>
                </c:pt>
                <c:pt idx="22">
                  <c:v>42567</c:v>
                </c:pt>
                <c:pt idx="23">
                  <c:v>42574</c:v>
                </c:pt>
                <c:pt idx="24">
                  <c:v>42581</c:v>
                </c:pt>
                <c:pt idx="25">
                  <c:v>42588</c:v>
                </c:pt>
                <c:pt idx="26">
                  <c:v>42595</c:v>
                </c:pt>
                <c:pt idx="27">
                  <c:v>42602</c:v>
                </c:pt>
                <c:pt idx="28">
                  <c:v>42609</c:v>
                </c:pt>
                <c:pt idx="29">
                  <c:v>42616</c:v>
                </c:pt>
                <c:pt idx="30">
                  <c:v>42623</c:v>
                </c:pt>
                <c:pt idx="31">
                  <c:v>42630</c:v>
                </c:pt>
                <c:pt idx="32">
                  <c:v>42637</c:v>
                </c:pt>
                <c:pt idx="33">
                  <c:v>42644</c:v>
                </c:pt>
                <c:pt idx="34">
                  <c:v>42658</c:v>
                </c:pt>
                <c:pt idx="35">
                  <c:v>42665</c:v>
                </c:pt>
                <c:pt idx="36">
                  <c:v>42672</c:v>
                </c:pt>
                <c:pt idx="37">
                  <c:v>42679</c:v>
                </c:pt>
                <c:pt idx="38">
                  <c:v>42686</c:v>
                </c:pt>
                <c:pt idx="39">
                  <c:v>42693</c:v>
                </c:pt>
                <c:pt idx="40">
                  <c:v>42700</c:v>
                </c:pt>
                <c:pt idx="41">
                  <c:v>42707</c:v>
                </c:pt>
                <c:pt idx="42">
                  <c:v>42714</c:v>
                </c:pt>
                <c:pt idx="43">
                  <c:v>42721</c:v>
                </c:pt>
                <c:pt idx="44">
                  <c:v>42728</c:v>
                </c:pt>
                <c:pt idx="45">
                  <c:v>42735</c:v>
                </c:pt>
                <c:pt idx="46">
                  <c:v>42742</c:v>
                </c:pt>
                <c:pt idx="47">
                  <c:v>42749</c:v>
                </c:pt>
                <c:pt idx="48">
                  <c:v>42756</c:v>
                </c:pt>
                <c:pt idx="49">
                  <c:v>42763</c:v>
                </c:pt>
                <c:pt idx="50">
                  <c:v>42770</c:v>
                </c:pt>
                <c:pt idx="51">
                  <c:v>42777</c:v>
                </c:pt>
                <c:pt idx="52">
                  <c:v>42784</c:v>
                </c:pt>
                <c:pt idx="53">
                  <c:v>42791</c:v>
                </c:pt>
                <c:pt idx="54">
                  <c:v>42798</c:v>
                </c:pt>
                <c:pt idx="55">
                  <c:v>42805</c:v>
                </c:pt>
                <c:pt idx="56">
                  <c:v>42812</c:v>
                </c:pt>
                <c:pt idx="57">
                  <c:v>42819</c:v>
                </c:pt>
                <c:pt idx="58">
                  <c:v>42826</c:v>
                </c:pt>
                <c:pt idx="59">
                  <c:v>42833</c:v>
                </c:pt>
                <c:pt idx="60">
                  <c:v>42840</c:v>
                </c:pt>
                <c:pt idx="61">
                  <c:v>42847</c:v>
                </c:pt>
                <c:pt idx="62">
                  <c:v>42854</c:v>
                </c:pt>
                <c:pt idx="63">
                  <c:v>42861</c:v>
                </c:pt>
                <c:pt idx="64">
                  <c:v>42868</c:v>
                </c:pt>
                <c:pt idx="65">
                  <c:v>42875</c:v>
                </c:pt>
                <c:pt idx="66">
                  <c:v>42882</c:v>
                </c:pt>
                <c:pt idx="67">
                  <c:v>42889</c:v>
                </c:pt>
                <c:pt idx="68">
                  <c:v>42896</c:v>
                </c:pt>
                <c:pt idx="69">
                  <c:v>42903</c:v>
                </c:pt>
                <c:pt idx="70">
                  <c:v>42910</c:v>
                </c:pt>
                <c:pt idx="71">
                  <c:v>42917</c:v>
                </c:pt>
                <c:pt idx="72">
                  <c:v>42924</c:v>
                </c:pt>
                <c:pt idx="73">
                  <c:v>42931</c:v>
                </c:pt>
                <c:pt idx="74">
                  <c:v>42938</c:v>
                </c:pt>
                <c:pt idx="75">
                  <c:v>42945</c:v>
                </c:pt>
                <c:pt idx="76">
                  <c:v>42952</c:v>
                </c:pt>
                <c:pt idx="77">
                  <c:v>42959</c:v>
                </c:pt>
                <c:pt idx="78">
                  <c:v>42966</c:v>
                </c:pt>
                <c:pt idx="79">
                  <c:v>42973</c:v>
                </c:pt>
                <c:pt idx="80">
                  <c:v>42980</c:v>
                </c:pt>
                <c:pt idx="81">
                  <c:v>42987</c:v>
                </c:pt>
                <c:pt idx="82">
                  <c:v>42994</c:v>
                </c:pt>
                <c:pt idx="83">
                  <c:v>43001</c:v>
                </c:pt>
                <c:pt idx="84">
                  <c:v>43008</c:v>
                </c:pt>
                <c:pt idx="85">
                  <c:v>43022</c:v>
                </c:pt>
                <c:pt idx="86">
                  <c:v>43029</c:v>
                </c:pt>
                <c:pt idx="87">
                  <c:v>43036</c:v>
                </c:pt>
                <c:pt idx="88">
                  <c:v>43043</c:v>
                </c:pt>
                <c:pt idx="89">
                  <c:v>43050</c:v>
                </c:pt>
                <c:pt idx="90">
                  <c:v>43057</c:v>
                </c:pt>
                <c:pt idx="91">
                  <c:v>43064</c:v>
                </c:pt>
                <c:pt idx="92">
                  <c:v>43071</c:v>
                </c:pt>
                <c:pt idx="93">
                  <c:v>43078</c:v>
                </c:pt>
                <c:pt idx="94">
                  <c:v>43085</c:v>
                </c:pt>
                <c:pt idx="95">
                  <c:v>43092</c:v>
                </c:pt>
                <c:pt idx="96">
                  <c:v>43099</c:v>
                </c:pt>
                <c:pt idx="97">
                  <c:v>43106</c:v>
                </c:pt>
                <c:pt idx="98">
                  <c:v>43113</c:v>
                </c:pt>
                <c:pt idx="99">
                  <c:v>43120</c:v>
                </c:pt>
                <c:pt idx="100">
                  <c:v>43127</c:v>
                </c:pt>
                <c:pt idx="101">
                  <c:v>43134</c:v>
                </c:pt>
                <c:pt idx="102">
                  <c:v>43141</c:v>
                </c:pt>
                <c:pt idx="103">
                  <c:v>43148</c:v>
                </c:pt>
                <c:pt idx="104">
                  <c:v>43155</c:v>
                </c:pt>
                <c:pt idx="105">
                  <c:v>43162</c:v>
                </c:pt>
                <c:pt idx="106">
                  <c:v>43169</c:v>
                </c:pt>
                <c:pt idx="107">
                  <c:v>43176</c:v>
                </c:pt>
                <c:pt idx="108">
                  <c:v>43183</c:v>
                </c:pt>
                <c:pt idx="109">
                  <c:v>43190</c:v>
                </c:pt>
                <c:pt idx="110">
                  <c:v>43197</c:v>
                </c:pt>
                <c:pt idx="111">
                  <c:v>43204</c:v>
                </c:pt>
                <c:pt idx="112">
                  <c:v>43211</c:v>
                </c:pt>
                <c:pt idx="113">
                  <c:v>43218</c:v>
                </c:pt>
                <c:pt idx="114">
                  <c:v>43225</c:v>
                </c:pt>
                <c:pt idx="115">
                  <c:v>43232</c:v>
                </c:pt>
                <c:pt idx="116">
                  <c:v>43239</c:v>
                </c:pt>
                <c:pt idx="117">
                  <c:v>43246</c:v>
                </c:pt>
                <c:pt idx="118">
                  <c:v>43253</c:v>
                </c:pt>
                <c:pt idx="119">
                  <c:v>43260</c:v>
                </c:pt>
                <c:pt idx="120">
                  <c:v>43267</c:v>
                </c:pt>
                <c:pt idx="121">
                  <c:v>43274</c:v>
                </c:pt>
                <c:pt idx="122">
                  <c:v>43281</c:v>
                </c:pt>
                <c:pt idx="123">
                  <c:v>43288</c:v>
                </c:pt>
                <c:pt idx="124">
                  <c:v>43295</c:v>
                </c:pt>
                <c:pt idx="125">
                  <c:v>43302</c:v>
                </c:pt>
                <c:pt idx="126">
                  <c:v>43309</c:v>
                </c:pt>
                <c:pt idx="127">
                  <c:v>43316</c:v>
                </c:pt>
                <c:pt idx="128">
                  <c:v>43323</c:v>
                </c:pt>
                <c:pt idx="129">
                  <c:v>43330</c:v>
                </c:pt>
                <c:pt idx="130">
                  <c:v>43337</c:v>
                </c:pt>
                <c:pt idx="131">
                  <c:v>43344</c:v>
                </c:pt>
                <c:pt idx="132">
                  <c:v>43351</c:v>
                </c:pt>
                <c:pt idx="133">
                  <c:v>43358</c:v>
                </c:pt>
                <c:pt idx="134">
                  <c:v>43365</c:v>
                </c:pt>
                <c:pt idx="135">
                  <c:v>43372</c:v>
                </c:pt>
                <c:pt idx="136">
                  <c:v>43386</c:v>
                </c:pt>
                <c:pt idx="137">
                  <c:v>43393</c:v>
                </c:pt>
                <c:pt idx="138">
                  <c:v>43400</c:v>
                </c:pt>
                <c:pt idx="139">
                  <c:v>43407</c:v>
                </c:pt>
                <c:pt idx="140">
                  <c:v>43414</c:v>
                </c:pt>
                <c:pt idx="141">
                  <c:v>43421</c:v>
                </c:pt>
                <c:pt idx="142">
                  <c:v>43428</c:v>
                </c:pt>
                <c:pt idx="143">
                  <c:v>43435</c:v>
                </c:pt>
                <c:pt idx="144">
                  <c:v>43442</c:v>
                </c:pt>
                <c:pt idx="145">
                  <c:v>43449</c:v>
                </c:pt>
                <c:pt idx="146">
                  <c:v>43456</c:v>
                </c:pt>
                <c:pt idx="147">
                  <c:v>43463</c:v>
                </c:pt>
                <c:pt idx="148">
                  <c:v>43470</c:v>
                </c:pt>
                <c:pt idx="149">
                  <c:v>43477</c:v>
                </c:pt>
                <c:pt idx="150">
                  <c:v>43484</c:v>
                </c:pt>
                <c:pt idx="151">
                  <c:v>43491</c:v>
                </c:pt>
                <c:pt idx="152">
                  <c:v>43498</c:v>
                </c:pt>
                <c:pt idx="153">
                  <c:v>43512</c:v>
                </c:pt>
                <c:pt idx="154">
                  <c:v>43519</c:v>
                </c:pt>
                <c:pt idx="155">
                  <c:v>43526</c:v>
                </c:pt>
                <c:pt idx="156">
                  <c:v>43533</c:v>
                </c:pt>
                <c:pt idx="157">
                  <c:v>43540</c:v>
                </c:pt>
                <c:pt idx="158">
                  <c:v>43547</c:v>
                </c:pt>
                <c:pt idx="159">
                  <c:v>43554</c:v>
                </c:pt>
                <c:pt idx="160">
                  <c:v>43561</c:v>
                </c:pt>
                <c:pt idx="161">
                  <c:v>43568</c:v>
                </c:pt>
                <c:pt idx="162">
                  <c:v>43575</c:v>
                </c:pt>
                <c:pt idx="163">
                  <c:v>43582</c:v>
                </c:pt>
                <c:pt idx="164">
                  <c:v>43596</c:v>
                </c:pt>
                <c:pt idx="165">
                  <c:v>43603</c:v>
                </c:pt>
                <c:pt idx="166">
                  <c:v>43610</c:v>
                </c:pt>
                <c:pt idx="167">
                  <c:v>43617</c:v>
                </c:pt>
                <c:pt idx="168">
                  <c:v>43624</c:v>
                </c:pt>
                <c:pt idx="169">
                  <c:v>43631</c:v>
                </c:pt>
                <c:pt idx="170">
                  <c:v>43638</c:v>
                </c:pt>
                <c:pt idx="171">
                  <c:v>43645</c:v>
                </c:pt>
                <c:pt idx="172">
                  <c:v>43652</c:v>
                </c:pt>
                <c:pt idx="173">
                  <c:v>43659</c:v>
                </c:pt>
                <c:pt idx="174">
                  <c:v>43666</c:v>
                </c:pt>
                <c:pt idx="175">
                  <c:v>43673</c:v>
                </c:pt>
                <c:pt idx="176">
                  <c:v>43680</c:v>
                </c:pt>
                <c:pt idx="177">
                  <c:v>43687</c:v>
                </c:pt>
                <c:pt idx="178">
                  <c:v>43694</c:v>
                </c:pt>
                <c:pt idx="179">
                  <c:v>43701</c:v>
                </c:pt>
                <c:pt idx="180">
                  <c:v>43708</c:v>
                </c:pt>
                <c:pt idx="181">
                  <c:v>43715</c:v>
                </c:pt>
                <c:pt idx="182">
                  <c:v>43722</c:v>
                </c:pt>
                <c:pt idx="183">
                  <c:v>43729</c:v>
                </c:pt>
                <c:pt idx="184">
                  <c:v>43736</c:v>
                </c:pt>
                <c:pt idx="185">
                  <c:v>43743</c:v>
                </c:pt>
                <c:pt idx="186">
                  <c:v>43750</c:v>
                </c:pt>
                <c:pt idx="187">
                  <c:v>43757</c:v>
                </c:pt>
                <c:pt idx="188">
                  <c:v>43764</c:v>
                </c:pt>
                <c:pt idx="189">
                  <c:v>43771</c:v>
                </c:pt>
                <c:pt idx="190">
                  <c:v>43778</c:v>
                </c:pt>
                <c:pt idx="191">
                  <c:v>43785</c:v>
                </c:pt>
                <c:pt idx="192">
                  <c:v>43792</c:v>
                </c:pt>
                <c:pt idx="193">
                  <c:v>43799</c:v>
                </c:pt>
                <c:pt idx="194">
                  <c:v>43806</c:v>
                </c:pt>
                <c:pt idx="195">
                  <c:v>43813</c:v>
                </c:pt>
                <c:pt idx="196">
                  <c:v>43820</c:v>
                </c:pt>
                <c:pt idx="197">
                  <c:v>43827</c:v>
                </c:pt>
                <c:pt idx="198">
                  <c:v>43834</c:v>
                </c:pt>
                <c:pt idx="199">
                  <c:v>43841</c:v>
                </c:pt>
                <c:pt idx="200">
                  <c:v>43848</c:v>
                </c:pt>
                <c:pt idx="201">
                  <c:v>43855</c:v>
                </c:pt>
                <c:pt idx="202">
                  <c:v>43869</c:v>
                </c:pt>
                <c:pt idx="203">
                  <c:v>43876</c:v>
                </c:pt>
                <c:pt idx="204">
                  <c:v>43883</c:v>
                </c:pt>
              </c:numCache>
            </c:numRef>
          </c:cat>
          <c:val>
            <c:numRef>
              <c:f>初级工业原料!$D$3:$D$1816</c:f>
              <c:numCache>
                <c:formatCode>General</c:formatCode>
                <c:ptCount val="205"/>
                <c:pt idx="0">
                  <c:v>34.659999999999997</c:v>
                </c:pt>
                <c:pt idx="1">
                  <c:v>33.1</c:v>
                </c:pt>
                <c:pt idx="2">
                  <c:v>36.22</c:v>
                </c:pt>
                <c:pt idx="3">
                  <c:v>37.630000000000003</c:v>
                </c:pt>
                <c:pt idx="4">
                  <c:v>40.35</c:v>
                </c:pt>
                <c:pt idx="5">
                  <c:v>41.66</c:v>
                </c:pt>
                <c:pt idx="6">
                  <c:v>40.49</c:v>
                </c:pt>
                <c:pt idx="7">
                  <c:v>38.799999999999997</c:v>
                </c:pt>
                <c:pt idx="8">
                  <c:v>41.65</c:v>
                </c:pt>
                <c:pt idx="9">
                  <c:v>42.78</c:v>
                </c:pt>
                <c:pt idx="10">
                  <c:v>45.58</c:v>
                </c:pt>
                <c:pt idx="11">
                  <c:v>47.57</c:v>
                </c:pt>
                <c:pt idx="12">
                  <c:v>45.99</c:v>
                </c:pt>
                <c:pt idx="13">
                  <c:v>47.75</c:v>
                </c:pt>
                <c:pt idx="14">
                  <c:v>48.82</c:v>
                </c:pt>
                <c:pt idx="15">
                  <c:v>49.33</c:v>
                </c:pt>
                <c:pt idx="16">
                  <c:v>49.65</c:v>
                </c:pt>
                <c:pt idx="17">
                  <c:v>50.91</c:v>
                </c:pt>
                <c:pt idx="18">
                  <c:v>48.53</c:v>
                </c:pt>
                <c:pt idx="19">
                  <c:v>48.75</c:v>
                </c:pt>
                <c:pt idx="20">
                  <c:v>49.8</c:v>
                </c:pt>
                <c:pt idx="21">
                  <c:v>46.67</c:v>
                </c:pt>
                <c:pt idx="22">
                  <c:v>47.66</c:v>
                </c:pt>
                <c:pt idx="23">
                  <c:v>45.38</c:v>
                </c:pt>
                <c:pt idx="24">
                  <c:v>42.33</c:v>
                </c:pt>
                <c:pt idx="25">
                  <c:v>43.79</c:v>
                </c:pt>
                <c:pt idx="26">
                  <c:v>46.71</c:v>
                </c:pt>
                <c:pt idx="27">
                  <c:v>50.54</c:v>
                </c:pt>
                <c:pt idx="28">
                  <c:v>49.77</c:v>
                </c:pt>
                <c:pt idx="29">
                  <c:v>46.78</c:v>
                </c:pt>
                <c:pt idx="30">
                  <c:v>48.68</c:v>
                </c:pt>
                <c:pt idx="31">
                  <c:v>46.11</c:v>
                </c:pt>
                <c:pt idx="32">
                  <c:v>47.48</c:v>
                </c:pt>
                <c:pt idx="33">
                  <c:v>49</c:v>
                </c:pt>
                <c:pt idx="34">
                  <c:v>51.63</c:v>
                </c:pt>
                <c:pt idx="35">
                  <c:v>51.68</c:v>
                </c:pt>
                <c:pt idx="36">
                  <c:v>49.97</c:v>
                </c:pt>
                <c:pt idx="37">
                  <c:v>46.65</c:v>
                </c:pt>
                <c:pt idx="38">
                  <c:v>44.79</c:v>
                </c:pt>
                <c:pt idx="39">
                  <c:v>46.11</c:v>
                </c:pt>
                <c:pt idx="40">
                  <c:v>47.82</c:v>
                </c:pt>
                <c:pt idx="41">
                  <c:v>54.29</c:v>
                </c:pt>
                <c:pt idx="42">
                  <c:v>54.22</c:v>
                </c:pt>
                <c:pt idx="43">
                  <c:v>54.91</c:v>
                </c:pt>
                <c:pt idx="44">
                  <c:v>54.85</c:v>
                </c:pt>
                <c:pt idx="45">
                  <c:v>56.62</c:v>
                </c:pt>
                <c:pt idx="46">
                  <c:v>56.61</c:v>
                </c:pt>
                <c:pt idx="47">
                  <c:v>55.67</c:v>
                </c:pt>
                <c:pt idx="48">
                  <c:v>55.74</c:v>
                </c:pt>
                <c:pt idx="49">
                  <c:v>55.51</c:v>
                </c:pt>
                <c:pt idx="50">
                  <c:v>57.16</c:v>
                </c:pt>
                <c:pt idx="51">
                  <c:v>56.63</c:v>
                </c:pt>
                <c:pt idx="52">
                  <c:v>55.37</c:v>
                </c:pt>
                <c:pt idx="53">
                  <c:v>56.16</c:v>
                </c:pt>
                <c:pt idx="54">
                  <c:v>55.5</c:v>
                </c:pt>
                <c:pt idx="55">
                  <c:v>51.72</c:v>
                </c:pt>
                <c:pt idx="56">
                  <c:v>51.68</c:v>
                </c:pt>
                <c:pt idx="57">
                  <c:v>50.67</c:v>
                </c:pt>
                <c:pt idx="58">
                  <c:v>52.61</c:v>
                </c:pt>
                <c:pt idx="59">
                  <c:v>55.18</c:v>
                </c:pt>
                <c:pt idx="60">
                  <c:v>55.76</c:v>
                </c:pt>
                <c:pt idx="61">
                  <c:v>52.02</c:v>
                </c:pt>
                <c:pt idx="62">
                  <c:v>51.49</c:v>
                </c:pt>
                <c:pt idx="63">
                  <c:v>49.38</c:v>
                </c:pt>
                <c:pt idx="64">
                  <c:v>50.74</c:v>
                </c:pt>
                <c:pt idx="65">
                  <c:v>53.54</c:v>
                </c:pt>
                <c:pt idx="66">
                  <c:v>51.6</c:v>
                </c:pt>
                <c:pt idx="67">
                  <c:v>49.84</c:v>
                </c:pt>
                <c:pt idx="68">
                  <c:v>48.25</c:v>
                </c:pt>
                <c:pt idx="69">
                  <c:v>47.19</c:v>
                </c:pt>
                <c:pt idx="70">
                  <c:v>45.6</c:v>
                </c:pt>
                <c:pt idx="71">
                  <c:v>47.89</c:v>
                </c:pt>
                <c:pt idx="72">
                  <c:v>46.73</c:v>
                </c:pt>
                <c:pt idx="73">
                  <c:v>48.77</c:v>
                </c:pt>
                <c:pt idx="74">
                  <c:v>48.56</c:v>
                </c:pt>
                <c:pt idx="75">
                  <c:v>52.45</c:v>
                </c:pt>
                <c:pt idx="76">
                  <c:v>52.36</c:v>
                </c:pt>
                <c:pt idx="77">
                  <c:v>51.69</c:v>
                </c:pt>
                <c:pt idx="78">
                  <c:v>51.86</c:v>
                </c:pt>
                <c:pt idx="79">
                  <c:v>52.3</c:v>
                </c:pt>
                <c:pt idx="80">
                  <c:v>52.77</c:v>
                </c:pt>
                <c:pt idx="81">
                  <c:v>54.21</c:v>
                </c:pt>
                <c:pt idx="82">
                  <c:v>55.57</c:v>
                </c:pt>
                <c:pt idx="83">
                  <c:v>56.7</c:v>
                </c:pt>
                <c:pt idx="84">
                  <c:v>57.38</c:v>
                </c:pt>
                <c:pt idx="85">
                  <c:v>57.01</c:v>
                </c:pt>
                <c:pt idx="86">
                  <c:v>57.46</c:v>
                </c:pt>
                <c:pt idx="87">
                  <c:v>60.19</c:v>
                </c:pt>
                <c:pt idx="88">
                  <c:v>60.76</c:v>
                </c:pt>
                <c:pt idx="89">
                  <c:v>64.12</c:v>
                </c:pt>
                <c:pt idx="90">
                  <c:v>62.02</c:v>
                </c:pt>
                <c:pt idx="91">
                  <c:v>63.41</c:v>
                </c:pt>
                <c:pt idx="92">
                  <c:v>64.260000000000005</c:v>
                </c:pt>
                <c:pt idx="93">
                  <c:v>63.08</c:v>
                </c:pt>
                <c:pt idx="94">
                  <c:v>63.3</c:v>
                </c:pt>
                <c:pt idx="95">
                  <c:v>64.739999999999995</c:v>
                </c:pt>
                <c:pt idx="96">
                  <c:v>66.510000000000005</c:v>
                </c:pt>
                <c:pt idx="97">
                  <c:v>67.59</c:v>
                </c:pt>
                <c:pt idx="98">
                  <c:v>69.13</c:v>
                </c:pt>
                <c:pt idx="99">
                  <c:v>68.599999999999994</c:v>
                </c:pt>
                <c:pt idx="100">
                  <c:v>70.2</c:v>
                </c:pt>
                <c:pt idx="101">
                  <c:v>68.150000000000006</c:v>
                </c:pt>
                <c:pt idx="102">
                  <c:v>63.6</c:v>
                </c:pt>
                <c:pt idx="103">
                  <c:v>64.45</c:v>
                </c:pt>
                <c:pt idx="104">
                  <c:v>65.349999999999994</c:v>
                </c:pt>
                <c:pt idx="105">
                  <c:v>63.41</c:v>
                </c:pt>
                <c:pt idx="106">
                  <c:v>64.680000000000007</c:v>
                </c:pt>
                <c:pt idx="107">
                  <c:v>65.900000000000006</c:v>
                </c:pt>
                <c:pt idx="108">
                  <c:v>70.11</c:v>
                </c:pt>
                <c:pt idx="109">
                  <c:v>70.37</c:v>
                </c:pt>
                <c:pt idx="110">
                  <c:v>67.31</c:v>
                </c:pt>
                <c:pt idx="111">
                  <c:v>72.64</c:v>
                </c:pt>
                <c:pt idx="112">
                  <c:v>73.62</c:v>
                </c:pt>
                <c:pt idx="113">
                  <c:v>74.39</c:v>
                </c:pt>
                <c:pt idx="114">
                  <c:v>74.540000000000006</c:v>
                </c:pt>
                <c:pt idx="115">
                  <c:v>77.25</c:v>
                </c:pt>
                <c:pt idx="116">
                  <c:v>79.23</c:v>
                </c:pt>
                <c:pt idx="117">
                  <c:v>76.37</c:v>
                </c:pt>
                <c:pt idx="118">
                  <c:v>76.44</c:v>
                </c:pt>
                <c:pt idx="119">
                  <c:v>76.28</c:v>
                </c:pt>
                <c:pt idx="120">
                  <c:v>73.37</c:v>
                </c:pt>
                <c:pt idx="121">
                  <c:v>74.540000000000006</c:v>
                </c:pt>
                <c:pt idx="122">
                  <c:v>79.53</c:v>
                </c:pt>
                <c:pt idx="123">
                  <c:v>77.150000000000006</c:v>
                </c:pt>
                <c:pt idx="124">
                  <c:v>75.22</c:v>
                </c:pt>
                <c:pt idx="125">
                  <c:v>72.930000000000007</c:v>
                </c:pt>
                <c:pt idx="126">
                  <c:v>74.66</c:v>
                </c:pt>
                <c:pt idx="127">
                  <c:v>73.28</c:v>
                </c:pt>
                <c:pt idx="128">
                  <c:v>72.86</c:v>
                </c:pt>
                <c:pt idx="129">
                  <c:v>71.8</c:v>
                </c:pt>
                <c:pt idx="130">
                  <c:v>76.16</c:v>
                </c:pt>
                <c:pt idx="131">
                  <c:v>77.78</c:v>
                </c:pt>
                <c:pt idx="132">
                  <c:v>76.52</c:v>
                </c:pt>
                <c:pt idx="133">
                  <c:v>78.41</c:v>
                </c:pt>
                <c:pt idx="134">
                  <c:v>78.430000000000007</c:v>
                </c:pt>
                <c:pt idx="135">
                  <c:v>82.74</c:v>
                </c:pt>
                <c:pt idx="136">
                  <c:v>80.28</c:v>
                </c:pt>
                <c:pt idx="137">
                  <c:v>80.03</c:v>
                </c:pt>
                <c:pt idx="138">
                  <c:v>77.290000000000006</c:v>
                </c:pt>
                <c:pt idx="139">
                  <c:v>73.05</c:v>
                </c:pt>
                <c:pt idx="140">
                  <c:v>70.28</c:v>
                </c:pt>
                <c:pt idx="141">
                  <c:v>68.06</c:v>
                </c:pt>
                <c:pt idx="142">
                  <c:v>59.04</c:v>
                </c:pt>
                <c:pt idx="143">
                  <c:v>58.49</c:v>
                </c:pt>
                <c:pt idx="144">
                  <c:v>63.11</c:v>
                </c:pt>
                <c:pt idx="145">
                  <c:v>60.66</c:v>
                </c:pt>
                <c:pt idx="146">
                  <c:v>53.78</c:v>
                </c:pt>
                <c:pt idx="147">
                  <c:v>53.27</c:v>
                </c:pt>
                <c:pt idx="148">
                  <c:v>58.2</c:v>
                </c:pt>
                <c:pt idx="149">
                  <c:v>60.93</c:v>
                </c:pt>
                <c:pt idx="150">
                  <c:v>62.64</c:v>
                </c:pt>
                <c:pt idx="151">
                  <c:v>61.2</c:v>
                </c:pt>
                <c:pt idx="152">
                  <c:v>61.77</c:v>
                </c:pt>
                <c:pt idx="153">
                  <c:v>65.56</c:v>
                </c:pt>
                <c:pt idx="154">
                  <c:v>67.19</c:v>
                </c:pt>
                <c:pt idx="155">
                  <c:v>65.41</c:v>
                </c:pt>
                <c:pt idx="156">
                  <c:v>66.069999999999993</c:v>
                </c:pt>
                <c:pt idx="157">
                  <c:v>66.709999999999994</c:v>
                </c:pt>
                <c:pt idx="158">
                  <c:v>66.72</c:v>
                </c:pt>
                <c:pt idx="159">
                  <c:v>67.739999999999995</c:v>
                </c:pt>
                <c:pt idx="160">
                  <c:v>69.930000000000007</c:v>
                </c:pt>
                <c:pt idx="161">
                  <c:v>71.56</c:v>
                </c:pt>
                <c:pt idx="162">
                  <c:v>72</c:v>
                </c:pt>
                <c:pt idx="163">
                  <c:v>72.010000000000005</c:v>
                </c:pt>
                <c:pt idx="164">
                  <c:v>70.66</c:v>
                </c:pt>
                <c:pt idx="165">
                  <c:v>72.27</c:v>
                </c:pt>
                <c:pt idx="166">
                  <c:v>67.92</c:v>
                </c:pt>
                <c:pt idx="167">
                  <c:v>63.36</c:v>
                </c:pt>
                <c:pt idx="168">
                  <c:v>63.23</c:v>
                </c:pt>
                <c:pt idx="169">
                  <c:v>62.08</c:v>
                </c:pt>
                <c:pt idx="170">
                  <c:v>65.13</c:v>
                </c:pt>
                <c:pt idx="171">
                  <c:v>66.680000000000007</c:v>
                </c:pt>
                <c:pt idx="172">
                  <c:v>64.12</c:v>
                </c:pt>
                <c:pt idx="173">
                  <c:v>66.83</c:v>
                </c:pt>
                <c:pt idx="174">
                  <c:v>62.03</c:v>
                </c:pt>
                <c:pt idx="175">
                  <c:v>63.78</c:v>
                </c:pt>
                <c:pt idx="176">
                  <c:v>62.09</c:v>
                </c:pt>
                <c:pt idx="177">
                  <c:v>58.68</c:v>
                </c:pt>
                <c:pt idx="178">
                  <c:v>58.67</c:v>
                </c:pt>
                <c:pt idx="179">
                  <c:v>58.77</c:v>
                </c:pt>
                <c:pt idx="180">
                  <c:v>58.86</c:v>
                </c:pt>
                <c:pt idx="181">
                  <c:v>60.64</c:v>
                </c:pt>
                <c:pt idx="182">
                  <c:v>60.2</c:v>
                </c:pt>
                <c:pt idx="183">
                  <c:v>64.98</c:v>
                </c:pt>
                <c:pt idx="184">
                  <c:v>61.04</c:v>
                </c:pt>
                <c:pt idx="185">
                  <c:v>58.5</c:v>
                </c:pt>
                <c:pt idx="186">
                  <c:v>60.26</c:v>
                </c:pt>
                <c:pt idx="187">
                  <c:v>59.58</c:v>
                </c:pt>
                <c:pt idx="188">
                  <c:v>61.7</c:v>
                </c:pt>
                <c:pt idx="189">
                  <c:v>60.67</c:v>
                </c:pt>
                <c:pt idx="190">
                  <c:v>61.49</c:v>
                </c:pt>
                <c:pt idx="191">
                  <c:v>62.67</c:v>
                </c:pt>
                <c:pt idx="192">
                  <c:v>63.94</c:v>
                </c:pt>
                <c:pt idx="193">
                  <c:v>61.39</c:v>
                </c:pt>
                <c:pt idx="194">
                  <c:v>63.95</c:v>
                </c:pt>
                <c:pt idx="195">
                  <c:v>64.77</c:v>
                </c:pt>
                <c:pt idx="196">
                  <c:v>66.13</c:v>
                </c:pt>
                <c:pt idx="197">
                  <c:v>67.83</c:v>
                </c:pt>
                <c:pt idx="198">
                  <c:v>68.77</c:v>
                </c:pt>
                <c:pt idx="199">
                  <c:v>65.040000000000006</c:v>
                </c:pt>
                <c:pt idx="200">
                  <c:v>64.69</c:v>
                </c:pt>
                <c:pt idx="201">
                  <c:v>60.87</c:v>
                </c:pt>
                <c:pt idx="202">
                  <c:v>54.91</c:v>
                </c:pt>
                <c:pt idx="203">
                  <c:v>57.17</c:v>
                </c:pt>
                <c:pt idx="204">
                  <c:v>58.66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F9-4554-86F5-27496507DDF8}"/>
            </c:ext>
          </c:extLst>
        </c:ser>
        <c:ser>
          <c:idx val="3"/>
          <c:order val="3"/>
          <c:tx>
            <c:strRef>
              <c:f>初级工业原料!$E$1:$E$2</c:f>
              <c:strCache>
                <c:ptCount val="2"/>
                <c:pt idx="0">
                  <c:v>东京橡胶（右）</c:v>
                </c:pt>
                <c:pt idx="1">
                  <c:v>日元/公斤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初级工业原料!$A$3:$A$1816</c:f>
              <c:numCache>
                <c:formatCode>yyyy\-mm\-dd</c:formatCode>
                <c:ptCount val="205"/>
                <c:pt idx="0">
                  <c:v>42406</c:v>
                </c:pt>
                <c:pt idx="1">
                  <c:v>42420</c:v>
                </c:pt>
                <c:pt idx="2">
                  <c:v>42427</c:v>
                </c:pt>
                <c:pt idx="3">
                  <c:v>42434</c:v>
                </c:pt>
                <c:pt idx="4">
                  <c:v>42441</c:v>
                </c:pt>
                <c:pt idx="5">
                  <c:v>42448</c:v>
                </c:pt>
                <c:pt idx="6">
                  <c:v>42455</c:v>
                </c:pt>
                <c:pt idx="7">
                  <c:v>42462</c:v>
                </c:pt>
                <c:pt idx="8">
                  <c:v>42469</c:v>
                </c:pt>
                <c:pt idx="9">
                  <c:v>42476</c:v>
                </c:pt>
                <c:pt idx="10">
                  <c:v>42483</c:v>
                </c:pt>
                <c:pt idx="11">
                  <c:v>42490</c:v>
                </c:pt>
                <c:pt idx="12">
                  <c:v>42497</c:v>
                </c:pt>
                <c:pt idx="13">
                  <c:v>42504</c:v>
                </c:pt>
                <c:pt idx="14">
                  <c:v>42511</c:v>
                </c:pt>
                <c:pt idx="15">
                  <c:v>42518</c:v>
                </c:pt>
                <c:pt idx="16">
                  <c:v>42525</c:v>
                </c:pt>
                <c:pt idx="17">
                  <c:v>42532</c:v>
                </c:pt>
                <c:pt idx="18">
                  <c:v>42539</c:v>
                </c:pt>
                <c:pt idx="19">
                  <c:v>42546</c:v>
                </c:pt>
                <c:pt idx="20">
                  <c:v>42553</c:v>
                </c:pt>
                <c:pt idx="21">
                  <c:v>42560</c:v>
                </c:pt>
                <c:pt idx="22">
                  <c:v>42567</c:v>
                </c:pt>
                <c:pt idx="23">
                  <c:v>42574</c:v>
                </c:pt>
                <c:pt idx="24">
                  <c:v>42581</c:v>
                </c:pt>
                <c:pt idx="25">
                  <c:v>42588</c:v>
                </c:pt>
                <c:pt idx="26">
                  <c:v>42595</c:v>
                </c:pt>
                <c:pt idx="27">
                  <c:v>42602</c:v>
                </c:pt>
                <c:pt idx="28">
                  <c:v>42609</c:v>
                </c:pt>
                <c:pt idx="29">
                  <c:v>42616</c:v>
                </c:pt>
                <c:pt idx="30">
                  <c:v>42623</c:v>
                </c:pt>
                <c:pt idx="31">
                  <c:v>42630</c:v>
                </c:pt>
                <c:pt idx="32">
                  <c:v>42637</c:v>
                </c:pt>
                <c:pt idx="33">
                  <c:v>42644</c:v>
                </c:pt>
                <c:pt idx="34">
                  <c:v>42658</c:v>
                </c:pt>
                <c:pt idx="35">
                  <c:v>42665</c:v>
                </c:pt>
                <c:pt idx="36">
                  <c:v>42672</c:v>
                </c:pt>
                <c:pt idx="37">
                  <c:v>42679</c:v>
                </c:pt>
                <c:pt idx="38">
                  <c:v>42686</c:v>
                </c:pt>
                <c:pt idx="39">
                  <c:v>42693</c:v>
                </c:pt>
                <c:pt idx="40">
                  <c:v>42700</c:v>
                </c:pt>
                <c:pt idx="41">
                  <c:v>42707</c:v>
                </c:pt>
                <c:pt idx="42">
                  <c:v>42714</c:v>
                </c:pt>
                <c:pt idx="43">
                  <c:v>42721</c:v>
                </c:pt>
                <c:pt idx="44">
                  <c:v>42728</c:v>
                </c:pt>
                <c:pt idx="45">
                  <c:v>42735</c:v>
                </c:pt>
                <c:pt idx="46">
                  <c:v>42742</c:v>
                </c:pt>
                <c:pt idx="47">
                  <c:v>42749</c:v>
                </c:pt>
                <c:pt idx="48">
                  <c:v>42756</c:v>
                </c:pt>
                <c:pt idx="49">
                  <c:v>42763</c:v>
                </c:pt>
                <c:pt idx="50">
                  <c:v>42770</c:v>
                </c:pt>
                <c:pt idx="51">
                  <c:v>42777</c:v>
                </c:pt>
                <c:pt idx="52">
                  <c:v>42784</c:v>
                </c:pt>
                <c:pt idx="53">
                  <c:v>42791</c:v>
                </c:pt>
                <c:pt idx="54">
                  <c:v>42798</c:v>
                </c:pt>
                <c:pt idx="55">
                  <c:v>42805</c:v>
                </c:pt>
                <c:pt idx="56">
                  <c:v>42812</c:v>
                </c:pt>
                <c:pt idx="57">
                  <c:v>42819</c:v>
                </c:pt>
                <c:pt idx="58">
                  <c:v>42826</c:v>
                </c:pt>
                <c:pt idx="59">
                  <c:v>42833</c:v>
                </c:pt>
                <c:pt idx="60">
                  <c:v>42840</c:v>
                </c:pt>
                <c:pt idx="61">
                  <c:v>42847</c:v>
                </c:pt>
                <c:pt idx="62">
                  <c:v>42854</c:v>
                </c:pt>
                <c:pt idx="63">
                  <c:v>42861</c:v>
                </c:pt>
                <c:pt idx="64">
                  <c:v>42868</c:v>
                </c:pt>
                <c:pt idx="65">
                  <c:v>42875</c:v>
                </c:pt>
                <c:pt idx="66">
                  <c:v>42882</c:v>
                </c:pt>
                <c:pt idx="67">
                  <c:v>42889</c:v>
                </c:pt>
                <c:pt idx="68">
                  <c:v>42896</c:v>
                </c:pt>
                <c:pt idx="69">
                  <c:v>42903</c:v>
                </c:pt>
                <c:pt idx="70">
                  <c:v>42910</c:v>
                </c:pt>
                <c:pt idx="71">
                  <c:v>42917</c:v>
                </c:pt>
                <c:pt idx="72">
                  <c:v>42924</c:v>
                </c:pt>
                <c:pt idx="73">
                  <c:v>42931</c:v>
                </c:pt>
                <c:pt idx="74">
                  <c:v>42938</c:v>
                </c:pt>
                <c:pt idx="75">
                  <c:v>42945</c:v>
                </c:pt>
                <c:pt idx="76">
                  <c:v>42952</c:v>
                </c:pt>
                <c:pt idx="77">
                  <c:v>42959</c:v>
                </c:pt>
                <c:pt idx="78">
                  <c:v>42966</c:v>
                </c:pt>
                <c:pt idx="79">
                  <c:v>42973</c:v>
                </c:pt>
                <c:pt idx="80">
                  <c:v>42980</c:v>
                </c:pt>
                <c:pt idx="81">
                  <c:v>42987</c:v>
                </c:pt>
                <c:pt idx="82">
                  <c:v>42994</c:v>
                </c:pt>
                <c:pt idx="83">
                  <c:v>43001</c:v>
                </c:pt>
                <c:pt idx="84">
                  <c:v>43008</c:v>
                </c:pt>
                <c:pt idx="85">
                  <c:v>43022</c:v>
                </c:pt>
                <c:pt idx="86">
                  <c:v>43029</c:v>
                </c:pt>
                <c:pt idx="87">
                  <c:v>43036</c:v>
                </c:pt>
                <c:pt idx="88">
                  <c:v>43043</c:v>
                </c:pt>
                <c:pt idx="89">
                  <c:v>43050</c:v>
                </c:pt>
                <c:pt idx="90">
                  <c:v>43057</c:v>
                </c:pt>
                <c:pt idx="91">
                  <c:v>43064</c:v>
                </c:pt>
                <c:pt idx="92">
                  <c:v>43071</c:v>
                </c:pt>
                <c:pt idx="93">
                  <c:v>43078</c:v>
                </c:pt>
                <c:pt idx="94">
                  <c:v>43085</c:v>
                </c:pt>
                <c:pt idx="95">
                  <c:v>43092</c:v>
                </c:pt>
                <c:pt idx="96">
                  <c:v>43099</c:v>
                </c:pt>
                <c:pt idx="97">
                  <c:v>43106</c:v>
                </c:pt>
                <c:pt idx="98">
                  <c:v>43113</c:v>
                </c:pt>
                <c:pt idx="99">
                  <c:v>43120</c:v>
                </c:pt>
                <c:pt idx="100">
                  <c:v>43127</c:v>
                </c:pt>
                <c:pt idx="101">
                  <c:v>43134</c:v>
                </c:pt>
                <c:pt idx="102">
                  <c:v>43141</c:v>
                </c:pt>
                <c:pt idx="103">
                  <c:v>43148</c:v>
                </c:pt>
                <c:pt idx="104">
                  <c:v>43155</c:v>
                </c:pt>
                <c:pt idx="105">
                  <c:v>43162</c:v>
                </c:pt>
                <c:pt idx="106">
                  <c:v>43169</c:v>
                </c:pt>
                <c:pt idx="107">
                  <c:v>43176</c:v>
                </c:pt>
                <c:pt idx="108">
                  <c:v>43183</c:v>
                </c:pt>
                <c:pt idx="109">
                  <c:v>43190</c:v>
                </c:pt>
                <c:pt idx="110">
                  <c:v>43197</c:v>
                </c:pt>
                <c:pt idx="111">
                  <c:v>43204</c:v>
                </c:pt>
                <c:pt idx="112">
                  <c:v>43211</c:v>
                </c:pt>
                <c:pt idx="113">
                  <c:v>43218</c:v>
                </c:pt>
                <c:pt idx="114">
                  <c:v>43225</c:v>
                </c:pt>
                <c:pt idx="115">
                  <c:v>43232</c:v>
                </c:pt>
                <c:pt idx="116">
                  <c:v>43239</c:v>
                </c:pt>
                <c:pt idx="117">
                  <c:v>43246</c:v>
                </c:pt>
                <c:pt idx="118">
                  <c:v>43253</c:v>
                </c:pt>
                <c:pt idx="119">
                  <c:v>43260</c:v>
                </c:pt>
                <c:pt idx="120">
                  <c:v>43267</c:v>
                </c:pt>
                <c:pt idx="121">
                  <c:v>43274</c:v>
                </c:pt>
                <c:pt idx="122">
                  <c:v>43281</c:v>
                </c:pt>
                <c:pt idx="123">
                  <c:v>43288</c:v>
                </c:pt>
                <c:pt idx="124">
                  <c:v>43295</c:v>
                </c:pt>
                <c:pt idx="125">
                  <c:v>43302</c:v>
                </c:pt>
                <c:pt idx="126">
                  <c:v>43309</c:v>
                </c:pt>
                <c:pt idx="127">
                  <c:v>43316</c:v>
                </c:pt>
                <c:pt idx="128">
                  <c:v>43323</c:v>
                </c:pt>
                <c:pt idx="129">
                  <c:v>43330</c:v>
                </c:pt>
                <c:pt idx="130">
                  <c:v>43337</c:v>
                </c:pt>
                <c:pt idx="131">
                  <c:v>43344</c:v>
                </c:pt>
                <c:pt idx="132">
                  <c:v>43351</c:v>
                </c:pt>
                <c:pt idx="133">
                  <c:v>43358</c:v>
                </c:pt>
                <c:pt idx="134">
                  <c:v>43365</c:v>
                </c:pt>
                <c:pt idx="135">
                  <c:v>43372</c:v>
                </c:pt>
                <c:pt idx="136">
                  <c:v>43386</c:v>
                </c:pt>
                <c:pt idx="137">
                  <c:v>43393</c:v>
                </c:pt>
                <c:pt idx="138">
                  <c:v>43400</c:v>
                </c:pt>
                <c:pt idx="139">
                  <c:v>43407</c:v>
                </c:pt>
                <c:pt idx="140">
                  <c:v>43414</c:v>
                </c:pt>
                <c:pt idx="141">
                  <c:v>43421</c:v>
                </c:pt>
                <c:pt idx="142">
                  <c:v>43428</c:v>
                </c:pt>
                <c:pt idx="143">
                  <c:v>43435</c:v>
                </c:pt>
                <c:pt idx="144">
                  <c:v>43442</c:v>
                </c:pt>
                <c:pt idx="145">
                  <c:v>43449</c:v>
                </c:pt>
                <c:pt idx="146">
                  <c:v>43456</c:v>
                </c:pt>
                <c:pt idx="147">
                  <c:v>43463</c:v>
                </c:pt>
                <c:pt idx="148">
                  <c:v>43470</c:v>
                </c:pt>
                <c:pt idx="149">
                  <c:v>43477</c:v>
                </c:pt>
                <c:pt idx="150">
                  <c:v>43484</c:v>
                </c:pt>
                <c:pt idx="151">
                  <c:v>43491</c:v>
                </c:pt>
                <c:pt idx="152">
                  <c:v>43498</c:v>
                </c:pt>
                <c:pt idx="153">
                  <c:v>43512</c:v>
                </c:pt>
                <c:pt idx="154">
                  <c:v>43519</c:v>
                </c:pt>
                <c:pt idx="155">
                  <c:v>43526</c:v>
                </c:pt>
                <c:pt idx="156">
                  <c:v>43533</c:v>
                </c:pt>
                <c:pt idx="157">
                  <c:v>43540</c:v>
                </c:pt>
                <c:pt idx="158">
                  <c:v>43547</c:v>
                </c:pt>
                <c:pt idx="159">
                  <c:v>43554</c:v>
                </c:pt>
                <c:pt idx="160">
                  <c:v>43561</c:v>
                </c:pt>
                <c:pt idx="161">
                  <c:v>43568</c:v>
                </c:pt>
                <c:pt idx="162">
                  <c:v>43575</c:v>
                </c:pt>
                <c:pt idx="163">
                  <c:v>43582</c:v>
                </c:pt>
                <c:pt idx="164">
                  <c:v>43596</c:v>
                </c:pt>
                <c:pt idx="165">
                  <c:v>43603</c:v>
                </c:pt>
                <c:pt idx="166">
                  <c:v>43610</c:v>
                </c:pt>
                <c:pt idx="167">
                  <c:v>43617</c:v>
                </c:pt>
                <c:pt idx="168">
                  <c:v>43624</c:v>
                </c:pt>
                <c:pt idx="169">
                  <c:v>43631</c:v>
                </c:pt>
                <c:pt idx="170">
                  <c:v>43638</c:v>
                </c:pt>
                <c:pt idx="171">
                  <c:v>43645</c:v>
                </c:pt>
                <c:pt idx="172">
                  <c:v>43652</c:v>
                </c:pt>
                <c:pt idx="173">
                  <c:v>43659</c:v>
                </c:pt>
                <c:pt idx="174">
                  <c:v>43666</c:v>
                </c:pt>
                <c:pt idx="175">
                  <c:v>43673</c:v>
                </c:pt>
                <c:pt idx="176">
                  <c:v>43680</c:v>
                </c:pt>
                <c:pt idx="177">
                  <c:v>43687</c:v>
                </c:pt>
                <c:pt idx="178">
                  <c:v>43694</c:v>
                </c:pt>
                <c:pt idx="179">
                  <c:v>43701</c:v>
                </c:pt>
                <c:pt idx="180">
                  <c:v>43708</c:v>
                </c:pt>
                <c:pt idx="181">
                  <c:v>43715</c:v>
                </c:pt>
                <c:pt idx="182">
                  <c:v>43722</c:v>
                </c:pt>
                <c:pt idx="183">
                  <c:v>43729</c:v>
                </c:pt>
                <c:pt idx="184">
                  <c:v>43736</c:v>
                </c:pt>
                <c:pt idx="185">
                  <c:v>43743</c:v>
                </c:pt>
                <c:pt idx="186">
                  <c:v>43750</c:v>
                </c:pt>
                <c:pt idx="187">
                  <c:v>43757</c:v>
                </c:pt>
                <c:pt idx="188">
                  <c:v>43764</c:v>
                </c:pt>
                <c:pt idx="189">
                  <c:v>43771</c:v>
                </c:pt>
                <c:pt idx="190">
                  <c:v>43778</c:v>
                </c:pt>
                <c:pt idx="191">
                  <c:v>43785</c:v>
                </c:pt>
                <c:pt idx="192">
                  <c:v>43792</c:v>
                </c:pt>
                <c:pt idx="193">
                  <c:v>43799</c:v>
                </c:pt>
                <c:pt idx="194">
                  <c:v>43806</c:v>
                </c:pt>
                <c:pt idx="195">
                  <c:v>43813</c:v>
                </c:pt>
                <c:pt idx="196">
                  <c:v>43820</c:v>
                </c:pt>
                <c:pt idx="197">
                  <c:v>43827</c:v>
                </c:pt>
                <c:pt idx="198">
                  <c:v>43834</c:v>
                </c:pt>
                <c:pt idx="199">
                  <c:v>43841</c:v>
                </c:pt>
                <c:pt idx="200">
                  <c:v>43848</c:v>
                </c:pt>
                <c:pt idx="201">
                  <c:v>43855</c:v>
                </c:pt>
                <c:pt idx="202">
                  <c:v>43869</c:v>
                </c:pt>
                <c:pt idx="203">
                  <c:v>43876</c:v>
                </c:pt>
                <c:pt idx="204">
                  <c:v>43883</c:v>
                </c:pt>
              </c:numCache>
            </c:numRef>
          </c:cat>
          <c:val>
            <c:numRef>
              <c:f>初级工业原料!$E$3:$E$1816</c:f>
              <c:numCache>
                <c:formatCode>General</c:formatCode>
                <c:ptCount val="205"/>
                <c:pt idx="0">
                  <c:v>154.80000000000001</c:v>
                </c:pt>
                <c:pt idx="1">
                  <c:v>153.19999999999999</c:v>
                </c:pt>
                <c:pt idx="2">
                  <c:v>155.6</c:v>
                </c:pt>
                <c:pt idx="3">
                  <c:v>174.6</c:v>
                </c:pt>
                <c:pt idx="4">
                  <c:v>168.9</c:v>
                </c:pt>
                <c:pt idx="5">
                  <c:v>178.9</c:v>
                </c:pt>
                <c:pt idx="6">
                  <c:v>175.3</c:v>
                </c:pt>
                <c:pt idx="7">
                  <c:v>176.8</c:v>
                </c:pt>
                <c:pt idx="8">
                  <c:v>177</c:v>
                </c:pt>
                <c:pt idx="9">
                  <c:v>190.3</c:v>
                </c:pt>
                <c:pt idx="10">
                  <c:v>198.6</c:v>
                </c:pt>
                <c:pt idx="11">
                  <c:v>194.8</c:v>
                </c:pt>
                <c:pt idx="12">
                  <c:v>183.5</c:v>
                </c:pt>
                <c:pt idx="13">
                  <c:v>173.1</c:v>
                </c:pt>
                <c:pt idx="14">
                  <c:v>163.1</c:v>
                </c:pt>
                <c:pt idx="15">
                  <c:v>162.1</c:v>
                </c:pt>
                <c:pt idx="16">
                  <c:v>157.9</c:v>
                </c:pt>
                <c:pt idx="17">
                  <c:v>148</c:v>
                </c:pt>
                <c:pt idx="18">
                  <c:v>150.5</c:v>
                </c:pt>
                <c:pt idx="19">
                  <c:v>151.6</c:v>
                </c:pt>
                <c:pt idx="20">
                  <c:v>155.80000000000001</c:v>
                </c:pt>
                <c:pt idx="21">
                  <c:v>147.19999999999999</c:v>
                </c:pt>
                <c:pt idx="22">
                  <c:v>159.19999999999999</c:v>
                </c:pt>
                <c:pt idx="23">
                  <c:v>162.80000000000001</c:v>
                </c:pt>
                <c:pt idx="24">
                  <c:v>153.5</c:v>
                </c:pt>
                <c:pt idx="25">
                  <c:v>153.69999999999999</c:v>
                </c:pt>
                <c:pt idx="26">
                  <c:v>158.19999999999999</c:v>
                </c:pt>
                <c:pt idx="27">
                  <c:v>157</c:v>
                </c:pt>
                <c:pt idx="28">
                  <c:v>150.4</c:v>
                </c:pt>
                <c:pt idx="29">
                  <c:v>157.1</c:v>
                </c:pt>
                <c:pt idx="30">
                  <c:v>158.80000000000001</c:v>
                </c:pt>
                <c:pt idx="31">
                  <c:v>157.69999999999999</c:v>
                </c:pt>
                <c:pt idx="32">
                  <c:v>169</c:v>
                </c:pt>
                <c:pt idx="33">
                  <c:v>163.30000000000001</c:v>
                </c:pt>
                <c:pt idx="34">
                  <c:v>183.3</c:v>
                </c:pt>
                <c:pt idx="35">
                  <c:v>173.9</c:v>
                </c:pt>
                <c:pt idx="36">
                  <c:v>183.9</c:v>
                </c:pt>
                <c:pt idx="37">
                  <c:v>177.8</c:v>
                </c:pt>
                <c:pt idx="38">
                  <c:v>205.5</c:v>
                </c:pt>
                <c:pt idx="39">
                  <c:v>209.5</c:v>
                </c:pt>
                <c:pt idx="40">
                  <c:v>235.6</c:v>
                </c:pt>
                <c:pt idx="41">
                  <c:v>229.7</c:v>
                </c:pt>
                <c:pt idx="42">
                  <c:v>245.4</c:v>
                </c:pt>
                <c:pt idx="43">
                  <c:v>283.39999999999998</c:v>
                </c:pt>
                <c:pt idx="44">
                  <c:v>264.8</c:v>
                </c:pt>
                <c:pt idx="45">
                  <c:v>263.89999999999998</c:v>
                </c:pt>
                <c:pt idx="46">
                  <c:v>267.5</c:v>
                </c:pt>
                <c:pt idx="47">
                  <c:v>293.5</c:v>
                </c:pt>
                <c:pt idx="48">
                  <c:v>288.3</c:v>
                </c:pt>
                <c:pt idx="49">
                  <c:v>331.3</c:v>
                </c:pt>
                <c:pt idx="50">
                  <c:v>301</c:v>
                </c:pt>
                <c:pt idx="51">
                  <c:v>311.7</c:v>
                </c:pt>
                <c:pt idx="52">
                  <c:v>296.2</c:v>
                </c:pt>
                <c:pt idx="53">
                  <c:v>269.60000000000002</c:v>
                </c:pt>
                <c:pt idx="54">
                  <c:v>272.89999999999998</c:v>
                </c:pt>
                <c:pt idx="55">
                  <c:v>261.7</c:v>
                </c:pt>
                <c:pt idx="56">
                  <c:v>268</c:v>
                </c:pt>
                <c:pt idx="57">
                  <c:v>247.4</c:v>
                </c:pt>
                <c:pt idx="58">
                  <c:v>245</c:v>
                </c:pt>
                <c:pt idx="59">
                  <c:v>237.9</c:v>
                </c:pt>
                <c:pt idx="60">
                  <c:v>218.5</c:v>
                </c:pt>
                <c:pt idx="61">
                  <c:v>216</c:v>
                </c:pt>
                <c:pt idx="62">
                  <c:v>217.3</c:v>
                </c:pt>
                <c:pt idx="63">
                  <c:v>221.7</c:v>
                </c:pt>
                <c:pt idx="64">
                  <c:v>214.5</c:v>
                </c:pt>
                <c:pt idx="65">
                  <c:v>224.9</c:v>
                </c:pt>
                <c:pt idx="66">
                  <c:v>216.2</c:v>
                </c:pt>
                <c:pt idx="67">
                  <c:v>194</c:v>
                </c:pt>
                <c:pt idx="68">
                  <c:v>187</c:v>
                </c:pt>
                <c:pt idx="69">
                  <c:v>201</c:v>
                </c:pt>
                <c:pt idx="70">
                  <c:v>189.3</c:v>
                </c:pt>
                <c:pt idx="71">
                  <c:v>201</c:v>
                </c:pt>
                <c:pt idx="72">
                  <c:v>197.1</c:v>
                </c:pt>
                <c:pt idx="73">
                  <c:v>201.6</c:v>
                </c:pt>
                <c:pt idx="74">
                  <c:v>214.5</c:v>
                </c:pt>
                <c:pt idx="75">
                  <c:v>204.5</c:v>
                </c:pt>
                <c:pt idx="76">
                  <c:v>206.8</c:v>
                </c:pt>
                <c:pt idx="77">
                  <c:v>214.1</c:v>
                </c:pt>
                <c:pt idx="78">
                  <c:v>216.2</c:v>
                </c:pt>
                <c:pt idx="79">
                  <c:v>219.2</c:v>
                </c:pt>
                <c:pt idx="80">
                  <c:v>218.4</c:v>
                </c:pt>
                <c:pt idx="81">
                  <c:v>226</c:v>
                </c:pt>
                <c:pt idx="82">
                  <c:v>221.2</c:v>
                </c:pt>
                <c:pt idx="83">
                  <c:v>210.5</c:v>
                </c:pt>
                <c:pt idx="84">
                  <c:v>201.8</c:v>
                </c:pt>
                <c:pt idx="85">
                  <c:v>201.7</c:v>
                </c:pt>
                <c:pt idx="86">
                  <c:v>197.1</c:v>
                </c:pt>
                <c:pt idx="87">
                  <c:v>200.5</c:v>
                </c:pt>
                <c:pt idx="88">
                  <c:v>199.8</c:v>
                </c:pt>
                <c:pt idx="89">
                  <c:v>198.6</c:v>
                </c:pt>
                <c:pt idx="90">
                  <c:v>190.3</c:v>
                </c:pt>
                <c:pt idx="91">
                  <c:v>195.7</c:v>
                </c:pt>
                <c:pt idx="92">
                  <c:v>203.5</c:v>
                </c:pt>
                <c:pt idx="93">
                  <c:v>204.1</c:v>
                </c:pt>
                <c:pt idx="94">
                  <c:v>204.8</c:v>
                </c:pt>
                <c:pt idx="95">
                  <c:v>203.4</c:v>
                </c:pt>
                <c:pt idx="96">
                  <c:v>206.7</c:v>
                </c:pt>
                <c:pt idx="97">
                  <c:v>204.8</c:v>
                </c:pt>
                <c:pt idx="98">
                  <c:v>210.5</c:v>
                </c:pt>
                <c:pt idx="99">
                  <c:v>209.2</c:v>
                </c:pt>
                <c:pt idx="100">
                  <c:v>204.6</c:v>
                </c:pt>
                <c:pt idx="101">
                  <c:v>196.9</c:v>
                </c:pt>
                <c:pt idx="102">
                  <c:v>189.2</c:v>
                </c:pt>
                <c:pt idx="103">
                  <c:v>181.5</c:v>
                </c:pt>
                <c:pt idx="104">
                  <c:v>188.2</c:v>
                </c:pt>
                <c:pt idx="105">
                  <c:v>191.5</c:v>
                </c:pt>
                <c:pt idx="106">
                  <c:v>189.8</c:v>
                </c:pt>
                <c:pt idx="107">
                  <c:v>191.8</c:v>
                </c:pt>
                <c:pt idx="108">
                  <c:v>174.5</c:v>
                </c:pt>
                <c:pt idx="109">
                  <c:v>184</c:v>
                </c:pt>
                <c:pt idx="110">
                  <c:v>179.3</c:v>
                </c:pt>
                <c:pt idx="111">
                  <c:v>184.8</c:v>
                </c:pt>
                <c:pt idx="112">
                  <c:v>187.1</c:v>
                </c:pt>
                <c:pt idx="113">
                  <c:v>185.6</c:v>
                </c:pt>
                <c:pt idx="114">
                  <c:v>192</c:v>
                </c:pt>
                <c:pt idx="115">
                  <c:v>193.4</c:v>
                </c:pt>
                <c:pt idx="116">
                  <c:v>193.9</c:v>
                </c:pt>
                <c:pt idx="117">
                  <c:v>193.7</c:v>
                </c:pt>
                <c:pt idx="118">
                  <c:v>189.4</c:v>
                </c:pt>
                <c:pt idx="119">
                  <c:v>186.1</c:v>
                </c:pt>
                <c:pt idx="120">
                  <c:v>180</c:v>
                </c:pt>
                <c:pt idx="121">
                  <c:v>173.4</c:v>
                </c:pt>
                <c:pt idx="122">
                  <c:v>176.3</c:v>
                </c:pt>
                <c:pt idx="123">
                  <c:v>171.4</c:v>
                </c:pt>
                <c:pt idx="124">
                  <c:v>172.9</c:v>
                </c:pt>
                <c:pt idx="125">
                  <c:v>170.8</c:v>
                </c:pt>
                <c:pt idx="126">
                  <c:v>168.3</c:v>
                </c:pt>
                <c:pt idx="127">
                  <c:v>168.3</c:v>
                </c:pt>
                <c:pt idx="128">
                  <c:v>172.3</c:v>
                </c:pt>
                <c:pt idx="129">
                  <c:v>168</c:v>
                </c:pt>
                <c:pt idx="130">
                  <c:v>175.9</c:v>
                </c:pt>
                <c:pt idx="131">
                  <c:v>173.7</c:v>
                </c:pt>
                <c:pt idx="132">
                  <c:v>165.9</c:v>
                </c:pt>
                <c:pt idx="133">
                  <c:v>167.9</c:v>
                </c:pt>
                <c:pt idx="134">
                  <c:v>168.9</c:v>
                </c:pt>
                <c:pt idx="135">
                  <c:v>168</c:v>
                </c:pt>
                <c:pt idx="136">
                  <c:v>168.7</c:v>
                </c:pt>
                <c:pt idx="137">
                  <c:v>166.8</c:v>
                </c:pt>
                <c:pt idx="138">
                  <c:v>164.9</c:v>
                </c:pt>
                <c:pt idx="139">
                  <c:v>162.4</c:v>
                </c:pt>
                <c:pt idx="140">
                  <c:v>161</c:v>
                </c:pt>
                <c:pt idx="141">
                  <c:v>157.80000000000001</c:v>
                </c:pt>
                <c:pt idx="142">
                  <c:v>154.69999999999999</c:v>
                </c:pt>
                <c:pt idx="143">
                  <c:v>161</c:v>
                </c:pt>
                <c:pt idx="144">
                  <c:v>164.4</c:v>
                </c:pt>
                <c:pt idx="145">
                  <c:v>168.6</c:v>
                </c:pt>
                <c:pt idx="146">
                  <c:v>173.1</c:v>
                </c:pt>
                <c:pt idx="147">
                  <c:v>170.2</c:v>
                </c:pt>
                <c:pt idx="148">
                  <c:v>177</c:v>
                </c:pt>
                <c:pt idx="149">
                  <c:v>183.5</c:v>
                </c:pt>
                <c:pt idx="150">
                  <c:v>186.2</c:v>
                </c:pt>
                <c:pt idx="151">
                  <c:v>182.8</c:v>
                </c:pt>
                <c:pt idx="152">
                  <c:v>178.1</c:v>
                </c:pt>
                <c:pt idx="153">
                  <c:v>182.5</c:v>
                </c:pt>
                <c:pt idx="154">
                  <c:v>193.6</c:v>
                </c:pt>
                <c:pt idx="155">
                  <c:v>204</c:v>
                </c:pt>
                <c:pt idx="156">
                  <c:v>197</c:v>
                </c:pt>
                <c:pt idx="157">
                  <c:v>193</c:v>
                </c:pt>
                <c:pt idx="158">
                  <c:v>189.8</c:v>
                </c:pt>
                <c:pt idx="159">
                  <c:v>180</c:v>
                </c:pt>
                <c:pt idx="160">
                  <c:v>184.7</c:v>
                </c:pt>
                <c:pt idx="161">
                  <c:v>192.3</c:v>
                </c:pt>
                <c:pt idx="162">
                  <c:v>188.5</c:v>
                </c:pt>
                <c:pt idx="163">
                  <c:v>189.3</c:v>
                </c:pt>
                <c:pt idx="164">
                  <c:v>186.7</c:v>
                </c:pt>
                <c:pt idx="165">
                  <c:v>192.8</c:v>
                </c:pt>
                <c:pt idx="166">
                  <c:v>191.8</c:v>
                </c:pt>
                <c:pt idx="167">
                  <c:v>194.2</c:v>
                </c:pt>
                <c:pt idx="168">
                  <c:v>206.4</c:v>
                </c:pt>
                <c:pt idx="169">
                  <c:v>202</c:v>
                </c:pt>
                <c:pt idx="170">
                  <c:v>199.8</c:v>
                </c:pt>
                <c:pt idx="171">
                  <c:v>193.5</c:v>
                </c:pt>
                <c:pt idx="172">
                  <c:v>181.6</c:v>
                </c:pt>
                <c:pt idx="173">
                  <c:v>175.3</c:v>
                </c:pt>
                <c:pt idx="174">
                  <c:v>185.1</c:v>
                </c:pt>
                <c:pt idx="175">
                  <c:v>187.6</c:v>
                </c:pt>
                <c:pt idx="176">
                  <c:v>168.5</c:v>
                </c:pt>
                <c:pt idx="177">
                  <c:v>169.1</c:v>
                </c:pt>
                <c:pt idx="178">
                  <c:v>168.8</c:v>
                </c:pt>
                <c:pt idx="179">
                  <c:v>165.8</c:v>
                </c:pt>
                <c:pt idx="180">
                  <c:v>163.5</c:v>
                </c:pt>
                <c:pt idx="181">
                  <c:v>165</c:v>
                </c:pt>
                <c:pt idx="182">
                  <c:v>170.6</c:v>
                </c:pt>
                <c:pt idx="183">
                  <c:v>166.6</c:v>
                </c:pt>
                <c:pt idx="184">
                  <c:v>161.5</c:v>
                </c:pt>
                <c:pt idx="185">
                  <c:v>157.1</c:v>
                </c:pt>
                <c:pt idx="186">
                  <c:v>163.4</c:v>
                </c:pt>
                <c:pt idx="187">
                  <c:v>166</c:v>
                </c:pt>
                <c:pt idx="188">
                  <c:v>168.3</c:v>
                </c:pt>
                <c:pt idx="189">
                  <c:v>172.1</c:v>
                </c:pt>
                <c:pt idx="190">
                  <c:v>177.3</c:v>
                </c:pt>
                <c:pt idx="191">
                  <c:v>182</c:v>
                </c:pt>
                <c:pt idx="192">
                  <c:v>187</c:v>
                </c:pt>
                <c:pt idx="193">
                  <c:v>187</c:v>
                </c:pt>
                <c:pt idx="194">
                  <c:v>197</c:v>
                </c:pt>
                <c:pt idx="195">
                  <c:v>201</c:v>
                </c:pt>
                <c:pt idx="196">
                  <c:v>193.3</c:v>
                </c:pt>
                <c:pt idx="197">
                  <c:v>198.9</c:v>
                </c:pt>
                <c:pt idx="198">
                  <c:v>200.1</c:v>
                </c:pt>
                <c:pt idx="199">
                  <c:v>201.4</c:v>
                </c:pt>
                <c:pt idx="200">
                  <c:v>206.2</c:v>
                </c:pt>
                <c:pt idx="201">
                  <c:v>182.2</c:v>
                </c:pt>
                <c:pt idx="202">
                  <c:v>175.2</c:v>
                </c:pt>
                <c:pt idx="203">
                  <c:v>182.9</c:v>
                </c:pt>
                <c:pt idx="204">
                  <c:v>186.4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F9-4554-86F5-27496507DDF8}"/>
            </c:ext>
          </c:extLst>
        </c:ser>
        <c:ser>
          <c:idx val="4"/>
          <c:order val="4"/>
          <c:tx>
            <c:strRef>
              <c:f>初级工业原料!$F$1:$F$2</c:f>
              <c:strCache>
                <c:ptCount val="2"/>
                <c:pt idx="0">
                  <c:v>普指62%Fe（右）</c:v>
                </c:pt>
                <c:pt idx="1">
                  <c:v>美元/吨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初级工业原料!$A$3:$A$1816</c:f>
              <c:numCache>
                <c:formatCode>yyyy\-mm\-dd</c:formatCode>
                <c:ptCount val="205"/>
                <c:pt idx="0">
                  <c:v>42406</c:v>
                </c:pt>
                <c:pt idx="1">
                  <c:v>42420</c:v>
                </c:pt>
                <c:pt idx="2">
                  <c:v>42427</c:v>
                </c:pt>
                <c:pt idx="3">
                  <c:v>42434</c:v>
                </c:pt>
                <c:pt idx="4">
                  <c:v>42441</c:v>
                </c:pt>
                <c:pt idx="5">
                  <c:v>42448</c:v>
                </c:pt>
                <c:pt idx="6">
                  <c:v>42455</c:v>
                </c:pt>
                <c:pt idx="7">
                  <c:v>42462</c:v>
                </c:pt>
                <c:pt idx="8">
                  <c:v>42469</c:v>
                </c:pt>
                <c:pt idx="9">
                  <c:v>42476</c:v>
                </c:pt>
                <c:pt idx="10">
                  <c:v>42483</c:v>
                </c:pt>
                <c:pt idx="11">
                  <c:v>42490</c:v>
                </c:pt>
                <c:pt idx="12">
                  <c:v>42497</c:v>
                </c:pt>
                <c:pt idx="13">
                  <c:v>42504</c:v>
                </c:pt>
                <c:pt idx="14">
                  <c:v>42511</c:v>
                </c:pt>
                <c:pt idx="15">
                  <c:v>42518</c:v>
                </c:pt>
                <c:pt idx="16">
                  <c:v>42525</c:v>
                </c:pt>
                <c:pt idx="17">
                  <c:v>42532</c:v>
                </c:pt>
                <c:pt idx="18">
                  <c:v>42539</c:v>
                </c:pt>
                <c:pt idx="19">
                  <c:v>42546</c:v>
                </c:pt>
                <c:pt idx="20">
                  <c:v>42553</c:v>
                </c:pt>
                <c:pt idx="21">
                  <c:v>42560</c:v>
                </c:pt>
                <c:pt idx="22">
                  <c:v>42567</c:v>
                </c:pt>
                <c:pt idx="23">
                  <c:v>42574</c:v>
                </c:pt>
                <c:pt idx="24">
                  <c:v>42581</c:v>
                </c:pt>
                <c:pt idx="25">
                  <c:v>42588</c:v>
                </c:pt>
                <c:pt idx="26">
                  <c:v>42595</c:v>
                </c:pt>
                <c:pt idx="27">
                  <c:v>42602</c:v>
                </c:pt>
                <c:pt idx="28">
                  <c:v>42609</c:v>
                </c:pt>
                <c:pt idx="29">
                  <c:v>42616</c:v>
                </c:pt>
                <c:pt idx="30">
                  <c:v>42623</c:v>
                </c:pt>
                <c:pt idx="31">
                  <c:v>42630</c:v>
                </c:pt>
                <c:pt idx="32">
                  <c:v>42637</c:v>
                </c:pt>
                <c:pt idx="33">
                  <c:v>42644</c:v>
                </c:pt>
                <c:pt idx="34">
                  <c:v>42658</c:v>
                </c:pt>
                <c:pt idx="35">
                  <c:v>42665</c:v>
                </c:pt>
                <c:pt idx="36">
                  <c:v>42672</c:v>
                </c:pt>
                <c:pt idx="37">
                  <c:v>42679</c:v>
                </c:pt>
                <c:pt idx="38">
                  <c:v>42686</c:v>
                </c:pt>
                <c:pt idx="39">
                  <c:v>42693</c:v>
                </c:pt>
                <c:pt idx="40">
                  <c:v>42700</c:v>
                </c:pt>
                <c:pt idx="41">
                  <c:v>42707</c:v>
                </c:pt>
                <c:pt idx="42">
                  <c:v>42714</c:v>
                </c:pt>
                <c:pt idx="43">
                  <c:v>42721</c:v>
                </c:pt>
                <c:pt idx="44">
                  <c:v>42728</c:v>
                </c:pt>
                <c:pt idx="45">
                  <c:v>42735</c:v>
                </c:pt>
                <c:pt idx="46">
                  <c:v>42742</c:v>
                </c:pt>
                <c:pt idx="47">
                  <c:v>42749</c:v>
                </c:pt>
                <c:pt idx="48">
                  <c:v>42756</c:v>
                </c:pt>
                <c:pt idx="49">
                  <c:v>42763</c:v>
                </c:pt>
                <c:pt idx="50">
                  <c:v>42770</c:v>
                </c:pt>
                <c:pt idx="51">
                  <c:v>42777</c:v>
                </c:pt>
                <c:pt idx="52">
                  <c:v>42784</c:v>
                </c:pt>
                <c:pt idx="53">
                  <c:v>42791</c:v>
                </c:pt>
                <c:pt idx="54">
                  <c:v>42798</c:v>
                </c:pt>
                <c:pt idx="55">
                  <c:v>42805</c:v>
                </c:pt>
                <c:pt idx="56">
                  <c:v>42812</c:v>
                </c:pt>
                <c:pt idx="57">
                  <c:v>42819</c:v>
                </c:pt>
                <c:pt idx="58">
                  <c:v>42826</c:v>
                </c:pt>
                <c:pt idx="59">
                  <c:v>42833</c:v>
                </c:pt>
                <c:pt idx="60">
                  <c:v>42840</c:v>
                </c:pt>
                <c:pt idx="61">
                  <c:v>42847</c:v>
                </c:pt>
                <c:pt idx="62">
                  <c:v>42854</c:v>
                </c:pt>
                <c:pt idx="63">
                  <c:v>42861</c:v>
                </c:pt>
                <c:pt idx="64">
                  <c:v>42868</c:v>
                </c:pt>
                <c:pt idx="65">
                  <c:v>42875</c:v>
                </c:pt>
                <c:pt idx="66">
                  <c:v>42882</c:v>
                </c:pt>
                <c:pt idx="67">
                  <c:v>42889</c:v>
                </c:pt>
                <c:pt idx="68">
                  <c:v>42896</c:v>
                </c:pt>
                <c:pt idx="69">
                  <c:v>42903</c:v>
                </c:pt>
                <c:pt idx="70">
                  <c:v>42910</c:v>
                </c:pt>
                <c:pt idx="71">
                  <c:v>42917</c:v>
                </c:pt>
                <c:pt idx="72">
                  <c:v>42924</c:v>
                </c:pt>
                <c:pt idx="73">
                  <c:v>42931</c:v>
                </c:pt>
                <c:pt idx="74">
                  <c:v>42938</c:v>
                </c:pt>
                <c:pt idx="75">
                  <c:v>42945</c:v>
                </c:pt>
                <c:pt idx="76">
                  <c:v>42952</c:v>
                </c:pt>
                <c:pt idx="77">
                  <c:v>42959</c:v>
                </c:pt>
                <c:pt idx="78">
                  <c:v>42966</c:v>
                </c:pt>
                <c:pt idx="79">
                  <c:v>42973</c:v>
                </c:pt>
                <c:pt idx="80">
                  <c:v>42980</c:v>
                </c:pt>
                <c:pt idx="81">
                  <c:v>42987</c:v>
                </c:pt>
                <c:pt idx="82">
                  <c:v>42994</c:v>
                </c:pt>
                <c:pt idx="83">
                  <c:v>43001</c:v>
                </c:pt>
                <c:pt idx="84">
                  <c:v>43008</c:v>
                </c:pt>
                <c:pt idx="85">
                  <c:v>43022</c:v>
                </c:pt>
                <c:pt idx="86">
                  <c:v>43029</c:v>
                </c:pt>
                <c:pt idx="87">
                  <c:v>43036</c:v>
                </c:pt>
                <c:pt idx="88">
                  <c:v>43043</c:v>
                </c:pt>
                <c:pt idx="89">
                  <c:v>43050</c:v>
                </c:pt>
                <c:pt idx="90">
                  <c:v>43057</c:v>
                </c:pt>
                <c:pt idx="91">
                  <c:v>43064</c:v>
                </c:pt>
                <c:pt idx="92">
                  <c:v>43071</c:v>
                </c:pt>
                <c:pt idx="93">
                  <c:v>43078</c:v>
                </c:pt>
                <c:pt idx="94">
                  <c:v>43085</c:v>
                </c:pt>
                <c:pt idx="95">
                  <c:v>43092</c:v>
                </c:pt>
                <c:pt idx="96">
                  <c:v>43099</c:v>
                </c:pt>
                <c:pt idx="97">
                  <c:v>43106</c:v>
                </c:pt>
                <c:pt idx="98">
                  <c:v>43113</c:v>
                </c:pt>
                <c:pt idx="99">
                  <c:v>43120</c:v>
                </c:pt>
                <c:pt idx="100">
                  <c:v>43127</c:v>
                </c:pt>
                <c:pt idx="101">
                  <c:v>43134</c:v>
                </c:pt>
                <c:pt idx="102">
                  <c:v>43141</c:v>
                </c:pt>
                <c:pt idx="103">
                  <c:v>43148</c:v>
                </c:pt>
                <c:pt idx="104">
                  <c:v>43155</c:v>
                </c:pt>
                <c:pt idx="105">
                  <c:v>43162</c:v>
                </c:pt>
                <c:pt idx="106">
                  <c:v>43169</c:v>
                </c:pt>
                <c:pt idx="107">
                  <c:v>43176</c:v>
                </c:pt>
                <c:pt idx="108">
                  <c:v>43183</c:v>
                </c:pt>
                <c:pt idx="109">
                  <c:v>43190</c:v>
                </c:pt>
                <c:pt idx="110">
                  <c:v>43197</c:v>
                </c:pt>
                <c:pt idx="111">
                  <c:v>43204</c:v>
                </c:pt>
                <c:pt idx="112">
                  <c:v>43211</c:v>
                </c:pt>
                <c:pt idx="113">
                  <c:v>43218</c:v>
                </c:pt>
                <c:pt idx="114">
                  <c:v>43225</c:v>
                </c:pt>
                <c:pt idx="115">
                  <c:v>43232</c:v>
                </c:pt>
                <c:pt idx="116">
                  <c:v>43239</c:v>
                </c:pt>
                <c:pt idx="117">
                  <c:v>43246</c:v>
                </c:pt>
                <c:pt idx="118">
                  <c:v>43253</c:v>
                </c:pt>
                <c:pt idx="119">
                  <c:v>43260</c:v>
                </c:pt>
                <c:pt idx="120">
                  <c:v>43267</c:v>
                </c:pt>
                <c:pt idx="121">
                  <c:v>43274</c:v>
                </c:pt>
                <c:pt idx="122">
                  <c:v>43281</c:v>
                </c:pt>
                <c:pt idx="123">
                  <c:v>43288</c:v>
                </c:pt>
                <c:pt idx="124">
                  <c:v>43295</c:v>
                </c:pt>
                <c:pt idx="125">
                  <c:v>43302</c:v>
                </c:pt>
                <c:pt idx="126">
                  <c:v>43309</c:v>
                </c:pt>
                <c:pt idx="127">
                  <c:v>43316</c:v>
                </c:pt>
                <c:pt idx="128">
                  <c:v>43323</c:v>
                </c:pt>
                <c:pt idx="129">
                  <c:v>43330</c:v>
                </c:pt>
                <c:pt idx="130">
                  <c:v>43337</c:v>
                </c:pt>
                <c:pt idx="131">
                  <c:v>43344</c:v>
                </c:pt>
                <c:pt idx="132">
                  <c:v>43351</c:v>
                </c:pt>
                <c:pt idx="133">
                  <c:v>43358</c:v>
                </c:pt>
                <c:pt idx="134">
                  <c:v>43365</c:v>
                </c:pt>
                <c:pt idx="135">
                  <c:v>43372</c:v>
                </c:pt>
                <c:pt idx="136">
                  <c:v>43386</c:v>
                </c:pt>
                <c:pt idx="137">
                  <c:v>43393</c:v>
                </c:pt>
                <c:pt idx="138">
                  <c:v>43400</c:v>
                </c:pt>
                <c:pt idx="139">
                  <c:v>43407</c:v>
                </c:pt>
                <c:pt idx="140">
                  <c:v>43414</c:v>
                </c:pt>
                <c:pt idx="141">
                  <c:v>43421</c:v>
                </c:pt>
                <c:pt idx="142">
                  <c:v>43428</c:v>
                </c:pt>
                <c:pt idx="143">
                  <c:v>43435</c:v>
                </c:pt>
                <c:pt idx="144">
                  <c:v>43442</c:v>
                </c:pt>
                <c:pt idx="145">
                  <c:v>43449</c:v>
                </c:pt>
                <c:pt idx="146">
                  <c:v>43456</c:v>
                </c:pt>
                <c:pt idx="147">
                  <c:v>43463</c:v>
                </c:pt>
                <c:pt idx="148">
                  <c:v>43470</c:v>
                </c:pt>
                <c:pt idx="149">
                  <c:v>43477</c:v>
                </c:pt>
                <c:pt idx="150">
                  <c:v>43484</c:v>
                </c:pt>
                <c:pt idx="151">
                  <c:v>43491</c:v>
                </c:pt>
                <c:pt idx="152">
                  <c:v>43498</c:v>
                </c:pt>
                <c:pt idx="153">
                  <c:v>43512</c:v>
                </c:pt>
                <c:pt idx="154">
                  <c:v>43519</c:v>
                </c:pt>
                <c:pt idx="155">
                  <c:v>43526</c:v>
                </c:pt>
                <c:pt idx="156">
                  <c:v>43533</c:v>
                </c:pt>
                <c:pt idx="157">
                  <c:v>43540</c:v>
                </c:pt>
                <c:pt idx="158">
                  <c:v>43547</c:v>
                </c:pt>
                <c:pt idx="159">
                  <c:v>43554</c:v>
                </c:pt>
                <c:pt idx="160">
                  <c:v>43561</c:v>
                </c:pt>
                <c:pt idx="161">
                  <c:v>43568</c:v>
                </c:pt>
                <c:pt idx="162">
                  <c:v>43575</c:v>
                </c:pt>
                <c:pt idx="163">
                  <c:v>43582</c:v>
                </c:pt>
                <c:pt idx="164">
                  <c:v>43596</c:v>
                </c:pt>
                <c:pt idx="165">
                  <c:v>43603</c:v>
                </c:pt>
                <c:pt idx="166">
                  <c:v>43610</c:v>
                </c:pt>
                <c:pt idx="167">
                  <c:v>43617</c:v>
                </c:pt>
                <c:pt idx="168">
                  <c:v>43624</c:v>
                </c:pt>
                <c:pt idx="169">
                  <c:v>43631</c:v>
                </c:pt>
                <c:pt idx="170">
                  <c:v>43638</c:v>
                </c:pt>
                <c:pt idx="171">
                  <c:v>43645</c:v>
                </c:pt>
                <c:pt idx="172">
                  <c:v>43652</c:v>
                </c:pt>
                <c:pt idx="173">
                  <c:v>43659</c:v>
                </c:pt>
                <c:pt idx="174">
                  <c:v>43666</c:v>
                </c:pt>
                <c:pt idx="175">
                  <c:v>43673</c:v>
                </c:pt>
                <c:pt idx="176">
                  <c:v>43680</c:v>
                </c:pt>
                <c:pt idx="177">
                  <c:v>43687</c:v>
                </c:pt>
                <c:pt idx="178">
                  <c:v>43694</c:v>
                </c:pt>
                <c:pt idx="179">
                  <c:v>43701</c:v>
                </c:pt>
                <c:pt idx="180">
                  <c:v>43708</c:v>
                </c:pt>
                <c:pt idx="181">
                  <c:v>43715</c:v>
                </c:pt>
                <c:pt idx="182">
                  <c:v>43722</c:v>
                </c:pt>
                <c:pt idx="183">
                  <c:v>43729</c:v>
                </c:pt>
                <c:pt idx="184">
                  <c:v>43736</c:v>
                </c:pt>
                <c:pt idx="185">
                  <c:v>43743</c:v>
                </c:pt>
                <c:pt idx="186">
                  <c:v>43750</c:v>
                </c:pt>
                <c:pt idx="187">
                  <c:v>43757</c:v>
                </c:pt>
                <c:pt idx="188">
                  <c:v>43764</c:v>
                </c:pt>
                <c:pt idx="189">
                  <c:v>43771</c:v>
                </c:pt>
                <c:pt idx="190">
                  <c:v>43778</c:v>
                </c:pt>
                <c:pt idx="191">
                  <c:v>43785</c:v>
                </c:pt>
                <c:pt idx="192">
                  <c:v>43792</c:v>
                </c:pt>
                <c:pt idx="193">
                  <c:v>43799</c:v>
                </c:pt>
                <c:pt idx="194">
                  <c:v>43806</c:v>
                </c:pt>
                <c:pt idx="195">
                  <c:v>43813</c:v>
                </c:pt>
                <c:pt idx="196">
                  <c:v>43820</c:v>
                </c:pt>
                <c:pt idx="197">
                  <c:v>43827</c:v>
                </c:pt>
                <c:pt idx="198">
                  <c:v>43834</c:v>
                </c:pt>
                <c:pt idx="199">
                  <c:v>43841</c:v>
                </c:pt>
                <c:pt idx="200">
                  <c:v>43848</c:v>
                </c:pt>
                <c:pt idx="201">
                  <c:v>43855</c:v>
                </c:pt>
                <c:pt idx="202">
                  <c:v>43869</c:v>
                </c:pt>
                <c:pt idx="203">
                  <c:v>43876</c:v>
                </c:pt>
                <c:pt idx="204">
                  <c:v>43883</c:v>
                </c:pt>
              </c:numCache>
            </c:numRef>
          </c:cat>
          <c:val>
            <c:numRef>
              <c:f>初级工业原料!$F$3:$F$1816</c:f>
              <c:numCache>
                <c:formatCode>General</c:formatCode>
                <c:ptCount val="205"/>
                <c:pt idx="0">
                  <c:v>45.5</c:v>
                </c:pt>
                <c:pt idx="1">
                  <c:v>48.2</c:v>
                </c:pt>
                <c:pt idx="2">
                  <c:v>49.1</c:v>
                </c:pt>
                <c:pt idx="3">
                  <c:v>53.5</c:v>
                </c:pt>
                <c:pt idx="4">
                  <c:v>56.2</c:v>
                </c:pt>
                <c:pt idx="5">
                  <c:v>57</c:v>
                </c:pt>
                <c:pt idx="6">
                  <c:v>55.5</c:v>
                </c:pt>
                <c:pt idx="7">
                  <c:v>55.1</c:v>
                </c:pt>
                <c:pt idx="8">
                  <c:v>53.6</c:v>
                </c:pt>
                <c:pt idx="9">
                  <c:v>58.3</c:v>
                </c:pt>
                <c:pt idx="10">
                  <c:v>65.849999999999994</c:v>
                </c:pt>
                <c:pt idx="11">
                  <c:v>65.849999999999994</c:v>
                </c:pt>
                <c:pt idx="12">
                  <c:v>58.35</c:v>
                </c:pt>
                <c:pt idx="13">
                  <c:v>53.45</c:v>
                </c:pt>
                <c:pt idx="14">
                  <c:v>54.25</c:v>
                </c:pt>
                <c:pt idx="15">
                  <c:v>51.8</c:v>
                </c:pt>
                <c:pt idx="16">
                  <c:v>50.7</c:v>
                </c:pt>
                <c:pt idx="17">
                  <c:v>52.5</c:v>
                </c:pt>
                <c:pt idx="18">
                  <c:v>51.55</c:v>
                </c:pt>
                <c:pt idx="19">
                  <c:v>52</c:v>
                </c:pt>
                <c:pt idx="20">
                  <c:v>54.65</c:v>
                </c:pt>
                <c:pt idx="21">
                  <c:v>55.05</c:v>
                </c:pt>
                <c:pt idx="22">
                  <c:v>58.95</c:v>
                </c:pt>
                <c:pt idx="23">
                  <c:v>56.65</c:v>
                </c:pt>
                <c:pt idx="24">
                  <c:v>60</c:v>
                </c:pt>
                <c:pt idx="25">
                  <c:v>61.65</c:v>
                </c:pt>
                <c:pt idx="26">
                  <c:v>61.1</c:v>
                </c:pt>
                <c:pt idx="27">
                  <c:v>61.65</c:v>
                </c:pt>
                <c:pt idx="28">
                  <c:v>60.15</c:v>
                </c:pt>
                <c:pt idx="29">
                  <c:v>60.15</c:v>
                </c:pt>
                <c:pt idx="30">
                  <c:v>58.35</c:v>
                </c:pt>
                <c:pt idx="31">
                  <c:v>56.3</c:v>
                </c:pt>
                <c:pt idx="32">
                  <c:v>56.5</c:v>
                </c:pt>
                <c:pt idx="33">
                  <c:v>55.95</c:v>
                </c:pt>
                <c:pt idx="34">
                  <c:v>57.55</c:v>
                </c:pt>
                <c:pt idx="35">
                  <c:v>59</c:v>
                </c:pt>
                <c:pt idx="36">
                  <c:v>64.150000000000006</c:v>
                </c:pt>
                <c:pt idx="37">
                  <c:v>65.55</c:v>
                </c:pt>
                <c:pt idx="38">
                  <c:v>80.400000000000006</c:v>
                </c:pt>
                <c:pt idx="39">
                  <c:v>72.7</c:v>
                </c:pt>
                <c:pt idx="40">
                  <c:v>80.349999999999994</c:v>
                </c:pt>
                <c:pt idx="41">
                  <c:v>77.3</c:v>
                </c:pt>
                <c:pt idx="42">
                  <c:v>81.150000000000006</c:v>
                </c:pt>
                <c:pt idx="43">
                  <c:v>80.8</c:v>
                </c:pt>
                <c:pt idx="44">
                  <c:v>78.55</c:v>
                </c:pt>
                <c:pt idx="45">
                  <c:v>79.650000000000006</c:v>
                </c:pt>
                <c:pt idx="46">
                  <c:v>77.55</c:v>
                </c:pt>
                <c:pt idx="47">
                  <c:v>80.5</c:v>
                </c:pt>
                <c:pt idx="48">
                  <c:v>80.099999999999994</c:v>
                </c:pt>
                <c:pt idx="49">
                  <c:v>83.45</c:v>
                </c:pt>
                <c:pt idx="50">
                  <c:v>80.75</c:v>
                </c:pt>
                <c:pt idx="51">
                  <c:v>86.6</c:v>
                </c:pt>
                <c:pt idx="52">
                  <c:v>90.85</c:v>
                </c:pt>
                <c:pt idx="53">
                  <c:v>90.6</c:v>
                </c:pt>
                <c:pt idx="54">
                  <c:v>91.45</c:v>
                </c:pt>
                <c:pt idx="55">
                  <c:v>86.4</c:v>
                </c:pt>
                <c:pt idx="56">
                  <c:v>92</c:v>
                </c:pt>
                <c:pt idx="57">
                  <c:v>83.6</c:v>
                </c:pt>
                <c:pt idx="58">
                  <c:v>79.25</c:v>
                </c:pt>
                <c:pt idx="59">
                  <c:v>76.2</c:v>
                </c:pt>
                <c:pt idx="60">
                  <c:v>69</c:v>
                </c:pt>
                <c:pt idx="61">
                  <c:v>67.900000000000006</c:v>
                </c:pt>
                <c:pt idx="62">
                  <c:v>67.3</c:v>
                </c:pt>
                <c:pt idx="63">
                  <c:v>61.4</c:v>
                </c:pt>
                <c:pt idx="64">
                  <c:v>60.55</c:v>
                </c:pt>
                <c:pt idx="65">
                  <c:v>63.05</c:v>
                </c:pt>
                <c:pt idx="66">
                  <c:v>58</c:v>
                </c:pt>
                <c:pt idx="67">
                  <c:v>57.4</c:v>
                </c:pt>
                <c:pt idx="68">
                  <c:v>54.9</c:v>
                </c:pt>
                <c:pt idx="69">
                  <c:v>55.6</c:v>
                </c:pt>
                <c:pt idx="70">
                  <c:v>57.15</c:v>
                </c:pt>
                <c:pt idx="71">
                  <c:v>63</c:v>
                </c:pt>
                <c:pt idx="72">
                  <c:v>64.349999999999994</c:v>
                </c:pt>
                <c:pt idx="73">
                  <c:v>65.349999999999994</c:v>
                </c:pt>
                <c:pt idx="74">
                  <c:v>67.95</c:v>
                </c:pt>
                <c:pt idx="75">
                  <c:v>69.55</c:v>
                </c:pt>
                <c:pt idx="76">
                  <c:v>74.599999999999994</c:v>
                </c:pt>
                <c:pt idx="77">
                  <c:v>75.05</c:v>
                </c:pt>
                <c:pt idx="78">
                  <c:v>74.900000000000006</c:v>
                </c:pt>
                <c:pt idx="79">
                  <c:v>76.849999999999994</c:v>
                </c:pt>
                <c:pt idx="80">
                  <c:v>77.099999999999994</c:v>
                </c:pt>
                <c:pt idx="81">
                  <c:v>74.150000000000006</c:v>
                </c:pt>
                <c:pt idx="82">
                  <c:v>71.7</c:v>
                </c:pt>
                <c:pt idx="83">
                  <c:v>62.25</c:v>
                </c:pt>
                <c:pt idx="84">
                  <c:v>61.35</c:v>
                </c:pt>
                <c:pt idx="85">
                  <c:v>62.95</c:v>
                </c:pt>
                <c:pt idx="86">
                  <c:v>60.65</c:v>
                </c:pt>
                <c:pt idx="87">
                  <c:v>59.1</c:v>
                </c:pt>
                <c:pt idx="88">
                  <c:v>60.05</c:v>
                </c:pt>
                <c:pt idx="89">
                  <c:v>62.7</c:v>
                </c:pt>
                <c:pt idx="90">
                  <c:v>62.75</c:v>
                </c:pt>
                <c:pt idx="91">
                  <c:v>68.45</c:v>
                </c:pt>
                <c:pt idx="92">
                  <c:v>70.45</c:v>
                </c:pt>
                <c:pt idx="93">
                  <c:v>69.5</c:v>
                </c:pt>
                <c:pt idx="94">
                  <c:v>71.45</c:v>
                </c:pt>
                <c:pt idx="95">
                  <c:v>74.599999999999994</c:v>
                </c:pt>
                <c:pt idx="96">
                  <c:v>74.349999999999994</c:v>
                </c:pt>
                <c:pt idx="97">
                  <c:v>77.099999999999994</c:v>
                </c:pt>
                <c:pt idx="98">
                  <c:v>78.3</c:v>
                </c:pt>
                <c:pt idx="99">
                  <c:v>76.849999999999994</c:v>
                </c:pt>
                <c:pt idx="100">
                  <c:v>74.599999999999994</c:v>
                </c:pt>
                <c:pt idx="101">
                  <c:v>73.8</c:v>
                </c:pt>
                <c:pt idx="102">
                  <c:v>76.55</c:v>
                </c:pt>
                <c:pt idx="103">
                  <c:v>78.25</c:v>
                </c:pt>
                <c:pt idx="104">
                  <c:v>79.2</c:v>
                </c:pt>
                <c:pt idx="105">
                  <c:v>77.650000000000006</c:v>
                </c:pt>
                <c:pt idx="106">
                  <c:v>70.25</c:v>
                </c:pt>
                <c:pt idx="107">
                  <c:v>69.599999999999994</c:v>
                </c:pt>
                <c:pt idx="108">
                  <c:v>64.05</c:v>
                </c:pt>
                <c:pt idx="109">
                  <c:v>63.1</c:v>
                </c:pt>
                <c:pt idx="110">
                  <c:v>63</c:v>
                </c:pt>
                <c:pt idx="111">
                  <c:v>65.25</c:v>
                </c:pt>
                <c:pt idx="112">
                  <c:v>66.849999999999994</c:v>
                </c:pt>
                <c:pt idx="113">
                  <c:v>64.95</c:v>
                </c:pt>
                <c:pt idx="114">
                  <c:v>66.099999999999994</c:v>
                </c:pt>
                <c:pt idx="115">
                  <c:v>67.8</c:v>
                </c:pt>
                <c:pt idx="116">
                  <c:v>66.7</c:v>
                </c:pt>
                <c:pt idx="117">
                  <c:v>63.75</c:v>
                </c:pt>
                <c:pt idx="118">
                  <c:v>64.7</c:v>
                </c:pt>
                <c:pt idx="119">
                  <c:v>65.099999999999994</c:v>
                </c:pt>
                <c:pt idx="120">
                  <c:v>66</c:v>
                </c:pt>
                <c:pt idx="121">
                  <c:v>63.9</c:v>
                </c:pt>
                <c:pt idx="122">
                  <c:v>64.45</c:v>
                </c:pt>
                <c:pt idx="123">
                  <c:v>62.65</c:v>
                </c:pt>
                <c:pt idx="124">
                  <c:v>63.5</c:v>
                </c:pt>
                <c:pt idx="125">
                  <c:v>64.8</c:v>
                </c:pt>
                <c:pt idx="126">
                  <c:v>67.349999999999994</c:v>
                </c:pt>
                <c:pt idx="127">
                  <c:v>67.45</c:v>
                </c:pt>
                <c:pt idx="128">
                  <c:v>68.75</c:v>
                </c:pt>
                <c:pt idx="129">
                  <c:v>67.5</c:v>
                </c:pt>
                <c:pt idx="130">
                  <c:v>66.400000000000006</c:v>
                </c:pt>
                <c:pt idx="131">
                  <c:v>66.150000000000006</c:v>
                </c:pt>
                <c:pt idx="132">
                  <c:v>68.849999999999994</c:v>
                </c:pt>
                <c:pt idx="133">
                  <c:v>69.599999999999994</c:v>
                </c:pt>
                <c:pt idx="134">
                  <c:v>69.2</c:v>
                </c:pt>
                <c:pt idx="135">
                  <c:v>69.5</c:v>
                </c:pt>
                <c:pt idx="136">
                  <c:v>71.5</c:v>
                </c:pt>
                <c:pt idx="137">
                  <c:v>73.45</c:v>
                </c:pt>
                <c:pt idx="138">
                  <c:v>77</c:v>
                </c:pt>
                <c:pt idx="139">
                  <c:v>74.099999999999994</c:v>
                </c:pt>
                <c:pt idx="140">
                  <c:v>77.25</c:v>
                </c:pt>
                <c:pt idx="141">
                  <c:v>75.099999999999994</c:v>
                </c:pt>
                <c:pt idx="142">
                  <c:v>68.900000000000006</c:v>
                </c:pt>
                <c:pt idx="143">
                  <c:v>65.45</c:v>
                </c:pt>
                <c:pt idx="144">
                  <c:v>66.95</c:v>
                </c:pt>
                <c:pt idx="145">
                  <c:v>69.900000000000006</c:v>
                </c:pt>
                <c:pt idx="146">
                  <c:v>72.3</c:v>
                </c:pt>
                <c:pt idx="147">
                  <c:v>72.7</c:v>
                </c:pt>
                <c:pt idx="148">
                  <c:v>73.45</c:v>
                </c:pt>
                <c:pt idx="149">
                  <c:v>74.7</c:v>
                </c:pt>
                <c:pt idx="150">
                  <c:v>75.95</c:v>
                </c:pt>
                <c:pt idx="151">
                  <c:v>75.400000000000006</c:v>
                </c:pt>
                <c:pt idx="152">
                  <c:v>87</c:v>
                </c:pt>
                <c:pt idx="153">
                  <c:v>87.35</c:v>
                </c:pt>
                <c:pt idx="154">
                  <c:v>86.7</c:v>
                </c:pt>
                <c:pt idx="155">
                  <c:v>87.3</c:v>
                </c:pt>
                <c:pt idx="156">
                  <c:v>84.85</c:v>
                </c:pt>
                <c:pt idx="157">
                  <c:v>86.2</c:v>
                </c:pt>
                <c:pt idx="158">
                  <c:v>86.8</c:v>
                </c:pt>
                <c:pt idx="159">
                  <c:v>87.05</c:v>
                </c:pt>
                <c:pt idx="160">
                  <c:v>92.8</c:v>
                </c:pt>
                <c:pt idx="161">
                  <c:v>95.8</c:v>
                </c:pt>
                <c:pt idx="162">
                  <c:v>91.8</c:v>
                </c:pt>
                <c:pt idx="163">
                  <c:v>92.8</c:v>
                </c:pt>
                <c:pt idx="164">
                  <c:v>95.45</c:v>
                </c:pt>
                <c:pt idx="165">
                  <c:v>100.4</c:v>
                </c:pt>
                <c:pt idx="166">
                  <c:v>103.65</c:v>
                </c:pt>
                <c:pt idx="167">
                  <c:v>99.8</c:v>
                </c:pt>
                <c:pt idx="168">
                  <c:v>98.35</c:v>
                </c:pt>
                <c:pt idx="169">
                  <c:v>109.4</c:v>
                </c:pt>
                <c:pt idx="170">
                  <c:v>116.4</c:v>
                </c:pt>
                <c:pt idx="171">
                  <c:v>117.95</c:v>
                </c:pt>
                <c:pt idx="172">
                  <c:v>114.25</c:v>
                </c:pt>
                <c:pt idx="173">
                  <c:v>118.55</c:v>
                </c:pt>
                <c:pt idx="174">
                  <c:v>121.85</c:v>
                </c:pt>
                <c:pt idx="175">
                  <c:v>118.75</c:v>
                </c:pt>
                <c:pt idx="176">
                  <c:v>108.45</c:v>
                </c:pt>
                <c:pt idx="177">
                  <c:v>94.8</c:v>
                </c:pt>
                <c:pt idx="178">
                  <c:v>89.55</c:v>
                </c:pt>
                <c:pt idx="179">
                  <c:v>88.95</c:v>
                </c:pt>
                <c:pt idx="180">
                  <c:v>85.85</c:v>
                </c:pt>
                <c:pt idx="181">
                  <c:v>88.1</c:v>
                </c:pt>
                <c:pt idx="182">
                  <c:v>99.1</c:v>
                </c:pt>
                <c:pt idx="183">
                  <c:v>91.6</c:v>
                </c:pt>
                <c:pt idx="184">
                  <c:v>91.5</c:v>
                </c:pt>
                <c:pt idx="185">
                  <c:v>93.9</c:v>
                </c:pt>
                <c:pt idx="186">
                  <c:v>92.65</c:v>
                </c:pt>
                <c:pt idx="187">
                  <c:v>85.7</c:v>
                </c:pt>
                <c:pt idx="188">
                  <c:v>87.65</c:v>
                </c:pt>
                <c:pt idx="189">
                  <c:v>85</c:v>
                </c:pt>
                <c:pt idx="190">
                  <c:v>79.900000000000006</c:v>
                </c:pt>
                <c:pt idx="191">
                  <c:v>84.75</c:v>
                </c:pt>
                <c:pt idx="192">
                  <c:v>87.8</c:v>
                </c:pt>
                <c:pt idx="193">
                  <c:v>87.25</c:v>
                </c:pt>
                <c:pt idx="194">
                  <c:v>89.4</c:v>
                </c:pt>
                <c:pt idx="195">
                  <c:v>94.45</c:v>
                </c:pt>
                <c:pt idx="196">
                  <c:v>90.9</c:v>
                </c:pt>
                <c:pt idx="197">
                  <c:v>90.5</c:v>
                </c:pt>
                <c:pt idx="198">
                  <c:v>93.9</c:v>
                </c:pt>
                <c:pt idx="199">
                  <c:v>93.25</c:v>
                </c:pt>
                <c:pt idx="200">
                  <c:v>95.75</c:v>
                </c:pt>
                <c:pt idx="201">
                  <c:v>92.05</c:v>
                </c:pt>
                <c:pt idx="202">
                  <c:v>82.65</c:v>
                </c:pt>
                <c:pt idx="203">
                  <c:v>88.35</c:v>
                </c:pt>
                <c:pt idx="204">
                  <c:v>89.15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F9-4554-86F5-27496507D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06935776"/>
        <c:axId val="-1806937408"/>
      </c:lineChart>
      <c:dateAx>
        <c:axId val="-155702217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557016736"/>
        <c:crosses val="autoZero"/>
        <c:auto val="1"/>
        <c:lblOffset val="100"/>
        <c:baseTimeUnit val="days"/>
      </c:dateAx>
      <c:valAx>
        <c:axId val="-155701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557022176"/>
        <c:crosses val="autoZero"/>
        <c:crossBetween val="between"/>
      </c:valAx>
      <c:valAx>
        <c:axId val="-180693740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806935776"/>
        <c:crosses val="max"/>
        <c:crossBetween val="between"/>
      </c:valAx>
      <c:dateAx>
        <c:axId val="-1806935776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-1806937408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3867938849061779E-2"/>
          <c:y val="2.8624332406210418E-2"/>
          <c:w val="0.90524009814230622"/>
          <c:h val="0.187938864834562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国际钢铁价格指数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国际钢价!$B$1</c:f>
              <c:strCache>
                <c:ptCount val="1"/>
                <c:pt idx="0">
                  <c:v>全球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国际钢价!$A$2:$A$1307</c:f>
              <c:numCache>
                <c:formatCode>yyyy\-mm\-dd</c:formatCode>
                <c:ptCount val="170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42419</c:v>
                </c:pt>
                <c:pt idx="6">
                  <c:v>42426</c:v>
                </c:pt>
                <c:pt idx="7">
                  <c:v>42433</c:v>
                </c:pt>
                <c:pt idx="8">
                  <c:v>42440</c:v>
                </c:pt>
                <c:pt idx="9">
                  <c:v>42447</c:v>
                </c:pt>
                <c:pt idx="10">
                  <c:v>42454</c:v>
                </c:pt>
                <c:pt idx="11">
                  <c:v>42461</c:v>
                </c:pt>
                <c:pt idx="12">
                  <c:v>42468</c:v>
                </c:pt>
                <c:pt idx="13">
                  <c:v>42475</c:v>
                </c:pt>
                <c:pt idx="14">
                  <c:v>42482</c:v>
                </c:pt>
                <c:pt idx="15">
                  <c:v>42489</c:v>
                </c:pt>
                <c:pt idx="16">
                  <c:v>42496</c:v>
                </c:pt>
                <c:pt idx="17">
                  <c:v>42503</c:v>
                </c:pt>
                <c:pt idx="18">
                  <c:v>42510</c:v>
                </c:pt>
                <c:pt idx="19">
                  <c:v>42517</c:v>
                </c:pt>
                <c:pt idx="20">
                  <c:v>42524</c:v>
                </c:pt>
                <c:pt idx="21">
                  <c:v>42531</c:v>
                </c:pt>
                <c:pt idx="22">
                  <c:v>42538</c:v>
                </c:pt>
                <c:pt idx="23">
                  <c:v>42545</c:v>
                </c:pt>
                <c:pt idx="24">
                  <c:v>42552</c:v>
                </c:pt>
                <c:pt idx="25">
                  <c:v>42559</c:v>
                </c:pt>
                <c:pt idx="26">
                  <c:v>42566</c:v>
                </c:pt>
                <c:pt idx="27">
                  <c:v>42573</c:v>
                </c:pt>
                <c:pt idx="28">
                  <c:v>42580</c:v>
                </c:pt>
                <c:pt idx="29">
                  <c:v>42587</c:v>
                </c:pt>
                <c:pt idx="30">
                  <c:v>42594</c:v>
                </c:pt>
                <c:pt idx="31">
                  <c:v>42601</c:v>
                </c:pt>
                <c:pt idx="32">
                  <c:v>42608</c:v>
                </c:pt>
                <c:pt idx="33">
                  <c:v>42615</c:v>
                </c:pt>
                <c:pt idx="34">
                  <c:v>42622</c:v>
                </c:pt>
                <c:pt idx="35">
                  <c:v>42629</c:v>
                </c:pt>
                <c:pt idx="36">
                  <c:v>42636</c:v>
                </c:pt>
                <c:pt idx="37">
                  <c:v>42643</c:v>
                </c:pt>
                <c:pt idx="38">
                  <c:v>42657</c:v>
                </c:pt>
                <c:pt idx="39">
                  <c:v>42664</c:v>
                </c:pt>
                <c:pt idx="40">
                  <c:v>42671</c:v>
                </c:pt>
                <c:pt idx="41">
                  <c:v>42678</c:v>
                </c:pt>
                <c:pt idx="42">
                  <c:v>42685</c:v>
                </c:pt>
                <c:pt idx="43">
                  <c:v>42692</c:v>
                </c:pt>
                <c:pt idx="44">
                  <c:v>42699</c:v>
                </c:pt>
                <c:pt idx="45">
                  <c:v>42706</c:v>
                </c:pt>
                <c:pt idx="46">
                  <c:v>42713</c:v>
                </c:pt>
                <c:pt idx="47">
                  <c:v>42720</c:v>
                </c:pt>
                <c:pt idx="48">
                  <c:v>42727</c:v>
                </c:pt>
                <c:pt idx="49">
                  <c:v>42734</c:v>
                </c:pt>
                <c:pt idx="50">
                  <c:v>42741</c:v>
                </c:pt>
                <c:pt idx="51">
                  <c:v>42748</c:v>
                </c:pt>
                <c:pt idx="52">
                  <c:v>42755</c:v>
                </c:pt>
                <c:pt idx="53">
                  <c:v>42762</c:v>
                </c:pt>
                <c:pt idx="54">
                  <c:v>42769</c:v>
                </c:pt>
                <c:pt idx="55">
                  <c:v>42776</c:v>
                </c:pt>
                <c:pt idx="56">
                  <c:v>42783</c:v>
                </c:pt>
                <c:pt idx="57">
                  <c:v>42790</c:v>
                </c:pt>
                <c:pt idx="58">
                  <c:v>42797</c:v>
                </c:pt>
                <c:pt idx="59">
                  <c:v>42804</c:v>
                </c:pt>
                <c:pt idx="60">
                  <c:v>42811</c:v>
                </c:pt>
                <c:pt idx="61">
                  <c:v>42818</c:v>
                </c:pt>
                <c:pt idx="62">
                  <c:v>42825</c:v>
                </c:pt>
                <c:pt idx="63">
                  <c:v>42832</c:v>
                </c:pt>
                <c:pt idx="64">
                  <c:v>42839</c:v>
                </c:pt>
                <c:pt idx="65">
                  <c:v>42846</c:v>
                </c:pt>
                <c:pt idx="66">
                  <c:v>42853</c:v>
                </c:pt>
                <c:pt idx="67">
                  <c:v>42860</c:v>
                </c:pt>
                <c:pt idx="68">
                  <c:v>42867</c:v>
                </c:pt>
                <c:pt idx="69">
                  <c:v>42874</c:v>
                </c:pt>
                <c:pt idx="70">
                  <c:v>42881</c:v>
                </c:pt>
                <c:pt idx="71">
                  <c:v>42888</c:v>
                </c:pt>
                <c:pt idx="72">
                  <c:v>42895</c:v>
                </c:pt>
                <c:pt idx="73">
                  <c:v>42902</c:v>
                </c:pt>
                <c:pt idx="74">
                  <c:v>42909</c:v>
                </c:pt>
                <c:pt idx="75">
                  <c:v>42916</c:v>
                </c:pt>
                <c:pt idx="76">
                  <c:v>42923</c:v>
                </c:pt>
                <c:pt idx="77">
                  <c:v>42930</c:v>
                </c:pt>
                <c:pt idx="78">
                  <c:v>42937</c:v>
                </c:pt>
                <c:pt idx="79">
                  <c:v>42944</c:v>
                </c:pt>
                <c:pt idx="80">
                  <c:v>42951</c:v>
                </c:pt>
                <c:pt idx="81">
                  <c:v>42958</c:v>
                </c:pt>
                <c:pt idx="82">
                  <c:v>42965</c:v>
                </c:pt>
                <c:pt idx="83">
                  <c:v>42972</c:v>
                </c:pt>
                <c:pt idx="84">
                  <c:v>42979</c:v>
                </c:pt>
                <c:pt idx="85">
                  <c:v>42986</c:v>
                </c:pt>
                <c:pt idx="86">
                  <c:v>42993</c:v>
                </c:pt>
                <c:pt idx="87">
                  <c:v>43000</c:v>
                </c:pt>
                <c:pt idx="88">
                  <c:v>43007</c:v>
                </c:pt>
                <c:pt idx="89">
                  <c:v>43014</c:v>
                </c:pt>
                <c:pt idx="90">
                  <c:v>43021</c:v>
                </c:pt>
                <c:pt idx="91">
                  <c:v>43028</c:v>
                </c:pt>
                <c:pt idx="92">
                  <c:v>43035</c:v>
                </c:pt>
                <c:pt idx="93">
                  <c:v>43042</c:v>
                </c:pt>
                <c:pt idx="94">
                  <c:v>43049</c:v>
                </c:pt>
                <c:pt idx="95">
                  <c:v>43056</c:v>
                </c:pt>
                <c:pt idx="96">
                  <c:v>43063</c:v>
                </c:pt>
                <c:pt idx="97">
                  <c:v>43070</c:v>
                </c:pt>
                <c:pt idx="98">
                  <c:v>43077</c:v>
                </c:pt>
                <c:pt idx="99">
                  <c:v>43084</c:v>
                </c:pt>
                <c:pt idx="100">
                  <c:v>43091</c:v>
                </c:pt>
                <c:pt idx="101">
                  <c:v>43098</c:v>
                </c:pt>
                <c:pt idx="102">
                  <c:v>43105</c:v>
                </c:pt>
                <c:pt idx="103">
                  <c:v>43112</c:v>
                </c:pt>
                <c:pt idx="104">
                  <c:v>43119</c:v>
                </c:pt>
                <c:pt idx="105">
                  <c:v>43126</c:v>
                </c:pt>
                <c:pt idx="106">
                  <c:v>43133</c:v>
                </c:pt>
                <c:pt idx="107">
                  <c:v>43140</c:v>
                </c:pt>
                <c:pt idx="108">
                  <c:v>43154</c:v>
                </c:pt>
                <c:pt idx="109">
                  <c:v>43161</c:v>
                </c:pt>
                <c:pt idx="110">
                  <c:v>43168</c:v>
                </c:pt>
                <c:pt idx="111">
                  <c:v>43175</c:v>
                </c:pt>
                <c:pt idx="112">
                  <c:v>43182</c:v>
                </c:pt>
                <c:pt idx="113">
                  <c:v>43189</c:v>
                </c:pt>
                <c:pt idx="114">
                  <c:v>43196</c:v>
                </c:pt>
                <c:pt idx="115">
                  <c:v>43203</c:v>
                </c:pt>
                <c:pt idx="116">
                  <c:v>43210</c:v>
                </c:pt>
                <c:pt idx="117">
                  <c:v>43217</c:v>
                </c:pt>
                <c:pt idx="118">
                  <c:v>43224</c:v>
                </c:pt>
                <c:pt idx="119">
                  <c:v>43231</c:v>
                </c:pt>
                <c:pt idx="120">
                  <c:v>43238</c:v>
                </c:pt>
                <c:pt idx="121">
                  <c:v>43245</c:v>
                </c:pt>
                <c:pt idx="122">
                  <c:v>43252</c:v>
                </c:pt>
                <c:pt idx="123">
                  <c:v>43259</c:v>
                </c:pt>
                <c:pt idx="124">
                  <c:v>43266</c:v>
                </c:pt>
                <c:pt idx="125">
                  <c:v>43273</c:v>
                </c:pt>
                <c:pt idx="126">
                  <c:v>43280</c:v>
                </c:pt>
                <c:pt idx="127">
                  <c:v>43287</c:v>
                </c:pt>
                <c:pt idx="128">
                  <c:v>43294</c:v>
                </c:pt>
                <c:pt idx="129">
                  <c:v>43301</c:v>
                </c:pt>
                <c:pt idx="130">
                  <c:v>43308</c:v>
                </c:pt>
                <c:pt idx="131">
                  <c:v>43315</c:v>
                </c:pt>
                <c:pt idx="132">
                  <c:v>43322</c:v>
                </c:pt>
                <c:pt idx="133">
                  <c:v>43329</c:v>
                </c:pt>
                <c:pt idx="134">
                  <c:v>43336</c:v>
                </c:pt>
                <c:pt idx="135">
                  <c:v>43343</c:v>
                </c:pt>
                <c:pt idx="136">
                  <c:v>43350</c:v>
                </c:pt>
                <c:pt idx="137">
                  <c:v>43357</c:v>
                </c:pt>
                <c:pt idx="138">
                  <c:v>43364</c:v>
                </c:pt>
                <c:pt idx="139">
                  <c:v>43371</c:v>
                </c:pt>
                <c:pt idx="140">
                  <c:v>43385</c:v>
                </c:pt>
                <c:pt idx="141">
                  <c:v>43392</c:v>
                </c:pt>
                <c:pt idx="142">
                  <c:v>43399</c:v>
                </c:pt>
                <c:pt idx="143">
                  <c:v>43406</c:v>
                </c:pt>
                <c:pt idx="144">
                  <c:v>43413</c:v>
                </c:pt>
                <c:pt idx="145">
                  <c:v>43420</c:v>
                </c:pt>
                <c:pt idx="146">
                  <c:v>43427</c:v>
                </c:pt>
                <c:pt idx="147">
                  <c:v>43434</c:v>
                </c:pt>
                <c:pt idx="148">
                  <c:v>43441</c:v>
                </c:pt>
                <c:pt idx="149">
                  <c:v>43448</c:v>
                </c:pt>
                <c:pt idx="150">
                  <c:v>43455</c:v>
                </c:pt>
                <c:pt idx="151">
                  <c:v>43462</c:v>
                </c:pt>
                <c:pt idx="152">
                  <c:v>43469</c:v>
                </c:pt>
                <c:pt idx="153">
                  <c:v>43476</c:v>
                </c:pt>
                <c:pt idx="154">
                  <c:v>43483</c:v>
                </c:pt>
                <c:pt idx="155">
                  <c:v>43490</c:v>
                </c:pt>
                <c:pt idx="156">
                  <c:v>43497</c:v>
                </c:pt>
                <c:pt idx="157">
                  <c:v>43511</c:v>
                </c:pt>
                <c:pt idx="158">
                  <c:v>43518</c:v>
                </c:pt>
                <c:pt idx="159">
                  <c:v>43525</c:v>
                </c:pt>
                <c:pt idx="160">
                  <c:v>43532</c:v>
                </c:pt>
                <c:pt idx="161">
                  <c:v>43539</c:v>
                </c:pt>
                <c:pt idx="162">
                  <c:v>43546</c:v>
                </c:pt>
                <c:pt idx="163">
                  <c:v>43553</c:v>
                </c:pt>
                <c:pt idx="164">
                  <c:v>43560</c:v>
                </c:pt>
                <c:pt idx="165">
                  <c:v>43567</c:v>
                </c:pt>
                <c:pt idx="166">
                  <c:v>43574</c:v>
                </c:pt>
                <c:pt idx="167">
                  <c:v>43581</c:v>
                </c:pt>
                <c:pt idx="168">
                  <c:v>43595</c:v>
                </c:pt>
                <c:pt idx="169">
                  <c:v>43602</c:v>
                </c:pt>
              </c:numCache>
            </c:numRef>
          </c:cat>
          <c:val>
            <c:numRef>
              <c:f>国际钢价!$B$2:$B$1307</c:f>
              <c:numCache>
                <c:formatCode>General</c:formatCode>
                <c:ptCount val="170"/>
                <c:pt idx="0">
                  <c:v>118.9</c:v>
                </c:pt>
                <c:pt idx="1">
                  <c:v>118.6</c:v>
                </c:pt>
                <c:pt idx="2">
                  <c:v>119.1</c:v>
                </c:pt>
                <c:pt idx="3">
                  <c:v>118.2</c:v>
                </c:pt>
                <c:pt idx="4">
                  <c:v>118.4</c:v>
                </c:pt>
                <c:pt idx="5">
                  <c:v>119.3</c:v>
                </c:pt>
                <c:pt idx="6">
                  <c:v>120.7</c:v>
                </c:pt>
                <c:pt idx="7">
                  <c:v>122.3</c:v>
                </c:pt>
                <c:pt idx="8">
                  <c:v>129.30000000000001</c:v>
                </c:pt>
                <c:pt idx="9">
                  <c:v>129.4</c:v>
                </c:pt>
                <c:pt idx="10">
                  <c:v>130.9</c:v>
                </c:pt>
                <c:pt idx="11">
                  <c:v>133.30000000000001</c:v>
                </c:pt>
                <c:pt idx="12">
                  <c:v>137.4</c:v>
                </c:pt>
                <c:pt idx="13">
                  <c:v>144.4</c:v>
                </c:pt>
                <c:pt idx="14">
                  <c:v>153.5</c:v>
                </c:pt>
                <c:pt idx="15">
                  <c:v>155.69999999999999</c:v>
                </c:pt>
                <c:pt idx="16">
                  <c:v>157.6</c:v>
                </c:pt>
                <c:pt idx="17">
                  <c:v>153.69999999999999</c:v>
                </c:pt>
                <c:pt idx="18">
                  <c:v>152.30000000000001</c:v>
                </c:pt>
                <c:pt idx="19">
                  <c:v>150.30000000000001</c:v>
                </c:pt>
                <c:pt idx="20">
                  <c:v>149.19999999999999</c:v>
                </c:pt>
                <c:pt idx="21">
                  <c:v>149.4</c:v>
                </c:pt>
                <c:pt idx="22">
                  <c:v>148.19999999999999</c:v>
                </c:pt>
                <c:pt idx="23">
                  <c:v>146.80000000000001</c:v>
                </c:pt>
                <c:pt idx="24">
                  <c:v>147.69999999999999</c:v>
                </c:pt>
                <c:pt idx="25">
                  <c:v>148.6</c:v>
                </c:pt>
                <c:pt idx="26">
                  <c:v>149.69999999999999</c:v>
                </c:pt>
                <c:pt idx="27">
                  <c:v>147.6</c:v>
                </c:pt>
                <c:pt idx="28">
                  <c:v>147.6</c:v>
                </c:pt>
                <c:pt idx="29">
                  <c:v>147.9</c:v>
                </c:pt>
                <c:pt idx="30">
                  <c:v>148.80000000000001</c:v>
                </c:pt>
                <c:pt idx="31">
                  <c:v>149.5</c:v>
                </c:pt>
                <c:pt idx="32">
                  <c:v>149.9</c:v>
                </c:pt>
                <c:pt idx="33">
                  <c:v>149.1</c:v>
                </c:pt>
                <c:pt idx="34">
                  <c:v>148.6</c:v>
                </c:pt>
                <c:pt idx="35">
                  <c:v>147.19999999999999</c:v>
                </c:pt>
                <c:pt idx="36">
                  <c:v>146.80000000000001</c:v>
                </c:pt>
                <c:pt idx="37">
                  <c:v>146.4</c:v>
                </c:pt>
                <c:pt idx="38">
                  <c:v>145.9</c:v>
                </c:pt>
                <c:pt idx="39">
                  <c:v>146.69999999999999</c:v>
                </c:pt>
                <c:pt idx="40">
                  <c:v>147.1</c:v>
                </c:pt>
                <c:pt idx="41">
                  <c:v>151.4</c:v>
                </c:pt>
                <c:pt idx="42">
                  <c:v>157.1</c:v>
                </c:pt>
                <c:pt idx="43">
                  <c:v>158.5</c:v>
                </c:pt>
                <c:pt idx="44">
                  <c:v>162.19999999999999</c:v>
                </c:pt>
                <c:pt idx="45">
                  <c:v>169.3</c:v>
                </c:pt>
                <c:pt idx="46">
                  <c:v>173.7</c:v>
                </c:pt>
                <c:pt idx="47">
                  <c:v>178.4</c:v>
                </c:pt>
                <c:pt idx="48">
                  <c:v>176.9</c:v>
                </c:pt>
                <c:pt idx="49">
                  <c:v>175.3</c:v>
                </c:pt>
                <c:pt idx="50">
                  <c:v>175</c:v>
                </c:pt>
                <c:pt idx="51">
                  <c:v>177.7</c:v>
                </c:pt>
                <c:pt idx="52">
                  <c:v>179.3</c:v>
                </c:pt>
                <c:pt idx="53">
                  <c:v>179.3</c:v>
                </c:pt>
                <c:pt idx="54">
                  <c:v>179</c:v>
                </c:pt>
                <c:pt idx="55">
                  <c:v>179.7</c:v>
                </c:pt>
                <c:pt idx="56">
                  <c:v>181.7</c:v>
                </c:pt>
                <c:pt idx="57">
                  <c:v>184.1</c:v>
                </c:pt>
                <c:pt idx="58">
                  <c:v>186.2</c:v>
                </c:pt>
                <c:pt idx="59">
                  <c:v>185.8</c:v>
                </c:pt>
                <c:pt idx="60">
                  <c:v>187.1</c:v>
                </c:pt>
                <c:pt idx="61">
                  <c:v>185.9</c:v>
                </c:pt>
                <c:pt idx="62">
                  <c:v>184.1</c:v>
                </c:pt>
                <c:pt idx="63">
                  <c:v>182.2</c:v>
                </c:pt>
                <c:pt idx="64">
                  <c:v>178.8</c:v>
                </c:pt>
                <c:pt idx="65">
                  <c:v>175.6</c:v>
                </c:pt>
                <c:pt idx="66">
                  <c:v>176.72</c:v>
                </c:pt>
                <c:pt idx="67">
                  <c:v>176.74</c:v>
                </c:pt>
                <c:pt idx="68">
                  <c:v>176.3</c:v>
                </c:pt>
                <c:pt idx="69">
                  <c:v>179.3</c:v>
                </c:pt>
                <c:pt idx="70">
                  <c:v>177.3</c:v>
                </c:pt>
                <c:pt idx="71">
                  <c:v>176.3</c:v>
                </c:pt>
                <c:pt idx="72">
                  <c:v>174.3</c:v>
                </c:pt>
                <c:pt idx="73">
                  <c:v>174.9</c:v>
                </c:pt>
                <c:pt idx="74">
                  <c:v>174.6</c:v>
                </c:pt>
                <c:pt idx="75">
                  <c:v>172.2</c:v>
                </c:pt>
                <c:pt idx="76">
                  <c:v>176.7</c:v>
                </c:pt>
                <c:pt idx="77">
                  <c:v>179.4</c:v>
                </c:pt>
                <c:pt idx="78">
                  <c:v>178.9</c:v>
                </c:pt>
                <c:pt idx="79">
                  <c:v>181.3</c:v>
                </c:pt>
                <c:pt idx="80">
                  <c:v>184.6</c:v>
                </c:pt>
                <c:pt idx="81">
                  <c:v>190</c:v>
                </c:pt>
                <c:pt idx="82">
                  <c:v>191</c:v>
                </c:pt>
                <c:pt idx="83">
                  <c:v>193.3</c:v>
                </c:pt>
                <c:pt idx="84">
                  <c:v>194.7</c:v>
                </c:pt>
                <c:pt idx="85">
                  <c:v>198.3</c:v>
                </c:pt>
                <c:pt idx="86">
                  <c:v>198.3</c:v>
                </c:pt>
                <c:pt idx="87">
                  <c:v>195.7</c:v>
                </c:pt>
                <c:pt idx="88">
                  <c:v>193.9</c:v>
                </c:pt>
                <c:pt idx="89">
                  <c:v>193.5</c:v>
                </c:pt>
                <c:pt idx="90">
                  <c:v>193.7</c:v>
                </c:pt>
                <c:pt idx="91">
                  <c:v>193.3</c:v>
                </c:pt>
                <c:pt idx="92">
                  <c:v>193</c:v>
                </c:pt>
                <c:pt idx="93">
                  <c:v>192.5</c:v>
                </c:pt>
                <c:pt idx="94">
                  <c:v>193.1</c:v>
                </c:pt>
                <c:pt idx="95">
                  <c:v>193.8</c:v>
                </c:pt>
                <c:pt idx="96">
                  <c:v>196.2</c:v>
                </c:pt>
                <c:pt idx="97">
                  <c:v>200.6</c:v>
                </c:pt>
                <c:pt idx="98">
                  <c:v>202.2</c:v>
                </c:pt>
                <c:pt idx="99">
                  <c:v>203.2</c:v>
                </c:pt>
                <c:pt idx="100">
                  <c:v>202.7</c:v>
                </c:pt>
                <c:pt idx="101">
                  <c:v>200</c:v>
                </c:pt>
                <c:pt idx="102">
                  <c:v>198.5</c:v>
                </c:pt>
                <c:pt idx="103">
                  <c:v>196.6</c:v>
                </c:pt>
                <c:pt idx="104">
                  <c:v>196.9</c:v>
                </c:pt>
                <c:pt idx="105">
                  <c:v>198.7</c:v>
                </c:pt>
                <c:pt idx="106">
                  <c:v>200.5</c:v>
                </c:pt>
                <c:pt idx="107">
                  <c:v>200.9</c:v>
                </c:pt>
                <c:pt idx="108">
                  <c:v>202.3</c:v>
                </c:pt>
                <c:pt idx="109">
                  <c:v>205.8</c:v>
                </c:pt>
                <c:pt idx="110">
                  <c:v>204.1</c:v>
                </c:pt>
                <c:pt idx="111">
                  <c:v>205.3</c:v>
                </c:pt>
                <c:pt idx="112">
                  <c:v>202.3</c:v>
                </c:pt>
                <c:pt idx="113">
                  <c:v>202.4</c:v>
                </c:pt>
                <c:pt idx="114">
                  <c:v>203.9</c:v>
                </c:pt>
                <c:pt idx="115">
                  <c:v>204.6</c:v>
                </c:pt>
                <c:pt idx="116">
                  <c:v>205.1</c:v>
                </c:pt>
                <c:pt idx="117">
                  <c:v>206.3</c:v>
                </c:pt>
                <c:pt idx="118">
                  <c:v>208.3</c:v>
                </c:pt>
                <c:pt idx="119">
                  <c:v>207.4</c:v>
                </c:pt>
                <c:pt idx="120">
                  <c:v>207.7</c:v>
                </c:pt>
                <c:pt idx="121">
                  <c:v>206.8</c:v>
                </c:pt>
                <c:pt idx="122">
                  <c:v>208</c:v>
                </c:pt>
                <c:pt idx="123">
                  <c:v>208.2</c:v>
                </c:pt>
                <c:pt idx="124">
                  <c:v>208.7</c:v>
                </c:pt>
                <c:pt idx="125">
                  <c:v>208</c:v>
                </c:pt>
                <c:pt idx="126">
                  <c:v>207.9</c:v>
                </c:pt>
                <c:pt idx="127">
                  <c:v>208</c:v>
                </c:pt>
                <c:pt idx="128">
                  <c:v>209.9</c:v>
                </c:pt>
                <c:pt idx="129">
                  <c:v>209.9</c:v>
                </c:pt>
                <c:pt idx="130">
                  <c:v>211.5</c:v>
                </c:pt>
                <c:pt idx="131">
                  <c:v>212.4</c:v>
                </c:pt>
                <c:pt idx="132">
                  <c:v>215.8</c:v>
                </c:pt>
                <c:pt idx="133">
                  <c:v>215.2</c:v>
                </c:pt>
                <c:pt idx="134">
                  <c:v>215.2</c:v>
                </c:pt>
                <c:pt idx="135">
                  <c:v>215</c:v>
                </c:pt>
                <c:pt idx="136">
                  <c:v>216.2</c:v>
                </c:pt>
                <c:pt idx="137">
                  <c:v>216.3</c:v>
                </c:pt>
                <c:pt idx="138">
                  <c:v>214.7</c:v>
                </c:pt>
                <c:pt idx="139">
                  <c:v>215.5</c:v>
                </c:pt>
                <c:pt idx="140">
                  <c:v>211.7</c:v>
                </c:pt>
                <c:pt idx="141">
                  <c:v>213.2</c:v>
                </c:pt>
                <c:pt idx="142">
                  <c:v>214.7</c:v>
                </c:pt>
                <c:pt idx="143">
                  <c:v>212.4</c:v>
                </c:pt>
                <c:pt idx="144">
                  <c:v>210.74</c:v>
                </c:pt>
                <c:pt idx="145">
                  <c:v>207.6</c:v>
                </c:pt>
                <c:pt idx="146">
                  <c:v>203.3</c:v>
                </c:pt>
                <c:pt idx="147">
                  <c:v>198.2</c:v>
                </c:pt>
                <c:pt idx="148">
                  <c:v>199.4</c:v>
                </c:pt>
                <c:pt idx="149">
                  <c:v>201</c:v>
                </c:pt>
                <c:pt idx="150">
                  <c:v>199</c:v>
                </c:pt>
                <c:pt idx="151">
                  <c:v>196</c:v>
                </c:pt>
                <c:pt idx="152">
                  <c:v>196</c:v>
                </c:pt>
                <c:pt idx="153">
                  <c:v>194.9</c:v>
                </c:pt>
                <c:pt idx="154">
                  <c:v>193.6</c:v>
                </c:pt>
                <c:pt idx="155">
                  <c:v>193.2</c:v>
                </c:pt>
                <c:pt idx="156">
                  <c:v>193.9</c:v>
                </c:pt>
                <c:pt idx="157">
                  <c:v>195.3</c:v>
                </c:pt>
                <c:pt idx="158">
                  <c:v>192.7</c:v>
                </c:pt>
                <c:pt idx="159">
                  <c:v>195.6</c:v>
                </c:pt>
                <c:pt idx="160">
                  <c:v>197.7</c:v>
                </c:pt>
                <c:pt idx="161">
                  <c:v>196.9</c:v>
                </c:pt>
                <c:pt idx="162">
                  <c:v>195.9</c:v>
                </c:pt>
                <c:pt idx="163">
                  <c:v>195.8</c:v>
                </c:pt>
                <c:pt idx="164">
                  <c:v>197.3</c:v>
                </c:pt>
                <c:pt idx="165">
                  <c:v>198</c:v>
                </c:pt>
                <c:pt idx="166">
                  <c:v>198</c:v>
                </c:pt>
                <c:pt idx="167">
                  <c:v>199.6</c:v>
                </c:pt>
                <c:pt idx="168">
                  <c:v>197.8</c:v>
                </c:pt>
                <c:pt idx="169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B1-40C8-9389-449EE1AD3CA1}"/>
            </c:ext>
          </c:extLst>
        </c:ser>
        <c:ser>
          <c:idx val="1"/>
          <c:order val="1"/>
          <c:tx>
            <c:strRef>
              <c:f>国际钢价!$C$1</c:f>
              <c:strCache>
                <c:ptCount val="1"/>
                <c:pt idx="0">
                  <c:v>北美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国际钢价!$A$2:$A$1307</c:f>
              <c:numCache>
                <c:formatCode>yyyy\-mm\-dd</c:formatCode>
                <c:ptCount val="170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42419</c:v>
                </c:pt>
                <c:pt idx="6">
                  <c:v>42426</c:v>
                </c:pt>
                <c:pt idx="7">
                  <c:v>42433</c:v>
                </c:pt>
                <c:pt idx="8">
                  <c:v>42440</c:v>
                </c:pt>
                <c:pt idx="9">
                  <c:v>42447</c:v>
                </c:pt>
                <c:pt idx="10">
                  <c:v>42454</c:v>
                </c:pt>
                <c:pt idx="11">
                  <c:v>42461</c:v>
                </c:pt>
                <c:pt idx="12">
                  <c:v>42468</c:v>
                </c:pt>
                <c:pt idx="13">
                  <c:v>42475</c:v>
                </c:pt>
                <c:pt idx="14">
                  <c:v>42482</c:v>
                </c:pt>
                <c:pt idx="15">
                  <c:v>42489</c:v>
                </c:pt>
                <c:pt idx="16">
                  <c:v>42496</c:v>
                </c:pt>
                <c:pt idx="17">
                  <c:v>42503</c:v>
                </c:pt>
                <c:pt idx="18">
                  <c:v>42510</c:v>
                </c:pt>
                <c:pt idx="19">
                  <c:v>42517</c:v>
                </c:pt>
                <c:pt idx="20">
                  <c:v>42524</c:v>
                </c:pt>
                <c:pt idx="21">
                  <c:v>42531</c:v>
                </c:pt>
                <c:pt idx="22">
                  <c:v>42538</c:v>
                </c:pt>
                <c:pt idx="23">
                  <c:v>42545</c:v>
                </c:pt>
                <c:pt idx="24">
                  <c:v>42552</c:v>
                </c:pt>
                <c:pt idx="25">
                  <c:v>42559</c:v>
                </c:pt>
                <c:pt idx="26">
                  <c:v>42566</c:v>
                </c:pt>
                <c:pt idx="27">
                  <c:v>42573</c:v>
                </c:pt>
                <c:pt idx="28">
                  <c:v>42580</c:v>
                </c:pt>
                <c:pt idx="29">
                  <c:v>42587</c:v>
                </c:pt>
                <c:pt idx="30">
                  <c:v>42594</c:v>
                </c:pt>
                <c:pt idx="31">
                  <c:v>42601</c:v>
                </c:pt>
                <c:pt idx="32">
                  <c:v>42608</c:v>
                </c:pt>
                <c:pt idx="33">
                  <c:v>42615</c:v>
                </c:pt>
                <c:pt idx="34">
                  <c:v>42622</c:v>
                </c:pt>
                <c:pt idx="35">
                  <c:v>42629</c:v>
                </c:pt>
                <c:pt idx="36">
                  <c:v>42636</c:v>
                </c:pt>
                <c:pt idx="37">
                  <c:v>42643</c:v>
                </c:pt>
                <c:pt idx="38">
                  <c:v>42657</c:v>
                </c:pt>
                <c:pt idx="39">
                  <c:v>42664</c:v>
                </c:pt>
                <c:pt idx="40">
                  <c:v>42671</c:v>
                </c:pt>
                <c:pt idx="41">
                  <c:v>42678</c:v>
                </c:pt>
                <c:pt idx="42">
                  <c:v>42685</c:v>
                </c:pt>
                <c:pt idx="43">
                  <c:v>42692</c:v>
                </c:pt>
                <c:pt idx="44">
                  <c:v>42699</c:v>
                </c:pt>
                <c:pt idx="45">
                  <c:v>42706</c:v>
                </c:pt>
                <c:pt idx="46">
                  <c:v>42713</c:v>
                </c:pt>
                <c:pt idx="47">
                  <c:v>42720</c:v>
                </c:pt>
                <c:pt idx="48">
                  <c:v>42727</c:v>
                </c:pt>
                <c:pt idx="49">
                  <c:v>42734</c:v>
                </c:pt>
                <c:pt idx="50">
                  <c:v>42741</c:v>
                </c:pt>
                <c:pt idx="51">
                  <c:v>42748</c:v>
                </c:pt>
                <c:pt idx="52">
                  <c:v>42755</c:v>
                </c:pt>
                <c:pt idx="53">
                  <c:v>42762</c:v>
                </c:pt>
                <c:pt idx="54">
                  <c:v>42769</c:v>
                </c:pt>
                <c:pt idx="55">
                  <c:v>42776</c:v>
                </c:pt>
                <c:pt idx="56">
                  <c:v>42783</c:v>
                </c:pt>
                <c:pt idx="57">
                  <c:v>42790</c:v>
                </c:pt>
                <c:pt idx="58">
                  <c:v>42797</c:v>
                </c:pt>
                <c:pt idx="59">
                  <c:v>42804</c:v>
                </c:pt>
                <c:pt idx="60">
                  <c:v>42811</c:v>
                </c:pt>
                <c:pt idx="61">
                  <c:v>42818</c:v>
                </c:pt>
                <c:pt idx="62">
                  <c:v>42825</c:v>
                </c:pt>
                <c:pt idx="63">
                  <c:v>42832</c:v>
                </c:pt>
                <c:pt idx="64">
                  <c:v>42839</c:v>
                </c:pt>
                <c:pt idx="65">
                  <c:v>42846</c:v>
                </c:pt>
                <c:pt idx="66">
                  <c:v>42853</c:v>
                </c:pt>
                <c:pt idx="67">
                  <c:v>42860</c:v>
                </c:pt>
                <c:pt idx="68">
                  <c:v>42867</c:v>
                </c:pt>
                <c:pt idx="69">
                  <c:v>42874</c:v>
                </c:pt>
                <c:pt idx="70">
                  <c:v>42881</c:v>
                </c:pt>
                <c:pt idx="71">
                  <c:v>42888</c:v>
                </c:pt>
                <c:pt idx="72">
                  <c:v>42895</c:v>
                </c:pt>
                <c:pt idx="73">
                  <c:v>42902</c:v>
                </c:pt>
                <c:pt idx="74">
                  <c:v>42909</c:v>
                </c:pt>
                <c:pt idx="75">
                  <c:v>42916</c:v>
                </c:pt>
                <c:pt idx="76">
                  <c:v>42923</c:v>
                </c:pt>
                <c:pt idx="77">
                  <c:v>42930</c:v>
                </c:pt>
                <c:pt idx="78">
                  <c:v>42937</c:v>
                </c:pt>
                <c:pt idx="79">
                  <c:v>42944</c:v>
                </c:pt>
                <c:pt idx="80">
                  <c:v>42951</c:v>
                </c:pt>
                <c:pt idx="81">
                  <c:v>42958</c:v>
                </c:pt>
                <c:pt idx="82">
                  <c:v>42965</c:v>
                </c:pt>
                <c:pt idx="83">
                  <c:v>42972</c:v>
                </c:pt>
                <c:pt idx="84">
                  <c:v>42979</c:v>
                </c:pt>
                <c:pt idx="85">
                  <c:v>42986</c:v>
                </c:pt>
                <c:pt idx="86">
                  <c:v>42993</c:v>
                </c:pt>
                <c:pt idx="87">
                  <c:v>43000</c:v>
                </c:pt>
                <c:pt idx="88">
                  <c:v>43007</c:v>
                </c:pt>
                <c:pt idx="89">
                  <c:v>43014</c:v>
                </c:pt>
                <c:pt idx="90">
                  <c:v>43021</c:v>
                </c:pt>
                <c:pt idx="91">
                  <c:v>43028</c:v>
                </c:pt>
                <c:pt idx="92">
                  <c:v>43035</c:v>
                </c:pt>
                <c:pt idx="93">
                  <c:v>43042</c:v>
                </c:pt>
                <c:pt idx="94">
                  <c:v>43049</c:v>
                </c:pt>
                <c:pt idx="95">
                  <c:v>43056</c:v>
                </c:pt>
                <c:pt idx="96">
                  <c:v>43063</c:v>
                </c:pt>
                <c:pt idx="97">
                  <c:v>43070</c:v>
                </c:pt>
                <c:pt idx="98">
                  <c:v>43077</c:v>
                </c:pt>
                <c:pt idx="99">
                  <c:v>43084</c:v>
                </c:pt>
                <c:pt idx="100">
                  <c:v>43091</c:v>
                </c:pt>
                <c:pt idx="101">
                  <c:v>43098</c:v>
                </c:pt>
                <c:pt idx="102">
                  <c:v>43105</c:v>
                </c:pt>
                <c:pt idx="103">
                  <c:v>43112</c:v>
                </c:pt>
                <c:pt idx="104">
                  <c:v>43119</c:v>
                </c:pt>
                <c:pt idx="105">
                  <c:v>43126</c:v>
                </c:pt>
                <c:pt idx="106">
                  <c:v>43133</c:v>
                </c:pt>
                <c:pt idx="107">
                  <c:v>43140</c:v>
                </c:pt>
                <c:pt idx="108">
                  <c:v>43154</c:v>
                </c:pt>
                <c:pt idx="109">
                  <c:v>43161</c:v>
                </c:pt>
                <c:pt idx="110">
                  <c:v>43168</c:v>
                </c:pt>
                <c:pt idx="111">
                  <c:v>43175</c:v>
                </c:pt>
                <c:pt idx="112">
                  <c:v>43182</c:v>
                </c:pt>
                <c:pt idx="113">
                  <c:v>43189</c:v>
                </c:pt>
                <c:pt idx="114">
                  <c:v>43196</c:v>
                </c:pt>
                <c:pt idx="115">
                  <c:v>43203</c:v>
                </c:pt>
                <c:pt idx="116">
                  <c:v>43210</c:v>
                </c:pt>
                <c:pt idx="117">
                  <c:v>43217</c:v>
                </c:pt>
                <c:pt idx="118">
                  <c:v>43224</c:v>
                </c:pt>
                <c:pt idx="119">
                  <c:v>43231</c:v>
                </c:pt>
                <c:pt idx="120">
                  <c:v>43238</c:v>
                </c:pt>
                <c:pt idx="121">
                  <c:v>43245</c:v>
                </c:pt>
                <c:pt idx="122">
                  <c:v>43252</c:v>
                </c:pt>
                <c:pt idx="123">
                  <c:v>43259</c:v>
                </c:pt>
                <c:pt idx="124">
                  <c:v>43266</c:v>
                </c:pt>
                <c:pt idx="125">
                  <c:v>43273</c:v>
                </c:pt>
                <c:pt idx="126">
                  <c:v>43280</c:v>
                </c:pt>
                <c:pt idx="127">
                  <c:v>43287</c:v>
                </c:pt>
                <c:pt idx="128">
                  <c:v>43294</c:v>
                </c:pt>
                <c:pt idx="129">
                  <c:v>43301</c:v>
                </c:pt>
                <c:pt idx="130">
                  <c:v>43308</c:v>
                </c:pt>
                <c:pt idx="131">
                  <c:v>43315</c:v>
                </c:pt>
                <c:pt idx="132">
                  <c:v>43322</c:v>
                </c:pt>
                <c:pt idx="133">
                  <c:v>43329</c:v>
                </c:pt>
                <c:pt idx="134">
                  <c:v>43336</c:v>
                </c:pt>
                <c:pt idx="135">
                  <c:v>43343</c:v>
                </c:pt>
                <c:pt idx="136">
                  <c:v>43350</c:v>
                </c:pt>
                <c:pt idx="137">
                  <c:v>43357</c:v>
                </c:pt>
                <c:pt idx="138">
                  <c:v>43364</c:v>
                </c:pt>
                <c:pt idx="139">
                  <c:v>43371</c:v>
                </c:pt>
                <c:pt idx="140">
                  <c:v>43385</c:v>
                </c:pt>
                <c:pt idx="141">
                  <c:v>43392</c:v>
                </c:pt>
                <c:pt idx="142">
                  <c:v>43399</c:v>
                </c:pt>
                <c:pt idx="143">
                  <c:v>43406</c:v>
                </c:pt>
                <c:pt idx="144">
                  <c:v>43413</c:v>
                </c:pt>
                <c:pt idx="145">
                  <c:v>43420</c:v>
                </c:pt>
                <c:pt idx="146">
                  <c:v>43427</c:v>
                </c:pt>
                <c:pt idx="147">
                  <c:v>43434</c:v>
                </c:pt>
                <c:pt idx="148">
                  <c:v>43441</c:v>
                </c:pt>
                <c:pt idx="149">
                  <c:v>43448</c:v>
                </c:pt>
                <c:pt idx="150">
                  <c:v>43455</c:v>
                </c:pt>
                <c:pt idx="151">
                  <c:v>43462</c:v>
                </c:pt>
                <c:pt idx="152">
                  <c:v>43469</c:v>
                </c:pt>
                <c:pt idx="153">
                  <c:v>43476</c:v>
                </c:pt>
                <c:pt idx="154">
                  <c:v>43483</c:v>
                </c:pt>
                <c:pt idx="155">
                  <c:v>43490</c:v>
                </c:pt>
                <c:pt idx="156">
                  <c:v>43497</c:v>
                </c:pt>
                <c:pt idx="157">
                  <c:v>43511</c:v>
                </c:pt>
                <c:pt idx="158">
                  <c:v>43518</c:v>
                </c:pt>
                <c:pt idx="159">
                  <c:v>43525</c:v>
                </c:pt>
                <c:pt idx="160">
                  <c:v>43532</c:v>
                </c:pt>
                <c:pt idx="161">
                  <c:v>43539</c:v>
                </c:pt>
                <c:pt idx="162">
                  <c:v>43546</c:v>
                </c:pt>
                <c:pt idx="163">
                  <c:v>43553</c:v>
                </c:pt>
                <c:pt idx="164">
                  <c:v>43560</c:v>
                </c:pt>
                <c:pt idx="165">
                  <c:v>43567</c:v>
                </c:pt>
                <c:pt idx="166">
                  <c:v>43574</c:v>
                </c:pt>
                <c:pt idx="167">
                  <c:v>43581</c:v>
                </c:pt>
                <c:pt idx="168">
                  <c:v>43595</c:v>
                </c:pt>
                <c:pt idx="169">
                  <c:v>43602</c:v>
                </c:pt>
              </c:numCache>
            </c:numRef>
          </c:cat>
          <c:val>
            <c:numRef>
              <c:f>国际钢价!$C$2:$C$1307</c:f>
              <c:numCache>
                <c:formatCode>General</c:formatCode>
                <c:ptCount val="170"/>
                <c:pt idx="0">
                  <c:v>126.9</c:v>
                </c:pt>
                <c:pt idx="1">
                  <c:v>129.6</c:v>
                </c:pt>
                <c:pt idx="2">
                  <c:v>131.6</c:v>
                </c:pt>
                <c:pt idx="3">
                  <c:v>131.6</c:v>
                </c:pt>
                <c:pt idx="4">
                  <c:v>131.6</c:v>
                </c:pt>
                <c:pt idx="5">
                  <c:v>131.9</c:v>
                </c:pt>
                <c:pt idx="6">
                  <c:v>132.6</c:v>
                </c:pt>
                <c:pt idx="7">
                  <c:v>133.5</c:v>
                </c:pt>
                <c:pt idx="8">
                  <c:v>135.80000000000001</c:v>
                </c:pt>
                <c:pt idx="9">
                  <c:v>137.5</c:v>
                </c:pt>
                <c:pt idx="10">
                  <c:v>137.5</c:v>
                </c:pt>
                <c:pt idx="11">
                  <c:v>139.69999999999999</c:v>
                </c:pt>
                <c:pt idx="12">
                  <c:v>145.30000000000001</c:v>
                </c:pt>
                <c:pt idx="13">
                  <c:v>151.69999999999999</c:v>
                </c:pt>
                <c:pt idx="14">
                  <c:v>158.19999999999999</c:v>
                </c:pt>
                <c:pt idx="15">
                  <c:v>160.4</c:v>
                </c:pt>
                <c:pt idx="16">
                  <c:v>174.7</c:v>
                </c:pt>
                <c:pt idx="17">
                  <c:v>180.2</c:v>
                </c:pt>
                <c:pt idx="18">
                  <c:v>180.8</c:v>
                </c:pt>
                <c:pt idx="19">
                  <c:v>184.3</c:v>
                </c:pt>
                <c:pt idx="20">
                  <c:v>186.4</c:v>
                </c:pt>
                <c:pt idx="21">
                  <c:v>186.4</c:v>
                </c:pt>
                <c:pt idx="22">
                  <c:v>185.6</c:v>
                </c:pt>
                <c:pt idx="23">
                  <c:v>183.7</c:v>
                </c:pt>
                <c:pt idx="24">
                  <c:v>183</c:v>
                </c:pt>
                <c:pt idx="25">
                  <c:v>181.5</c:v>
                </c:pt>
                <c:pt idx="26">
                  <c:v>180.9</c:v>
                </c:pt>
                <c:pt idx="27">
                  <c:v>179.3</c:v>
                </c:pt>
                <c:pt idx="28">
                  <c:v>179.3</c:v>
                </c:pt>
                <c:pt idx="29">
                  <c:v>177.1</c:v>
                </c:pt>
                <c:pt idx="30">
                  <c:v>176.8</c:v>
                </c:pt>
                <c:pt idx="31">
                  <c:v>174.6</c:v>
                </c:pt>
                <c:pt idx="32">
                  <c:v>172.8</c:v>
                </c:pt>
                <c:pt idx="33">
                  <c:v>169.6</c:v>
                </c:pt>
                <c:pt idx="34">
                  <c:v>167.8</c:v>
                </c:pt>
                <c:pt idx="35">
                  <c:v>166.7</c:v>
                </c:pt>
                <c:pt idx="36">
                  <c:v>162.5</c:v>
                </c:pt>
                <c:pt idx="37">
                  <c:v>159.6</c:v>
                </c:pt>
                <c:pt idx="38">
                  <c:v>150.1</c:v>
                </c:pt>
                <c:pt idx="39">
                  <c:v>148.19999999999999</c:v>
                </c:pt>
                <c:pt idx="40">
                  <c:v>147.80000000000001</c:v>
                </c:pt>
                <c:pt idx="41">
                  <c:v>150.5</c:v>
                </c:pt>
                <c:pt idx="42">
                  <c:v>153.6</c:v>
                </c:pt>
                <c:pt idx="43">
                  <c:v>161.5</c:v>
                </c:pt>
                <c:pt idx="44">
                  <c:v>163.19999999999999</c:v>
                </c:pt>
                <c:pt idx="45">
                  <c:v>166.9</c:v>
                </c:pt>
                <c:pt idx="46">
                  <c:v>174.5</c:v>
                </c:pt>
                <c:pt idx="47">
                  <c:v>176.2</c:v>
                </c:pt>
                <c:pt idx="48">
                  <c:v>176.3</c:v>
                </c:pt>
                <c:pt idx="49">
                  <c:v>176.3</c:v>
                </c:pt>
                <c:pt idx="50">
                  <c:v>176.3</c:v>
                </c:pt>
                <c:pt idx="51">
                  <c:v>181.1</c:v>
                </c:pt>
                <c:pt idx="52">
                  <c:v>184.1</c:v>
                </c:pt>
                <c:pt idx="53">
                  <c:v>184.7</c:v>
                </c:pt>
                <c:pt idx="54">
                  <c:v>185.5</c:v>
                </c:pt>
                <c:pt idx="55">
                  <c:v>185.5</c:v>
                </c:pt>
                <c:pt idx="56">
                  <c:v>181.4</c:v>
                </c:pt>
                <c:pt idx="57">
                  <c:v>182.7</c:v>
                </c:pt>
                <c:pt idx="58">
                  <c:v>185.2</c:v>
                </c:pt>
                <c:pt idx="59">
                  <c:v>187.7</c:v>
                </c:pt>
                <c:pt idx="60">
                  <c:v>189.2</c:v>
                </c:pt>
                <c:pt idx="61">
                  <c:v>191.3</c:v>
                </c:pt>
                <c:pt idx="62">
                  <c:v>190</c:v>
                </c:pt>
                <c:pt idx="63">
                  <c:v>190</c:v>
                </c:pt>
                <c:pt idx="64">
                  <c:v>190.1</c:v>
                </c:pt>
                <c:pt idx="65">
                  <c:v>189.9</c:v>
                </c:pt>
                <c:pt idx="66">
                  <c:v>187.98</c:v>
                </c:pt>
                <c:pt idx="67">
                  <c:v>186.14</c:v>
                </c:pt>
                <c:pt idx="68">
                  <c:v>184.4</c:v>
                </c:pt>
                <c:pt idx="69">
                  <c:v>182.7</c:v>
                </c:pt>
                <c:pt idx="70">
                  <c:v>180.3</c:v>
                </c:pt>
                <c:pt idx="71">
                  <c:v>177.8</c:v>
                </c:pt>
                <c:pt idx="72">
                  <c:v>177.6</c:v>
                </c:pt>
                <c:pt idx="73">
                  <c:v>178.3</c:v>
                </c:pt>
                <c:pt idx="74">
                  <c:v>179.7</c:v>
                </c:pt>
                <c:pt idx="75">
                  <c:v>180.8</c:v>
                </c:pt>
                <c:pt idx="76">
                  <c:v>181.6</c:v>
                </c:pt>
                <c:pt idx="77">
                  <c:v>183.2</c:v>
                </c:pt>
                <c:pt idx="78">
                  <c:v>183.2</c:v>
                </c:pt>
                <c:pt idx="79">
                  <c:v>182.1</c:v>
                </c:pt>
                <c:pt idx="80">
                  <c:v>182.6</c:v>
                </c:pt>
                <c:pt idx="81">
                  <c:v>183.9</c:v>
                </c:pt>
                <c:pt idx="82">
                  <c:v>183.8</c:v>
                </c:pt>
                <c:pt idx="83">
                  <c:v>183.5</c:v>
                </c:pt>
                <c:pt idx="84">
                  <c:v>190.8</c:v>
                </c:pt>
                <c:pt idx="85">
                  <c:v>192.9</c:v>
                </c:pt>
                <c:pt idx="86">
                  <c:v>185.7</c:v>
                </c:pt>
                <c:pt idx="87">
                  <c:v>185.7</c:v>
                </c:pt>
                <c:pt idx="88">
                  <c:v>183.6</c:v>
                </c:pt>
                <c:pt idx="89">
                  <c:v>177.8</c:v>
                </c:pt>
                <c:pt idx="90">
                  <c:v>177.8</c:v>
                </c:pt>
                <c:pt idx="91">
                  <c:v>176.6</c:v>
                </c:pt>
                <c:pt idx="92">
                  <c:v>176.8</c:v>
                </c:pt>
                <c:pt idx="93">
                  <c:v>177.2</c:v>
                </c:pt>
                <c:pt idx="94">
                  <c:v>177.2</c:v>
                </c:pt>
                <c:pt idx="95">
                  <c:v>177</c:v>
                </c:pt>
                <c:pt idx="96">
                  <c:v>178.3</c:v>
                </c:pt>
                <c:pt idx="97">
                  <c:v>180.4</c:v>
                </c:pt>
                <c:pt idx="98">
                  <c:v>179.7</c:v>
                </c:pt>
                <c:pt idx="99">
                  <c:v>182.6</c:v>
                </c:pt>
                <c:pt idx="100">
                  <c:v>186</c:v>
                </c:pt>
                <c:pt idx="101">
                  <c:v>186.3</c:v>
                </c:pt>
                <c:pt idx="102">
                  <c:v>187.7</c:v>
                </c:pt>
                <c:pt idx="103">
                  <c:v>190.5</c:v>
                </c:pt>
                <c:pt idx="104">
                  <c:v>193.2</c:v>
                </c:pt>
                <c:pt idx="105">
                  <c:v>198.8</c:v>
                </c:pt>
                <c:pt idx="106">
                  <c:v>202.3</c:v>
                </c:pt>
                <c:pt idx="107">
                  <c:v>201.7</c:v>
                </c:pt>
                <c:pt idx="108">
                  <c:v>206.6</c:v>
                </c:pt>
                <c:pt idx="109">
                  <c:v>211.4</c:v>
                </c:pt>
                <c:pt idx="110">
                  <c:v>214.9</c:v>
                </c:pt>
                <c:pt idx="111">
                  <c:v>222.7</c:v>
                </c:pt>
                <c:pt idx="112">
                  <c:v>225.1</c:v>
                </c:pt>
                <c:pt idx="113">
                  <c:v>230.7</c:v>
                </c:pt>
                <c:pt idx="114">
                  <c:v>233.2</c:v>
                </c:pt>
                <c:pt idx="115">
                  <c:v>235.1</c:v>
                </c:pt>
                <c:pt idx="116">
                  <c:v>234.3</c:v>
                </c:pt>
                <c:pt idx="117">
                  <c:v>235.1</c:v>
                </c:pt>
                <c:pt idx="118">
                  <c:v>235.4</c:v>
                </c:pt>
                <c:pt idx="119">
                  <c:v>235.7</c:v>
                </c:pt>
                <c:pt idx="120">
                  <c:v>235.7</c:v>
                </c:pt>
                <c:pt idx="121">
                  <c:v>236.4</c:v>
                </c:pt>
                <c:pt idx="122">
                  <c:v>236.7</c:v>
                </c:pt>
                <c:pt idx="123">
                  <c:v>236.7</c:v>
                </c:pt>
                <c:pt idx="124">
                  <c:v>237.8</c:v>
                </c:pt>
                <c:pt idx="125">
                  <c:v>239.9</c:v>
                </c:pt>
                <c:pt idx="126">
                  <c:v>239.6</c:v>
                </c:pt>
                <c:pt idx="127">
                  <c:v>241.3</c:v>
                </c:pt>
                <c:pt idx="128">
                  <c:v>241.3</c:v>
                </c:pt>
                <c:pt idx="129">
                  <c:v>241.3</c:v>
                </c:pt>
                <c:pt idx="130">
                  <c:v>241.3</c:v>
                </c:pt>
                <c:pt idx="131">
                  <c:v>234.6</c:v>
                </c:pt>
                <c:pt idx="132">
                  <c:v>240.2</c:v>
                </c:pt>
                <c:pt idx="133">
                  <c:v>240.3</c:v>
                </c:pt>
                <c:pt idx="134">
                  <c:v>240.3</c:v>
                </c:pt>
                <c:pt idx="135">
                  <c:v>240.3</c:v>
                </c:pt>
                <c:pt idx="136">
                  <c:v>240.3</c:v>
                </c:pt>
                <c:pt idx="137">
                  <c:v>240.3</c:v>
                </c:pt>
                <c:pt idx="138">
                  <c:v>240.3</c:v>
                </c:pt>
                <c:pt idx="139">
                  <c:v>241.1</c:v>
                </c:pt>
                <c:pt idx="140">
                  <c:v>222.5</c:v>
                </c:pt>
                <c:pt idx="141">
                  <c:v>226.8</c:v>
                </c:pt>
                <c:pt idx="142">
                  <c:v>228.8</c:v>
                </c:pt>
                <c:pt idx="143">
                  <c:v>228.8</c:v>
                </c:pt>
                <c:pt idx="144">
                  <c:v>230.15</c:v>
                </c:pt>
                <c:pt idx="145">
                  <c:v>227.2</c:v>
                </c:pt>
                <c:pt idx="146">
                  <c:v>225.3</c:v>
                </c:pt>
                <c:pt idx="147">
                  <c:v>225.3</c:v>
                </c:pt>
                <c:pt idx="148">
                  <c:v>225.3</c:v>
                </c:pt>
                <c:pt idx="149">
                  <c:v>225.3</c:v>
                </c:pt>
                <c:pt idx="150">
                  <c:v>216.8</c:v>
                </c:pt>
                <c:pt idx="151">
                  <c:v>216.8</c:v>
                </c:pt>
                <c:pt idx="152">
                  <c:v>220.5</c:v>
                </c:pt>
                <c:pt idx="153">
                  <c:v>216.8</c:v>
                </c:pt>
                <c:pt idx="154">
                  <c:v>209.8</c:v>
                </c:pt>
                <c:pt idx="155">
                  <c:v>209.8</c:v>
                </c:pt>
                <c:pt idx="156">
                  <c:v>209.8</c:v>
                </c:pt>
                <c:pt idx="157">
                  <c:v>209.8</c:v>
                </c:pt>
                <c:pt idx="158">
                  <c:v>207.5</c:v>
                </c:pt>
                <c:pt idx="159">
                  <c:v>208.5</c:v>
                </c:pt>
                <c:pt idx="160">
                  <c:v>208.7</c:v>
                </c:pt>
                <c:pt idx="161">
                  <c:v>208.5</c:v>
                </c:pt>
                <c:pt idx="162">
                  <c:v>210.7</c:v>
                </c:pt>
                <c:pt idx="163">
                  <c:v>210.7</c:v>
                </c:pt>
                <c:pt idx="164">
                  <c:v>209.8</c:v>
                </c:pt>
                <c:pt idx="165">
                  <c:v>209.8</c:v>
                </c:pt>
                <c:pt idx="166">
                  <c:v>209.8</c:v>
                </c:pt>
                <c:pt idx="167">
                  <c:v>209.8</c:v>
                </c:pt>
                <c:pt idx="168">
                  <c:v>209.8</c:v>
                </c:pt>
                <c:pt idx="169">
                  <c:v>209.8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B1-40C8-9389-449EE1AD3CA1}"/>
            </c:ext>
          </c:extLst>
        </c:ser>
        <c:ser>
          <c:idx val="2"/>
          <c:order val="2"/>
          <c:tx>
            <c:strRef>
              <c:f>国际钢价!$D$1</c:f>
              <c:strCache>
                <c:ptCount val="1"/>
                <c:pt idx="0">
                  <c:v>欧洲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国际钢价!$A$2:$A$1307</c:f>
              <c:numCache>
                <c:formatCode>yyyy\-mm\-dd</c:formatCode>
                <c:ptCount val="170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42419</c:v>
                </c:pt>
                <c:pt idx="6">
                  <c:v>42426</c:v>
                </c:pt>
                <c:pt idx="7">
                  <c:v>42433</c:v>
                </c:pt>
                <c:pt idx="8">
                  <c:v>42440</c:v>
                </c:pt>
                <c:pt idx="9">
                  <c:v>42447</c:v>
                </c:pt>
                <c:pt idx="10">
                  <c:v>42454</c:v>
                </c:pt>
                <c:pt idx="11">
                  <c:v>42461</c:v>
                </c:pt>
                <c:pt idx="12">
                  <c:v>42468</c:v>
                </c:pt>
                <c:pt idx="13">
                  <c:v>42475</c:v>
                </c:pt>
                <c:pt idx="14">
                  <c:v>42482</c:v>
                </c:pt>
                <c:pt idx="15">
                  <c:v>42489</c:v>
                </c:pt>
                <c:pt idx="16">
                  <c:v>42496</c:v>
                </c:pt>
                <c:pt idx="17">
                  <c:v>42503</c:v>
                </c:pt>
                <c:pt idx="18">
                  <c:v>42510</c:v>
                </c:pt>
                <c:pt idx="19">
                  <c:v>42517</c:v>
                </c:pt>
                <c:pt idx="20">
                  <c:v>42524</c:v>
                </c:pt>
                <c:pt idx="21">
                  <c:v>42531</c:v>
                </c:pt>
                <c:pt idx="22">
                  <c:v>42538</c:v>
                </c:pt>
                <c:pt idx="23">
                  <c:v>42545</c:v>
                </c:pt>
                <c:pt idx="24">
                  <c:v>42552</c:v>
                </c:pt>
                <c:pt idx="25">
                  <c:v>42559</c:v>
                </c:pt>
                <c:pt idx="26">
                  <c:v>42566</c:v>
                </c:pt>
                <c:pt idx="27">
                  <c:v>42573</c:v>
                </c:pt>
                <c:pt idx="28">
                  <c:v>42580</c:v>
                </c:pt>
                <c:pt idx="29">
                  <c:v>42587</c:v>
                </c:pt>
                <c:pt idx="30">
                  <c:v>42594</c:v>
                </c:pt>
                <c:pt idx="31">
                  <c:v>42601</c:v>
                </c:pt>
                <c:pt idx="32">
                  <c:v>42608</c:v>
                </c:pt>
                <c:pt idx="33">
                  <c:v>42615</c:v>
                </c:pt>
                <c:pt idx="34">
                  <c:v>42622</c:v>
                </c:pt>
                <c:pt idx="35">
                  <c:v>42629</c:v>
                </c:pt>
                <c:pt idx="36">
                  <c:v>42636</c:v>
                </c:pt>
                <c:pt idx="37">
                  <c:v>42643</c:v>
                </c:pt>
                <c:pt idx="38">
                  <c:v>42657</c:v>
                </c:pt>
                <c:pt idx="39">
                  <c:v>42664</c:v>
                </c:pt>
                <c:pt idx="40">
                  <c:v>42671</c:v>
                </c:pt>
                <c:pt idx="41">
                  <c:v>42678</c:v>
                </c:pt>
                <c:pt idx="42">
                  <c:v>42685</c:v>
                </c:pt>
                <c:pt idx="43">
                  <c:v>42692</c:v>
                </c:pt>
                <c:pt idx="44">
                  <c:v>42699</c:v>
                </c:pt>
                <c:pt idx="45">
                  <c:v>42706</c:v>
                </c:pt>
                <c:pt idx="46">
                  <c:v>42713</c:v>
                </c:pt>
                <c:pt idx="47">
                  <c:v>42720</c:v>
                </c:pt>
                <c:pt idx="48">
                  <c:v>42727</c:v>
                </c:pt>
                <c:pt idx="49">
                  <c:v>42734</c:v>
                </c:pt>
                <c:pt idx="50">
                  <c:v>42741</c:v>
                </c:pt>
                <c:pt idx="51">
                  <c:v>42748</c:v>
                </c:pt>
                <c:pt idx="52">
                  <c:v>42755</c:v>
                </c:pt>
                <c:pt idx="53">
                  <c:v>42762</c:v>
                </c:pt>
                <c:pt idx="54">
                  <c:v>42769</c:v>
                </c:pt>
                <c:pt idx="55">
                  <c:v>42776</c:v>
                </c:pt>
                <c:pt idx="56">
                  <c:v>42783</c:v>
                </c:pt>
                <c:pt idx="57">
                  <c:v>42790</c:v>
                </c:pt>
                <c:pt idx="58">
                  <c:v>42797</c:v>
                </c:pt>
                <c:pt idx="59">
                  <c:v>42804</c:v>
                </c:pt>
                <c:pt idx="60">
                  <c:v>42811</c:v>
                </c:pt>
                <c:pt idx="61">
                  <c:v>42818</c:v>
                </c:pt>
                <c:pt idx="62">
                  <c:v>42825</c:v>
                </c:pt>
                <c:pt idx="63">
                  <c:v>42832</c:v>
                </c:pt>
                <c:pt idx="64">
                  <c:v>42839</c:v>
                </c:pt>
                <c:pt idx="65">
                  <c:v>42846</c:v>
                </c:pt>
                <c:pt idx="66">
                  <c:v>42853</c:v>
                </c:pt>
                <c:pt idx="67">
                  <c:v>42860</c:v>
                </c:pt>
                <c:pt idx="68">
                  <c:v>42867</c:v>
                </c:pt>
                <c:pt idx="69">
                  <c:v>42874</c:v>
                </c:pt>
                <c:pt idx="70">
                  <c:v>42881</c:v>
                </c:pt>
                <c:pt idx="71">
                  <c:v>42888</c:v>
                </c:pt>
                <c:pt idx="72">
                  <c:v>42895</c:v>
                </c:pt>
                <c:pt idx="73">
                  <c:v>42902</c:v>
                </c:pt>
                <c:pt idx="74">
                  <c:v>42909</c:v>
                </c:pt>
                <c:pt idx="75">
                  <c:v>42916</c:v>
                </c:pt>
                <c:pt idx="76">
                  <c:v>42923</c:v>
                </c:pt>
                <c:pt idx="77">
                  <c:v>42930</c:v>
                </c:pt>
                <c:pt idx="78">
                  <c:v>42937</c:v>
                </c:pt>
                <c:pt idx="79">
                  <c:v>42944</c:v>
                </c:pt>
                <c:pt idx="80">
                  <c:v>42951</c:v>
                </c:pt>
                <c:pt idx="81">
                  <c:v>42958</c:v>
                </c:pt>
                <c:pt idx="82">
                  <c:v>42965</c:v>
                </c:pt>
                <c:pt idx="83">
                  <c:v>42972</c:v>
                </c:pt>
                <c:pt idx="84">
                  <c:v>42979</c:v>
                </c:pt>
                <c:pt idx="85">
                  <c:v>42986</c:v>
                </c:pt>
                <c:pt idx="86">
                  <c:v>42993</c:v>
                </c:pt>
                <c:pt idx="87">
                  <c:v>43000</c:v>
                </c:pt>
                <c:pt idx="88">
                  <c:v>43007</c:v>
                </c:pt>
                <c:pt idx="89">
                  <c:v>43014</c:v>
                </c:pt>
                <c:pt idx="90">
                  <c:v>43021</c:v>
                </c:pt>
                <c:pt idx="91">
                  <c:v>43028</c:v>
                </c:pt>
                <c:pt idx="92">
                  <c:v>43035</c:v>
                </c:pt>
                <c:pt idx="93">
                  <c:v>43042</c:v>
                </c:pt>
                <c:pt idx="94">
                  <c:v>43049</c:v>
                </c:pt>
                <c:pt idx="95">
                  <c:v>43056</c:v>
                </c:pt>
                <c:pt idx="96">
                  <c:v>43063</c:v>
                </c:pt>
                <c:pt idx="97">
                  <c:v>43070</c:v>
                </c:pt>
                <c:pt idx="98">
                  <c:v>43077</c:v>
                </c:pt>
                <c:pt idx="99">
                  <c:v>43084</c:v>
                </c:pt>
                <c:pt idx="100">
                  <c:v>43091</c:v>
                </c:pt>
                <c:pt idx="101">
                  <c:v>43098</c:v>
                </c:pt>
                <c:pt idx="102">
                  <c:v>43105</c:v>
                </c:pt>
                <c:pt idx="103">
                  <c:v>43112</c:v>
                </c:pt>
                <c:pt idx="104">
                  <c:v>43119</c:v>
                </c:pt>
                <c:pt idx="105">
                  <c:v>43126</c:v>
                </c:pt>
                <c:pt idx="106">
                  <c:v>43133</c:v>
                </c:pt>
                <c:pt idx="107">
                  <c:v>43140</c:v>
                </c:pt>
                <c:pt idx="108">
                  <c:v>43154</c:v>
                </c:pt>
                <c:pt idx="109">
                  <c:v>43161</c:v>
                </c:pt>
                <c:pt idx="110">
                  <c:v>43168</c:v>
                </c:pt>
                <c:pt idx="111">
                  <c:v>43175</c:v>
                </c:pt>
                <c:pt idx="112">
                  <c:v>43182</c:v>
                </c:pt>
                <c:pt idx="113">
                  <c:v>43189</c:v>
                </c:pt>
                <c:pt idx="114">
                  <c:v>43196</c:v>
                </c:pt>
                <c:pt idx="115">
                  <c:v>43203</c:v>
                </c:pt>
                <c:pt idx="116">
                  <c:v>43210</c:v>
                </c:pt>
                <c:pt idx="117">
                  <c:v>43217</c:v>
                </c:pt>
                <c:pt idx="118">
                  <c:v>43224</c:v>
                </c:pt>
                <c:pt idx="119">
                  <c:v>43231</c:v>
                </c:pt>
                <c:pt idx="120">
                  <c:v>43238</c:v>
                </c:pt>
                <c:pt idx="121">
                  <c:v>43245</c:v>
                </c:pt>
                <c:pt idx="122">
                  <c:v>43252</c:v>
                </c:pt>
                <c:pt idx="123">
                  <c:v>43259</c:v>
                </c:pt>
                <c:pt idx="124">
                  <c:v>43266</c:v>
                </c:pt>
                <c:pt idx="125">
                  <c:v>43273</c:v>
                </c:pt>
                <c:pt idx="126">
                  <c:v>43280</c:v>
                </c:pt>
                <c:pt idx="127">
                  <c:v>43287</c:v>
                </c:pt>
                <c:pt idx="128">
                  <c:v>43294</c:v>
                </c:pt>
                <c:pt idx="129">
                  <c:v>43301</c:v>
                </c:pt>
                <c:pt idx="130">
                  <c:v>43308</c:v>
                </c:pt>
                <c:pt idx="131">
                  <c:v>43315</c:v>
                </c:pt>
                <c:pt idx="132">
                  <c:v>43322</c:v>
                </c:pt>
                <c:pt idx="133">
                  <c:v>43329</c:v>
                </c:pt>
                <c:pt idx="134">
                  <c:v>43336</c:v>
                </c:pt>
                <c:pt idx="135">
                  <c:v>43343</c:v>
                </c:pt>
                <c:pt idx="136">
                  <c:v>43350</c:v>
                </c:pt>
                <c:pt idx="137">
                  <c:v>43357</c:v>
                </c:pt>
                <c:pt idx="138">
                  <c:v>43364</c:v>
                </c:pt>
                <c:pt idx="139">
                  <c:v>43371</c:v>
                </c:pt>
                <c:pt idx="140">
                  <c:v>43385</c:v>
                </c:pt>
                <c:pt idx="141">
                  <c:v>43392</c:v>
                </c:pt>
                <c:pt idx="142">
                  <c:v>43399</c:v>
                </c:pt>
                <c:pt idx="143">
                  <c:v>43406</c:v>
                </c:pt>
                <c:pt idx="144">
                  <c:v>43413</c:v>
                </c:pt>
                <c:pt idx="145">
                  <c:v>43420</c:v>
                </c:pt>
                <c:pt idx="146">
                  <c:v>43427</c:v>
                </c:pt>
                <c:pt idx="147">
                  <c:v>43434</c:v>
                </c:pt>
                <c:pt idx="148">
                  <c:v>43441</c:v>
                </c:pt>
                <c:pt idx="149">
                  <c:v>43448</c:v>
                </c:pt>
                <c:pt idx="150">
                  <c:v>43455</c:v>
                </c:pt>
                <c:pt idx="151">
                  <c:v>43462</c:v>
                </c:pt>
                <c:pt idx="152">
                  <c:v>43469</c:v>
                </c:pt>
                <c:pt idx="153">
                  <c:v>43476</c:v>
                </c:pt>
                <c:pt idx="154">
                  <c:v>43483</c:v>
                </c:pt>
                <c:pt idx="155">
                  <c:v>43490</c:v>
                </c:pt>
                <c:pt idx="156">
                  <c:v>43497</c:v>
                </c:pt>
                <c:pt idx="157">
                  <c:v>43511</c:v>
                </c:pt>
                <c:pt idx="158">
                  <c:v>43518</c:v>
                </c:pt>
                <c:pt idx="159">
                  <c:v>43525</c:v>
                </c:pt>
                <c:pt idx="160">
                  <c:v>43532</c:v>
                </c:pt>
                <c:pt idx="161">
                  <c:v>43539</c:v>
                </c:pt>
                <c:pt idx="162">
                  <c:v>43546</c:v>
                </c:pt>
                <c:pt idx="163">
                  <c:v>43553</c:v>
                </c:pt>
                <c:pt idx="164">
                  <c:v>43560</c:v>
                </c:pt>
                <c:pt idx="165">
                  <c:v>43567</c:v>
                </c:pt>
                <c:pt idx="166">
                  <c:v>43574</c:v>
                </c:pt>
                <c:pt idx="167">
                  <c:v>43581</c:v>
                </c:pt>
                <c:pt idx="168">
                  <c:v>43595</c:v>
                </c:pt>
                <c:pt idx="169">
                  <c:v>43602</c:v>
                </c:pt>
              </c:numCache>
            </c:numRef>
          </c:cat>
          <c:val>
            <c:numRef>
              <c:f>国际钢价!$D$2:$D$1307</c:f>
              <c:numCache>
                <c:formatCode>General</c:formatCode>
                <c:ptCount val="170"/>
                <c:pt idx="0">
                  <c:v>103.5</c:v>
                </c:pt>
                <c:pt idx="1">
                  <c:v>102.4</c:v>
                </c:pt>
                <c:pt idx="2">
                  <c:v>102.7</c:v>
                </c:pt>
                <c:pt idx="3">
                  <c:v>100.7</c:v>
                </c:pt>
                <c:pt idx="4">
                  <c:v>101.2</c:v>
                </c:pt>
                <c:pt idx="5">
                  <c:v>100.8</c:v>
                </c:pt>
                <c:pt idx="6">
                  <c:v>101.6</c:v>
                </c:pt>
                <c:pt idx="7">
                  <c:v>101.4</c:v>
                </c:pt>
                <c:pt idx="8">
                  <c:v>103.5</c:v>
                </c:pt>
                <c:pt idx="9">
                  <c:v>106.3</c:v>
                </c:pt>
                <c:pt idx="10">
                  <c:v>108.2</c:v>
                </c:pt>
                <c:pt idx="11">
                  <c:v>110.8</c:v>
                </c:pt>
                <c:pt idx="12">
                  <c:v>113.6</c:v>
                </c:pt>
                <c:pt idx="13">
                  <c:v>117.7</c:v>
                </c:pt>
                <c:pt idx="14">
                  <c:v>123.7</c:v>
                </c:pt>
                <c:pt idx="15">
                  <c:v>131.30000000000001</c:v>
                </c:pt>
                <c:pt idx="16">
                  <c:v>137</c:v>
                </c:pt>
                <c:pt idx="17">
                  <c:v>137.9</c:v>
                </c:pt>
                <c:pt idx="18">
                  <c:v>138.30000000000001</c:v>
                </c:pt>
                <c:pt idx="19">
                  <c:v>138.69999999999999</c:v>
                </c:pt>
                <c:pt idx="20">
                  <c:v>138.1</c:v>
                </c:pt>
                <c:pt idx="21">
                  <c:v>136.69999999999999</c:v>
                </c:pt>
                <c:pt idx="22">
                  <c:v>135.4</c:v>
                </c:pt>
                <c:pt idx="23">
                  <c:v>133.69999999999999</c:v>
                </c:pt>
                <c:pt idx="24">
                  <c:v>132.9</c:v>
                </c:pt>
                <c:pt idx="25">
                  <c:v>133</c:v>
                </c:pt>
                <c:pt idx="26">
                  <c:v>132.30000000000001</c:v>
                </c:pt>
                <c:pt idx="27">
                  <c:v>131.30000000000001</c:v>
                </c:pt>
                <c:pt idx="28">
                  <c:v>131.30000000000001</c:v>
                </c:pt>
                <c:pt idx="29">
                  <c:v>129.4</c:v>
                </c:pt>
                <c:pt idx="30">
                  <c:v>129.30000000000001</c:v>
                </c:pt>
                <c:pt idx="31">
                  <c:v>129.6</c:v>
                </c:pt>
                <c:pt idx="32">
                  <c:v>129.1</c:v>
                </c:pt>
                <c:pt idx="33">
                  <c:v>129</c:v>
                </c:pt>
                <c:pt idx="34">
                  <c:v>129.19999999999999</c:v>
                </c:pt>
                <c:pt idx="35">
                  <c:v>129.19999999999999</c:v>
                </c:pt>
                <c:pt idx="36">
                  <c:v>130.4</c:v>
                </c:pt>
                <c:pt idx="37">
                  <c:v>129.6</c:v>
                </c:pt>
                <c:pt idx="38">
                  <c:v>129.69999999999999</c:v>
                </c:pt>
                <c:pt idx="39">
                  <c:v>129.4</c:v>
                </c:pt>
                <c:pt idx="40">
                  <c:v>129.69999999999999</c:v>
                </c:pt>
                <c:pt idx="41">
                  <c:v>130.19999999999999</c:v>
                </c:pt>
                <c:pt idx="42">
                  <c:v>133.30000000000001</c:v>
                </c:pt>
                <c:pt idx="43">
                  <c:v>138.30000000000001</c:v>
                </c:pt>
                <c:pt idx="44">
                  <c:v>141.80000000000001</c:v>
                </c:pt>
                <c:pt idx="45">
                  <c:v>149.69999999999999</c:v>
                </c:pt>
                <c:pt idx="46">
                  <c:v>152.30000000000001</c:v>
                </c:pt>
                <c:pt idx="47">
                  <c:v>154.5</c:v>
                </c:pt>
                <c:pt idx="48">
                  <c:v>154.9</c:v>
                </c:pt>
                <c:pt idx="49">
                  <c:v>154.9</c:v>
                </c:pt>
                <c:pt idx="50">
                  <c:v>154.9</c:v>
                </c:pt>
                <c:pt idx="51">
                  <c:v>157.1</c:v>
                </c:pt>
                <c:pt idx="52">
                  <c:v>158.4</c:v>
                </c:pt>
                <c:pt idx="53">
                  <c:v>158.30000000000001</c:v>
                </c:pt>
                <c:pt idx="54">
                  <c:v>157.5</c:v>
                </c:pt>
                <c:pt idx="55">
                  <c:v>157.80000000000001</c:v>
                </c:pt>
                <c:pt idx="56">
                  <c:v>157</c:v>
                </c:pt>
                <c:pt idx="57">
                  <c:v>157.80000000000001</c:v>
                </c:pt>
                <c:pt idx="58">
                  <c:v>157.5</c:v>
                </c:pt>
                <c:pt idx="59">
                  <c:v>159.5</c:v>
                </c:pt>
                <c:pt idx="60">
                  <c:v>159.6</c:v>
                </c:pt>
                <c:pt idx="61">
                  <c:v>159.80000000000001</c:v>
                </c:pt>
                <c:pt idx="62">
                  <c:v>159.80000000000001</c:v>
                </c:pt>
                <c:pt idx="63">
                  <c:v>157.4</c:v>
                </c:pt>
                <c:pt idx="64">
                  <c:v>157</c:v>
                </c:pt>
                <c:pt idx="65">
                  <c:v>155.5</c:v>
                </c:pt>
                <c:pt idx="66">
                  <c:v>154.29</c:v>
                </c:pt>
                <c:pt idx="67">
                  <c:v>153.53</c:v>
                </c:pt>
                <c:pt idx="68">
                  <c:v>152.4</c:v>
                </c:pt>
                <c:pt idx="69">
                  <c:v>151.9</c:v>
                </c:pt>
                <c:pt idx="70">
                  <c:v>148.80000000000001</c:v>
                </c:pt>
                <c:pt idx="71">
                  <c:v>148.5</c:v>
                </c:pt>
                <c:pt idx="72">
                  <c:v>146.69999999999999</c:v>
                </c:pt>
                <c:pt idx="73">
                  <c:v>145.1</c:v>
                </c:pt>
                <c:pt idx="74">
                  <c:v>144.30000000000001</c:v>
                </c:pt>
                <c:pt idx="75">
                  <c:v>143.9</c:v>
                </c:pt>
                <c:pt idx="76">
                  <c:v>142.6</c:v>
                </c:pt>
                <c:pt idx="77">
                  <c:v>144.1</c:v>
                </c:pt>
                <c:pt idx="78">
                  <c:v>144.1</c:v>
                </c:pt>
                <c:pt idx="79">
                  <c:v>145.6</c:v>
                </c:pt>
                <c:pt idx="80">
                  <c:v>148.1</c:v>
                </c:pt>
                <c:pt idx="81">
                  <c:v>150.80000000000001</c:v>
                </c:pt>
                <c:pt idx="82">
                  <c:v>154</c:v>
                </c:pt>
                <c:pt idx="83">
                  <c:v>155.5</c:v>
                </c:pt>
                <c:pt idx="84">
                  <c:v>155.5</c:v>
                </c:pt>
                <c:pt idx="85">
                  <c:v>158.5</c:v>
                </c:pt>
                <c:pt idx="86">
                  <c:v>160.69999999999999</c:v>
                </c:pt>
                <c:pt idx="87">
                  <c:v>160.80000000000001</c:v>
                </c:pt>
                <c:pt idx="88">
                  <c:v>160.30000000000001</c:v>
                </c:pt>
                <c:pt idx="89">
                  <c:v>160.80000000000001</c:v>
                </c:pt>
                <c:pt idx="90">
                  <c:v>159.80000000000001</c:v>
                </c:pt>
                <c:pt idx="91">
                  <c:v>159.1</c:v>
                </c:pt>
                <c:pt idx="92">
                  <c:v>159.1</c:v>
                </c:pt>
                <c:pt idx="93">
                  <c:v>158.69999999999999</c:v>
                </c:pt>
                <c:pt idx="94">
                  <c:v>158.4</c:v>
                </c:pt>
                <c:pt idx="95">
                  <c:v>157.30000000000001</c:v>
                </c:pt>
                <c:pt idx="96">
                  <c:v>157.6</c:v>
                </c:pt>
                <c:pt idx="97">
                  <c:v>157.19999999999999</c:v>
                </c:pt>
                <c:pt idx="98">
                  <c:v>158.5</c:v>
                </c:pt>
                <c:pt idx="99">
                  <c:v>159</c:v>
                </c:pt>
                <c:pt idx="100">
                  <c:v>160</c:v>
                </c:pt>
                <c:pt idx="101">
                  <c:v>160.80000000000001</c:v>
                </c:pt>
                <c:pt idx="102">
                  <c:v>160</c:v>
                </c:pt>
                <c:pt idx="103">
                  <c:v>161.5</c:v>
                </c:pt>
                <c:pt idx="104">
                  <c:v>162.1</c:v>
                </c:pt>
                <c:pt idx="105">
                  <c:v>163.19999999999999</c:v>
                </c:pt>
                <c:pt idx="106">
                  <c:v>165.5</c:v>
                </c:pt>
                <c:pt idx="107">
                  <c:v>166.5</c:v>
                </c:pt>
                <c:pt idx="108">
                  <c:v>167.5</c:v>
                </c:pt>
                <c:pt idx="109">
                  <c:v>167.9</c:v>
                </c:pt>
                <c:pt idx="110">
                  <c:v>168.1</c:v>
                </c:pt>
                <c:pt idx="111">
                  <c:v>168.8</c:v>
                </c:pt>
                <c:pt idx="112">
                  <c:v>168.8</c:v>
                </c:pt>
                <c:pt idx="113">
                  <c:v>168.2</c:v>
                </c:pt>
                <c:pt idx="114">
                  <c:v>168.2</c:v>
                </c:pt>
                <c:pt idx="115">
                  <c:v>167.3</c:v>
                </c:pt>
                <c:pt idx="116">
                  <c:v>164.9</c:v>
                </c:pt>
                <c:pt idx="117">
                  <c:v>163.9</c:v>
                </c:pt>
                <c:pt idx="118">
                  <c:v>163.6</c:v>
                </c:pt>
                <c:pt idx="119">
                  <c:v>163</c:v>
                </c:pt>
                <c:pt idx="120">
                  <c:v>162.9</c:v>
                </c:pt>
                <c:pt idx="121">
                  <c:v>162.5</c:v>
                </c:pt>
                <c:pt idx="122">
                  <c:v>161.6</c:v>
                </c:pt>
                <c:pt idx="123">
                  <c:v>160.80000000000001</c:v>
                </c:pt>
                <c:pt idx="124">
                  <c:v>159.4</c:v>
                </c:pt>
                <c:pt idx="125">
                  <c:v>157.4</c:v>
                </c:pt>
                <c:pt idx="126">
                  <c:v>160.19999999999999</c:v>
                </c:pt>
                <c:pt idx="127">
                  <c:v>161.69999999999999</c:v>
                </c:pt>
                <c:pt idx="128">
                  <c:v>163.4</c:v>
                </c:pt>
                <c:pt idx="129">
                  <c:v>163.4</c:v>
                </c:pt>
                <c:pt idx="130">
                  <c:v>166.1</c:v>
                </c:pt>
                <c:pt idx="131">
                  <c:v>168.5</c:v>
                </c:pt>
                <c:pt idx="132">
                  <c:v>172.6</c:v>
                </c:pt>
                <c:pt idx="133">
                  <c:v>168.6</c:v>
                </c:pt>
                <c:pt idx="134">
                  <c:v>165.6</c:v>
                </c:pt>
                <c:pt idx="135">
                  <c:v>165.6</c:v>
                </c:pt>
                <c:pt idx="136">
                  <c:v>168.5</c:v>
                </c:pt>
                <c:pt idx="137">
                  <c:v>168.5</c:v>
                </c:pt>
                <c:pt idx="138">
                  <c:v>163.1</c:v>
                </c:pt>
                <c:pt idx="139">
                  <c:v>168.9</c:v>
                </c:pt>
                <c:pt idx="140">
                  <c:v>165.3</c:v>
                </c:pt>
                <c:pt idx="141">
                  <c:v>165.9</c:v>
                </c:pt>
                <c:pt idx="142">
                  <c:v>167.6</c:v>
                </c:pt>
                <c:pt idx="143">
                  <c:v>162.19999999999999</c:v>
                </c:pt>
                <c:pt idx="144">
                  <c:v>163.66</c:v>
                </c:pt>
                <c:pt idx="145">
                  <c:v>159</c:v>
                </c:pt>
                <c:pt idx="146">
                  <c:v>161.30000000000001</c:v>
                </c:pt>
                <c:pt idx="147">
                  <c:v>158.1</c:v>
                </c:pt>
                <c:pt idx="148">
                  <c:v>157.80000000000001</c:v>
                </c:pt>
                <c:pt idx="149">
                  <c:v>164.3</c:v>
                </c:pt>
                <c:pt idx="150">
                  <c:v>162.19999999999999</c:v>
                </c:pt>
                <c:pt idx="151">
                  <c:v>156.6</c:v>
                </c:pt>
                <c:pt idx="152">
                  <c:v>156.9</c:v>
                </c:pt>
                <c:pt idx="153">
                  <c:v>155.69999999999999</c:v>
                </c:pt>
                <c:pt idx="154">
                  <c:v>156</c:v>
                </c:pt>
                <c:pt idx="155">
                  <c:v>153.9</c:v>
                </c:pt>
                <c:pt idx="156">
                  <c:v>155.1</c:v>
                </c:pt>
                <c:pt idx="157">
                  <c:v>156</c:v>
                </c:pt>
                <c:pt idx="158">
                  <c:v>150.1</c:v>
                </c:pt>
                <c:pt idx="159">
                  <c:v>156.1</c:v>
                </c:pt>
                <c:pt idx="160">
                  <c:v>160</c:v>
                </c:pt>
                <c:pt idx="161">
                  <c:v>156.4</c:v>
                </c:pt>
                <c:pt idx="162">
                  <c:v>151</c:v>
                </c:pt>
                <c:pt idx="163">
                  <c:v>152.1</c:v>
                </c:pt>
                <c:pt idx="164">
                  <c:v>154.30000000000001</c:v>
                </c:pt>
                <c:pt idx="165">
                  <c:v>152.69999999999999</c:v>
                </c:pt>
                <c:pt idx="166">
                  <c:v>151.9</c:v>
                </c:pt>
                <c:pt idx="167">
                  <c:v>156</c:v>
                </c:pt>
                <c:pt idx="168">
                  <c:v>151.80000000000001</c:v>
                </c:pt>
                <c:pt idx="169">
                  <c:v>156.6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B1-40C8-9389-449EE1AD3CA1}"/>
            </c:ext>
          </c:extLst>
        </c:ser>
        <c:ser>
          <c:idx val="3"/>
          <c:order val="3"/>
          <c:tx>
            <c:strRef>
              <c:f>国际钢价!$E$1</c:f>
              <c:strCache>
                <c:ptCount val="1"/>
                <c:pt idx="0">
                  <c:v>亚洲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国际钢价!$A$2:$A$1307</c:f>
              <c:numCache>
                <c:formatCode>yyyy\-mm\-dd</c:formatCode>
                <c:ptCount val="170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42419</c:v>
                </c:pt>
                <c:pt idx="6">
                  <c:v>42426</c:v>
                </c:pt>
                <c:pt idx="7">
                  <c:v>42433</c:v>
                </c:pt>
                <c:pt idx="8">
                  <c:v>42440</c:v>
                </c:pt>
                <c:pt idx="9">
                  <c:v>42447</c:v>
                </c:pt>
                <c:pt idx="10">
                  <c:v>42454</c:v>
                </c:pt>
                <c:pt idx="11">
                  <c:v>42461</c:v>
                </c:pt>
                <c:pt idx="12">
                  <c:v>42468</c:v>
                </c:pt>
                <c:pt idx="13">
                  <c:v>42475</c:v>
                </c:pt>
                <c:pt idx="14">
                  <c:v>42482</c:v>
                </c:pt>
                <c:pt idx="15">
                  <c:v>42489</c:v>
                </c:pt>
                <c:pt idx="16">
                  <c:v>42496</c:v>
                </c:pt>
                <c:pt idx="17">
                  <c:v>42503</c:v>
                </c:pt>
                <c:pt idx="18">
                  <c:v>42510</c:v>
                </c:pt>
                <c:pt idx="19">
                  <c:v>42517</c:v>
                </c:pt>
                <c:pt idx="20">
                  <c:v>42524</c:v>
                </c:pt>
                <c:pt idx="21">
                  <c:v>42531</c:v>
                </c:pt>
                <c:pt idx="22">
                  <c:v>42538</c:v>
                </c:pt>
                <c:pt idx="23">
                  <c:v>42545</c:v>
                </c:pt>
                <c:pt idx="24">
                  <c:v>42552</c:v>
                </c:pt>
                <c:pt idx="25">
                  <c:v>42559</c:v>
                </c:pt>
                <c:pt idx="26">
                  <c:v>42566</c:v>
                </c:pt>
                <c:pt idx="27">
                  <c:v>42573</c:v>
                </c:pt>
                <c:pt idx="28">
                  <c:v>42580</c:v>
                </c:pt>
                <c:pt idx="29">
                  <c:v>42587</c:v>
                </c:pt>
                <c:pt idx="30">
                  <c:v>42594</c:v>
                </c:pt>
                <c:pt idx="31">
                  <c:v>42601</c:v>
                </c:pt>
                <c:pt idx="32">
                  <c:v>42608</c:v>
                </c:pt>
                <c:pt idx="33">
                  <c:v>42615</c:v>
                </c:pt>
                <c:pt idx="34">
                  <c:v>42622</c:v>
                </c:pt>
                <c:pt idx="35">
                  <c:v>42629</c:v>
                </c:pt>
                <c:pt idx="36">
                  <c:v>42636</c:v>
                </c:pt>
                <c:pt idx="37">
                  <c:v>42643</c:v>
                </c:pt>
                <c:pt idx="38">
                  <c:v>42657</c:v>
                </c:pt>
                <c:pt idx="39">
                  <c:v>42664</c:v>
                </c:pt>
                <c:pt idx="40">
                  <c:v>42671</c:v>
                </c:pt>
                <c:pt idx="41">
                  <c:v>42678</c:v>
                </c:pt>
                <c:pt idx="42">
                  <c:v>42685</c:v>
                </c:pt>
                <c:pt idx="43">
                  <c:v>42692</c:v>
                </c:pt>
                <c:pt idx="44">
                  <c:v>42699</c:v>
                </c:pt>
                <c:pt idx="45">
                  <c:v>42706</c:v>
                </c:pt>
                <c:pt idx="46">
                  <c:v>42713</c:v>
                </c:pt>
                <c:pt idx="47">
                  <c:v>42720</c:v>
                </c:pt>
                <c:pt idx="48">
                  <c:v>42727</c:v>
                </c:pt>
                <c:pt idx="49">
                  <c:v>42734</c:v>
                </c:pt>
                <c:pt idx="50">
                  <c:v>42741</c:v>
                </c:pt>
                <c:pt idx="51">
                  <c:v>42748</c:v>
                </c:pt>
                <c:pt idx="52">
                  <c:v>42755</c:v>
                </c:pt>
                <c:pt idx="53">
                  <c:v>42762</c:v>
                </c:pt>
                <c:pt idx="54">
                  <c:v>42769</c:v>
                </c:pt>
                <c:pt idx="55">
                  <c:v>42776</c:v>
                </c:pt>
                <c:pt idx="56">
                  <c:v>42783</c:v>
                </c:pt>
                <c:pt idx="57">
                  <c:v>42790</c:v>
                </c:pt>
                <c:pt idx="58">
                  <c:v>42797</c:v>
                </c:pt>
                <c:pt idx="59">
                  <c:v>42804</c:v>
                </c:pt>
                <c:pt idx="60">
                  <c:v>42811</c:v>
                </c:pt>
                <c:pt idx="61">
                  <c:v>42818</c:v>
                </c:pt>
                <c:pt idx="62">
                  <c:v>42825</c:v>
                </c:pt>
                <c:pt idx="63">
                  <c:v>42832</c:v>
                </c:pt>
                <c:pt idx="64">
                  <c:v>42839</c:v>
                </c:pt>
                <c:pt idx="65">
                  <c:v>42846</c:v>
                </c:pt>
                <c:pt idx="66">
                  <c:v>42853</c:v>
                </c:pt>
                <c:pt idx="67">
                  <c:v>42860</c:v>
                </c:pt>
                <c:pt idx="68">
                  <c:v>42867</c:v>
                </c:pt>
                <c:pt idx="69">
                  <c:v>42874</c:v>
                </c:pt>
                <c:pt idx="70">
                  <c:v>42881</c:v>
                </c:pt>
                <c:pt idx="71">
                  <c:v>42888</c:v>
                </c:pt>
                <c:pt idx="72">
                  <c:v>42895</c:v>
                </c:pt>
                <c:pt idx="73">
                  <c:v>42902</c:v>
                </c:pt>
                <c:pt idx="74">
                  <c:v>42909</c:v>
                </c:pt>
                <c:pt idx="75">
                  <c:v>42916</c:v>
                </c:pt>
                <c:pt idx="76">
                  <c:v>42923</c:v>
                </c:pt>
                <c:pt idx="77">
                  <c:v>42930</c:v>
                </c:pt>
                <c:pt idx="78">
                  <c:v>42937</c:v>
                </c:pt>
                <c:pt idx="79">
                  <c:v>42944</c:v>
                </c:pt>
                <c:pt idx="80">
                  <c:v>42951</c:v>
                </c:pt>
                <c:pt idx="81">
                  <c:v>42958</c:v>
                </c:pt>
                <c:pt idx="82">
                  <c:v>42965</c:v>
                </c:pt>
                <c:pt idx="83">
                  <c:v>42972</c:v>
                </c:pt>
                <c:pt idx="84">
                  <c:v>42979</c:v>
                </c:pt>
                <c:pt idx="85">
                  <c:v>42986</c:v>
                </c:pt>
                <c:pt idx="86">
                  <c:v>42993</c:v>
                </c:pt>
                <c:pt idx="87">
                  <c:v>43000</c:v>
                </c:pt>
                <c:pt idx="88">
                  <c:v>43007</c:v>
                </c:pt>
                <c:pt idx="89">
                  <c:v>43014</c:v>
                </c:pt>
                <c:pt idx="90">
                  <c:v>43021</c:v>
                </c:pt>
                <c:pt idx="91">
                  <c:v>43028</c:v>
                </c:pt>
                <c:pt idx="92">
                  <c:v>43035</c:v>
                </c:pt>
                <c:pt idx="93">
                  <c:v>43042</c:v>
                </c:pt>
                <c:pt idx="94">
                  <c:v>43049</c:v>
                </c:pt>
                <c:pt idx="95">
                  <c:v>43056</c:v>
                </c:pt>
                <c:pt idx="96">
                  <c:v>43063</c:v>
                </c:pt>
                <c:pt idx="97">
                  <c:v>43070</c:v>
                </c:pt>
                <c:pt idx="98">
                  <c:v>43077</c:v>
                </c:pt>
                <c:pt idx="99">
                  <c:v>43084</c:v>
                </c:pt>
                <c:pt idx="100">
                  <c:v>43091</c:v>
                </c:pt>
                <c:pt idx="101">
                  <c:v>43098</c:v>
                </c:pt>
                <c:pt idx="102">
                  <c:v>43105</c:v>
                </c:pt>
                <c:pt idx="103">
                  <c:v>43112</c:v>
                </c:pt>
                <c:pt idx="104">
                  <c:v>43119</c:v>
                </c:pt>
                <c:pt idx="105">
                  <c:v>43126</c:v>
                </c:pt>
                <c:pt idx="106">
                  <c:v>43133</c:v>
                </c:pt>
                <c:pt idx="107">
                  <c:v>43140</c:v>
                </c:pt>
                <c:pt idx="108">
                  <c:v>43154</c:v>
                </c:pt>
                <c:pt idx="109">
                  <c:v>43161</c:v>
                </c:pt>
                <c:pt idx="110">
                  <c:v>43168</c:v>
                </c:pt>
                <c:pt idx="111">
                  <c:v>43175</c:v>
                </c:pt>
                <c:pt idx="112">
                  <c:v>43182</c:v>
                </c:pt>
                <c:pt idx="113">
                  <c:v>43189</c:v>
                </c:pt>
                <c:pt idx="114">
                  <c:v>43196</c:v>
                </c:pt>
                <c:pt idx="115">
                  <c:v>43203</c:v>
                </c:pt>
                <c:pt idx="116">
                  <c:v>43210</c:v>
                </c:pt>
                <c:pt idx="117">
                  <c:v>43217</c:v>
                </c:pt>
                <c:pt idx="118">
                  <c:v>43224</c:v>
                </c:pt>
                <c:pt idx="119">
                  <c:v>43231</c:v>
                </c:pt>
                <c:pt idx="120">
                  <c:v>43238</c:v>
                </c:pt>
                <c:pt idx="121">
                  <c:v>43245</c:v>
                </c:pt>
                <c:pt idx="122">
                  <c:v>43252</c:v>
                </c:pt>
                <c:pt idx="123">
                  <c:v>43259</c:v>
                </c:pt>
                <c:pt idx="124">
                  <c:v>43266</c:v>
                </c:pt>
                <c:pt idx="125">
                  <c:v>43273</c:v>
                </c:pt>
                <c:pt idx="126">
                  <c:v>43280</c:v>
                </c:pt>
                <c:pt idx="127">
                  <c:v>43287</c:v>
                </c:pt>
                <c:pt idx="128">
                  <c:v>43294</c:v>
                </c:pt>
                <c:pt idx="129">
                  <c:v>43301</c:v>
                </c:pt>
                <c:pt idx="130">
                  <c:v>43308</c:v>
                </c:pt>
                <c:pt idx="131">
                  <c:v>43315</c:v>
                </c:pt>
                <c:pt idx="132">
                  <c:v>43322</c:v>
                </c:pt>
                <c:pt idx="133">
                  <c:v>43329</c:v>
                </c:pt>
                <c:pt idx="134">
                  <c:v>43336</c:v>
                </c:pt>
                <c:pt idx="135">
                  <c:v>43343</c:v>
                </c:pt>
                <c:pt idx="136">
                  <c:v>43350</c:v>
                </c:pt>
                <c:pt idx="137">
                  <c:v>43357</c:v>
                </c:pt>
                <c:pt idx="138">
                  <c:v>43364</c:v>
                </c:pt>
                <c:pt idx="139">
                  <c:v>43371</c:v>
                </c:pt>
                <c:pt idx="140">
                  <c:v>43385</c:v>
                </c:pt>
                <c:pt idx="141">
                  <c:v>43392</c:v>
                </c:pt>
                <c:pt idx="142">
                  <c:v>43399</c:v>
                </c:pt>
                <c:pt idx="143">
                  <c:v>43406</c:v>
                </c:pt>
                <c:pt idx="144">
                  <c:v>43413</c:v>
                </c:pt>
                <c:pt idx="145">
                  <c:v>43420</c:v>
                </c:pt>
                <c:pt idx="146">
                  <c:v>43427</c:v>
                </c:pt>
                <c:pt idx="147">
                  <c:v>43434</c:v>
                </c:pt>
                <c:pt idx="148">
                  <c:v>43441</c:v>
                </c:pt>
                <c:pt idx="149">
                  <c:v>43448</c:v>
                </c:pt>
                <c:pt idx="150">
                  <c:v>43455</c:v>
                </c:pt>
                <c:pt idx="151">
                  <c:v>43462</c:v>
                </c:pt>
                <c:pt idx="152">
                  <c:v>43469</c:v>
                </c:pt>
                <c:pt idx="153">
                  <c:v>43476</c:v>
                </c:pt>
                <c:pt idx="154">
                  <c:v>43483</c:v>
                </c:pt>
                <c:pt idx="155">
                  <c:v>43490</c:v>
                </c:pt>
                <c:pt idx="156">
                  <c:v>43497</c:v>
                </c:pt>
                <c:pt idx="157">
                  <c:v>43511</c:v>
                </c:pt>
                <c:pt idx="158">
                  <c:v>43518</c:v>
                </c:pt>
                <c:pt idx="159">
                  <c:v>43525</c:v>
                </c:pt>
                <c:pt idx="160">
                  <c:v>43532</c:v>
                </c:pt>
                <c:pt idx="161">
                  <c:v>43539</c:v>
                </c:pt>
                <c:pt idx="162">
                  <c:v>43546</c:v>
                </c:pt>
                <c:pt idx="163">
                  <c:v>43553</c:v>
                </c:pt>
                <c:pt idx="164">
                  <c:v>43560</c:v>
                </c:pt>
                <c:pt idx="165">
                  <c:v>43567</c:v>
                </c:pt>
                <c:pt idx="166">
                  <c:v>43574</c:v>
                </c:pt>
                <c:pt idx="167">
                  <c:v>43581</c:v>
                </c:pt>
                <c:pt idx="168">
                  <c:v>43595</c:v>
                </c:pt>
                <c:pt idx="169">
                  <c:v>43602</c:v>
                </c:pt>
              </c:numCache>
            </c:numRef>
          </c:cat>
          <c:val>
            <c:numRef>
              <c:f>国际钢价!$E$2:$E$1307</c:f>
              <c:numCache>
                <c:formatCode>General</c:formatCode>
                <c:ptCount val="170"/>
                <c:pt idx="0">
                  <c:v>124.1</c:v>
                </c:pt>
                <c:pt idx="1">
                  <c:v>123</c:v>
                </c:pt>
                <c:pt idx="2">
                  <c:v>123.3</c:v>
                </c:pt>
                <c:pt idx="3">
                  <c:v>122.8</c:v>
                </c:pt>
                <c:pt idx="4">
                  <c:v>123.1</c:v>
                </c:pt>
                <c:pt idx="5">
                  <c:v>125.3</c:v>
                </c:pt>
                <c:pt idx="6">
                  <c:v>127.7</c:v>
                </c:pt>
                <c:pt idx="7">
                  <c:v>131</c:v>
                </c:pt>
                <c:pt idx="8">
                  <c:v>143.69999999999999</c:v>
                </c:pt>
                <c:pt idx="9">
                  <c:v>141.19999999999999</c:v>
                </c:pt>
                <c:pt idx="10">
                  <c:v>143.1</c:v>
                </c:pt>
                <c:pt idx="11">
                  <c:v>145.69999999999999</c:v>
                </c:pt>
                <c:pt idx="12">
                  <c:v>150</c:v>
                </c:pt>
                <c:pt idx="13">
                  <c:v>159.4</c:v>
                </c:pt>
                <c:pt idx="14">
                  <c:v>172</c:v>
                </c:pt>
                <c:pt idx="15">
                  <c:v>170.5</c:v>
                </c:pt>
                <c:pt idx="16">
                  <c:v>164.4</c:v>
                </c:pt>
                <c:pt idx="17">
                  <c:v>152.80000000000001</c:v>
                </c:pt>
                <c:pt idx="18">
                  <c:v>149.30000000000001</c:v>
                </c:pt>
                <c:pt idx="19">
                  <c:v>143.5</c:v>
                </c:pt>
                <c:pt idx="20">
                  <c:v>140.9</c:v>
                </c:pt>
                <c:pt idx="21">
                  <c:v>142.5</c:v>
                </c:pt>
                <c:pt idx="22">
                  <c:v>141.5</c:v>
                </c:pt>
                <c:pt idx="23">
                  <c:v>140.5</c:v>
                </c:pt>
                <c:pt idx="24">
                  <c:v>143.4</c:v>
                </c:pt>
                <c:pt idx="25">
                  <c:v>145.80000000000001</c:v>
                </c:pt>
                <c:pt idx="26">
                  <c:v>149.1</c:v>
                </c:pt>
                <c:pt idx="27">
                  <c:v>146.1</c:v>
                </c:pt>
                <c:pt idx="28">
                  <c:v>146.1</c:v>
                </c:pt>
                <c:pt idx="29">
                  <c:v>149</c:v>
                </c:pt>
                <c:pt idx="30">
                  <c:v>151.19999999999999</c:v>
                </c:pt>
                <c:pt idx="31">
                  <c:v>153.30000000000001</c:v>
                </c:pt>
                <c:pt idx="32">
                  <c:v>155.1</c:v>
                </c:pt>
                <c:pt idx="33">
                  <c:v>154.5</c:v>
                </c:pt>
                <c:pt idx="34">
                  <c:v>154.1</c:v>
                </c:pt>
                <c:pt idx="35">
                  <c:v>151.5</c:v>
                </c:pt>
                <c:pt idx="36">
                  <c:v>151.5</c:v>
                </c:pt>
                <c:pt idx="37">
                  <c:v>152.6</c:v>
                </c:pt>
                <c:pt idx="38">
                  <c:v>155.1</c:v>
                </c:pt>
                <c:pt idx="39">
                  <c:v>158</c:v>
                </c:pt>
                <c:pt idx="40">
                  <c:v>159</c:v>
                </c:pt>
                <c:pt idx="41">
                  <c:v>166.9</c:v>
                </c:pt>
                <c:pt idx="42">
                  <c:v>176</c:v>
                </c:pt>
                <c:pt idx="43">
                  <c:v>171.9</c:v>
                </c:pt>
                <c:pt idx="44">
                  <c:v>176.8</c:v>
                </c:pt>
                <c:pt idx="45">
                  <c:v>184.8</c:v>
                </c:pt>
                <c:pt idx="46">
                  <c:v>189.7</c:v>
                </c:pt>
                <c:pt idx="47">
                  <c:v>197.4</c:v>
                </c:pt>
                <c:pt idx="48">
                  <c:v>193.9</c:v>
                </c:pt>
                <c:pt idx="49">
                  <c:v>190.3</c:v>
                </c:pt>
                <c:pt idx="50">
                  <c:v>189.8</c:v>
                </c:pt>
                <c:pt idx="51">
                  <c:v>192</c:v>
                </c:pt>
                <c:pt idx="52">
                  <c:v>192.9</c:v>
                </c:pt>
                <c:pt idx="53">
                  <c:v>192.7</c:v>
                </c:pt>
                <c:pt idx="54">
                  <c:v>192.4</c:v>
                </c:pt>
                <c:pt idx="55">
                  <c:v>193.7</c:v>
                </c:pt>
                <c:pt idx="56">
                  <c:v>200.4</c:v>
                </c:pt>
                <c:pt idx="57">
                  <c:v>204.7</c:v>
                </c:pt>
                <c:pt idx="58">
                  <c:v>208.6</c:v>
                </c:pt>
                <c:pt idx="59">
                  <c:v>205.4</c:v>
                </c:pt>
                <c:pt idx="60">
                  <c:v>207.5</c:v>
                </c:pt>
                <c:pt idx="61">
                  <c:v>203.9</c:v>
                </c:pt>
                <c:pt idx="62">
                  <c:v>200.3</c:v>
                </c:pt>
                <c:pt idx="63">
                  <c:v>198</c:v>
                </c:pt>
                <c:pt idx="64">
                  <c:v>190.8</c:v>
                </c:pt>
                <c:pt idx="65">
                  <c:v>185.1</c:v>
                </c:pt>
                <c:pt idx="66">
                  <c:v>189.12</c:v>
                </c:pt>
                <c:pt idx="67">
                  <c:v>190.44</c:v>
                </c:pt>
                <c:pt idx="68">
                  <c:v>191</c:v>
                </c:pt>
                <c:pt idx="69">
                  <c:v>198.7</c:v>
                </c:pt>
                <c:pt idx="70">
                  <c:v>197.4</c:v>
                </c:pt>
                <c:pt idx="71">
                  <c:v>196.2</c:v>
                </c:pt>
                <c:pt idx="72">
                  <c:v>193.4</c:v>
                </c:pt>
                <c:pt idx="73">
                  <c:v>195.6</c:v>
                </c:pt>
                <c:pt idx="74">
                  <c:v>195.1</c:v>
                </c:pt>
                <c:pt idx="75">
                  <c:v>189.5</c:v>
                </c:pt>
                <c:pt idx="76">
                  <c:v>200.2</c:v>
                </c:pt>
                <c:pt idx="77">
                  <c:v>204.4</c:v>
                </c:pt>
                <c:pt idx="78">
                  <c:v>203.3</c:v>
                </c:pt>
                <c:pt idx="79">
                  <c:v>207.8</c:v>
                </c:pt>
                <c:pt idx="80">
                  <c:v>212.8</c:v>
                </c:pt>
                <c:pt idx="81">
                  <c:v>222</c:v>
                </c:pt>
                <c:pt idx="82">
                  <c:v>221.6</c:v>
                </c:pt>
                <c:pt idx="83">
                  <c:v>225.3</c:v>
                </c:pt>
                <c:pt idx="84">
                  <c:v>225.8</c:v>
                </c:pt>
                <c:pt idx="85">
                  <c:v>230.3</c:v>
                </c:pt>
                <c:pt idx="86">
                  <c:v>231.2</c:v>
                </c:pt>
                <c:pt idx="87">
                  <c:v>225.1</c:v>
                </c:pt>
                <c:pt idx="88">
                  <c:v>222.2</c:v>
                </c:pt>
                <c:pt idx="89">
                  <c:v>223.2</c:v>
                </c:pt>
                <c:pt idx="90">
                  <c:v>224.4</c:v>
                </c:pt>
                <c:pt idx="91">
                  <c:v>224.4</c:v>
                </c:pt>
                <c:pt idx="92">
                  <c:v>224</c:v>
                </c:pt>
                <c:pt idx="93">
                  <c:v>222.9</c:v>
                </c:pt>
                <c:pt idx="94">
                  <c:v>224.6</c:v>
                </c:pt>
                <c:pt idx="95">
                  <c:v>227</c:v>
                </c:pt>
                <c:pt idx="96">
                  <c:v>231.8</c:v>
                </c:pt>
                <c:pt idx="97">
                  <c:v>241.1</c:v>
                </c:pt>
                <c:pt idx="98">
                  <c:v>243.8</c:v>
                </c:pt>
                <c:pt idx="99">
                  <c:v>244.6</c:v>
                </c:pt>
                <c:pt idx="100">
                  <c:v>241.6</c:v>
                </c:pt>
                <c:pt idx="101">
                  <c:v>234.8</c:v>
                </c:pt>
                <c:pt idx="102">
                  <c:v>231.5</c:v>
                </c:pt>
                <c:pt idx="103">
                  <c:v>224.8</c:v>
                </c:pt>
                <c:pt idx="104">
                  <c:v>224.2</c:v>
                </c:pt>
                <c:pt idx="105">
                  <c:v>224.8</c:v>
                </c:pt>
                <c:pt idx="106">
                  <c:v>225</c:v>
                </c:pt>
                <c:pt idx="107">
                  <c:v>225.7</c:v>
                </c:pt>
                <c:pt idx="108">
                  <c:v>226.4</c:v>
                </c:pt>
                <c:pt idx="109">
                  <c:v>232</c:v>
                </c:pt>
                <c:pt idx="110">
                  <c:v>226.6</c:v>
                </c:pt>
                <c:pt idx="111">
                  <c:v>226.1</c:v>
                </c:pt>
                <c:pt idx="112">
                  <c:v>218.8</c:v>
                </c:pt>
                <c:pt idx="113">
                  <c:v>216.6</c:v>
                </c:pt>
                <c:pt idx="114">
                  <c:v>218.7</c:v>
                </c:pt>
                <c:pt idx="115">
                  <c:v>220.3</c:v>
                </c:pt>
                <c:pt idx="116">
                  <c:v>223.4</c:v>
                </c:pt>
                <c:pt idx="117">
                  <c:v>226.3</c:v>
                </c:pt>
                <c:pt idx="118">
                  <c:v>230.7</c:v>
                </c:pt>
                <c:pt idx="119">
                  <c:v>229.2</c:v>
                </c:pt>
                <c:pt idx="120">
                  <c:v>229.8</c:v>
                </c:pt>
                <c:pt idx="121">
                  <c:v>227.9</c:v>
                </c:pt>
                <c:pt idx="122">
                  <c:v>231</c:v>
                </c:pt>
                <c:pt idx="123">
                  <c:v>232.1</c:v>
                </c:pt>
                <c:pt idx="124">
                  <c:v>233.8</c:v>
                </c:pt>
                <c:pt idx="125">
                  <c:v>233</c:v>
                </c:pt>
                <c:pt idx="126">
                  <c:v>230.7</c:v>
                </c:pt>
                <c:pt idx="127">
                  <c:v>229.1</c:v>
                </c:pt>
                <c:pt idx="128">
                  <c:v>231.9</c:v>
                </c:pt>
                <c:pt idx="129">
                  <c:v>231.9</c:v>
                </c:pt>
                <c:pt idx="130">
                  <c:v>233.4</c:v>
                </c:pt>
                <c:pt idx="131">
                  <c:v>235.7</c:v>
                </c:pt>
                <c:pt idx="132">
                  <c:v>238.1</c:v>
                </c:pt>
                <c:pt idx="133">
                  <c:v>239.8</c:v>
                </c:pt>
                <c:pt idx="134">
                  <c:v>242.3</c:v>
                </c:pt>
                <c:pt idx="135">
                  <c:v>241.7</c:v>
                </c:pt>
                <c:pt idx="136">
                  <c:v>242.1</c:v>
                </c:pt>
                <c:pt idx="137">
                  <c:v>242.4</c:v>
                </c:pt>
                <c:pt idx="138">
                  <c:v>243</c:v>
                </c:pt>
                <c:pt idx="139">
                  <c:v>240.1</c:v>
                </c:pt>
                <c:pt idx="140">
                  <c:v>241.5</c:v>
                </c:pt>
                <c:pt idx="141">
                  <c:v>242.3</c:v>
                </c:pt>
                <c:pt idx="142">
                  <c:v>243.6</c:v>
                </c:pt>
                <c:pt idx="143">
                  <c:v>242.7</c:v>
                </c:pt>
                <c:pt idx="144">
                  <c:v>237</c:v>
                </c:pt>
                <c:pt idx="145">
                  <c:v>234.7</c:v>
                </c:pt>
                <c:pt idx="146">
                  <c:v>224.1</c:v>
                </c:pt>
                <c:pt idx="147">
                  <c:v>215.5</c:v>
                </c:pt>
                <c:pt idx="148">
                  <c:v>218.4</c:v>
                </c:pt>
                <c:pt idx="149">
                  <c:v>216.4</c:v>
                </c:pt>
                <c:pt idx="150">
                  <c:v>217.1</c:v>
                </c:pt>
                <c:pt idx="151">
                  <c:v>214.7</c:v>
                </c:pt>
                <c:pt idx="152">
                  <c:v>213.1</c:v>
                </c:pt>
                <c:pt idx="153">
                  <c:v>212.9</c:v>
                </c:pt>
                <c:pt idx="154">
                  <c:v>212.3</c:v>
                </c:pt>
                <c:pt idx="155">
                  <c:v>213.2</c:v>
                </c:pt>
                <c:pt idx="156">
                  <c:v>213.6</c:v>
                </c:pt>
                <c:pt idx="157">
                  <c:v>216.2</c:v>
                </c:pt>
                <c:pt idx="158">
                  <c:v>215.8</c:v>
                </c:pt>
                <c:pt idx="159">
                  <c:v>217.3</c:v>
                </c:pt>
                <c:pt idx="160">
                  <c:v>218.8</c:v>
                </c:pt>
                <c:pt idx="161">
                  <c:v>219.8</c:v>
                </c:pt>
                <c:pt idx="162">
                  <c:v>220.8</c:v>
                </c:pt>
                <c:pt idx="163">
                  <c:v>219.4</c:v>
                </c:pt>
                <c:pt idx="164">
                  <c:v>221.6</c:v>
                </c:pt>
                <c:pt idx="165">
                  <c:v>224.3</c:v>
                </c:pt>
                <c:pt idx="166">
                  <c:v>224.8</c:v>
                </c:pt>
                <c:pt idx="167">
                  <c:v>225.3</c:v>
                </c:pt>
                <c:pt idx="168">
                  <c:v>224.5</c:v>
                </c:pt>
                <c:pt idx="169">
                  <c:v>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B1-40C8-9389-449EE1AD3CA1}"/>
            </c:ext>
          </c:extLst>
        </c:ser>
        <c:ser>
          <c:idx val="4"/>
          <c:order val="4"/>
          <c:tx>
            <c:strRef>
              <c:f>国际钢价!$F$1</c:f>
              <c:strCache>
                <c:ptCount val="1"/>
                <c:pt idx="0">
                  <c:v>中国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国际钢价!$A$2:$A$1307</c:f>
              <c:numCache>
                <c:formatCode>yyyy\-mm\-dd</c:formatCode>
                <c:ptCount val="170"/>
                <c:pt idx="0">
                  <c:v>42377</c:v>
                </c:pt>
                <c:pt idx="1">
                  <c:v>42384</c:v>
                </c:pt>
                <c:pt idx="2">
                  <c:v>42391</c:v>
                </c:pt>
                <c:pt idx="3">
                  <c:v>42398</c:v>
                </c:pt>
                <c:pt idx="4">
                  <c:v>42405</c:v>
                </c:pt>
                <c:pt idx="5">
                  <c:v>42419</c:v>
                </c:pt>
                <c:pt idx="6">
                  <c:v>42426</c:v>
                </c:pt>
                <c:pt idx="7">
                  <c:v>42433</c:v>
                </c:pt>
                <c:pt idx="8">
                  <c:v>42440</c:v>
                </c:pt>
                <c:pt idx="9">
                  <c:v>42447</c:v>
                </c:pt>
                <c:pt idx="10">
                  <c:v>42454</c:v>
                </c:pt>
                <c:pt idx="11">
                  <c:v>42461</c:v>
                </c:pt>
                <c:pt idx="12">
                  <c:v>42468</c:v>
                </c:pt>
                <c:pt idx="13">
                  <c:v>42475</c:v>
                </c:pt>
                <c:pt idx="14">
                  <c:v>42482</c:v>
                </c:pt>
                <c:pt idx="15">
                  <c:v>42489</c:v>
                </c:pt>
                <c:pt idx="16">
                  <c:v>42496</c:v>
                </c:pt>
                <c:pt idx="17">
                  <c:v>42503</c:v>
                </c:pt>
                <c:pt idx="18">
                  <c:v>42510</c:v>
                </c:pt>
                <c:pt idx="19">
                  <c:v>42517</c:v>
                </c:pt>
                <c:pt idx="20">
                  <c:v>42524</c:v>
                </c:pt>
                <c:pt idx="21">
                  <c:v>42531</c:v>
                </c:pt>
                <c:pt idx="22">
                  <c:v>42538</c:v>
                </c:pt>
                <c:pt idx="23">
                  <c:v>42545</c:v>
                </c:pt>
                <c:pt idx="24">
                  <c:v>42552</c:v>
                </c:pt>
                <c:pt idx="25">
                  <c:v>42559</c:v>
                </c:pt>
                <c:pt idx="26">
                  <c:v>42566</c:v>
                </c:pt>
                <c:pt idx="27">
                  <c:v>42573</c:v>
                </c:pt>
                <c:pt idx="28">
                  <c:v>42580</c:v>
                </c:pt>
                <c:pt idx="29">
                  <c:v>42587</c:v>
                </c:pt>
                <c:pt idx="30">
                  <c:v>42594</c:v>
                </c:pt>
                <c:pt idx="31">
                  <c:v>42601</c:v>
                </c:pt>
                <c:pt idx="32">
                  <c:v>42608</c:v>
                </c:pt>
                <c:pt idx="33">
                  <c:v>42615</c:v>
                </c:pt>
                <c:pt idx="34">
                  <c:v>42622</c:v>
                </c:pt>
                <c:pt idx="35">
                  <c:v>42629</c:v>
                </c:pt>
                <c:pt idx="36">
                  <c:v>42636</c:v>
                </c:pt>
                <c:pt idx="37">
                  <c:v>42643</c:v>
                </c:pt>
                <c:pt idx="38">
                  <c:v>42657</c:v>
                </c:pt>
                <c:pt idx="39">
                  <c:v>42664</c:v>
                </c:pt>
                <c:pt idx="40">
                  <c:v>42671</c:v>
                </c:pt>
                <c:pt idx="41">
                  <c:v>42678</c:v>
                </c:pt>
                <c:pt idx="42">
                  <c:v>42685</c:v>
                </c:pt>
                <c:pt idx="43">
                  <c:v>42692</c:v>
                </c:pt>
                <c:pt idx="44">
                  <c:v>42699</c:v>
                </c:pt>
                <c:pt idx="45">
                  <c:v>42706</c:v>
                </c:pt>
                <c:pt idx="46">
                  <c:v>42713</c:v>
                </c:pt>
                <c:pt idx="47">
                  <c:v>42720</c:v>
                </c:pt>
                <c:pt idx="48">
                  <c:v>42727</c:v>
                </c:pt>
                <c:pt idx="49">
                  <c:v>42734</c:v>
                </c:pt>
                <c:pt idx="50">
                  <c:v>42741</c:v>
                </c:pt>
                <c:pt idx="51">
                  <c:v>42748</c:v>
                </c:pt>
                <c:pt idx="52">
                  <c:v>42755</c:v>
                </c:pt>
                <c:pt idx="53">
                  <c:v>42762</c:v>
                </c:pt>
                <c:pt idx="54">
                  <c:v>42769</c:v>
                </c:pt>
                <c:pt idx="55">
                  <c:v>42776</c:v>
                </c:pt>
                <c:pt idx="56">
                  <c:v>42783</c:v>
                </c:pt>
                <c:pt idx="57">
                  <c:v>42790</c:v>
                </c:pt>
                <c:pt idx="58">
                  <c:v>42797</c:v>
                </c:pt>
                <c:pt idx="59">
                  <c:v>42804</c:v>
                </c:pt>
                <c:pt idx="60">
                  <c:v>42811</c:v>
                </c:pt>
                <c:pt idx="61">
                  <c:v>42818</c:v>
                </c:pt>
                <c:pt idx="62">
                  <c:v>42825</c:v>
                </c:pt>
                <c:pt idx="63">
                  <c:v>42832</c:v>
                </c:pt>
                <c:pt idx="64">
                  <c:v>42839</c:v>
                </c:pt>
                <c:pt idx="65">
                  <c:v>42846</c:v>
                </c:pt>
                <c:pt idx="66">
                  <c:v>42853</c:v>
                </c:pt>
                <c:pt idx="67">
                  <c:v>42860</c:v>
                </c:pt>
                <c:pt idx="68">
                  <c:v>42867</c:v>
                </c:pt>
                <c:pt idx="69">
                  <c:v>42874</c:v>
                </c:pt>
                <c:pt idx="70">
                  <c:v>42881</c:v>
                </c:pt>
                <c:pt idx="71">
                  <c:v>42888</c:v>
                </c:pt>
                <c:pt idx="72">
                  <c:v>42895</c:v>
                </c:pt>
                <c:pt idx="73">
                  <c:v>42902</c:v>
                </c:pt>
                <c:pt idx="74">
                  <c:v>42909</c:v>
                </c:pt>
                <c:pt idx="75">
                  <c:v>42916</c:v>
                </c:pt>
                <c:pt idx="76">
                  <c:v>42923</c:v>
                </c:pt>
                <c:pt idx="77">
                  <c:v>42930</c:v>
                </c:pt>
                <c:pt idx="78">
                  <c:v>42937</c:v>
                </c:pt>
                <c:pt idx="79">
                  <c:v>42944</c:v>
                </c:pt>
                <c:pt idx="80">
                  <c:v>42951</c:v>
                </c:pt>
                <c:pt idx="81">
                  <c:v>42958</c:v>
                </c:pt>
                <c:pt idx="82">
                  <c:v>42965</c:v>
                </c:pt>
                <c:pt idx="83">
                  <c:v>42972</c:v>
                </c:pt>
                <c:pt idx="84">
                  <c:v>42979</c:v>
                </c:pt>
                <c:pt idx="85">
                  <c:v>42986</c:v>
                </c:pt>
                <c:pt idx="86">
                  <c:v>42993</c:v>
                </c:pt>
                <c:pt idx="87">
                  <c:v>43000</c:v>
                </c:pt>
                <c:pt idx="88">
                  <c:v>43007</c:v>
                </c:pt>
                <c:pt idx="89">
                  <c:v>43014</c:v>
                </c:pt>
                <c:pt idx="90">
                  <c:v>43021</c:v>
                </c:pt>
                <c:pt idx="91">
                  <c:v>43028</c:v>
                </c:pt>
                <c:pt idx="92">
                  <c:v>43035</c:v>
                </c:pt>
                <c:pt idx="93">
                  <c:v>43042</c:v>
                </c:pt>
                <c:pt idx="94">
                  <c:v>43049</c:v>
                </c:pt>
                <c:pt idx="95">
                  <c:v>43056</c:v>
                </c:pt>
                <c:pt idx="96">
                  <c:v>43063</c:v>
                </c:pt>
                <c:pt idx="97">
                  <c:v>43070</c:v>
                </c:pt>
                <c:pt idx="98">
                  <c:v>43077</c:v>
                </c:pt>
                <c:pt idx="99">
                  <c:v>43084</c:v>
                </c:pt>
                <c:pt idx="100">
                  <c:v>43091</c:v>
                </c:pt>
                <c:pt idx="101">
                  <c:v>43098</c:v>
                </c:pt>
                <c:pt idx="102">
                  <c:v>43105</c:v>
                </c:pt>
                <c:pt idx="103">
                  <c:v>43112</c:v>
                </c:pt>
                <c:pt idx="104">
                  <c:v>43119</c:v>
                </c:pt>
                <c:pt idx="105">
                  <c:v>43126</c:v>
                </c:pt>
                <c:pt idx="106">
                  <c:v>43133</c:v>
                </c:pt>
                <c:pt idx="107">
                  <c:v>43140</c:v>
                </c:pt>
                <c:pt idx="108">
                  <c:v>43154</c:v>
                </c:pt>
                <c:pt idx="109">
                  <c:v>43161</c:v>
                </c:pt>
                <c:pt idx="110">
                  <c:v>43168</c:v>
                </c:pt>
                <c:pt idx="111">
                  <c:v>43175</c:v>
                </c:pt>
                <c:pt idx="112">
                  <c:v>43182</c:v>
                </c:pt>
                <c:pt idx="113">
                  <c:v>43189</c:v>
                </c:pt>
                <c:pt idx="114">
                  <c:v>43196</c:v>
                </c:pt>
                <c:pt idx="115">
                  <c:v>43203</c:v>
                </c:pt>
                <c:pt idx="116">
                  <c:v>43210</c:v>
                </c:pt>
                <c:pt idx="117">
                  <c:v>43217</c:v>
                </c:pt>
                <c:pt idx="118">
                  <c:v>43224</c:v>
                </c:pt>
                <c:pt idx="119">
                  <c:v>43231</c:v>
                </c:pt>
                <c:pt idx="120">
                  <c:v>43238</c:v>
                </c:pt>
                <c:pt idx="121">
                  <c:v>43245</c:v>
                </c:pt>
                <c:pt idx="122">
                  <c:v>43252</c:v>
                </c:pt>
                <c:pt idx="123">
                  <c:v>43259</c:v>
                </c:pt>
                <c:pt idx="124">
                  <c:v>43266</c:v>
                </c:pt>
                <c:pt idx="125">
                  <c:v>43273</c:v>
                </c:pt>
                <c:pt idx="126">
                  <c:v>43280</c:v>
                </c:pt>
                <c:pt idx="127">
                  <c:v>43287</c:v>
                </c:pt>
                <c:pt idx="128">
                  <c:v>43294</c:v>
                </c:pt>
                <c:pt idx="129">
                  <c:v>43301</c:v>
                </c:pt>
                <c:pt idx="130">
                  <c:v>43308</c:v>
                </c:pt>
                <c:pt idx="131">
                  <c:v>43315</c:v>
                </c:pt>
                <c:pt idx="132">
                  <c:v>43322</c:v>
                </c:pt>
                <c:pt idx="133">
                  <c:v>43329</c:v>
                </c:pt>
                <c:pt idx="134">
                  <c:v>43336</c:v>
                </c:pt>
                <c:pt idx="135">
                  <c:v>43343</c:v>
                </c:pt>
                <c:pt idx="136">
                  <c:v>43350</c:v>
                </c:pt>
                <c:pt idx="137">
                  <c:v>43357</c:v>
                </c:pt>
                <c:pt idx="138">
                  <c:v>43364</c:v>
                </c:pt>
                <c:pt idx="139">
                  <c:v>43371</c:v>
                </c:pt>
                <c:pt idx="140">
                  <c:v>43385</c:v>
                </c:pt>
                <c:pt idx="141">
                  <c:v>43392</c:v>
                </c:pt>
                <c:pt idx="142">
                  <c:v>43399</c:v>
                </c:pt>
                <c:pt idx="143">
                  <c:v>43406</c:v>
                </c:pt>
                <c:pt idx="144">
                  <c:v>43413</c:v>
                </c:pt>
                <c:pt idx="145">
                  <c:v>43420</c:v>
                </c:pt>
                <c:pt idx="146">
                  <c:v>43427</c:v>
                </c:pt>
                <c:pt idx="147">
                  <c:v>43434</c:v>
                </c:pt>
                <c:pt idx="148">
                  <c:v>43441</c:v>
                </c:pt>
                <c:pt idx="149">
                  <c:v>43448</c:v>
                </c:pt>
                <c:pt idx="150">
                  <c:v>43455</c:v>
                </c:pt>
                <c:pt idx="151">
                  <c:v>43462</c:v>
                </c:pt>
                <c:pt idx="152">
                  <c:v>43469</c:v>
                </c:pt>
                <c:pt idx="153">
                  <c:v>43476</c:v>
                </c:pt>
                <c:pt idx="154">
                  <c:v>43483</c:v>
                </c:pt>
                <c:pt idx="155">
                  <c:v>43490</c:v>
                </c:pt>
                <c:pt idx="156">
                  <c:v>43497</c:v>
                </c:pt>
                <c:pt idx="157">
                  <c:v>43511</c:v>
                </c:pt>
                <c:pt idx="158">
                  <c:v>43518</c:v>
                </c:pt>
                <c:pt idx="159">
                  <c:v>43525</c:v>
                </c:pt>
                <c:pt idx="160">
                  <c:v>43532</c:v>
                </c:pt>
                <c:pt idx="161">
                  <c:v>43539</c:v>
                </c:pt>
                <c:pt idx="162">
                  <c:v>43546</c:v>
                </c:pt>
                <c:pt idx="163">
                  <c:v>43553</c:v>
                </c:pt>
                <c:pt idx="164">
                  <c:v>43560</c:v>
                </c:pt>
                <c:pt idx="165">
                  <c:v>43567</c:v>
                </c:pt>
                <c:pt idx="166">
                  <c:v>43574</c:v>
                </c:pt>
                <c:pt idx="167">
                  <c:v>43581</c:v>
                </c:pt>
                <c:pt idx="168">
                  <c:v>43595</c:v>
                </c:pt>
                <c:pt idx="169">
                  <c:v>43602</c:v>
                </c:pt>
              </c:numCache>
            </c:numRef>
          </c:cat>
          <c:val>
            <c:numRef>
              <c:f>国际钢价!$F$2:$F$1307</c:f>
              <c:numCache>
                <c:formatCode>General</c:formatCode>
                <c:ptCount val="170"/>
                <c:pt idx="0">
                  <c:v>74.56</c:v>
                </c:pt>
                <c:pt idx="1">
                  <c:v>73.7</c:v>
                </c:pt>
                <c:pt idx="2">
                  <c:v>74.180000000000007</c:v>
                </c:pt>
                <c:pt idx="3">
                  <c:v>73.989999999999995</c:v>
                </c:pt>
                <c:pt idx="4">
                  <c:v>73.959999999999994</c:v>
                </c:pt>
                <c:pt idx="5">
                  <c:v>75.400000000000006</c:v>
                </c:pt>
                <c:pt idx="6">
                  <c:v>77.19</c:v>
                </c:pt>
                <c:pt idx="7">
                  <c:v>79.8</c:v>
                </c:pt>
                <c:pt idx="8">
                  <c:v>91.22</c:v>
                </c:pt>
                <c:pt idx="9">
                  <c:v>88.34</c:v>
                </c:pt>
                <c:pt idx="10">
                  <c:v>90.11</c:v>
                </c:pt>
                <c:pt idx="11">
                  <c:v>91.73</c:v>
                </c:pt>
                <c:pt idx="12">
                  <c:v>95.16</c:v>
                </c:pt>
                <c:pt idx="13">
                  <c:v>102.77</c:v>
                </c:pt>
                <c:pt idx="14">
                  <c:v>113.83</c:v>
                </c:pt>
                <c:pt idx="15">
                  <c:v>111.54</c:v>
                </c:pt>
                <c:pt idx="16">
                  <c:v>105.68</c:v>
                </c:pt>
                <c:pt idx="17">
                  <c:v>96.36</c:v>
                </c:pt>
                <c:pt idx="18">
                  <c:v>93.91</c:v>
                </c:pt>
                <c:pt idx="19">
                  <c:v>89.23</c:v>
                </c:pt>
                <c:pt idx="20">
                  <c:v>87.43</c:v>
                </c:pt>
                <c:pt idx="21">
                  <c:v>88.5</c:v>
                </c:pt>
                <c:pt idx="22">
                  <c:v>88.31</c:v>
                </c:pt>
                <c:pt idx="23">
                  <c:v>87.59</c:v>
                </c:pt>
                <c:pt idx="24">
                  <c:v>89.93</c:v>
                </c:pt>
                <c:pt idx="25">
                  <c:v>91.96</c:v>
                </c:pt>
                <c:pt idx="26">
                  <c:v>94.73</c:v>
                </c:pt>
                <c:pt idx="27">
                  <c:v>93.17</c:v>
                </c:pt>
                <c:pt idx="28">
                  <c:v>94.58</c:v>
                </c:pt>
                <c:pt idx="29">
                  <c:v>95.67</c:v>
                </c:pt>
                <c:pt idx="30">
                  <c:v>97.52</c:v>
                </c:pt>
                <c:pt idx="31">
                  <c:v>99.2</c:v>
                </c:pt>
                <c:pt idx="32">
                  <c:v>101</c:v>
                </c:pt>
                <c:pt idx="33">
                  <c:v>99.96</c:v>
                </c:pt>
                <c:pt idx="34">
                  <c:v>99.4</c:v>
                </c:pt>
                <c:pt idx="35">
                  <c:v>97.75</c:v>
                </c:pt>
                <c:pt idx="36">
                  <c:v>97.05</c:v>
                </c:pt>
                <c:pt idx="37">
                  <c:v>97.84</c:v>
                </c:pt>
                <c:pt idx="38">
                  <c:v>100.16</c:v>
                </c:pt>
                <c:pt idx="39">
                  <c:v>102.88</c:v>
                </c:pt>
                <c:pt idx="40">
                  <c:v>104.48</c:v>
                </c:pt>
                <c:pt idx="41">
                  <c:v>109.92</c:v>
                </c:pt>
                <c:pt idx="42">
                  <c:v>117.87</c:v>
                </c:pt>
                <c:pt idx="43">
                  <c:v>114.37</c:v>
                </c:pt>
                <c:pt idx="44">
                  <c:v>118.59</c:v>
                </c:pt>
                <c:pt idx="45">
                  <c:v>124.03</c:v>
                </c:pt>
                <c:pt idx="46">
                  <c:v>128.26</c:v>
                </c:pt>
                <c:pt idx="47">
                  <c:v>135.01</c:v>
                </c:pt>
                <c:pt idx="48">
                  <c:v>131.26</c:v>
                </c:pt>
                <c:pt idx="49">
                  <c:v>127.74</c:v>
                </c:pt>
                <c:pt idx="50">
                  <c:v>127.13</c:v>
                </c:pt>
                <c:pt idx="51">
                  <c:v>128.32</c:v>
                </c:pt>
                <c:pt idx="52">
                  <c:v>129.05000000000001</c:v>
                </c:pt>
                <c:pt idx="53">
                  <c:v>128.94</c:v>
                </c:pt>
                <c:pt idx="54">
                  <c:v>129.08000000000001</c:v>
                </c:pt>
                <c:pt idx="55">
                  <c:v>129.94999999999999</c:v>
                </c:pt>
                <c:pt idx="56">
                  <c:v>135.22</c:v>
                </c:pt>
                <c:pt idx="57">
                  <c:v>138.41</c:v>
                </c:pt>
                <c:pt idx="58">
                  <c:v>141.08000000000001</c:v>
                </c:pt>
                <c:pt idx="59">
                  <c:v>138.04</c:v>
                </c:pt>
                <c:pt idx="60">
                  <c:v>139.58000000000001</c:v>
                </c:pt>
                <c:pt idx="61">
                  <c:v>135.97999999999999</c:v>
                </c:pt>
                <c:pt idx="62">
                  <c:v>132.56</c:v>
                </c:pt>
                <c:pt idx="63">
                  <c:v>129.88</c:v>
                </c:pt>
                <c:pt idx="64">
                  <c:v>123.6</c:v>
                </c:pt>
                <c:pt idx="65">
                  <c:v>119.11</c:v>
                </c:pt>
                <c:pt idx="66">
                  <c:v>122.55</c:v>
                </c:pt>
                <c:pt idx="67">
                  <c:v>122.53</c:v>
                </c:pt>
                <c:pt idx="68">
                  <c:v>124.3</c:v>
                </c:pt>
                <c:pt idx="69">
                  <c:v>128.85</c:v>
                </c:pt>
                <c:pt idx="70">
                  <c:v>130.32</c:v>
                </c:pt>
                <c:pt idx="71">
                  <c:v>129.27000000000001</c:v>
                </c:pt>
                <c:pt idx="72">
                  <c:v>127.71</c:v>
                </c:pt>
                <c:pt idx="73">
                  <c:v>130.06</c:v>
                </c:pt>
                <c:pt idx="74">
                  <c:v>129.96</c:v>
                </c:pt>
                <c:pt idx="75">
                  <c:v>133.52000000000001</c:v>
                </c:pt>
                <c:pt idx="76">
                  <c:v>134.47999999999999</c:v>
                </c:pt>
                <c:pt idx="77">
                  <c:v>137.83000000000001</c:v>
                </c:pt>
                <c:pt idx="78">
                  <c:v>139.16999999999999</c:v>
                </c:pt>
                <c:pt idx="79">
                  <c:v>139.74</c:v>
                </c:pt>
                <c:pt idx="80">
                  <c:v>143.62</c:v>
                </c:pt>
                <c:pt idx="81">
                  <c:v>151.61000000000001</c:v>
                </c:pt>
                <c:pt idx="82">
                  <c:v>150.31</c:v>
                </c:pt>
                <c:pt idx="83">
                  <c:v>152.88999999999999</c:v>
                </c:pt>
                <c:pt idx="84">
                  <c:v>152.77000000000001</c:v>
                </c:pt>
                <c:pt idx="85">
                  <c:v>155.71</c:v>
                </c:pt>
                <c:pt idx="86">
                  <c:v>154.6</c:v>
                </c:pt>
                <c:pt idx="87">
                  <c:v>150.78</c:v>
                </c:pt>
                <c:pt idx="88">
                  <c:v>149.05000000000001</c:v>
                </c:pt>
                <c:pt idx="89">
                  <c:v>149.31</c:v>
                </c:pt>
                <c:pt idx="90">
                  <c:v>152.06</c:v>
                </c:pt>
                <c:pt idx="91">
                  <c:v>151.55000000000001</c:v>
                </c:pt>
                <c:pt idx="92">
                  <c:v>150.96</c:v>
                </c:pt>
                <c:pt idx="93">
                  <c:v>150.36000000000001</c:v>
                </c:pt>
                <c:pt idx="94">
                  <c:v>152</c:v>
                </c:pt>
                <c:pt idx="95">
                  <c:v>153.84</c:v>
                </c:pt>
                <c:pt idx="96">
                  <c:v>156.09</c:v>
                </c:pt>
                <c:pt idx="97">
                  <c:v>164.22</c:v>
                </c:pt>
                <c:pt idx="98">
                  <c:v>166.27</c:v>
                </c:pt>
                <c:pt idx="99">
                  <c:v>166.45</c:v>
                </c:pt>
                <c:pt idx="100">
                  <c:v>163.99</c:v>
                </c:pt>
                <c:pt idx="101">
                  <c:v>158.41999999999999</c:v>
                </c:pt>
                <c:pt idx="102">
                  <c:v>155.44</c:v>
                </c:pt>
                <c:pt idx="103">
                  <c:v>149.77000000000001</c:v>
                </c:pt>
                <c:pt idx="104">
                  <c:v>148.57</c:v>
                </c:pt>
                <c:pt idx="105">
                  <c:v>149.34</c:v>
                </c:pt>
                <c:pt idx="106">
                  <c:v>149.4</c:v>
                </c:pt>
                <c:pt idx="107">
                  <c:v>149.99</c:v>
                </c:pt>
                <c:pt idx="108">
                  <c:v>150.29</c:v>
                </c:pt>
                <c:pt idx="109">
                  <c:v>154.41999999999999</c:v>
                </c:pt>
                <c:pt idx="110">
                  <c:v>149.74</c:v>
                </c:pt>
                <c:pt idx="111">
                  <c:v>149.41999999999999</c:v>
                </c:pt>
                <c:pt idx="112">
                  <c:v>144</c:v>
                </c:pt>
                <c:pt idx="113">
                  <c:v>142.16999999999999</c:v>
                </c:pt>
                <c:pt idx="114">
                  <c:v>144.55000000000001</c:v>
                </c:pt>
                <c:pt idx="115">
                  <c:v>145.21</c:v>
                </c:pt>
                <c:pt idx="116">
                  <c:v>147.52000000000001</c:v>
                </c:pt>
                <c:pt idx="117">
                  <c:v>149.86000000000001</c:v>
                </c:pt>
                <c:pt idx="118">
                  <c:v>153.31</c:v>
                </c:pt>
                <c:pt idx="119">
                  <c:v>152.08000000000001</c:v>
                </c:pt>
                <c:pt idx="120">
                  <c:v>152.80000000000001</c:v>
                </c:pt>
                <c:pt idx="121">
                  <c:v>151.34</c:v>
                </c:pt>
                <c:pt idx="122">
                  <c:v>153.76</c:v>
                </c:pt>
                <c:pt idx="123">
                  <c:v>154.38999999999999</c:v>
                </c:pt>
                <c:pt idx="124">
                  <c:v>155.69</c:v>
                </c:pt>
                <c:pt idx="125">
                  <c:v>154.69</c:v>
                </c:pt>
                <c:pt idx="126">
                  <c:v>153.19</c:v>
                </c:pt>
                <c:pt idx="127">
                  <c:v>151.99</c:v>
                </c:pt>
                <c:pt idx="128">
                  <c:v>154.09</c:v>
                </c:pt>
                <c:pt idx="129">
                  <c:v>154.24</c:v>
                </c:pt>
                <c:pt idx="130">
                  <c:v>155.72999999999999</c:v>
                </c:pt>
                <c:pt idx="131">
                  <c:v>157.52000000000001</c:v>
                </c:pt>
                <c:pt idx="132">
                  <c:v>159.02000000000001</c:v>
                </c:pt>
                <c:pt idx="133">
                  <c:v>161.6</c:v>
                </c:pt>
                <c:pt idx="134">
                  <c:v>163.86</c:v>
                </c:pt>
                <c:pt idx="135">
                  <c:v>162.09</c:v>
                </c:pt>
                <c:pt idx="136">
                  <c:v>163.16999999999999</c:v>
                </c:pt>
                <c:pt idx="137">
                  <c:v>163.16</c:v>
                </c:pt>
                <c:pt idx="138">
                  <c:v>163.53</c:v>
                </c:pt>
                <c:pt idx="139">
                  <c:v>161.09</c:v>
                </c:pt>
                <c:pt idx="140">
                  <c:v>161.71</c:v>
                </c:pt>
                <c:pt idx="141">
                  <c:v>162.34</c:v>
                </c:pt>
                <c:pt idx="142">
                  <c:v>163.35</c:v>
                </c:pt>
                <c:pt idx="143">
                  <c:v>162.11000000000001</c:v>
                </c:pt>
                <c:pt idx="144">
                  <c:v>159.33000000000001</c:v>
                </c:pt>
                <c:pt idx="145">
                  <c:v>155.43</c:v>
                </c:pt>
                <c:pt idx="146">
                  <c:v>147.19999999999999</c:v>
                </c:pt>
                <c:pt idx="147">
                  <c:v>140.05000000000001</c:v>
                </c:pt>
                <c:pt idx="148">
                  <c:v>143.28</c:v>
                </c:pt>
                <c:pt idx="149">
                  <c:v>142.29</c:v>
                </c:pt>
                <c:pt idx="150">
                  <c:v>143.47</c:v>
                </c:pt>
                <c:pt idx="151">
                  <c:v>141.47999999999999</c:v>
                </c:pt>
                <c:pt idx="152">
                  <c:v>140.24</c:v>
                </c:pt>
                <c:pt idx="153">
                  <c:v>140.36000000000001</c:v>
                </c:pt>
                <c:pt idx="154">
                  <c:v>139.84</c:v>
                </c:pt>
                <c:pt idx="155">
                  <c:v>140.83000000000001</c:v>
                </c:pt>
                <c:pt idx="156">
                  <c:v>141.1</c:v>
                </c:pt>
                <c:pt idx="157">
                  <c:v>142.74</c:v>
                </c:pt>
                <c:pt idx="158">
                  <c:v>142.49</c:v>
                </c:pt>
                <c:pt idx="159">
                  <c:v>143.35</c:v>
                </c:pt>
                <c:pt idx="160">
                  <c:v>144.22</c:v>
                </c:pt>
                <c:pt idx="161">
                  <c:v>144.80000000000001</c:v>
                </c:pt>
                <c:pt idx="162">
                  <c:v>146.13</c:v>
                </c:pt>
                <c:pt idx="163">
                  <c:v>145.21</c:v>
                </c:pt>
                <c:pt idx="164">
                  <c:v>146.91</c:v>
                </c:pt>
                <c:pt idx="165">
                  <c:v>149.27000000000001</c:v>
                </c:pt>
                <c:pt idx="166">
                  <c:v>149.56</c:v>
                </c:pt>
                <c:pt idx="167">
                  <c:v>149.88</c:v>
                </c:pt>
                <c:pt idx="168">
                  <c:v>149.77000000000001</c:v>
                </c:pt>
                <c:pt idx="169">
                  <c:v>148.56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9B1-40C8-9389-449EE1AD3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24967696"/>
        <c:axId val="-1324945936"/>
      </c:lineChart>
      <c:dateAx>
        <c:axId val="-132496769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4945936"/>
        <c:crosses val="autoZero"/>
        <c:auto val="1"/>
        <c:lblOffset val="100"/>
        <c:baseTimeUnit val="days"/>
      </c:dateAx>
      <c:valAx>
        <c:axId val="-132494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496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34676275411026E-2"/>
          <c:y val="0.10395681709717831"/>
          <c:w val="0.89742520118627789"/>
          <c:h val="0.76197503430173597"/>
        </c:manualLayout>
      </c:layout>
      <c:lineChart>
        <c:grouping val="standard"/>
        <c:varyColors val="0"/>
        <c:ser>
          <c:idx val="0"/>
          <c:order val="0"/>
          <c:tx>
            <c:strRef>
              <c:f>美元人民币!$B$1</c:f>
              <c:strCache>
                <c:ptCount val="1"/>
                <c:pt idx="0">
                  <c:v>中间价:美元兑人民币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美元人民币!$A$2:$A$627</c:f>
              <c:numCache>
                <c:formatCode>yyyy\-mm\-dd</c:formatCode>
                <c:ptCount val="56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43153</c:v>
                </c:pt>
                <c:pt idx="33">
                  <c:v>43154</c:v>
                </c:pt>
                <c:pt idx="34">
                  <c:v>43157</c:v>
                </c:pt>
                <c:pt idx="35">
                  <c:v>43158</c:v>
                </c:pt>
                <c:pt idx="36">
                  <c:v>43159</c:v>
                </c:pt>
                <c:pt idx="37">
                  <c:v>43160</c:v>
                </c:pt>
                <c:pt idx="38">
                  <c:v>43161</c:v>
                </c:pt>
                <c:pt idx="39">
                  <c:v>43164</c:v>
                </c:pt>
                <c:pt idx="40">
                  <c:v>43165</c:v>
                </c:pt>
                <c:pt idx="41">
                  <c:v>43166</c:v>
                </c:pt>
                <c:pt idx="42">
                  <c:v>43167</c:v>
                </c:pt>
                <c:pt idx="43">
                  <c:v>43168</c:v>
                </c:pt>
                <c:pt idx="44">
                  <c:v>43171</c:v>
                </c:pt>
                <c:pt idx="45">
                  <c:v>43172</c:v>
                </c:pt>
                <c:pt idx="46">
                  <c:v>43173</c:v>
                </c:pt>
                <c:pt idx="47">
                  <c:v>43174</c:v>
                </c:pt>
                <c:pt idx="48">
                  <c:v>43175</c:v>
                </c:pt>
                <c:pt idx="49">
                  <c:v>43178</c:v>
                </c:pt>
                <c:pt idx="50">
                  <c:v>43179</c:v>
                </c:pt>
                <c:pt idx="51">
                  <c:v>43180</c:v>
                </c:pt>
                <c:pt idx="52">
                  <c:v>43181</c:v>
                </c:pt>
                <c:pt idx="53">
                  <c:v>43182</c:v>
                </c:pt>
                <c:pt idx="54">
                  <c:v>43185</c:v>
                </c:pt>
                <c:pt idx="55">
                  <c:v>43186</c:v>
                </c:pt>
                <c:pt idx="56">
                  <c:v>43187</c:v>
                </c:pt>
                <c:pt idx="57">
                  <c:v>43188</c:v>
                </c:pt>
                <c:pt idx="58">
                  <c:v>43189</c:v>
                </c:pt>
                <c:pt idx="59">
                  <c:v>43192</c:v>
                </c:pt>
                <c:pt idx="60">
                  <c:v>43193</c:v>
                </c:pt>
                <c:pt idx="61">
                  <c:v>43194</c:v>
                </c:pt>
                <c:pt idx="62">
                  <c:v>43199</c:v>
                </c:pt>
                <c:pt idx="63">
                  <c:v>43200</c:v>
                </c:pt>
                <c:pt idx="64">
                  <c:v>43201</c:v>
                </c:pt>
                <c:pt idx="65">
                  <c:v>43202</c:v>
                </c:pt>
                <c:pt idx="66">
                  <c:v>43203</c:v>
                </c:pt>
                <c:pt idx="67">
                  <c:v>43206</c:v>
                </c:pt>
                <c:pt idx="68">
                  <c:v>43207</c:v>
                </c:pt>
                <c:pt idx="69">
                  <c:v>43208</c:v>
                </c:pt>
                <c:pt idx="70">
                  <c:v>43209</c:v>
                </c:pt>
                <c:pt idx="71">
                  <c:v>43210</c:v>
                </c:pt>
                <c:pt idx="72">
                  <c:v>43213</c:v>
                </c:pt>
                <c:pt idx="73">
                  <c:v>43214</c:v>
                </c:pt>
                <c:pt idx="74">
                  <c:v>43215</c:v>
                </c:pt>
                <c:pt idx="75">
                  <c:v>43216</c:v>
                </c:pt>
                <c:pt idx="76">
                  <c:v>43217</c:v>
                </c:pt>
                <c:pt idx="77">
                  <c:v>43222</c:v>
                </c:pt>
                <c:pt idx="78">
                  <c:v>43223</c:v>
                </c:pt>
                <c:pt idx="79">
                  <c:v>43224</c:v>
                </c:pt>
                <c:pt idx="80">
                  <c:v>43227</c:v>
                </c:pt>
                <c:pt idx="81">
                  <c:v>43228</c:v>
                </c:pt>
                <c:pt idx="82">
                  <c:v>43229</c:v>
                </c:pt>
                <c:pt idx="83">
                  <c:v>43230</c:v>
                </c:pt>
                <c:pt idx="84">
                  <c:v>43231</c:v>
                </c:pt>
                <c:pt idx="85">
                  <c:v>43234</c:v>
                </c:pt>
                <c:pt idx="86">
                  <c:v>43235</c:v>
                </c:pt>
                <c:pt idx="87">
                  <c:v>43236</c:v>
                </c:pt>
                <c:pt idx="88">
                  <c:v>43237</c:v>
                </c:pt>
                <c:pt idx="89">
                  <c:v>43238</c:v>
                </c:pt>
                <c:pt idx="90">
                  <c:v>43241</c:v>
                </c:pt>
                <c:pt idx="91">
                  <c:v>43242</c:v>
                </c:pt>
                <c:pt idx="92">
                  <c:v>43243</c:v>
                </c:pt>
                <c:pt idx="93">
                  <c:v>43244</c:v>
                </c:pt>
                <c:pt idx="94">
                  <c:v>43245</c:v>
                </c:pt>
                <c:pt idx="95">
                  <c:v>43248</c:v>
                </c:pt>
                <c:pt idx="96">
                  <c:v>43249</c:v>
                </c:pt>
                <c:pt idx="97">
                  <c:v>43250</c:v>
                </c:pt>
                <c:pt idx="98">
                  <c:v>43251</c:v>
                </c:pt>
                <c:pt idx="99">
                  <c:v>43252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43262</c:v>
                </c:pt>
                <c:pt idx="106">
                  <c:v>43263</c:v>
                </c:pt>
                <c:pt idx="107">
                  <c:v>43264</c:v>
                </c:pt>
                <c:pt idx="108">
                  <c:v>43265</c:v>
                </c:pt>
                <c:pt idx="109">
                  <c:v>43266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43276</c:v>
                </c:pt>
                <c:pt idx="115">
                  <c:v>43277</c:v>
                </c:pt>
                <c:pt idx="116">
                  <c:v>43278</c:v>
                </c:pt>
                <c:pt idx="117">
                  <c:v>43279</c:v>
                </c:pt>
                <c:pt idx="118">
                  <c:v>43280</c:v>
                </c:pt>
                <c:pt idx="119">
                  <c:v>43283</c:v>
                </c:pt>
                <c:pt idx="120">
                  <c:v>43284</c:v>
                </c:pt>
                <c:pt idx="121">
                  <c:v>43285</c:v>
                </c:pt>
                <c:pt idx="122">
                  <c:v>43286</c:v>
                </c:pt>
                <c:pt idx="123">
                  <c:v>43287</c:v>
                </c:pt>
                <c:pt idx="124">
                  <c:v>43290</c:v>
                </c:pt>
                <c:pt idx="125">
                  <c:v>43291</c:v>
                </c:pt>
                <c:pt idx="126">
                  <c:v>43292</c:v>
                </c:pt>
                <c:pt idx="127">
                  <c:v>43293</c:v>
                </c:pt>
                <c:pt idx="128">
                  <c:v>43294</c:v>
                </c:pt>
                <c:pt idx="129">
                  <c:v>43297</c:v>
                </c:pt>
                <c:pt idx="130">
                  <c:v>43298</c:v>
                </c:pt>
                <c:pt idx="131">
                  <c:v>43299</c:v>
                </c:pt>
                <c:pt idx="132">
                  <c:v>43300</c:v>
                </c:pt>
                <c:pt idx="133">
                  <c:v>43301</c:v>
                </c:pt>
                <c:pt idx="134">
                  <c:v>43304</c:v>
                </c:pt>
                <c:pt idx="135">
                  <c:v>43305</c:v>
                </c:pt>
                <c:pt idx="136">
                  <c:v>43306</c:v>
                </c:pt>
                <c:pt idx="137">
                  <c:v>43307</c:v>
                </c:pt>
                <c:pt idx="138">
                  <c:v>43308</c:v>
                </c:pt>
                <c:pt idx="139">
                  <c:v>43311</c:v>
                </c:pt>
                <c:pt idx="140">
                  <c:v>43312</c:v>
                </c:pt>
                <c:pt idx="141">
                  <c:v>43313</c:v>
                </c:pt>
                <c:pt idx="142">
                  <c:v>43314</c:v>
                </c:pt>
                <c:pt idx="143">
                  <c:v>43315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43325</c:v>
                </c:pt>
                <c:pt idx="150">
                  <c:v>43326</c:v>
                </c:pt>
                <c:pt idx="151">
                  <c:v>43327</c:v>
                </c:pt>
                <c:pt idx="152">
                  <c:v>43328</c:v>
                </c:pt>
                <c:pt idx="153">
                  <c:v>43329</c:v>
                </c:pt>
                <c:pt idx="154">
                  <c:v>43332</c:v>
                </c:pt>
                <c:pt idx="155">
                  <c:v>43333</c:v>
                </c:pt>
                <c:pt idx="156">
                  <c:v>43334</c:v>
                </c:pt>
                <c:pt idx="157">
                  <c:v>43335</c:v>
                </c:pt>
                <c:pt idx="158">
                  <c:v>43336</c:v>
                </c:pt>
                <c:pt idx="159">
                  <c:v>43339</c:v>
                </c:pt>
                <c:pt idx="160">
                  <c:v>43340</c:v>
                </c:pt>
                <c:pt idx="161">
                  <c:v>43341</c:v>
                </c:pt>
                <c:pt idx="162">
                  <c:v>43342</c:v>
                </c:pt>
                <c:pt idx="163">
                  <c:v>43343</c:v>
                </c:pt>
                <c:pt idx="164">
                  <c:v>43346</c:v>
                </c:pt>
                <c:pt idx="165">
                  <c:v>43347</c:v>
                </c:pt>
                <c:pt idx="166">
                  <c:v>43348</c:v>
                </c:pt>
                <c:pt idx="167">
                  <c:v>43349</c:v>
                </c:pt>
                <c:pt idx="168">
                  <c:v>43350</c:v>
                </c:pt>
                <c:pt idx="169">
                  <c:v>43353</c:v>
                </c:pt>
                <c:pt idx="170">
                  <c:v>43354</c:v>
                </c:pt>
                <c:pt idx="171">
                  <c:v>43355</c:v>
                </c:pt>
                <c:pt idx="172">
                  <c:v>43356</c:v>
                </c:pt>
                <c:pt idx="173">
                  <c:v>43357</c:v>
                </c:pt>
                <c:pt idx="174">
                  <c:v>43360</c:v>
                </c:pt>
                <c:pt idx="175">
                  <c:v>43361</c:v>
                </c:pt>
                <c:pt idx="176">
                  <c:v>43362</c:v>
                </c:pt>
                <c:pt idx="177">
                  <c:v>43363</c:v>
                </c:pt>
                <c:pt idx="178">
                  <c:v>43364</c:v>
                </c:pt>
                <c:pt idx="179">
                  <c:v>43368</c:v>
                </c:pt>
                <c:pt idx="180">
                  <c:v>43369</c:v>
                </c:pt>
                <c:pt idx="181">
                  <c:v>43370</c:v>
                </c:pt>
                <c:pt idx="182">
                  <c:v>43371</c:v>
                </c:pt>
                <c:pt idx="183">
                  <c:v>43381</c:v>
                </c:pt>
                <c:pt idx="184">
                  <c:v>43382</c:v>
                </c:pt>
                <c:pt idx="185">
                  <c:v>43383</c:v>
                </c:pt>
                <c:pt idx="186">
                  <c:v>43384</c:v>
                </c:pt>
                <c:pt idx="187">
                  <c:v>43385</c:v>
                </c:pt>
                <c:pt idx="188">
                  <c:v>43388</c:v>
                </c:pt>
                <c:pt idx="189">
                  <c:v>43389</c:v>
                </c:pt>
                <c:pt idx="190">
                  <c:v>43390</c:v>
                </c:pt>
                <c:pt idx="191">
                  <c:v>43391</c:v>
                </c:pt>
                <c:pt idx="192">
                  <c:v>43392</c:v>
                </c:pt>
                <c:pt idx="193">
                  <c:v>43395</c:v>
                </c:pt>
                <c:pt idx="194">
                  <c:v>43396</c:v>
                </c:pt>
                <c:pt idx="195">
                  <c:v>43397</c:v>
                </c:pt>
                <c:pt idx="196">
                  <c:v>43398</c:v>
                </c:pt>
                <c:pt idx="197">
                  <c:v>43399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43409</c:v>
                </c:pt>
                <c:pt idx="204">
                  <c:v>43410</c:v>
                </c:pt>
                <c:pt idx="205">
                  <c:v>43411</c:v>
                </c:pt>
                <c:pt idx="206">
                  <c:v>43412</c:v>
                </c:pt>
                <c:pt idx="207">
                  <c:v>43413</c:v>
                </c:pt>
                <c:pt idx="208">
                  <c:v>43416</c:v>
                </c:pt>
                <c:pt idx="209">
                  <c:v>43417</c:v>
                </c:pt>
                <c:pt idx="210">
                  <c:v>43418</c:v>
                </c:pt>
                <c:pt idx="211">
                  <c:v>43419</c:v>
                </c:pt>
                <c:pt idx="212">
                  <c:v>43420</c:v>
                </c:pt>
                <c:pt idx="213">
                  <c:v>43423</c:v>
                </c:pt>
                <c:pt idx="214">
                  <c:v>43424</c:v>
                </c:pt>
                <c:pt idx="215">
                  <c:v>43425</c:v>
                </c:pt>
                <c:pt idx="216">
                  <c:v>43426</c:v>
                </c:pt>
                <c:pt idx="217">
                  <c:v>43427</c:v>
                </c:pt>
                <c:pt idx="218">
                  <c:v>43430</c:v>
                </c:pt>
                <c:pt idx="219">
                  <c:v>43431</c:v>
                </c:pt>
                <c:pt idx="220">
                  <c:v>43432</c:v>
                </c:pt>
                <c:pt idx="221">
                  <c:v>43433</c:v>
                </c:pt>
                <c:pt idx="222">
                  <c:v>43434</c:v>
                </c:pt>
                <c:pt idx="223">
                  <c:v>43437</c:v>
                </c:pt>
                <c:pt idx="224">
                  <c:v>43438</c:v>
                </c:pt>
                <c:pt idx="225">
                  <c:v>43439</c:v>
                </c:pt>
                <c:pt idx="226">
                  <c:v>43440</c:v>
                </c:pt>
                <c:pt idx="227">
                  <c:v>43441</c:v>
                </c:pt>
                <c:pt idx="228">
                  <c:v>43444</c:v>
                </c:pt>
                <c:pt idx="229">
                  <c:v>43445</c:v>
                </c:pt>
                <c:pt idx="230">
                  <c:v>43446</c:v>
                </c:pt>
                <c:pt idx="231">
                  <c:v>43447</c:v>
                </c:pt>
                <c:pt idx="232">
                  <c:v>43448</c:v>
                </c:pt>
                <c:pt idx="233">
                  <c:v>43451</c:v>
                </c:pt>
                <c:pt idx="234">
                  <c:v>43452</c:v>
                </c:pt>
                <c:pt idx="235">
                  <c:v>43453</c:v>
                </c:pt>
                <c:pt idx="236">
                  <c:v>43454</c:v>
                </c:pt>
                <c:pt idx="237">
                  <c:v>43455</c:v>
                </c:pt>
                <c:pt idx="238">
                  <c:v>43458</c:v>
                </c:pt>
                <c:pt idx="239">
                  <c:v>43459</c:v>
                </c:pt>
                <c:pt idx="240">
                  <c:v>43460</c:v>
                </c:pt>
                <c:pt idx="241">
                  <c:v>43461</c:v>
                </c:pt>
                <c:pt idx="242">
                  <c:v>43462</c:v>
                </c:pt>
                <c:pt idx="243">
                  <c:v>43467</c:v>
                </c:pt>
                <c:pt idx="244">
                  <c:v>43468</c:v>
                </c:pt>
                <c:pt idx="245">
                  <c:v>43469</c:v>
                </c:pt>
                <c:pt idx="246">
                  <c:v>43472</c:v>
                </c:pt>
                <c:pt idx="247">
                  <c:v>43473</c:v>
                </c:pt>
                <c:pt idx="248">
                  <c:v>43474</c:v>
                </c:pt>
                <c:pt idx="249">
                  <c:v>43475</c:v>
                </c:pt>
                <c:pt idx="250">
                  <c:v>43476</c:v>
                </c:pt>
                <c:pt idx="251">
                  <c:v>43479</c:v>
                </c:pt>
                <c:pt idx="252">
                  <c:v>43480</c:v>
                </c:pt>
                <c:pt idx="253">
                  <c:v>43481</c:v>
                </c:pt>
                <c:pt idx="254">
                  <c:v>43482</c:v>
                </c:pt>
                <c:pt idx="255">
                  <c:v>43483</c:v>
                </c:pt>
                <c:pt idx="256">
                  <c:v>43486</c:v>
                </c:pt>
                <c:pt idx="257">
                  <c:v>43487</c:v>
                </c:pt>
                <c:pt idx="258">
                  <c:v>43488</c:v>
                </c:pt>
                <c:pt idx="259">
                  <c:v>43489</c:v>
                </c:pt>
                <c:pt idx="260">
                  <c:v>43490</c:v>
                </c:pt>
                <c:pt idx="261">
                  <c:v>43493</c:v>
                </c:pt>
                <c:pt idx="262">
                  <c:v>43494</c:v>
                </c:pt>
                <c:pt idx="263">
                  <c:v>43495</c:v>
                </c:pt>
                <c:pt idx="264">
                  <c:v>43496</c:v>
                </c:pt>
                <c:pt idx="265">
                  <c:v>43497</c:v>
                </c:pt>
                <c:pt idx="266">
                  <c:v>43507</c:v>
                </c:pt>
                <c:pt idx="267">
                  <c:v>43508</c:v>
                </c:pt>
                <c:pt idx="268">
                  <c:v>43509</c:v>
                </c:pt>
                <c:pt idx="269">
                  <c:v>43510</c:v>
                </c:pt>
                <c:pt idx="270">
                  <c:v>43511</c:v>
                </c:pt>
                <c:pt idx="271">
                  <c:v>43514</c:v>
                </c:pt>
                <c:pt idx="272">
                  <c:v>43515</c:v>
                </c:pt>
                <c:pt idx="273">
                  <c:v>43516</c:v>
                </c:pt>
                <c:pt idx="274">
                  <c:v>43517</c:v>
                </c:pt>
                <c:pt idx="275">
                  <c:v>43518</c:v>
                </c:pt>
                <c:pt idx="276">
                  <c:v>43521</c:v>
                </c:pt>
                <c:pt idx="277">
                  <c:v>43522</c:v>
                </c:pt>
                <c:pt idx="278">
                  <c:v>43523</c:v>
                </c:pt>
                <c:pt idx="279">
                  <c:v>43524</c:v>
                </c:pt>
                <c:pt idx="280">
                  <c:v>43525</c:v>
                </c:pt>
                <c:pt idx="281">
                  <c:v>43528</c:v>
                </c:pt>
                <c:pt idx="282">
                  <c:v>43529</c:v>
                </c:pt>
                <c:pt idx="283">
                  <c:v>43530</c:v>
                </c:pt>
                <c:pt idx="284">
                  <c:v>43531</c:v>
                </c:pt>
                <c:pt idx="285">
                  <c:v>43532</c:v>
                </c:pt>
                <c:pt idx="286">
                  <c:v>43535</c:v>
                </c:pt>
                <c:pt idx="287">
                  <c:v>43536</c:v>
                </c:pt>
                <c:pt idx="288">
                  <c:v>43537</c:v>
                </c:pt>
                <c:pt idx="289">
                  <c:v>43538</c:v>
                </c:pt>
                <c:pt idx="290">
                  <c:v>43539</c:v>
                </c:pt>
                <c:pt idx="291">
                  <c:v>43542</c:v>
                </c:pt>
                <c:pt idx="292">
                  <c:v>43543</c:v>
                </c:pt>
                <c:pt idx="293">
                  <c:v>43544</c:v>
                </c:pt>
                <c:pt idx="294">
                  <c:v>43545</c:v>
                </c:pt>
                <c:pt idx="295">
                  <c:v>43546</c:v>
                </c:pt>
                <c:pt idx="296">
                  <c:v>43549</c:v>
                </c:pt>
                <c:pt idx="297">
                  <c:v>43550</c:v>
                </c:pt>
                <c:pt idx="298">
                  <c:v>43551</c:v>
                </c:pt>
                <c:pt idx="299">
                  <c:v>43552</c:v>
                </c:pt>
                <c:pt idx="300">
                  <c:v>43553</c:v>
                </c:pt>
                <c:pt idx="301">
                  <c:v>43556</c:v>
                </c:pt>
                <c:pt idx="302">
                  <c:v>43557</c:v>
                </c:pt>
                <c:pt idx="303">
                  <c:v>43558</c:v>
                </c:pt>
                <c:pt idx="304">
                  <c:v>43559</c:v>
                </c:pt>
                <c:pt idx="305">
                  <c:v>43563</c:v>
                </c:pt>
                <c:pt idx="306">
                  <c:v>43564</c:v>
                </c:pt>
                <c:pt idx="307">
                  <c:v>43565</c:v>
                </c:pt>
                <c:pt idx="308">
                  <c:v>43566</c:v>
                </c:pt>
                <c:pt idx="309">
                  <c:v>43567</c:v>
                </c:pt>
                <c:pt idx="310">
                  <c:v>43570</c:v>
                </c:pt>
                <c:pt idx="311">
                  <c:v>43571</c:v>
                </c:pt>
                <c:pt idx="312">
                  <c:v>43572</c:v>
                </c:pt>
                <c:pt idx="313">
                  <c:v>43573</c:v>
                </c:pt>
                <c:pt idx="314">
                  <c:v>43574</c:v>
                </c:pt>
                <c:pt idx="315">
                  <c:v>43577</c:v>
                </c:pt>
                <c:pt idx="316">
                  <c:v>43578</c:v>
                </c:pt>
                <c:pt idx="317">
                  <c:v>43579</c:v>
                </c:pt>
                <c:pt idx="318">
                  <c:v>43580</c:v>
                </c:pt>
                <c:pt idx="319">
                  <c:v>43581</c:v>
                </c:pt>
                <c:pt idx="320">
                  <c:v>43584</c:v>
                </c:pt>
                <c:pt idx="321">
                  <c:v>43585</c:v>
                </c:pt>
                <c:pt idx="322">
                  <c:v>43591</c:v>
                </c:pt>
                <c:pt idx="323">
                  <c:v>43592</c:v>
                </c:pt>
                <c:pt idx="324">
                  <c:v>43593</c:v>
                </c:pt>
                <c:pt idx="325">
                  <c:v>43594</c:v>
                </c:pt>
                <c:pt idx="326">
                  <c:v>43595</c:v>
                </c:pt>
                <c:pt idx="327">
                  <c:v>43598</c:v>
                </c:pt>
                <c:pt idx="328">
                  <c:v>43599</c:v>
                </c:pt>
                <c:pt idx="329">
                  <c:v>43600</c:v>
                </c:pt>
                <c:pt idx="330">
                  <c:v>43601</c:v>
                </c:pt>
                <c:pt idx="331">
                  <c:v>43602</c:v>
                </c:pt>
                <c:pt idx="332">
                  <c:v>43605</c:v>
                </c:pt>
                <c:pt idx="333">
                  <c:v>43606</c:v>
                </c:pt>
                <c:pt idx="334">
                  <c:v>43607</c:v>
                </c:pt>
                <c:pt idx="335">
                  <c:v>43608</c:v>
                </c:pt>
                <c:pt idx="336">
                  <c:v>43609</c:v>
                </c:pt>
                <c:pt idx="337">
                  <c:v>43612</c:v>
                </c:pt>
                <c:pt idx="338">
                  <c:v>43613</c:v>
                </c:pt>
                <c:pt idx="339">
                  <c:v>43614</c:v>
                </c:pt>
                <c:pt idx="340">
                  <c:v>43615</c:v>
                </c:pt>
                <c:pt idx="341">
                  <c:v>43616</c:v>
                </c:pt>
                <c:pt idx="342">
                  <c:v>43619</c:v>
                </c:pt>
                <c:pt idx="343">
                  <c:v>43620</c:v>
                </c:pt>
                <c:pt idx="344">
                  <c:v>43621</c:v>
                </c:pt>
                <c:pt idx="345">
                  <c:v>43622</c:v>
                </c:pt>
                <c:pt idx="346">
                  <c:v>43626</c:v>
                </c:pt>
                <c:pt idx="347">
                  <c:v>43627</c:v>
                </c:pt>
                <c:pt idx="348">
                  <c:v>43628</c:v>
                </c:pt>
                <c:pt idx="349">
                  <c:v>43629</c:v>
                </c:pt>
                <c:pt idx="350">
                  <c:v>43630</c:v>
                </c:pt>
                <c:pt idx="351">
                  <c:v>43633</c:v>
                </c:pt>
                <c:pt idx="352">
                  <c:v>43634</c:v>
                </c:pt>
                <c:pt idx="353">
                  <c:v>43635</c:v>
                </c:pt>
                <c:pt idx="354">
                  <c:v>43636</c:v>
                </c:pt>
                <c:pt idx="355">
                  <c:v>43637</c:v>
                </c:pt>
                <c:pt idx="356">
                  <c:v>43640</c:v>
                </c:pt>
                <c:pt idx="357">
                  <c:v>43641</c:v>
                </c:pt>
                <c:pt idx="358">
                  <c:v>43642</c:v>
                </c:pt>
                <c:pt idx="359">
                  <c:v>43643</c:v>
                </c:pt>
                <c:pt idx="360">
                  <c:v>43644</c:v>
                </c:pt>
                <c:pt idx="361">
                  <c:v>43647</c:v>
                </c:pt>
                <c:pt idx="362">
                  <c:v>43648</c:v>
                </c:pt>
                <c:pt idx="363">
                  <c:v>43649</c:v>
                </c:pt>
                <c:pt idx="364">
                  <c:v>43650</c:v>
                </c:pt>
                <c:pt idx="365">
                  <c:v>43651</c:v>
                </c:pt>
                <c:pt idx="366">
                  <c:v>43654</c:v>
                </c:pt>
                <c:pt idx="367">
                  <c:v>43655</c:v>
                </c:pt>
                <c:pt idx="368">
                  <c:v>43656</c:v>
                </c:pt>
                <c:pt idx="369">
                  <c:v>43657</c:v>
                </c:pt>
                <c:pt idx="370">
                  <c:v>43658</c:v>
                </c:pt>
                <c:pt idx="371">
                  <c:v>43661</c:v>
                </c:pt>
                <c:pt idx="372">
                  <c:v>43662</c:v>
                </c:pt>
                <c:pt idx="373">
                  <c:v>43663</c:v>
                </c:pt>
                <c:pt idx="374">
                  <c:v>43664</c:v>
                </c:pt>
                <c:pt idx="375">
                  <c:v>43665</c:v>
                </c:pt>
                <c:pt idx="376">
                  <c:v>43668</c:v>
                </c:pt>
                <c:pt idx="377">
                  <c:v>43669</c:v>
                </c:pt>
                <c:pt idx="378">
                  <c:v>43670</c:v>
                </c:pt>
                <c:pt idx="379">
                  <c:v>43671</c:v>
                </c:pt>
                <c:pt idx="380">
                  <c:v>43672</c:v>
                </c:pt>
                <c:pt idx="381">
                  <c:v>43675</c:v>
                </c:pt>
                <c:pt idx="382">
                  <c:v>43676</c:v>
                </c:pt>
                <c:pt idx="383">
                  <c:v>43677</c:v>
                </c:pt>
                <c:pt idx="384">
                  <c:v>43678</c:v>
                </c:pt>
                <c:pt idx="385">
                  <c:v>43679</c:v>
                </c:pt>
                <c:pt idx="386">
                  <c:v>43682</c:v>
                </c:pt>
                <c:pt idx="387">
                  <c:v>43683</c:v>
                </c:pt>
                <c:pt idx="388">
                  <c:v>43684</c:v>
                </c:pt>
                <c:pt idx="389">
                  <c:v>43685</c:v>
                </c:pt>
                <c:pt idx="390">
                  <c:v>43686</c:v>
                </c:pt>
                <c:pt idx="391">
                  <c:v>43689</c:v>
                </c:pt>
                <c:pt idx="392">
                  <c:v>43690</c:v>
                </c:pt>
                <c:pt idx="393">
                  <c:v>43691</c:v>
                </c:pt>
                <c:pt idx="394">
                  <c:v>43692</c:v>
                </c:pt>
                <c:pt idx="395">
                  <c:v>43693</c:v>
                </c:pt>
                <c:pt idx="396">
                  <c:v>43696</c:v>
                </c:pt>
                <c:pt idx="397">
                  <c:v>43697</c:v>
                </c:pt>
                <c:pt idx="398">
                  <c:v>43698</c:v>
                </c:pt>
                <c:pt idx="399">
                  <c:v>43699</c:v>
                </c:pt>
                <c:pt idx="400">
                  <c:v>43700</c:v>
                </c:pt>
                <c:pt idx="401">
                  <c:v>43703</c:v>
                </c:pt>
                <c:pt idx="402">
                  <c:v>43704</c:v>
                </c:pt>
                <c:pt idx="403">
                  <c:v>43705</c:v>
                </c:pt>
                <c:pt idx="404">
                  <c:v>43706</c:v>
                </c:pt>
                <c:pt idx="405">
                  <c:v>43707</c:v>
                </c:pt>
                <c:pt idx="406">
                  <c:v>43710</c:v>
                </c:pt>
                <c:pt idx="407">
                  <c:v>43711</c:v>
                </c:pt>
                <c:pt idx="408">
                  <c:v>43712</c:v>
                </c:pt>
                <c:pt idx="409">
                  <c:v>43713</c:v>
                </c:pt>
                <c:pt idx="410">
                  <c:v>43714</c:v>
                </c:pt>
                <c:pt idx="411">
                  <c:v>43717</c:v>
                </c:pt>
                <c:pt idx="412">
                  <c:v>43718</c:v>
                </c:pt>
                <c:pt idx="413">
                  <c:v>43719</c:v>
                </c:pt>
                <c:pt idx="414">
                  <c:v>43720</c:v>
                </c:pt>
                <c:pt idx="415">
                  <c:v>43724</c:v>
                </c:pt>
                <c:pt idx="416">
                  <c:v>43725</c:v>
                </c:pt>
                <c:pt idx="417">
                  <c:v>43726</c:v>
                </c:pt>
                <c:pt idx="418">
                  <c:v>43727</c:v>
                </c:pt>
                <c:pt idx="419">
                  <c:v>43728</c:v>
                </c:pt>
                <c:pt idx="420">
                  <c:v>43731</c:v>
                </c:pt>
                <c:pt idx="421">
                  <c:v>43732</c:v>
                </c:pt>
                <c:pt idx="422">
                  <c:v>43733</c:v>
                </c:pt>
                <c:pt idx="423">
                  <c:v>43734</c:v>
                </c:pt>
                <c:pt idx="424">
                  <c:v>43735</c:v>
                </c:pt>
                <c:pt idx="425">
                  <c:v>43738</c:v>
                </c:pt>
                <c:pt idx="426">
                  <c:v>43746</c:v>
                </c:pt>
                <c:pt idx="427">
                  <c:v>43747</c:v>
                </c:pt>
                <c:pt idx="428">
                  <c:v>43748</c:v>
                </c:pt>
                <c:pt idx="429">
                  <c:v>43749</c:v>
                </c:pt>
                <c:pt idx="430">
                  <c:v>43752</c:v>
                </c:pt>
                <c:pt idx="431">
                  <c:v>43753</c:v>
                </c:pt>
                <c:pt idx="432">
                  <c:v>43754</c:v>
                </c:pt>
                <c:pt idx="433">
                  <c:v>43755</c:v>
                </c:pt>
                <c:pt idx="434">
                  <c:v>43756</c:v>
                </c:pt>
                <c:pt idx="435">
                  <c:v>43759</c:v>
                </c:pt>
                <c:pt idx="436">
                  <c:v>43760</c:v>
                </c:pt>
                <c:pt idx="437">
                  <c:v>43761</c:v>
                </c:pt>
                <c:pt idx="438">
                  <c:v>43762</c:v>
                </c:pt>
                <c:pt idx="439">
                  <c:v>43763</c:v>
                </c:pt>
                <c:pt idx="440">
                  <c:v>43766</c:v>
                </c:pt>
                <c:pt idx="441">
                  <c:v>43767</c:v>
                </c:pt>
                <c:pt idx="442">
                  <c:v>43768</c:v>
                </c:pt>
                <c:pt idx="443">
                  <c:v>43769</c:v>
                </c:pt>
                <c:pt idx="444">
                  <c:v>43770</c:v>
                </c:pt>
                <c:pt idx="445">
                  <c:v>43773</c:v>
                </c:pt>
                <c:pt idx="446">
                  <c:v>43774</c:v>
                </c:pt>
                <c:pt idx="447">
                  <c:v>43775</c:v>
                </c:pt>
                <c:pt idx="448">
                  <c:v>43776</c:v>
                </c:pt>
                <c:pt idx="449">
                  <c:v>43777</c:v>
                </c:pt>
                <c:pt idx="450">
                  <c:v>43780</c:v>
                </c:pt>
                <c:pt idx="451">
                  <c:v>43781</c:v>
                </c:pt>
                <c:pt idx="452">
                  <c:v>43782</c:v>
                </c:pt>
                <c:pt idx="453">
                  <c:v>43783</c:v>
                </c:pt>
                <c:pt idx="454">
                  <c:v>43784</c:v>
                </c:pt>
                <c:pt idx="455">
                  <c:v>43787</c:v>
                </c:pt>
                <c:pt idx="456">
                  <c:v>43788</c:v>
                </c:pt>
                <c:pt idx="457">
                  <c:v>43789</c:v>
                </c:pt>
                <c:pt idx="458">
                  <c:v>43803</c:v>
                </c:pt>
                <c:pt idx="459">
                  <c:v>43810</c:v>
                </c:pt>
                <c:pt idx="460">
                  <c:v>43829</c:v>
                </c:pt>
                <c:pt idx="461">
                  <c:v>43830</c:v>
                </c:pt>
                <c:pt idx="462">
                  <c:v>43831</c:v>
                </c:pt>
                <c:pt idx="463">
                  <c:v>43832</c:v>
                </c:pt>
                <c:pt idx="464">
                  <c:v>43833</c:v>
                </c:pt>
                <c:pt idx="465">
                  <c:v>43836</c:v>
                </c:pt>
                <c:pt idx="466">
                  <c:v>43837</c:v>
                </c:pt>
                <c:pt idx="467">
                  <c:v>43838</c:v>
                </c:pt>
                <c:pt idx="468">
                  <c:v>43839</c:v>
                </c:pt>
                <c:pt idx="469">
                  <c:v>43840</c:v>
                </c:pt>
                <c:pt idx="470">
                  <c:v>43843</c:v>
                </c:pt>
                <c:pt idx="471">
                  <c:v>43844</c:v>
                </c:pt>
                <c:pt idx="472">
                  <c:v>43845</c:v>
                </c:pt>
                <c:pt idx="473">
                  <c:v>43846</c:v>
                </c:pt>
                <c:pt idx="474">
                  <c:v>43847</c:v>
                </c:pt>
                <c:pt idx="475">
                  <c:v>43850</c:v>
                </c:pt>
                <c:pt idx="476">
                  <c:v>43851</c:v>
                </c:pt>
                <c:pt idx="477">
                  <c:v>43852</c:v>
                </c:pt>
                <c:pt idx="478">
                  <c:v>43853</c:v>
                </c:pt>
                <c:pt idx="479">
                  <c:v>43854</c:v>
                </c:pt>
                <c:pt idx="480">
                  <c:v>43857</c:v>
                </c:pt>
                <c:pt idx="481">
                  <c:v>43858</c:v>
                </c:pt>
                <c:pt idx="482">
                  <c:v>43859</c:v>
                </c:pt>
                <c:pt idx="483">
                  <c:v>43860</c:v>
                </c:pt>
                <c:pt idx="484">
                  <c:v>43861</c:v>
                </c:pt>
                <c:pt idx="485">
                  <c:v>43864</c:v>
                </c:pt>
                <c:pt idx="486">
                  <c:v>43865</c:v>
                </c:pt>
                <c:pt idx="487">
                  <c:v>43866</c:v>
                </c:pt>
                <c:pt idx="488">
                  <c:v>43867</c:v>
                </c:pt>
                <c:pt idx="489">
                  <c:v>43868</c:v>
                </c:pt>
                <c:pt idx="490">
                  <c:v>43871</c:v>
                </c:pt>
                <c:pt idx="491">
                  <c:v>43872</c:v>
                </c:pt>
                <c:pt idx="492">
                  <c:v>43873</c:v>
                </c:pt>
                <c:pt idx="493">
                  <c:v>43874</c:v>
                </c:pt>
                <c:pt idx="494">
                  <c:v>43875</c:v>
                </c:pt>
                <c:pt idx="495">
                  <c:v>43878</c:v>
                </c:pt>
                <c:pt idx="496">
                  <c:v>43879</c:v>
                </c:pt>
                <c:pt idx="497">
                  <c:v>43880</c:v>
                </c:pt>
                <c:pt idx="498">
                  <c:v>43881</c:v>
                </c:pt>
                <c:pt idx="499">
                  <c:v>43882</c:v>
                </c:pt>
                <c:pt idx="500">
                  <c:v>43885</c:v>
                </c:pt>
                <c:pt idx="501">
                  <c:v>43886</c:v>
                </c:pt>
                <c:pt idx="502">
                  <c:v>43887</c:v>
                </c:pt>
                <c:pt idx="503">
                  <c:v>43888</c:v>
                </c:pt>
                <c:pt idx="504">
                  <c:v>43889</c:v>
                </c:pt>
                <c:pt idx="505">
                  <c:v>43892</c:v>
                </c:pt>
                <c:pt idx="506">
                  <c:v>43893</c:v>
                </c:pt>
                <c:pt idx="507">
                  <c:v>43894</c:v>
                </c:pt>
                <c:pt idx="508">
                  <c:v>43895</c:v>
                </c:pt>
                <c:pt idx="509">
                  <c:v>43896</c:v>
                </c:pt>
                <c:pt idx="510">
                  <c:v>43899</c:v>
                </c:pt>
                <c:pt idx="511">
                  <c:v>43900</c:v>
                </c:pt>
                <c:pt idx="512">
                  <c:v>43901</c:v>
                </c:pt>
                <c:pt idx="513">
                  <c:v>43902</c:v>
                </c:pt>
                <c:pt idx="514">
                  <c:v>43903</c:v>
                </c:pt>
                <c:pt idx="515">
                  <c:v>43906</c:v>
                </c:pt>
                <c:pt idx="516">
                  <c:v>43907</c:v>
                </c:pt>
                <c:pt idx="517">
                  <c:v>43908</c:v>
                </c:pt>
                <c:pt idx="518">
                  <c:v>43909</c:v>
                </c:pt>
                <c:pt idx="519">
                  <c:v>43910</c:v>
                </c:pt>
                <c:pt idx="520">
                  <c:v>43913</c:v>
                </c:pt>
                <c:pt idx="521">
                  <c:v>43914</c:v>
                </c:pt>
                <c:pt idx="522">
                  <c:v>43915</c:v>
                </c:pt>
                <c:pt idx="523">
                  <c:v>43916</c:v>
                </c:pt>
                <c:pt idx="524">
                  <c:v>43917</c:v>
                </c:pt>
                <c:pt idx="525">
                  <c:v>43920</c:v>
                </c:pt>
                <c:pt idx="526">
                  <c:v>43921</c:v>
                </c:pt>
                <c:pt idx="527">
                  <c:v>43922</c:v>
                </c:pt>
                <c:pt idx="528">
                  <c:v>43923</c:v>
                </c:pt>
                <c:pt idx="529">
                  <c:v>43924</c:v>
                </c:pt>
                <c:pt idx="530">
                  <c:v>43927</c:v>
                </c:pt>
                <c:pt idx="531">
                  <c:v>43928</c:v>
                </c:pt>
                <c:pt idx="532">
                  <c:v>43929</c:v>
                </c:pt>
                <c:pt idx="533">
                  <c:v>43930</c:v>
                </c:pt>
                <c:pt idx="534">
                  <c:v>43931</c:v>
                </c:pt>
                <c:pt idx="535">
                  <c:v>43934</c:v>
                </c:pt>
                <c:pt idx="536">
                  <c:v>43935</c:v>
                </c:pt>
                <c:pt idx="537">
                  <c:v>43936</c:v>
                </c:pt>
                <c:pt idx="538">
                  <c:v>43937</c:v>
                </c:pt>
                <c:pt idx="539">
                  <c:v>43938</c:v>
                </c:pt>
                <c:pt idx="540">
                  <c:v>43941</c:v>
                </c:pt>
                <c:pt idx="541">
                  <c:v>43942</c:v>
                </c:pt>
                <c:pt idx="542">
                  <c:v>43943</c:v>
                </c:pt>
                <c:pt idx="543">
                  <c:v>43944</c:v>
                </c:pt>
                <c:pt idx="544">
                  <c:v>43945</c:v>
                </c:pt>
                <c:pt idx="545">
                  <c:v>43948</c:v>
                </c:pt>
                <c:pt idx="546">
                  <c:v>43949</c:v>
                </c:pt>
                <c:pt idx="547">
                  <c:v>43950</c:v>
                </c:pt>
                <c:pt idx="548">
                  <c:v>43951</c:v>
                </c:pt>
                <c:pt idx="549">
                  <c:v>43952</c:v>
                </c:pt>
                <c:pt idx="550">
                  <c:v>43955</c:v>
                </c:pt>
                <c:pt idx="551">
                  <c:v>43956</c:v>
                </c:pt>
                <c:pt idx="552">
                  <c:v>43957</c:v>
                </c:pt>
                <c:pt idx="553">
                  <c:v>43958</c:v>
                </c:pt>
                <c:pt idx="554">
                  <c:v>43959</c:v>
                </c:pt>
                <c:pt idx="555">
                  <c:v>43962</c:v>
                </c:pt>
                <c:pt idx="556">
                  <c:v>43963</c:v>
                </c:pt>
                <c:pt idx="557">
                  <c:v>43964</c:v>
                </c:pt>
                <c:pt idx="558">
                  <c:v>43965</c:v>
                </c:pt>
                <c:pt idx="559">
                  <c:v>43966</c:v>
                </c:pt>
                <c:pt idx="560">
                  <c:v>43969</c:v>
                </c:pt>
                <c:pt idx="561">
                  <c:v>43970</c:v>
                </c:pt>
                <c:pt idx="562">
                  <c:v>43971</c:v>
                </c:pt>
                <c:pt idx="563">
                  <c:v>43972</c:v>
                </c:pt>
                <c:pt idx="564">
                  <c:v>43973</c:v>
                </c:pt>
                <c:pt idx="565">
                  <c:v>43976</c:v>
                </c:pt>
              </c:numCache>
            </c:numRef>
          </c:cat>
          <c:val>
            <c:numRef>
              <c:f>美元人民币!$B$2:$B$627</c:f>
              <c:numCache>
                <c:formatCode>General</c:formatCode>
                <c:ptCount val="566"/>
                <c:pt idx="0">
                  <c:v>6.5079000000000002</c:v>
                </c:pt>
                <c:pt idx="1">
                  <c:v>6.492</c:v>
                </c:pt>
                <c:pt idx="2">
                  <c:v>6.5042999999999997</c:v>
                </c:pt>
                <c:pt idx="3">
                  <c:v>6.4915000000000003</c:v>
                </c:pt>
                <c:pt idx="4">
                  <c:v>6.4832000000000001</c:v>
                </c:pt>
                <c:pt idx="5">
                  <c:v>6.4968000000000004</c:v>
                </c:pt>
                <c:pt idx="6">
                  <c:v>6.5206999999999997</c:v>
                </c:pt>
                <c:pt idx="7">
                  <c:v>6.5147000000000004</c:v>
                </c:pt>
                <c:pt idx="8">
                  <c:v>6.4931999999999999</c:v>
                </c:pt>
                <c:pt idx="9">
                  <c:v>6.4573999999999998</c:v>
                </c:pt>
                <c:pt idx="10">
                  <c:v>6.4371999999999998</c:v>
                </c:pt>
                <c:pt idx="11">
                  <c:v>6.4335000000000004</c:v>
                </c:pt>
                <c:pt idx="12">
                  <c:v>6.4401000000000002</c:v>
                </c:pt>
                <c:pt idx="13">
                  <c:v>6.4169</c:v>
                </c:pt>
                <c:pt idx="14">
                  <c:v>6.4112</c:v>
                </c:pt>
                <c:pt idx="15">
                  <c:v>6.4009</c:v>
                </c:pt>
                <c:pt idx="16">
                  <c:v>6.3916000000000004</c:v>
                </c:pt>
                <c:pt idx="17">
                  <c:v>6.3723999999999998</c:v>
                </c:pt>
                <c:pt idx="18">
                  <c:v>6.3436000000000003</c:v>
                </c:pt>
                <c:pt idx="19">
                  <c:v>6.3266999999999998</c:v>
                </c:pt>
                <c:pt idx="20">
                  <c:v>6.3311999999999999</c:v>
                </c:pt>
                <c:pt idx="21">
                  <c:v>6.3338999999999999</c:v>
                </c:pt>
                <c:pt idx="22">
                  <c:v>6.3045</c:v>
                </c:pt>
                <c:pt idx="23">
                  <c:v>6.2885</c:v>
                </c:pt>
                <c:pt idx="24">
                  <c:v>6.3018999999999998</c:v>
                </c:pt>
                <c:pt idx="25">
                  <c:v>6.3071999999999999</c:v>
                </c:pt>
                <c:pt idx="26">
                  <c:v>6.2881999999999998</c:v>
                </c:pt>
                <c:pt idx="27">
                  <c:v>6.2821999999999996</c:v>
                </c:pt>
                <c:pt idx="28">
                  <c:v>6.3193999999999999</c:v>
                </c:pt>
                <c:pt idx="29">
                  <c:v>6.3000999999999996</c:v>
                </c:pt>
                <c:pt idx="30">
                  <c:v>6.3247</c:v>
                </c:pt>
                <c:pt idx="31">
                  <c:v>6.3428000000000004</c:v>
                </c:pt>
                <c:pt idx="32">
                  <c:v>6.3529999999999998</c:v>
                </c:pt>
                <c:pt idx="33">
                  <c:v>6.3482000000000003</c:v>
                </c:pt>
                <c:pt idx="34">
                  <c:v>6.3377999999999997</c:v>
                </c:pt>
                <c:pt idx="35">
                  <c:v>6.3146000000000004</c:v>
                </c:pt>
                <c:pt idx="36">
                  <c:v>6.3293999999999997</c:v>
                </c:pt>
                <c:pt idx="37">
                  <c:v>6.3352000000000004</c:v>
                </c:pt>
                <c:pt idx="38">
                  <c:v>6.3334000000000001</c:v>
                </c:pt>
                <c:pt idx="39">
                  <c:v>6.3430999999999997</c:v>
                </c:pt>
                <c:pt idx="40">
                  <c:v>6.3385999999999996</c:v>
                </c:pt>
                <c:pt idx="41">
                  <c:v>6.3293999999999997</c:v>
                </c:pt>
                <c:pt idx="42">
                  <c:v>6.3239000000000001</c:v>
                </c:pt>
                <c:pt idx="43">
                  <c:v>6.3451000000000004</c:v>
                </c:pt>
                <c:pt idx="44">
                  <c:v>6.3333000000000004</c:v>
                </c:pt>
                <c:pt idx="45">
                  <c:v>6.3217999999999996</c:v>
                </c:pt>
                <c:pt idx="46">
                  <c:v>6.3205</c:v>
                </c:pt>
                <c:pt idx="47">
                  <c:v>6.3140999999999998</c:v>
                </c:pt>
                <c:pt idx="48">
                  <c:v>6.3339999999999996</c:v>
                </c:pt>
                <c:pt idx="49">
                  <c:v>6.3319999999999999</c:v>
                </c:pt>
                <c:pt idx="50">
                  <c:v>6.3246000000000002</c:v>
                </c:pt>
                <c:pt idx="51">
                  <c:v>6.3395999999999999</c:v>
                </c:pt>
                <c:pt idx="52">
                  <c:v>6.3167</c:v>
                </c:pt>
                <c:pt idx="53">
                  <c:v>6.3272000000000004</c:v>
                </c:pt>
                <c:pt idx="54">
                  <c:v>6.3193000000000001</c:v>
                </c:pt>
                <c:pt idx="55">
                  <c:v>6.2816000000000001</c:v>
                </c:pt>
                <c:pt idx="56">
                  <c:v>6.2785000000000002</c:v>
                </c:pt>
                <c:pt idx="57">
                  <c:v>6.3045999999999998</c:v>
                </c:pt>
                <c:pt idx="58">
                  <c:v>6.2881</c:v>
                </c:pt>
                <c:pt idx="59">
                  <c:v>6.2763999999999998</c:v>
                </c:pt>
                <c:pt idx="60">
                  <c:v>6.2832999999999997</c:v>
                </c:pt>
                <c:pt idx="61">
                  <c:v>6.2926000000000002</c:v>
                </c:pt>
                <c:pt idx="62">
                  <c:v>6.3113999999999999</c:v>
                </c:pt>
                <c:pt idx="63">
                  <c:v>6.3071000000000002</c:v>
                </c:pt>
                <c:pt idx="64">
                  <c:v>6.2911000000000001</c:v>
                </c:pt>
                <c:pt idx="65">
                  <c:v>6.2834000000000003</c:v>
                </c:pt>
                <c:pt idx="66">
                  <c:v>6.2897999999999996</c:v>
                </c:pt>
                <c:pt idx="67">
                  <c:v>6.2884000000000002</c:v>
                </c:pt>
                <c:pt idx="68">
                  <c:v>6.2770999999999999</c:v>
                </c:pt>
                <c:pt idx="69">
                  <c:v>6.2816999999999998</c:v>
                </c:pt>
                <c:pt idx="70">
                  <c:v>6.2831999999999999</c:v>
                </c:pt>
                <c:pt idx="71">
                  <c:v>6.2896999999999998</c:v>
                </c:pt>
                <c:pt idx="72">
                  <c:v>6.3033999999999999</c:v>
                </c:pt>
                <c:pt idx="73">
                  <c:v>6.3228999999999997</c:v>
                </c:pt>
                <c:pt idx="74">
                  <c:v>6.3066000000000004</c:v>
                </c:pt>
                <c:pt idx="75">
                  <c:v>6.3282999999999996</c:v>
                </c:pt>
                <c:pt idx="76">
                  <c:v>6.3392999999999997</c:v>
                </c:pt>
                <c:pt idx="77">
                  <c:v>6.367</c:v>
                </c:pt>
                <c:pt idx="78">
                  <c:v>6.3731999999999998</c:v>
                </c:pt>
                <c:pt idx="79">
                  <c:v>6.3521000000000001</c:v>
                </c:pt>
                <c:pt idx="80">
                  <c:v>6.3583999999999996</c:v>
                </c:pt>
                <c:pt idx="81">
                  <c:v>6.3673999999999999</c:v>
                </c:pt>
                <c:pt idx="82">
                  <c:v>6.3733000000000004</c:v>
                </c:pt>
                <c:pt idx="83">
                  <c:v>6.3768000000000002</c:v>
                </c:pt>
                <c:pt idx="84">
                  <c:v>6.3524000000000003</c:v>
                </c:pt>
                <c:pt idx="85">
                  <c:v>6.3345000000000002</c:v>
                </c:pt>
                <c:pt idx="86">
                  <c:v>6.3486000000000002</c:v>
                </c:pt>
                <c:pt idx="87">
                  <c:v>6.3745000000000003</c:v>
                </c:pt>
                <c:pt idx="88">
                  <c:v>6.3678999999999997</c:v>
                </c:pt>
                <c:pt idx="89">
                  <c:v>6.3762999999999996</c:v>
                </c:pt>
                <c:pt idx="90">
                  <c:v>6.3852000000000002</c:v>
                </c:pt>
                <c:pt idx="91">
                  <c:v>6.3799000000000001</c:v>
                </c:pt>
                <c:pt idx="92">
                  <c:v>6.3773</c:v>
                </c:pt>
                <c:pt idx="93">
                  <c:v>6.3815999999999997</c:v>
                </c:pt>
                <c:pt idx="94">
                  <c:v>6.3867000000000003</c:v>
                </c:pt>
                <c:pt idx="95">
                  <c:v>6.3962000000000003</c:v>
                </c:pt>
                <c:pt idx="96">
                  <c:v>6.4020999999999999</c:v>
                </c:pt>
                <c:pt idx="97">
                  <c:v>6.4207000000000001</c:v>
                </c:pt>
                <c:pt idx="98">
                  <c:v>6.4143999999999997</c:v>
                </c:pt>
                <c:pt idx="99">
                  <c:v>6.4077999999999999</c:v>
                </c:pt>
                <c:pt idx="100">
                  <c:v>6.4207999999999998</c:v>
                </c:pt>
                <c:pt idx="101">
                  <c:v>6.4157000000000002</c:v>
                </c:pt>
                <c:pt idx="102">
                  <c:v>6.4039999999999999</c:v>
                </c:pt>
                <c:pt idx="103">
                  <c:v>6.3918999999999997</c:v>
                </c:pt>
                <c:pt idx="104">
                  <c:v>6.4002999999999997</c:v>
                </c:pt>
                <c:pt idx="105">
                  <c:v>6.4063999999999997</c:v>
                </c:pt>
                <c:pt idx="106">
                  <c:v>6.4120999999999997</c:v>
                </c:pt>
                <c:pt idx="107">
                  <c:v>6.4156000000000004</c:v>
                </c:pt>
                <c:pt idx="108">
                  <c:v>6.3962000000000003</c:v>
                </c:pt>
                <c:pt idx="109">
                  <c:v>6.4306000000000001</c:v>
                </c:pt>
                <c:pt idx="110">
                  <c:v>6.4234999999999998</c:v>
                </c:pt>
                <c:pt idx="111">
                  <c:v>6.4585999999999997</c:v>
                </c:pt>
                <c:pt idx="112">
                  <c:v>6.4706000000000001</c:v>
                </c:pt>
                <c:pt idx="113">
                  <c:v>6.4804000000000004</c:v>
                </c:pt>
                <c:pt idx="114">
                  <c:v>6.4893000000000001</c:v>
                </c:pt>
                <c:pt idx="115">
                  <c:v>6.5179999999999998</c:v>
                </c:pt>
                <c:pt idx="116">
                  <c:v>6.5568999999999997</c:v>
                </c:pt>
                <c:pt idx="117">
                  <c:v>6.5960000000000001</c:v>
                </c:pt>
                <c:pt idx="118">
                  <c:v>6.6166</c:v>
                </c:pt>
                <c:pt idx="119">
                  <c:v>6.6157000000000004</c:v>
                </c:pt>
                <c:pt idx="120">
                  <c:v>6.6497000000000002</c:v>
                </c:pt>
                <c:pt idx="121">
                  <c:v>6.6595000000000004</c:v>
                </c:pt>
                <c:pt idx="122">
                  <c:v>6.6180000000000003</c:v>
                </c:pt>
                <c:pt idx="123">
                  <c:v>6.6336000000000004</c:v>
                </c:pt>
                <c:pt idx="124">
                  <c:v>6.6393000000000004</c:v>
                </c:pt>
                <c:pt idx="125">
                  <c:v>6.6258999999999997</c:v>
                </c:pt>
                <c:pt idx="126">
                  <c:v>6.6234000000000002</c:v>
                </c:pt>
                <c:pt idx="127">
                  <c:v>6.6726000000000001</c:v>
                </c:pt>
                <c:pt idx="128">
                  <c:v>6.6726999999999999</c:v>
                </c:pt>
                <c:pt idx="129">
                  <c:v>6.6757999999999997</c:v>
                </c:pt>
                <c:pt idx="130">
                  <c:v>6.6821000000000002</c:v>
                </c:pt>
                <c:pt idx="131">
                  <c:v>6.6913999999999998</c:v>
                </c:pt>
                <c:pt idx="132">
                  <c:v>6.7065999999999999</c:v>
                </c:pt>
                <c:pt idx="133">
                  <c:v>6.7671000000000001</c:v>
                </c:pt>
                <c:pt idx="134">
                  <c:v>6.7592999999999996</c:v>
                </c:pt>
                <c:pt idx="135">
                  <c:v>6.7891000000000004</c:v>
                </c:pt>
                <c:pt idx="136">
                  <c:v>6.8040000000000003</c:v>
                </c:pt>
                <c:pt idx="137">
                  <c:v>6.7662000000000004</c:v>
                </c:pt>
                <c:pt idx="138">
                  <c:v>6.7942</c:v>
                </c:pt>
                <c:pt idx="139">
                  <c:v>6.8131000000000004</c:v>
                </c:pt>
                <c:pt idx="140">
                  <c:v>6.8164999999999996</c:v>
                </c:pt>
                <c:pt idx="141">
                  <c:v>6.8292999999999999</c:v>
                </c:pt>
                <c:pt idx="142">
                  <c:v>6.7942</c:v>
                </c:pt>
                <c:pt idx="143">
                  <c:v>6.8322000000000003</c:v>
                </c:pt>
                <c:pt idx="144">
                  <c:v>6.8513000000000002</c:v>
                </c:pt>
                <c:pt idx="145">
                  <c:v>6.8430999999999997</c:v>
                </c:pt>
                <c:pt idx="146">
                  <c:v>6.8312999999999997</c:v>
                </c:pt>
                <c:pt idx="147">
                  <c:v>6.8316999999999997</c:v>
                </c:pt>
                <c:pt idx="148">
                  <c:v>6.8395000000000001</c:v>
                </c:pt>
                <c:pt idx="149">
                  <c:v>6.8628999999999998</c:v>
                </c:pt>
                <c:pt idx="150">
                  <c:v>6.8695000000000004</c:v>
                </c:pt>
                <c:pt idx="151">
                  <c:v>6.8856000000000002</c:v>
                </c:pt>
                <c:pt idx="152">
                  <c:v>6.8945999999999996</c:v>
                </c:pt>
                <c:pt idx="153">
                  <c:v>6.8894000000000002</c:v>
                </c:pt>
                <c:pt idx="154">
                  <c:v>6.8718000000000004</c:v>
                </c:pt>
                <c:pt idx="155">
                  <c:v>6.8360000000000003</c:v>
                </c:pt>
                <c:pt idx="156">
                  <c:v>6.8270999999999997</c:v>
                </c:pt>
                <c:pt idx="157">
                  <c:v>6.8367000000000004</c:v>
                </c:pt>
                <c:pt idx="158">
                  <c:v>6.8710000000000004</c:v>
                </c:pt>
                <c:pt idx="159">
                  <c:v>6.8507999999999996</c:v>
                </c:pt>
                <c:pt idx="160">
                  <c:v>6.8052000000000001</c:v>
                </c:pt>
                <c:pt idx="161">
                  <c:v>6.8071999999999999</c:v>
                </c:pt>
                <c:pt idx="162">
                  <c:v>6.8113000000000001</c:v>
                </c:pt>
                <c:pt idx="163">
                  <c:v>6.8246000000000002</c:v>
                </c:pt>
                <c:pt idx="164">
                  <c:v>6.8346999999999998</c:v>
                </c:pt>
                <c:pt idx="165">
                  <c:v>6.8182999999999998</c:v>
                </c:pt>
                <c:pt idx="166">
                  <c:v>6.8266</c:v>
                </c:pt>
                <c:pt idx="167">
                  <c:v>6.8216999999999999</c:v>
                </c:pt>
                <c:pt idx="168">
                  <c:v>6.8212000000000002</c:v>
                </c:pt>
                <c:pt idx="169">
                  <c:v>6.8388999999999998</c:v>
                </c:pt>
                <c:pt idx="170">
                  <c:v>6.8487999999999998</c:v>
                </c:pt>
                <c:pt idx="171">
                  <c:v>6.8545999999999996</c:v>
                </c:pt>
                <c:pt idx="172">
                  <c:v>6.8487999999999998</c:v>
                </c:pt>
                <c:pt idx="173">
                  <c:v>6.8361999999999998</c:v>
                </c:pt>
                <c:pt idx="174">
                  <c:v>6.8509000000000002</c:v>
                </c:pt>
                <c:pt idx="175">
                  <c:v>6.8554000000000004</c:v>
                </c:pt>
                <c:pt idx="176">
                  <c:v>6.8569000000000004</c:v>
                </c:pt>
                <c:pt idx="177">
                  <c:v>6.8529999999999998</c:v>
                </c:pt>
                <c:pt idx="178">
                  <c:v>6.8357000000000001</c:v>
                </c:pt>
                <c:pt idx="179">
                  <c:v>6.8440000000000003</c:v>
                </c:pt>
                <c:pt idx="180">
                  <c:v>6.8571</c:v>
                </c:pt>
                <c:pt idx="181">
                  <c:v>6.8642000000000003</c:v>
                </c:pt>
                <c:pt idx="182">
                  <c:v>6.8792</c:v>
                </c:pt>
                <c:pt idx="183">
                  <c:v>6.8956999999999997</c:v>
                </c:pt>
                <c:pt idx="184">
                  <c:v>6.9019000000000004</c:v>
                </c:pt>
                <c:pt idx="185">
                  <c:v>6.9071999999999996</c:v>
                </c:pt>
                <c:pt idx="186">
                  <c:v>6.9097999999999997</c:v>
                </c:pt>
                <c:pt idx="187">
                  <c:v>6.9119999999999999</c:v>
                </c:pt>
                <c:pt idx="188">
                  <c:v>6.9154</c:v>
                </c:pt>
                <c:pt idx="189">
                  <c:v>6.9119000000000002</c:v>
                </c:pt>
                <c:pt idx="190">
                  <c:v>6.9103000000000003</c:v>
                </c:pt>
                <c:pt idx="191">
                  <c:v>6.9275000000000002</c:v>
                </c:pt>
                <c:pt idx="192">
                  <c:v>6.9386999999999999</c:v>
                </c:pt>
                <c:pt idx="193">
                  <c:v>6.9236000000000004</c:v>
                </c:pt>
                <c:pt idx="194">
                  <c:v>6.9337999999999997</c:v>
                </c:pt>
                <c:pt idx="195">
                  <c:v>6.9356999999999998</c:v>
                </c:pt>
                <c:pt idx="196">
                  <c:v>6.9409000000000001</c:v>
                </c:pt>
                <c:pt idx="197">
                  <c:v>6.9509999999999996</c:v>
                </c:pt>
                <c:pt idx="198">
                  <c:v>6.9377000000000004</c:v>
                </c:pt>
                <c:pt idx="199">
                  <c:v>6.9573999999999998</c:v>
                </c:pt>
                <c:pt idx="200">
                  <c:v>6.9645999999999999</c:v>
                </c:pt>
                <c:pt idx="201">
                  <c:v>6.9669999999999996</c:v>
                </c:pt>
                <c:pt idx="202">
                  <c:v>6.9371</c:v>
                </c:pt>
                <c:pt idx="203">
                  <c:v>6.8975999999999997</c:v>
                </c:pt>
                <c:pt idx="204">
                  <c:v>6.9074999999999998</c:v>
                </c:pt>
                <c:pt idx="205">
                  <c:v>6.9065000000000003</c:v>
                </c:pt>
                <c:pt idx="206">
                  <c:v>6.9162999999999997</c:v>
                </c:pt>
                <c:pt idx="207">
                  <c:v>6.9329000000000001</c:v>
                </c:pt>
                <c:pt idx="208">
                  <c:v>6.9476000000000004</c:v>
                </c:pt>
                <c:pt idx="209">
                  <c:v>6.9629000000000003</c:v>
                </c:pt>
                <c:pt idx="210">
                  <c:v>6.9401999999999999</c:v>
                </c:pt>
                <c:pt idx="211">
                  <c:v>6.9391999999999996</c:v>
                </c:pt>
                <c:pt idx="212">
                  <c:v>6.9377000000000004</c:v>
                </c:pt>
                <c:pt idx="213">
                  <c:v>6.9245000000000001</c:v>
                </c:pt>
                <c:pt idx="214">
                  <c:v>6.9279999999999999</c:v>
                </c:pt>
                <c:pt idx="215">
                  <c:v>6.9448999999999996</c:v>
                </c:pt>
                <c:pt idx="216">
                  <c:v>6.9390999999999998</c:v>
                </c:pt>
                <c:pt idx="217">
                  <c:v>6.9306000000000001</c:v>
                </c:pt>
                <c:pt idx="218">
                  <c:v>6.9452999999999996</c:v>
                </c:pt>
                <c:pt idx="219">
                  <c:v>6.9462999999999999</c:v>
                </c:pt>
                <c:pt idx="220">
                  <c:v>6.95</c:v>
                </c:pt>
                <c:pt idx="221">
                  <c:v>6.9352999999999998</c:v>
                </c:pt>
                <c:pt idx="222">
                  <c:v>6.9356999999999998</c:v>
                </c:pt>
                <c:pt idx="223">
                  <c:v>6.9431000000000003</c:v>
                </c:pt>
                <c:pt idx="224">
                  <c:v>6.8939000000000004</c:v>
                </c:pt>
                <c:pt idx="225">
                  <c:v>6.8475999999999999</c:v>
                </c:pt>
                <c:pt idx="226">
                  <c:v>6.8598999999999997</c:v>
                </c:pt>
                <c:pt idx="227">
                  <c:v>6.8663999999999996</c:v>
                </c:pt>
                <c:pt idx="228">
                  <c:v>6.8693</c:v>
                </c:pt>
                <c:pt idx="229">
                  <c:v>6.8996000000000004</c:v>
                </c:pt>
                <c:pt idx="230">
                  <c:v>6.9063999999999997</c:v>
                </c:pt>
                <c:pt idx="231">
                  <c:v>6.8769</c:v>
                </c:pt>
                <c:pt idx="232">
                  <c:v>6.875</c:v>
                </c:pt>
                <c:pt idx="233">
                  <c:v>6.8907999999999996</c:v>
                </c:pt>
                <c:pt idx="234">
                  <c:v>6.8853999999999997</c:v>
                </c:pt>
                <c:pt idx="235">
                  <c:v>6.8868999999999998</c:v>
                </c:pt>
                <c:pt idx="236">
                  <c:v>6.8936000000000002</c:v>
                </c:pt>
                <c:pt idx="237">
                  <c:v>6.8825000000000003</c:v>
                </c:pt>
                <c:pt idx="238">
                  <c:v>6.9005999999999998</c:v>
                </c:pt>
                <c:pt idx="239">
                  <c:v>6.8918999999999997</c:v>
                </c:pt>
                <c:pt idx="240">
                  <c:v>6.8845000000000001</c:v>
                </c:pt>
                <c:pt idx="241">
                  <c:v>6.8894000000000002</c:v>
                </c:pt>
                <c:pt idx="242">
                  <c:v>6.8632</c:v>
                </c:pt>
                <c:pt idx="243">
                  <c:v>6.8482000000000003</c:v>
                </c:pt>
                <c:pt idx="244">
                  <c:v>6.8631000000000002</c:v>
                </c:pt>
                <c:pt idx="245">
                  <c:v>6.8586</c:v>
                </c:pt>
                <c:pt idx="246">
                  <c:v>6.8517000000000001</c:v>
                </c:pt>
                <c:pt idx="247">
                  <c:v>6.8402000000000003</c:v>
                </c:pt>
                <c:pt idx="248">
                  <c:v>6.8525999999999998</c:v>
                </c:pt>
                <c:pt idx="249">
                  <c:v>6.8159999999999998</c:v>
                </c:pt>
                <c:pt idx="250">
                  <c:v>6.7908999999999997</c:v>
                </c:pt>
                <c:pt idx="251">
                  <c:v>6.7560000000000002</c:v>
                </c:pt>
                <c:pt idx="252">
                  <c:v>6.7542</c:v>
                </c:pt>
                <c:pt idx="253">
                  <c:v>6.7614999999999998</c:v>
                </c:pt>
                <c:pt idx="254">
                  <c:v>6.7591999999999999</c:v>
                </c:pt>
                <c:pt idx="255">
                  <c:v>6.7664999999999997</c:v>
                </c:pt>
                <c:pt idx="256">
                  <c:v>6.7774000000000001</c:v>
                </c:pt>
                <c:pt idx="257">
                  <c:v>6.7854000000000001</c:v>
                </c:pt>
                <c:pt idx="258">
                  <c:v>6.7968999999999999</c:v>
                </c:pt>
                <c:pt idx="259">
                  <c:v>6.7801999999999998</c:v>
                </c:pt>
                <c:pt idx="260">
                  <c:v>6.7941000000000003</c:v>
                </c:pt>
                <c:pt idx="261">
                  <c:v>6.7472000000000003</c:v>
                </c:pt>
                <c:pt idx="262">
                  <c:v>6.7355999999999998</c:v>
                </c:pt>
                <c:pt idx="263">
                  <c:v>6.7343000000000002</c:v>
                </c:pt>
                <c:pt idx="264">
                  <c:v>6.7024999999999997</c:v>
                </c:pt>
                <c:pt idx="265">
                  <c:v>6.7081</c:v>
                </c:pt>
                <c:pt idx="266">
                  <c:v>6.7495000000000003</c:v>
                </c:pt>
                <c:pt idx="267">
                  <c:v>6.7765000000000004</c:v>
                </c:pt>
                <c:pt idx="268">
                  <c:v>6.7675000000000001</c:v>
                </c:pt>
                <c:pt idx="269">
                  <c:v>6.7744</c:v>
                </c:pt>
                <c:pt idx="270">
                  <c:v>6.7622999999999998</c:v>
                </c:pt>
                <c:pt idx="271">
                  <c:v>6.7659000000000002</c:v>
                </c:pt>
                <c:pt idx="272">
                  <c:v>6.7641999999999998</c:v>
                </c:pt>
                <c:pt idx="273">
                  <c:v>6.7557999999999998</c:v>
                </c:pt>
                <c:pt idx="274">
                  <c:v>6.7220000000000004</c:v>
                </c:pt>
                <c:pt idx="275">
                  <c:v>6.7150999999999996</c:v>
                </c:pt>
                <c:pt idx="276">
                  <c:v>6.7130999999999998</c:v>
                </c:pt>
                <c:pt idx="277">
                  <c:v>6.6951999999999998</c:v>
                </c:pt>
                <c:pt idx="278">
                  <c:v>6.6856999999999998</c:v>
                </c:pt>
                <c:pt idx="279">
                  <c:v>6.6901000000000002</c:v>
                </c:pt>
                <c:pt idx="280">
                  <c:v>6.6957000000000004</c:v>
                </c:pt>
                <c:pt idx="281">
                  <c:v>6.7049000000000003</c:v>
                </c:pt>
                <c:pt idx="282">
                  <c:v>6.6997999999999998</c:v>
                </c:pt>
                <c:pt idx="283">
                  <c:v>6.7053000000000003</c:v>
                </c:pt>
                <c:pt idx="284">
                  <c:v>6.7110000000000003</c:v>
                </c:pt>
                <c:pt idx="285">
                  <c:v>6.7234999999999996</c:v>
                </c:pt>
                <c:pt idx="286">
                  <c:v>6.7202000000000002</c:v>
                </c:pt>
                <c:pt idx="287">
                  <c:v>6.7127999999999997</c:v>
                </c:pt>
                <c:pt idx="288">
                  <c:v>6.7114000000000003</c:v>
                </c:pt>
                <c:pt idx="289">
                  <c:v>6.7008999999999999</c:v>
                </c:pt>
                <c:pt idx="290">
                  <c:v>6.7167000000000003</c:v>
                </c:pt>
                <c:pt idx="291">
                  <c:v>6.7088000000000001</c:v>
                </c:pt>
                <c:pt idx="292">
                  <c:v>6.7061999999999999</c:v>
                </c:pt>
                <c:pt idx="293">
                  <c:v>6.7100999999999997</c:v>
                </c:pt>
                <c:pt idx="294">
                  <c:v>6.6849999999999996</c:v>
                </c:pt>
                <c:pt idx="295">
                  <c:v>6.6943999999999999</c:v>
                </c:pt>
                <c:pt idx="296">
                  <c:v>6.7098000000000004</c:v>
                </c:pt>
                <c:pt idx="297">
                  <c:v>6.7042000000000002</c:v>
                </c:pt>
                <c:pt idx="298">
                  <c:v>6.7141000000000002</c:v>
                </c:pt>
                <c:pt idx="299">
                  <c:v>6.7263000000000002</c:v>
                </c:pt>
                <c:pt idx="300">
                  <c:v>6.7335000000000003</c:v>
                </c:pt>
                <c:pt idx="301">
                  <c:v>6.7192999999999996</c:v>
                </c:pt>
                <c:pt idx="302">
                  <c:v>6.7161</c:v>
                </c:pt>
                <c:pt idx="303">
                  <c:v>6.7194000000000003</c:v>
                </c:pt>
                <c:pt idx="304">
                  <c:v>6.7054999999999998</c:v>
                </c:pt>
                <c:pt idx="305">
                  <c:v>6.7201000000000004</c:v>
                </c:pt>
                <c:pt idx="306">
                  <c:v>6.7141999999999999</c:v>
                </c:pt>
                <c:pt idx="307">
                  <c:v>6.7110000000000003</c:v>
                </c:pt>
                <c:pt idx="308">
                  <c:v>6.7088000000000001</c:v>
                </c:pt>
                <c:pt idx="309">
                  <c:v>6.7220000000000004</c:v>
                </c:pt>
                <c:pt idx="310">
                  <c:v>6.7111999999999998</c:v>
                </c:pt>
                <c:pt idx="311">
                  <c:v>6.7096999999999998</c:v>
                </c:pt>
                <c:pt idx="312">
                  <c:v>6.7110000000000003</c:v>
                </c:pt>
                <c:pt idx="313">
                  <c:v>6.6910999999999996</c:v>
                </c:pt>
                <c:pt idx="314">
                  <c:v>6.7042999999999999</c:v>
                </c:pt>
                <c:pt idx="315">
                  <c:v>6.7035</c:v>
                </c:pt>
                <c:pt idx="316">
                  <c:v>6.7081999999999997</c:v>
                </c:pt>
                <c:pt idx="317">
                  <c:v>6.7205000000000004</c:v>
                </c:pt>
                <c:pt idx="318">
                  <c:v>6.7306999999999997</c:v>
                </c:pt>
                <c:pt idx="319">
                  <c:v>6.7306999999999997</c:v>
                </c:pt>
                <c:pt idx="320">
                  <c:v>6.7309999999999999</c:v>
                </c:pt>
                <c:pt idx="321">
                  <c:v>6.7286000000000001</c:v>
                </c:pt>
                <c:pt idx="322">
                  <c:v>6.7343999999999999</c:v>
                </c:pt>
                <c:pt idx="323">
                  <c:v>6.7614000000000001</c:v>
                </c:pt>
                <c:pt idx="324">
                  <c:v>6.7595999999999998</c:v>
                </c:pt>
                <c:pt idx="325">
                  <c:v>6.7664999999999997</c:v>
                </c:pt>
                <c:pt idx="326">
                  <c:v>6.7911999999999999</c:v>
                </c:pt>
                <c:pt idx="327">
                  <c:v>6.7953999999999999</c:v>
                </c:pt>
                <c:pt idx="328">
                  <c:v>6.8365</c:v>
                </c:pt>
                <c:pt idx="329">
                  <c:v>6.8648999999999996</c:v>
                </c:pt>
                <c:pt idx="330">
                  <c:v>6.8688000000000002</c:v>
                </c:pt>
                <c:pt idx="331">
                  <c:v>6.8859000000000004</c:v>
                </c:pt>
                <c:pt idx="332">
                  <c:v>6.8987999999999996</c:v>
                </c:pt>
                <c:pt idx="333">
                  <c:v>6.899</c:v>
                </c:pt>
                <c:pt idx="334">
                  <c:v>6.8992000000000004</c:v>
                </c:pt>
                <c:pt idx="335">
                  <c:v>6.8994</c:v>
                </c:pt>
                <c:pt idx="336">
                  <c:v>6.8993000000000002</c:v>
                </c:pt>
                <c:pt idx="337">
                  <c:v>6.8924000000000003</c:v>
                </c:pt>
                <c:pt idx="338">
                  <c:v>6.8973000000000004</c:v>
                </c:pt>
                <c:pt idx="339">
                  <c:v>6.8987999999999996</c:v>
                </c:pt>
                <c:pt idx="340">
                  <c:v>6.899</c:v>
                </c:pt>
                <c:pt idx="341">
                  <c:v>6.8992000000000004</c:v>
                </c:pt>
                <c:pt idx="342">
                  <c:v>6.8895999999999997</c:v>
                </c:pt>
                <c:pt idx="343">
                  <c:v>6.8822000000000001</c:v>
                </c:pt>
                <c:pt idx="344">
                  <c:v>6.8902999999999999</c:v>
                </c:pt>
                <c:pt idx="345">
                  <c:v>6.8944999999999999</c:v>
                </c:pt>
                <c:pt idx="346">
                  <c:v>6.8925000000000001</c:v>
                </c:pt>
                <c:pt idx="347">
                  <c:v>6.8929999999999998</c:v>
                </c:pt>
                <c:pt idx="348">
                  <c:v>6.8932000000000002</c:v>
                </c:pt>
                <c:pt idx="349">
                  <c:v>6.8933999999999997</c:v>
                </c:pt>
                <c:pt idx="350">
                  <c:v>6.8936999999999999</c:v>
                </c:pt>
                <c:pt idx="351">
                  <c:v>6.8940000000000001</c:v>
                </c:pt>
                <c:pt idx="352">
                  <c:v>6.8941999999999997</c:v>
                </c:pt>
                <c:pt idx="353">
                  <c:v>6.8893000000000004</c:v>
                </c:pt>
                <c:pt idx="354">
                  <c:v>6.8804999999999996</c:v>
                </c:pt>
                <c:pt idx="355">
                  <c:v>6.8472</c:v>
                </c:pt>
                <c:pt idx="356">
                  <c:v>6.8502999999999998</c:v>
                </c:pt>
                <c:pt idx="357">
                  <c:v>6.8579999999999997</c:v>
                </c:pt>
                <c:pt idx="358">
                  <c:v>6.8700999999999999</c:v>
                </c:pt>
                <c:pt idx="359">
                  <c:v>6.8777999999999997</c:v>
                </c:pt>
                <c:pt idx="360">
                  <c:v>6.8746999999999998</c:v>
                </c:pt>
                <c:pt idx="361">
                  <c:v>6.8715999999999999</c:v>
                </c:pt>
                <c:pt idx="362">
                  <c:v>6.8513000000000002</c:v>
                </c:pt>
                <c:pt idx="363">
                  <c:v>6.8639999999999999</c:v>
                </c:pt>
                <c:pt idx="364">
                  <c:v>6.8704999999999998</c:v>
                </c:pt>
                <c:pt idx="365">
                  <c:v>6.8696999999999999</c:v>
                </c:pt>
                <c:pt idx="366">
                  <c:v>6.8880999999999997</c:v>
                </c:pt>
                <c:pt idx="367">
                  <c:v>6.8853</c:v>
                </c:pt>
                <c:pt idx="368">
                  <c:v>6.8856000000000002</c:v>
                </c:pt>
                <c:pt idx="369">
                  <c:v>6.8677000000000001</c:v>
                </c:pt>
                <c:pt idx="370">
                  <c:v>6.8662000000000001</c:v>
                </c:pt>
                <c:pt idx="371">
                  <c:v>6.8677000000000001</c:v>
                </c:pt>
                <c:pt idx="372">
                  <c:v>6.8710000000000004</c:v>
                </c:pt>
                <c:pt idx="373">
                  <c:v>6.8826999999999998</c:v>
                </c:pt>
                <c:pt idx="374">
                  <c:v>6.8761000000000001</c:v>
                </c:pt>
                <c:pt idx="375">
                  <c:v>6.8635000000000002</c:v>
                </c:pt>
                <c:pt idx="376">
                  <c:v>6.8758999999999997</c:v>
                </c:pt>
                <c:pt idx="377">
                  <c:v>6.8818000000000001</c:v>
                </c:pt>
                <c:pt idx="378">
                  <c:v>6.8860000000000001</c:v>
                </c:pt>
                <c:pt idx="379">
                  <c:v>6.8737000000000004</c:v>
                </c:pt>
                <c:pt idx="380">
                  <c:v>6.8795999999999999</c:v>
                </c:pt>
                <c:pt idx="381">
                  <c:v>6.8821000000000003</c:v>
                </c:pt>
                <c:pt idx="382">
                  <c:v>6.8861999999999997</c:v>
                </c:pt>
                <c:pt idx="383">
                  <c:v>6.8841000000000001</c:v>
                </c:pt>
                <c:pt idx="384">
                  <c:v>6.8937999999999997</c:v>
                </c:pt>
                <c:pt idx="385">
                  <c:v>6.8996000000000004</c:v>
                </c:pt>
                <c:pt idx="386">
                  <c:v>6.9225000000000003</c:v>
                </c:pt>
                <c:pt idx="387">
                  <c:v>6.9683000000000002</c:v>
                </c:pt>
                <c:pt idx="388">
                  <c:v>6.9996</c:v>
                </c:pt>
                <c:pt idx="389">
                  <c:v>7.0038999999999998</c:v>
                </c:pt>
                <c:pt idx="390">
                  <c:v>7.0136000000000003</c:v>
                </c:pt>
                <c:pt idx="391">
                  <c:v>7.0210999999999997</c:v>
                </c:pt>
                <c:pt idx="392">
                  <c:v>7.0326000000000004</c:v>
                </c:pt>
                <c:pt idx="393">
                  <c:v>7.0312000000000001</c:v>
                </c:pt>
                <c:pt idx="394">
                  <c:v>7.0267999999999997</c:v>
                </c:pt>
                <c:pt idx="395">
                  <c:v>7.0312000000000001</c:v>
                </c:pt>
                <c:pt idx="396">
                  <c:v>7.0365000000000002</c:v>
                </c:pt>
                <c:pt idx="397">
                  <c:v>7.0453999999999999</c:v>
                </c:pt>
                <c:pt idx="398">
                  <c:v>7.0433000000000003</c:v>
                </c:pt>
                <c:pt idx="399">
                  <c:v>7.0490000000000004</c:v>
                </c:pt>
                <c:pt idx="400">
                  <c:v>7.0571999999999999</c:v>
                </c:pt>
                <c:pt idx="401">
                  <c:v>7.0570000000000004</c:v>
                </c:pt>
                <c:pt idx="402">
                  <c:v>7.0810000000000004</c:v>
                </c:pt>
                <c:pt idx="403">
                  <c:v>7.0834999999999999</c:v>
                </c:pt>
                <c:pt idx="404">
                  <c:v>7.0857999999999999</c:v>
                </c:pt>
                <c:pt idx="405">
                  <c:v>7.0879000000000003</c:v>
                </c:pt>
                <c:pt idx="406">
                  <c:v>7.0883000000000003</c:v>
                </c:pt>
                <c:pt idx="407">
                  <c:v>7.0884</c:v>
                </c:pt>
                <c:pt idx="408">
                  <c:v>7.0877999999999997</c:v>
                </c:pt>
                <c:pt idx="409">
                  <c:v>7.0852000000000004</c:v>
                </c:pt>
                <c:pt idx="410">
                  <c:v>7.0854999999999997</c:v>
                </c:pt>
                <c:pt idx="411">
                  <c:v>7.0850999999999997</c:v>
                </c:pt>
                <c:pt idx="412">
                  <c:v>7.0846</c:v>
                </c:pt>
                <c:pt idx="413">
                  <c:v>7.0842999999999998</c:v>
                </c:pt>
                <c:pt idx="414">
                  <c:v>7.0846</c:v>
                </c:pt>
                <c:pt idx="415">
                  <c:v>7.0656999999999996</c:v>
                </c:pt>
                <c:pt idx="416">
                  <c:v>7.0730000000000004</c:v>
                </c:pt>
                <c:pt idx="417">
                  <c:v>7.0728</c:v>
                </c:pt>
                <c:pt idx="418">
                  <c:v>7.0731999999999999</c:v>
                </c:pt>
                <c:pt idx="419">
                  <c:v>7.0730000000000004</c:v>
                </c:pt>
                <c:pt idx="420">
                  <c:v>7.0734000000000004</c:v>
                </c:pt>
                <c:pt idx="421">
                  <c:v>7.0728999999999997</c:v>
                </c:pt>
                <c:pt idx="422">
                  <c:v>7.0724</c:v>
                </c:pt>
                <c:pt idx="423">
                  <c:v>7.0728999999999997</c:v>
                </c:pt>
                <c:pt idx="424">
                  <c:v>7.0731000000000002</c:v>
                </c:pt>
                <c:pt idx="425">
                  <c:v>7.0728999999999997</c:v>
                </c:pt>
                <c:pt idx="426">
                  <c:v>7.0726000000000004</c:v>
                </c:pt>
                <c:pt idx="427">
                  <c:v>7.0728</c:v>
                </c:pt>
                <c:pt idx="428">
                  <c:v>7.0730000000000004</c:v>
                </c:pt>
                <c:pt idx="429">
                  <c:v>7.0727000000000002</c:v>
                </c:pt>
                <c:pt idx="430">
                  <c:v>7.0724999999999998</c:v>
                </c:pt>
                <c:pt idx="431">
                  <c:v>7.0708000000000002</c:v>
                </c:pt>
                <c:pt idx="432">
                  <c:v>7.0746000000000002</c:v>
                </c:pt>
                <c:pt idx="433">
                  <c:v>7.0789</c:v>
                </c:pt>
                <c:pt idx="434">
                  <c:v>7.069</c:v>
                </c:pt>
                <c:pt idx="435">
                  <c:v>7.0679999999999996</c:v>
                </c:pt>
                <c:pt idx="436">
                  <c:v>7.0667999999999997</c:v>
                </c:pt>
                <c:pt idx="437">
                  <c:v>7.0751999999999997</c:v>
                </c:pt>
                <c:pt idx="438">
                  <c:v>7.0727000000000002</c:v>
                </c:pt>
                <c:pt idx="439">
                  <c:v>7.0749000000000004</c:v>
                </c:pt>
                <c:pt idx="440">
                  <c:v>7.0762</c:v>
                </c:pt>
                <c:pt idx="441">
                  <c:v>7.0617000000000001</c:v>
                </c:pt>
                <c:pt idx="442">
                  <c:v>7.0582000000000003</c:v>
                </c:pt>
                <c:pt idx="443">
                  <c:v>7.0533000000000001</c:v>
                </c:pt>
                <c:pt idx="444">
                  <c:v>7.0437000000000003</c:v>
                </c:pt>
                <c:pt idx="445">
                  <c:v>7.0381999999999998</c:v>
                </c:pt>
                <c:pt idx="446">
                  <c:v>7.0385</c:v>
                </c:pt>
                <c:pt idx="447">
                  <c:v>7.008</c:v>
                </c:pt>
                <c:pt idx="448">
                  <c:v>7.0007999999999999</c:v>
                </c:pt>
                <c:pt idx="449">
                  <c:v>6.9945000000000004</c:v>
                </c:pt>
                <c:pt idx="450">
                  <c:v>6.9932999999999996</c:v>
                </c:pt>
                <c:pt idx="451">
                  <c:v>6.9988000000000001</c:v>
                </c:pt>
                <c:pt idx="452">
                  <c:v>7.0026000000000002</c:v>
                </c:pt>
                <c:pt idx="453">
                  <c:v>7.0083000000000002</c:v>
                </c:pt>
                <c:pt idx="454">
                  <c:v>7.0091000000000001</c:v>
                </c:pt>
                <c:pt idx="455">
                  <c:v>7.0037000000000003</c:v>
                </c:pt>
                <c:pt idx="456">
                  <c:v>7.0030000000000001</c:v>
                </c:pt>
                <c:pt idx="457">
                  <c:v>7.0118</c:v>
                </c:pt>
                <c:pt idx="458">
                  <c:v>7.0381999999999998</c:v>
                </c:pt>
                <c:pt idx="459">
                  <c:v>7.0385</c:v>
                </c:pt>
                <c:pt idx="460">
                  <c:v>6.9805000000000001</c:v>
                </c:pt>
                <c:pt idx="461">
                  <c:v>6.9762000000000004</c:v>
                </c:pt>
                <c:pt idx="463">
                  <c:v>6.9614000000000003</c:v>
                </c:pt>
                <c:pt idx="464">
                  <c:v>6.9680999999999997</c:v>
                </c:pt>
                <c:pt idx="465">
                  <c:v>6.9718</c:v>
                </c:pt>
                <c:pt idx="466">
                  <c:v>6.9690000000000003</c:v>
                </c:pt>
                <c:pt idx="467">
                  <c:v>6.9450000000000003</c:v>
                </c:pt>
                <c:pt idx="468">
                  <c:v>6.9497</c:v>
                </c:pt>
                <c:pt idx="469">
                  <c:v>6.9351000000000003</c:v>
                </c:pt>
                <c:pt idx="470">
                  <c:v>6.9263000000000003</c:v>
                </c:pt>
                <c:pt idx="471">
                  <c:v>6.8954000000000004</c:v>
                </c:pt>
                <c:pt idx="472">
                  <c:v>6.8845000000000001</c:v>
                </c:pt>
                <c:pt idx="473">
                  <c:v>6.8807</c:v>
                </c:pt>
                <c:pt idx="474">
                  <c:v>6.8878000000000004</c:v>
                </c:pt>
                <c:pt idx="475">
                  <c:v>6.8663999999999996</c:v>
                </c:pt>
                <c:pt idx="476">
                  <c:v>6.8605999999999998</c:v>
                </c:pt>
                <c:pt idx="477">
                  <c:v>6.8853</c:v>
                </c:pt>
                <c:pt idx="478">
                  <c:v>6.8875999999999999</c:v>
                </c:pt>
                <c:pt idx="485">
                  <c:v>6.9249000000000001</c:v>
                </c:pt>
                <c:pt idx="486">
                  <c:v>6.9779</c:v>
                </c:pt>
                <c:pt idx="487">
                  <c:v>6.9823000000000004</c:v>
                </c:pt>
                <c:pt idx="488">
                  <c:v>6.9984999999999999</c:v>
                </c:pt>
                <c:pt idx="489">
                  <c:v>6.9767999999999999</c:v>
                </c:pt>
                <c:pt idx="490">
                  <c:v>6.9863</c:v>
                </c:pt>
                <c:pt idx="491">
                  <c:v>6.9897</c:v>
                </c:pt>
                <c:pt idx="492">
                  <c:v>6.9718</c:v>
                </c:pt>
                <c:pt idx="493">
                  <c:v>6.9785000000000004</c:v>
                </c:pt>
                <c:pt idx="494">
                  <c:v>6.9843000000000002</c:v>
                </c:pt>
                <c:pt idx="495">
                  <c:v>6.9794999999999998</c:v>
                </c:pt>
                <c:pt idx="496">
                  <c:v>6.9825999999999997</c:v>
                </c:pt>
                <c:pt idx="497">
                  <c:v>7.0011999999999999</c:v>
                </c:pt>
                <c:pt idx="498">
                  <c:v>7.0026000000000002</c:v>
                </c:pt>
                <c:pt idx="499">
                  <c:v>7.0209999999999999</c:v>
                </c:pt>
                <c:pt idx="500">
                  <c:v>7.0246000000000004</c:v>
                </c:pt>
                <c:pt idx="501">
                  <c:v>7.0232000000000001</c:v>
                </c:pt>
                <c:pt idx="502">
                  <c:v>7.0125999999999999</c:v>
                </c:pt>
                <c:pt idx="503">
                  <c:v>7.0214999999999996</c:v>
                </c:pt>
                <c:pt idx="504">
                  <c:v>7.0065999999999997</c:v>
                </c:pt>
                <c:pt idx="505">
                  <c:v>6.9810999999999996</c:v>
                </c:pt>
                <c:pt idx="506">
                  <c:v>6.9516</c:v>
                </c:pt>
                <c:pt idx="507">
                  <c:v>6.9513999999999996</c:v>
                </c:pt>
                <c:pt idx="508">
                  <c:v>6.9402999999999997</c:v>
                </c:pt>
                <c:pt idx="509">
                  <c:v>6.9337</c:v>
                </c:pt>
                <c:pt idx="510">
                  <c:v>6.9260000000000002</c:v>
                </c:pt>
                <c:pt idx="511">
                  <c:v>6.9389000000000003</c:v>
                </c:pt>
                <c:pt idx="512">
                  <c:v>6.9611999999999998</c:v>
                </c:pt>
                <c:pt idx="513">
                  <c:v>6.9641000000000002</c:v>
                </c:pt>
                <c:pt idx="514">
                  <c:v>7.0033000000000003</c:v>
                </c:pt>
                <c:pt idx="515">
                  <c:v>7.0018000000000002</c:v>
                </c:pt>
                <c:pt idx="516">
                  <c:v>7.0094000000000003</c:v>
                </c:pt>
                <c:pt idx="517">
                  <c:v>7.0327999999999999</c:v>
                </c:pt>
                <c:pt idx="518">
                  <c:v>7.0522</c:v>
                </c:pt>
                <c:pt idx="519">
                  <c:v>7.1052</c:v>
                </c:pt>
                <c:pt idx="520">
                  <c:v>7.0940000000000003</c:v>
                </c:pt>
                <c:pt idx="521">
                  <c:v>7.0998999999999999</c:v>
                </c:pt>
                <c:pt idx="522">
                  <c:v>7.0742000000000003</c:v>
                </c:pt>
                <c:pt idx="523">
                  <c:v>7.0692000000000004</c:v>
                </c:pt>
                <c:pt idx="524">
                  <c:v>7.0427</c:v>
                </c:pt>
                <c:pt idx="525">
                  <c:v>7.0446999999999997</c:v>
                </c:pt>
                <c:pt idx="526">
                  <c:v>7.0850999999999997</c:v>
                </c:pt>
                <c:pt idx="527">
                  <c:v>7.0770999999999997</c:v>
                </c:pt>
                <c:pt idx="528">
                  <c:v>7.0994999999999999</c:v>
                </c:pt>
                <c:pt idx="529">
                  <c:v>7.1104000000000003</c:v>
                </c:pt>
                <c:pt idx="531">
                  <c:v>7.0938999999999997</c:v>
                </c:pt>
                <c:pt idx="532">
                  <c:v>7.0483000000000002</c:v>
                </c:pt>
                <c:pt idx="533">
                  <c:v>7.0536000000000003</c:v>
                </c:pt>
                <c:pt idx="534">
                  <c:v>7.0354000000000001</c:v>
                </c:pt>
                <c:pt idx="535">
                  <c:v>7.03</c:v>
                </c:pt>
                <c:pt idx="536">
                  <c:v>7.0406000000000004</c:v>
                </c:pt>
                <c:pt idx="537">
                  <c:v>7.0401999999999996</c:v>
                </c:pt>
                <c:pt idx="538">
                  <c:v>7.0713999999999997</c:v>
                </c:pt>
                <c:pt idx="539">
                  <c:v>7.0717999999999996</c:v>
                </c:pt>
                <c:pt idx="540">
                  <c:v>7.0656999999999996</c:v>
                </c:pt>
                <c:pt idx="541">
                  <c:v>7.0751999999999997</c:v>
                </c:pt>
                <c:pt idx="542">
                  <c:v>7.0903</c:v>
                </c:pt>
                <c:pt idx="543">
                  <c:v>7.0887000000000002</c:v>
                </c:pt>
                <c:pt idx="544">
                  <c:v>7.0803000000000003</c:v>
                </c:pt>
                <c:pt idx="545">
                  <c:v>7.0702999999999996</c:v>
                </c:pt>
                <c:pt idx="546">
                  <c:v>7.0709999999999997</c:v>
                </c:pt>
                <c:pt idx="547">
                  <c:v>7.0704000000000002</c:v>
                </c:pt>
                <c:pt idx="548">
                  <c:v>7.0571000000000002</c:v>
                </c:pt>
                <c:pt idx="552">
                  <c:v>7.069</c:v>
                </c:pt>
                <c:pt idx="553">
                  <c:v>7.0930999999999997</c:v>
                </c:pt>
                <c:pt idx="554">
                  <c:v>7.0788000000000002</c:v>
                </c:pt>
                <c:pt idx="555">
                  <c:v>7.0769000000000002</c:v>
                </c:pt>
                <c:pt idx="556">
                  <c:v>7.0918999999999999</c:v>
                </c:pt>
                <c:pt idx="557">
                  <c:v>7.0875000000000004</c:v>
                </c:pt>
                <c:pt idx="558">
                  <c:v>7.0948000000000002</c:v>
                </c:pt>
                <c:pt idx="559">
                  <c:v>7.0936000000000003</c:v>
                </c:pt>
                <c:pt idx="560">
                  <c:v>7.1029999999999998</c:v>
                </c:pt>
                <c:pt idx="561">
                  <c:v>7.0911999999999997</c:v>
                </c:pt>
                <c:pt idx="562">
                  <c:v>7.0956000000000001</c:v>
                </c:pt>
                <c:pt idx="563">
                  <c:v>7.0868000000000002</c:v>
                </c:pt>
                <c:pt idx="564">
                  <c:v>7.0938999999999997</c:v>
                </c:pt>
                <c:pt idx="565">
                  <c:v>7.1208999999999998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1F-4538-86FF-E509AB30C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24964976"/>
        <c:axId val="-1324966064"/>
      </c:lineChart>
      <c:lineChart>
        <c:grouping val="standard"/>
        <c:varyColors val="0"/>
        <c:ser>
          <c:idx val="1"/>
          <c:order val="1"/>
          <c:tx>
            <c:strRef>
              <c:f>美元人民币!$C$1</c:f>
              <c:strCache>
                <c:ptCount val="1"/>
                <c:pt idx="0">
                  <c:v>美元指数（右）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美元人民币!$A$2:$A$627</c:f>
              <c:numCache>
                <c:formatCode>yyyy\-mm\-dd</c:formatCode>
                <c:ptCount val="566"/>
                <c:pt idx="0">
                  <c:v>43102</c:v>
                </c:pt>
                <c:pt idx="1">
                  <c:v>43103</c:v>
                </c:pt>
                <c:pt idx="2">
                  <c:v>43104</c:v>
                </c:pt>
                <c:pt idx="3">
                  <c:v>43105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43115</c:v>
                </c:pt>
                <c:pt idx="10">
                  <c:v>43116</c:v>
                </c:pt>
                <c:pt idx="11">
                  <c:v>43117</c:v>
                </c:pt>
                <c:pt idx="12">
                  <c:v>43118</c:v>
                </c:pt>
                <c:pt idx="13">
                  <c:v>43119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43129</c:v>
                </c:pt>
                <c:pt idx="20">
                  <c:v>43130</c:v>
                </c:pt>
                <c:pt idx="21">
                  <c:v>43131</c:v>
                </c:pt>
                <c:pt idx="22">
                  <c:v>43132</c:v>
                </c:pt>
                <c:pt idx="23">
                  <c:v>43133</c:v>
                </c:pt>
                <c:pt idx="24">
                  <c:v>43136</c:v>
                </c:pt>
                <c:pt idx="25">
                  <c:v>43137</c:v>
                </c:pt>
                <c:pt idx="26">
                  <c:v>43138</c:v>
                </c:pt>
                <c:pt idx="27">
                  <c:v>43139</c:v>
                </c:pt>
                <c:pt idx="28">
                  <c:v>43140</c:v>
                </c:pt>
                <c:pt idx="29">
                  <c:v>43143</c:v>
                </c:pt>
                <c:pt idx="30">
                  <c:v>43144</c:v>
                </c:pt>
                <c:pt idx="31">
                  <c:v>43145</c:v>
                </c:pt>
                <c:pt idx="32">
                  <c:v>43153</c:v>
                </c:pt>
                <c:pt idx="33">
                  <c:v>43154</c:v>
                </c:pt>
                <c:pt idx="34">
                  <c:v>43157</c:v>
                </c:pt>
                <c:pt idx="35">
                  <c:v>43158</c:v>
                </c:pt>
                <c:pt idx="36">
                  <c:v>43159</c:v>
                </c:pt>
                <c:pt idx="37">
                  <c:v>43160</c:v>
                </c:pt>
                <c:pt idx="38">
                  <c:v>43161</c:v>
                </c:pt>
                <c:pt idx="39">
                  <c:v>43164</c:v>
                </c:pt>
                <c:pt idx="40">
                  <c:v>43165</c:v>
                </c:pt>
                <c:pt idx="41">
                  <c:v>43166</c:v>
                </c:pt>
                <c:pt idx="42">
                  <c:v>43167</c:v>
                </c:pt>
                <c:pt idx="43">
                  <c:v>43168</c:v>
                </c:pt>
                <c:pt idx="44">
                  <c:v>43171</c:v>
                </c:pt>
                <c:pt idx="45">
                  <c:v>43172</c:v>
                </c:pt>
                <c:pt idx="46">
                  <c:v>43173</c:v>
                </c:pt>
                <c:pt idx="47">
                  <c:v>43174</c:v>
                </c:pt>
                <c:pt idx="48">
                  <c:v>43175</c:v>
                </c:pt>
                <c:pt idx="49">
                  <c:v>43178</c:v>
                </c:pt>
                <c:pt idx="50">
                  <c:v>43179</c:v>
                </c:pt>
                <c:pt idx="51">
                  <c:v>43180</c:v>
                </c:pt>
                <c:pt idx="52">
                  <c:v>43181</c:v>
                </c:pt>
                <c:pt idx="53">
                  <c:v>43182</c:v>
                </c:pt>
                <c:pt idx="54">
                  <c:v>43185</c:v>
                </c:pt>
                <c:pt idx="55">
                  <c:v>43186</c:v>
                </c:pt>
                <c:pt idx="56">
                  <c:v>43187</c:v>
                </c:pt>
                <c:pt idx="57">
                  <c:v>43188</c:v>
                </c:pt>
                <c:pt idx="58">
                  <c:v>43189</c:v>
                </c:pt>
                <c:pt idx="59">
                  <c:v>43192</c:v>
                </c:pt>
                <c:pt idx="60">
                  <c:v>43193</c:v>
                </c:pt>
                <c:pt idx="61">
                  <c:v>43194</c:v>
                </c:pt>
                <c:pt idx="62">
                  <c:v>43199</c:v>
                </c:pt>
                <c:pt idx="63">
                  <c:v>43200</c:v>
                </c:pt>
                <c:pt idx="64">
                  <c:v>43201</c:v>
                </c:pt>
                <c:pt idx="65">
                  <c:v>43202</c:v>
                </c:pt>
                <c:pt idx="66">
                  <c:v>43203</c:v>
                </c:pt>
                <c:pt idx="67">
                  <c:v>43206</c:v>
                </c:pt>
                <c:pt idx="68">
                  <c:v>43207</c:v>
                </c:pt>
                <c:pt idx="69">
                  <c:v>43208</c:v>
                </c:pt>
                <c:pt idx="70">
                  <c:v>43209</c:v>
                </c:pt>
                <c:pt idx="71">
                  <c:v>43210</c:v>
                </c:pt>
                <c:pt idx="72">
                  <c:v>43213</c:v>
                </c:pt>
                <c:pt idx="73">
                  <c:v>43214</c:v>
                </c:pt>
                <c:pt idx="74">
                  <c:v>43215</c:v>
                </c:pt>
                <c:pt idx="75">
                  <c:v>43216</c:v>
                </c:pt>
                <c:pt idx="76">
                  <c:v>43217</c:v>
                </c:pt>
                <c:pt idx="77">
                  <c:v>43222</c:v>
                </c:pt>
                <c:pt idx="78">
                  <c:v>43223</c:v>
                </c:pt>
                <c:pt idx="79">
                  <c:v>43224</c:v>
                </c:pt>
                <c:pt idx="80">
                  <c:v>43227</c:v>
                </c:pt>
                <c:pt idx="81">
                  <c:v>43228</c:v>
                </c:pt>
                <c:pt idx="82">
                  <c:v>43229</c:v>
                </c:pt>
                <c:pt idx="83">
                  <c:v>43230</c:v>
                </c:pt>
                <c:pt idx="84">
                  <c:v>43231</c:v>
                </c:pt>
                <c:pt idx="85">
                  <c:v>43234</c:v>
                </c:pt>
                <c:pt idx="86">
                  <c:v>43235</c:v>
                </c:pt>
                <c:pt idx="87">
                  <c:v>43236</c:v>
                </c:pt>
                <c:pt idx="88">
                  <c:v>43237</c:v>
                </c:pt>
                <c:pt idx="89">
                  <c:v>43238</c:v>
                </c:pt>
                <c:pt idx="90">
                  <c:v>43241</c:v>
                </c:pt>
                <c:pt idx="91">
                  <c:v>43242</c:v>
                </c:pt>
                <c:pt idx="92">
                  <c:v>43243</c:v>
                </c:pt>
                <c:pt idx="93">
                  <c:v>43244</c:v>
                </c:pt>
                <c:pt idx="94">
                  <c:v>43245</c:v>
                </c:pt>
                <c:pt idx="95">
                  <c:v>43248</c:v>
                </c:pt>
                <c:pt idx="96">
                  <c:v>43249</c:v>
                </c:pt>
                <c:pt idx="97">
                  <c:v>43250</c:v>
                </c:pt>
                <c:pt idx="98">
                  <c:v>43251</c:v>
                </c:pt>
                <c:pt idx="99">
                  <c:v>43252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43262</c:v>
                </c:pt>
                <c:pt idx="106">
                  <c:v>43263</c:v>
                </c:pt>
                <c:pt idx="107">
                  <c:v>43264</c:v>
                </c:pt>
                <c:pt idx="108">
                  <c:v>43265</c:v>
                </c:pt>
                <c:pt idx="109">
                  <c:v>43266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43276</c:v>
                </c:pt>
                <c:pt idx="115">
                  <c:v>43277</c:v>
                </c:pt>
                <c:pt idx="116">
                  <c:v>43278</c:v>
                </c:pt>
                <c:pt idx="117">
                  <c:v>43279</c:v>
                </c:pt>
                <c:pt idx="118">
                  <c:v>43280</c:v>
                </c:pt>
                <c:pt idx="119">
                  <c:v>43283</c:v>
                </c:pt>
                <c:pt idx="120">
                  <c:v>43284</c:v>
                </c:pt>
                <c:pt idx="121">
                  <c:v>43285</c:v>
                </c:pt>
                <c:pt idx="122">
                  <c:v>43286</c:v>
                </c:pt>
                <c:pt idx="123">
                  <c:v>43287</c:v>
                </c:pt>
                <c:pt idx="124">
                  <c:v>43290</c:v>
                </c:pt>
                <c:pt idx="125">
                  <c:v>43291</c:v>
                </c:pt>
                <c:pt idx="126">
                  <c:v>43292</c:v>
                </c:pt>
                <c:pt idx="127">
                  <c:v>43293</c:v>
                </c:pt>
                <c:pt idx="128">
                  <c:v>43294</c:v>
                </c:pt>
                <c:pt idx="129">
                  <c:v>43297</c:v>
                </c:pt>
                <c:pt idx="130">
                  <c:v>43298</c:v>
                </c:pt>
                <c:pt idx="131">
                  <c:v>43299</c:v>
                </c:pt>
                <c:pt idx="132">
                  <c:v>43300</c:v>
                </c:pt>
                <c:pt idx="133">
                  <c:v>43301</c:v>
                </c:pt>
                <c:pt idx="134">
                  <c:v>43304</c:v>
                </c:pt>
                <c:pt idx="135">
                  <c:v>43305</c:v>
                </c:pt>
                <c:pt idx="136">
                  <c:v>43306</c:v>
                </c:pt>
                <c:pt idx="137">
                  <c:v>43307</c:v>
                </c:pt>
                <c:pt idx="138">
                  <c:v>43308</c:v>
                </c:pt>
                <c:pt idx="139">
                  <c:v>43311</c:v>
                </c:pt>
                <c:pt idx="140">
                  <c:v>43312</c:v>
                </c:pt>
                <c:pt idx="141">
                  <c:v>43313</c:v>
                </c:pt>
                <c:pt idx="142">
                  <c:v>43314</c:v>
                </c:pt>
                <c:pt idx="143">
                  <c:v>43315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43325</c:v>
                </c:pt>
                <c:pt idx="150">
                  <c:v>43326</c:v>
                </c:pt>
                <c:pt idx="151">
                  <c:v>43327</c:v>
                </c:pt>
                <c:pt idx="152">
                  <c:v>43328</c:v>
                </c:pt>
                <c:pt idx="153">
                  <c:v>43329</c:v>
                </c:pt>
                <c:pt idx="154">
                  <c:v>43332</c:v>
                </c:pt>
                <c:pt idx="155">
                  <c:v>43333</c:v>
                </c:pt>
                <c:pt idx="156">
                  <c:v>43334</c:v>
                </c:pt>
                <c:pt idx="157">
                  <c:v>43335</c:v>
                </c:pt>
                <c:pt idx="158">
                  <c:v>43336</c:v>
                </c:pt>
                <c:pt idx="159">
                  <c:v>43339</c:v>
                </c:pt>
                <c:pt idx="160">
                  <c:v>43340</c:v>
                </c:pt>
                <c:pt idx="161">
                  <c:v>43341</c:v>
                </c:pt>
                <c:pt idx="162">
                  <c:v>43342</c:v>
                </c:pt>
                <c:pt idx="163">
                  <c:v>43343</c:v>
                </c:pt>
                <c:pt idx="164">
                  <c:v>43346</c:v>
                </c:pt>
                <c:pt idx="165">
                  <c:v>43347</c:v>
                </c:pt>
                <c:pt idx="166">
                  <c:v>43348</c:v>
                </c:pt>
                <c:pt idx="167">
                  <c:v>43349</c:v>
                </c:pt>
                <c:pt idx="168">
                  <c:v>43350</c:v>
                </c:pt>
                <c:pt idx="169">
                  <c:v>43353</c:v>
                </c:pt>
                <c:pt idx="170">
                  <c:v>43354</c:v>
                </c:pt>
                <c:pt idx="171">
                  <c:v>43355</c:v>
                </c:pt>
                <c:pt idx="172">
                  <c:v>43356</c:v>
                </c:pt>
                <c:pt idx="173">
                  <c:v>43357</c:v>
                </c:pt>
                <c:pt idx="174">
                  <c:v>43360</c:v>
                </c:pt>
                <c:pt idx="175">
                  <c:v>43361</c:v>
                </c:pt>
                <c:pt idx="176">
                  <c:v>43362</c:v>
                </c:pt>
                <c:pt idx="177">
                  <c:v>43363</c:v>
                </c:pt>
                <c:pt idx="178">
                  <c:v>43364</c:v>
                </c:pt>
                <c:pt idx="179">
                  <c:v>43368</c:v>
                </c:pt>
                <c:pt idx="180">
                  <c:v>43369</c:v>
                </c:pt>
                <c:pt idx="181">
                  <c:v>43370</c:v>
                </c:pt>
                <c:pt idx="182">
                  <c:v>43371</c:v>
                </c:pt>
                <c:pt idx="183">
                  <c:v>43381</c:v>
                </c:pt>
                <c:pt idx="184">
                  <c:v>43382</c:v>
                </c:pt>
                <c:pt idx="185">
                  <c:v>43383</c:v>
                </c:pt>
                <c:pt idx="186">
                  <c:v>43384</c:v>
                </c:pt>
                <c:pt idx="187">
                  <c:v>43385</c:v>
                </c:pt>
                <c:pt idx="188">
                  <c:v>43388</c:v>
                </c:pt>
                <c:pt idx="189">
                  <c:v>43389</c:v>
                </c:pt>
                <c:pt idx="190">
                  <c:v>43390</c:v>
                </c:pt>
                <c:pt idx="191">
                  <c:v>43391</c:v>
                </c:pt>
                <c:pt idx="192">
                  <c:v>43392</c:v>
                </c:pt>
                <c:pt idx="193">
                  <c:v>43395</c:v>
                </c:pt>
                <c:pt idx="194">
                  <c:v>43396</c:v>
                </c:pt>
                <c:pt idx="195">
                  <c:v>43397</c:v>
                </c:pt>
                <c:pt idx="196">
                  <c:v>43398</c:v>
                </c:pt>
                <c:pt idx="197">
                  <c:v>43399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43409</c:v>
                </c:pt>
                <c:pt idx="204">
                  <c:v>43410</c:v>
                </c:pt>
                <c:pt idx="205">
                  <c:v>43411</c:v>
                </c:pt>
                <c:pt idx="206">
                  <c:v>43412</c:v>
                </c:pt>
                <c:pt idx="207">
                  <c:v>43413</c:v>
                </c:pt>
                <c:pt idx="208">
                  <c:v>43416</c:v>
                </c:pt>
                <c:pt idx="209">
                  <c:v>43417</c:v>
                </c:pt>
                <c:pt idx="210">
                  <c:v>43418</c:v>
                </c:pt>
                <c:pt idx="211">
                  <c:v>43419</c:v>
                </c:pt>
                <c:pt idx="212">
                  <c:v>43420</c:v>
                </c:pt>
                <c:pt idx="213">
                  <c:v>43423</c:v>
                </c:pt>
                <c:pt idx="214">
                  <c:v>43424</c:v>
                </c:pt>
                <c:pt idx="215">
                  <c:v>43425</c:v>
                </c:pt>
                <c:pt idx="216">
                  <c:v>43426</c:v>
                </c:pt>
                <c:pt idx="217">
                  <c:v>43427</c:v>
                </c:pt>
                <c:pt idx="218">
                  <c:v>43430</c:v>
                </c:pt>
                <c:pt idx="219">
                  <c:v>43431</c:v>
                </c:pt>
                <c:pt idx="220">
                  <c:v>43432</c:v>
                </c:pt>
                <c:pt idx="221">
                  <c:v>43433</c:v>
                </c:pt>
                <c:pt idx="222">
                  <c:v>43434</c:v>
                </c:pt>
                <c:pt idx="223">
                  <c:v>43437</c:v>
                </c:pt>
                <c:pt idx="224">
                  <c:v>43438</c:v>
                </c:pt>
                <c:pt idx="225">
                  <c:v>43439</c:v>
                </c:pt>
                <c:pt idx="226">
                  <c:v>43440</c:v>
                </c:pt>
                <c:pt idx="227">
                  <c:v>43441</c:v>
                </c:pt>
                <c:pt idx="228">
                  <c:v>43444</c:v>
                </c:pt>
                <c:pt idx="229">
                  <c:v>43445</c:v>
                </c:pt>
                <c:pt idx="230">
                  <c:v>43446</c:v>
                </c:pt>
                <c:pt idx="231">
                  <c:v>43447</c:v>
                </c:pt>
                <c:pt idx="232">
                  <c:v>43448</c:v>
                </c:pt>
                <c:pt idx="233">
                  <c:v>43451</c:v>
                </c:pt>
                <c:pt idx="234">
                  <c:v>43452</c:v>
                </c:pt>
                <c:pt idx="235">
                  <c:v>43453</c:v>
                </c:pt>
                <c:pt idx="236">
                  <c:v>43454</c:v>
                </c:pt>
                <c:pt idx="237">
                  <c:v>43455</c:v>
                </c:pt>
                <c:pt idx="238">
                  <c:v>43458</c:v>
                </c:pt>
                <c:pt idx="239">
                  <c:v>43459</c:v>
                </c:pt>
                <c:pt idx="240">
                  <c:v>43460</c:v>
                </c:pt>
                <c:pt idx="241">
                  <c:v>43461</c:v>
                </c:pt>
                <c:pt idx="242">
                  <c:v>43462</c:v>
                </c:pt>
                <c:pt idx="243">
                  <c:v>43467</c:v>
                </c:pt>
                <c:pt idx="244">
                  <c:v>43468</c:v>
                </c:pt>
                <c:pt idx="245">
                  <c:v>43469</c:v>
                </c:pt>
                <c:pt idx="246">
                  <c:v>43472</c:v>
                </c:pt>
                <c:pt idx="247">
                  <c:v>43473</c:v>
                </c:pt>
                <c:pt idx="248">
                  <c:v>43474</c:v>
                </c:pt>
                <c:pt idx="249">
                  <c:v>43475</c:v>
                </c:pt>
                <c:pt idx="250">
                  <c:v>43476</c:v>
                </c:pt>
                <c:pt idx="251">
                  <c:v>43479</c:v>
                </c:pt>
                <c:pt idx="252">
                  <c:v>43480</c:v>
                </c:pt>
                <c:pt idx="253">
                  <c:v>43481</c:v>
                </c:pt>
                <c:pt idx="254">
                  <c:v>43482</c:v>
                </c:pt>
                <c:pt idx="255">
                  <c:v>43483</c:v>
                </c:pt>
                <c:pt idx="256">
                  <c:v>43486</c:v>
                </c:pt>
                <c:pt idx="257">
                  <c:v>43487</c:v>
                </c:pt>
                <c:pt idx="258">
                  <c:v>43488</c:v>
                </c:pt>
                <c:pt idx="259">
                  <c:v>43489</c:v>
                </c:pt>
                <c:pt idx="260">
                  <c:v>43490</c:v>
                </c:pt>
                <c:pt idx="261">
                  <c:v>43493</c:v>
                </c:pt>
                <c:pt idx="262">
                  <c:v>43494</c:v>
                </c:pt>
                <c:pt idx="263">
                  <c:v>43495</c:v>
                </c:pt>
                <c:pt idx="264">
                  <c:v>43496</c:v>
                </c:pt>
                <c:pt idx="265">
                  <c:v>43497</c:v>
                </c:pt>
                <c:pt idx="266">
                  <c:v>43507</c:v>
                </c:pt>
                <c:pt idx="267">
                  <c:v>43508</c:v>
                </c:pt>
                <c:pt idx="268">
                  <c:v>43509</c:v>
                </c:pt>
                <c:pt idx="269">
                  <c:v>43510</c:v>
                </c:pt>
                <c:pt idx="270">
                  <c:v>43511</c:v>
                </c:pt>
                <c:pt idx="271">
                  <c:v>43514</c:v>
                </c:pt>
                <c:pt idx="272">
                  <c:v>43515</c:v>
                </c:pt>
                <c:pt idx="273">
                  <c:v>43516</c:v>
                </c:pt>
                <c:pt idx="274">
                  <c:v>43517</c:v>
                </c:pt>
                <c:pt idx="275">
                  <c:v>43518</c:v>
                </c:pt>
                <c:pt idx="276">
                  <c:v>43521</c:v>
                </c:pt>
                <c:pt idx="277">
                  <c:v>43522</c:v>
                </c:pt>
                <c:pt idx="278">
                  <c:v>43523</c:v>
                </c:pt>
                <c:pt idx="279">
                  <c:v>43524</c:v>
                </c:pt>
                <c:pt idx="280">
                  <c:v>43525</c:v>
                </c:pt>
                <c:pt idx="281">
                  <c:v>43528</c:v>
                </c:pt>
                <c:pt idx="282">
                  <c:v>43529</c:v>
                </c:pt>
                <c:pt idx="283">
                  <c:v>43530</c:v>
                </c:pt>
                <c:pt idx="284">
                  <c:v>43531</c:v>
                </c:pt>
                <c:pt idx="285">
                  <c:v>43532</c:v>
                </c:pt>
                <c:pt idx="286">
                  <c:v>43535</c:v>
                </c:pt>
                <c:pt idx="287">
                  <c:v>43536</c:v>
                </c:pt>
                <c:pt idx="288">
                  <c:v>43537</c:v>
                </c:pt>
                <c:pt idx="289">
                  <c:v>43538</c:v>
                </c:pt>
                <c:pt idx="290">
                  <c:v>43539</c:v>
                </c:pt>
                <c:pt idx="291">
                  <c:v>43542</c:v>
                </c:pt>
                <c:pt idx="292">
                  <c:v>43543</c:v>
                </c:pt>
                <c:pt idx="293">
                  <c:v>43544</c:v>
                </c:pt>
                <c:pt idx="294">
                  <c:v>43545</c:v>
                </c:pt>
                <c:pt idx="295">
                  <c:v>43546</c:v>
                </c:pt>
                <c:pt idx="296">
                  <c:v>43549</c:v>
                </c:pt>
                <c:pt idx="297">
                  <c:v>43550</c:v>
                </c:pt>
                <c:pt idx="298">
                  <c:v>43551</c:v>
                </c:pt>
                <c:pt idx="299">
                  <c:v>43552</c:v>
                </c:pt>
                <c:pt idx="300">
                  <c:v>43553</c:v>
                </c:pt>
                <c:pt idx="301">
                  <c:v>43556</c:v>
                </c:pt>
                <c:pt idx="302">
                  <c:v>43557</c:v>
                </c:pt>
                <c:pt idx="303">
                  <c:v>43558</c:v>
                </c:pt>
                <c:pt idx="304">
                  <c:v>43559</c:v>
                </c:pt>
                <c:pt idx="305">
                  <c:v>43563</c:v>
                </c:pt>
                <c:pt idx="306">
                  <c:v>43564</c:v>
                </c:pt>
                <c:pt idx="307">
                  <c:v>43565</c:v>
                </c:pt>
                <c:pt idx="308">
                  <c:v>43566</c:v>
                </c:pt>
                <c:pt idx="309">
                  <c:v>43567</c:v>
                </c:pt>
                <c:pt idx="310">
                  <c:v>43570</c:v>
                </c:pt>
                <c:pt idx="311">
                  <c:v>43571</c:v>
                </c:pt>
                <c:pt idx="312">
                  <c:v>43572</c:v>
                </c:pt>
                <c:pt idx="313">
                  <c:v>43573</c:v>
                </c:pt>
                <c:pt idx="314">
                  <c:v>43574</c:v>
                </c:pt>
                <c:pt idx="315">
                  <c:v>43577</c:v>
                </c:pt>
                <c:pt idx="316">
                  <c:v>43578</c:v>
                </c:pt>
                <c:pt idx="317">
                  <c:v>43579</c:v>
                </c:pt>
                <c:pt idx="318">
                  <c:v>43580</c:v>
                </c:pt>
                <c:pt idx="319">
                  <c:v>43581</c:v>
                </c:pt>
                <c:pt idx="320">
                  <c:v>43584</c:v>
                </c:pt>
                <c:pt idx="321">
                  <c:v>43585</c:v>
                </c:pt>
                <c:pt idx="322">
                  <c:v>43591</c:v>
                </c:pt>
                <c:pt idx="323">
                  <c:v>43592</c:v>
                </c:pt>
                <c:pt idx="324">
                  <c:v>43593</c:v>
                </c:pt>
                <c:pt idx="325">
                  <c:v>43594</c:v>
                </c:pt>
                <c:pt idx="326">
                  <c:v>43595</c:v>
                </c:pt>
                <c:pt idx="327">
                  <c:v>43598</c:v>
                </c:pt>
                <c:pt idx="328">
                  <c:v>43599</c:v>
                </c:pt>
                <c:pt idx="329">
                  <c:v>43600</c:v>
                </c:pt>
                <c:pt idx="330">
                  <c:v>43601</c:v>
                </c:pt>
                <c:pt idx="331">
                  <c:v>43602</c:v>
                </c:pt>
                <c:pt idx="332">
                  <c:v>43605</c:v>
                </c:pt>
                <c:pt idx="333">
                  <c:v>43606</c:v>
                </c:pt>
                <c:pt idx="334">
                  <c:v>43607</c:v>
                </c:pt>
                <c:pt idx="335">
                  <c:v>43608</c:v>
                </c:pt>
                <c:pt idx="336">
                  <c:v>43609</c:v>
                </c:pt>
                <c:pt idx="337">
                  <c:v>43612</c:v>
                </c:pt>
                <c:pt idx="338">
                  <c:v>43613</c:v>
                </c:pt>
                <c:pt idx="339">
                  <c:v>43614</c:v>
                </c:pt>
                <c:pt idx="340">
                  <c:v>43615</c:v>
                </c:pt>
                <c:pt idx="341">
                  <c:v>43616</c:v>
                </c:pt>
                <c:pt idx="342">
                  <c:v>43619</c:v>
                </c:pt>
                <c:pt idx="343">
                  <c:v>43620</c:v>
                </c:pt>
                <c:pt idx="344">
                  <c:v>43621</c:v>
                </c:pt>
                <c:pt idx="345">
                  <c:v>43622</c:v>
                </c:pt>
                <c:pt idx="346">
                  <c:v>43626</c:v>
                </c:pt>
                <c:pt idx="347">
                  <c:v>43627</c:v>
                </c:pt>
                <c:pt idx="348">
                  <c:v>43628</c:v>
                </c:pt>
                <c:pt idx="349">
                  <c:v>43629</c:v>
                </c:pt>
                <c:pt idx="350">
                  <c:v>43630</c:v>
                </c:pt>
                <c:pt idx="351">
                  <c:v>43633</c:v>
                </c:pt>
                <c:pt idx="352">
                  <c:v>43634</c:v>
                </c:pt>
                <c:pt idx="353">
                  <c:v>43635</c:v>
                </c:pt>
                <c:pt idx="354">
                  <c:v>43636</c:v>
                </c:pt>
                <c:pt idx="355">
                  <c:v>43637</c:v>
                </c:pt>
                <c:pt idx="356">
                  <c:v>43640</c:v>
                </c:pt>
                <c:pt idx="357">
                  <c:v>43641</c:v>
                </c:pt>
                <c:pt idx="358">
                  <c:v>43642</c:v>
                </c:pt>
                <c:pt idx="359">
                  <c:v>43643</c:v>
                </c:pt>
                <c:pt idx="360">
                  <c:v>43644</c:v>
                </c:pt>
                <c:pt idx="361">
                  <c:v>43647</c:v>
                </c:pt>
                <c:pt idx="362">
                  <c:v>43648</c:v>
                </c:pt>
                <c:pt idx="363">
                  <c:v>43649</c:v>
                </c:pt>
                <c:pt idx="364">
                  <c:v>43650</c:v>
                </c:pt>
                <c:pt idx="365">
                  <c:v>43651</c:v>
                </c:pt>
                <c:pt idx="366">
                  <c:v>43654</c:v>
                </c:pt>
                <c:pt idx="367">
                  <c:v>43655</c:v>
                </c:pt>
                <c:pt idx="368">
                  <c:v>43656</c:v>
                </c:pt>
                <c:pt idx="369">
                  <c:v>43657</c:v>
                </c:pt>
                <c:pt idx="370">
                  <c:v>43658</c:v>
                </c:pt>
                <c:pt idx="371">
                  <c:v>43661</c:v>
                </c:pt>
                <c:pt idx="372">
                  <c:v>43662</c:v>
                </c:pt>
                <c:pt idx="373">
                  <c:v>43663</c:v>
                </c:pt>
                <c:pt idx="374">
                  <c:v>43664</c:v>
                </c:pt>
                <c:pt idx="375">
                  <c:v>43665</c:v>
                </c:pt>
                <c:pt idx="376">
                  <c:v>43668</c:v>
                </c:pt>
                <c:pt idx="377">
                  <c:v>43669</c:v>
                </c:pt>
                <c:pt idx="378">
                  <c:v>43670</c:v>
                </c:pt>
                <c:pt idx="379">
                  <c:v>43671</c:v>
                </c:pt>
                <c:pt idx="380">
                  <c:v>43672</c:v>
                </c:pt>
                <c:pt idx="381">
                  <c:v>43675</c:v>
                </c:pt>
                <c:pt idx="382">
                  <c:v>43676</c:v>
                </c:pt>
                <c:pt idx="383">
                  <c:v>43677</c:v>
                </c:pt>
                <c:pt idx="384">
                  <c:v>43678</c:v>
                </c:pt>
                <c:pt idx="385">
                  <c:v>43679</c:v>
                </c:pt>
                <c:pt idx="386">
                  <c:v>43682</c:v>
                </c:pt>
                <c:pt idx="387">
                  <c:v>43683</c:v>
                </c:pt>
                <c:pt idx="388">
                  <c:v>43684</c:v>
                </c:pt>
                <c:pt idx="389">
                  <c:v>43685</c:v>
                </c:pt>
                <c:pt idx="390">
                  <c:v>43686</c:v>
                </c:pt>
                <c:pt idx="391">
                  <c:v>43689</c:v>
                </c:pt>
                <c:pt idx="392">
                  <c:v>43690</c:v>
                </c:pt>
                <c:pt idx="393">
                  <c:v>43691</c:v>
                </c:pt>
                <c:pt idx="394">
                  <c:v>43692</c:v>
                </c:pt>
                <c:pt idx="395">
                  <c:v>43693</c:v>
                </c:pt>
                <c:pt idx="396">
                  <c:v>43696</c:v>
                </c:pt>
                <c:pt idx="397">
                  <c:v>43697</c:v>
                </c:pt>
                <c:pt idx="398">
                  <c:v>43698</c:v>
                </c:pt>
                <c:pt idx="399">
                  <c:v>43699</c:v>
                </c:pt>
                <c:pt idx="400">
                  <c:v>43700</c:v>
                </c:pt>
                <c:pt idx="401">
                  <c:v>43703</c:v>
                </c:pt>
                <c:pt idx="402">
                  <c:v>43704</c:v>
                </c:pt>
                <c:pt idx="403">
                  <c:v>43705</c:v>
                </c:pt>
                <c:pt idx="404">
                  <c:v>43706</c:v>
                </c:pt>
                <c:pt idx="405">
                  <c:v>43707</c:v>
                </c:pt>
                <c:pt idx="406">
                  <c:v>43710</c:v>
                </c:pt>
                <c:pt idx="407">
                  <c:v>43711</c:v>
                </c:pt>
                <c:pt idx="408">
                  <c:v>43712</c:v>
                </c:pt>
                <c:pt idx="409">
                  <c:v>43713</c:v>
                </c:pt>
                <c:pt idx="410">
                  <c:v>43714</c:v>
                </c:pt>
                <c:pt idx="411">
                  <c:v>43717</c:v>
                </c:pt>
                <c:pt idx="412">
                  <c:v>43718</c:v>
                </c:pt>
                <c:pt idx="413">
                  <c:v>43719</c:v>
                </c:pt>
                <c:pt idx="414">
                  <c:v>43720</c:v>
                </c:pt>
                <c:pt idx="415">
                  <c:v>43724</c:v>
                </c:pt>
                <c:pt idx="416">
                  <c:v>43725</c:v>
                </c:pt>
                <c:pt idx="417">
                  <c:v>43726</c:v>
                </c:pt>
                <c:pt idx="418">
                  <c:v>43727</c:v>
                </c:pt>
                <c:pt idx="419">
                  <c:v>43728</c:v>
                </c:pt>
                <c:pt idx="420">
                  <c:v>43731</c:v>
                </c:pt>
                <c:pt idx="421">
                  <c:v>43732</c:v>
                </c:pt>
                <c:pt idx="422">
                  <c:v>43733</c:v>
                </c:pt>
                <c:pt idx="423">
                  <c:v>43734</c:v>
                </c:pt>
                <c:pt idx="424">
                  <c:v>43735</c:v>
                </c:pt>
                <c:pt idx="425">
                  <c:v>43738</c:v>
                </c:pt>
                <c:pt idx="426">
                  <c:v>43746</c:v>
                </c:pt>
                <c:pt idx="427">
                  <c:v>43747</c:v>
                </c:pt>
                <c:pt idx="428">
                  <c:v>43748</c:v>
                </c:pt>
                <c:pt idx="429">
                  <c:v>43749</c:v>
                </c:pt>
                <c:pt idx="430">
                  <c:v>43752</c:v>
                </c:pt>
                <c:pt idx="431">
                  <c:v>43753</c:v>
                </c:pt>
                <c:pt idx="432">
                  <c:v>43754</c:v>
                </c:pt>
                <c:pt idx="433">
                  <c:v>43755</c:v>
                </c:pt>
                <c:pt idx="434">
                  <c:v>43756</c:v>
                </c:pt>
                <c:pt idx="435">
                  <c:v>43759</c:v>
                </c:pt>
                <c:pt idx="436">
                  <c:v>43760</c:v>
                </c:pt>
                <c:pt idx="437">
                  <c:v>43761</c:v>
                </c:pt>
                <c:pt idx="438">
                  <c:v>43762</c:v>
                </c:pt>
                <c:pt idx="439">
                  <c:v>43763</c:v>
                </c:pt>
                <c:pt idx="440">
                  <c:v>43766</c:v>
                </c:pt>
                <c:pt idx="441">
                  <c:v>43767</c:v>
                </c:pt>
                <c:pt idx="442">
                  <c:v>43768</c:v>
                </c:pt>
                <c:pt idx="443">
                  <c:v>43769</c:v>
                </c:pt>
                <c:pt idx="444">
                  <c:v>43770</c:v>
                </c:pt>
                <c:pt idx="445">
                  <c:v>43773</c:v>
                </c:pt>
                <c:pt idx="446">
                  <c:v>43774</c:v>
                </c:pt>
                <c:pt idx="447">
                  <c:v>43775</c:v>
                </c:pt>
                <c:pt idx="448">
                  <c:v>43776</c:v>
                </c:pt>
                <c:pt idx="449">
                  <c:v>43777</c:v>
                </c:pt>
                <c:pt idx="450">
                  <c:v>43780</c:v>
                </c:pt>
                <c:pt idx="451">
                  <c:v>43781</c:v>
                </c:pt>
                <c:pt idx="452">
                  <c:v>43782</c:v>
                </c:pt>
                <c:pt idx="453">
                  <c:v>43783</c:v>
                </c:pt>
                <c:pt idx="454">
                  <c:v>43784</c:v>
                </c:pt>
                <c:pt idx="455">
                  <c:v>43787</c:v>
                </c:pt>
                <c:pt idx="456">
                  <c:v>43788</c:v>
                </c:pt>
                <c:pt idx="457">
                  <c:v>43789</c:v>
                </c:pt>
                <c:pt idx="458">
                  <c:v>43803</c:v>
                </c:pt>
                <c:pt idx="459">
                  <c:v>43810</c:v>
                </c:pt>
                <c:pt idx="460">
                  <c:v>43829</c:v>
                </c:pt>
                <c:pt idx="461">
                  <c:v>43830</c:v>
                </c:pt>
                <c:pt idx="462">
                  <c:v>43831</c:v>
                </c:pt>
                <c:pt idx="463">
                  <c:v>43832</c:v>
                </c:pt>
                <c:pt idx="464">
                  <c:v>43833</c:v>
                </c:pt>
                <c:pt idx="465">
                  <c:v>43836</c:v>
                </c:pt>
                <c:pt idx="466">
                  <c:v>43837</c:v>
                </c:pt>
                <c:pt idx="467">
                  <c:v>43838</c:v>
                </c:pt>
                <c:pt idx="468">
                  <c:v>43839</c:v>
                </c:pt>
                <c:pt idx="469">
                  <c:v>43840</c:v>
                </c:pt>
                <c:pt idx="470">
                  <c:v>43843</c:v>
                </c:pt>
                <c:pt idx="471">
                  <c:v>43844</c:v>
                </c:pt>
                <c:pt idx="472">
                  <c:v>43845</c:v>
                </c:pt>
                <c:pt idx="473">
                  <c:v>43846</c:v>
                </c:pt>
                <c:pt idx="474">
                  <c:v>43847</c:v>
                </c:pt>
                <c:pt idx="475">
                  <c:v>43850</c:v>
                </c:pt>
                <c:pt idx="476">
                  <c:v>43851</c:v>
                </c:pt>
                <c:pt idx="477">
                  <c:v>43852</c:v>
                </c:pt>
                <c:pt idx="478">
                  <c:v>43853</c:v>
                </c:pt>
                <c:pt idx="479">
                  <c:v>43854</c:v>
                </c:pt>
                <c:pt idx="480">
                  <c:v>43857</c:v>
                </c:pt>
                <c:pt idx="481">
                  <c:v>43858</c:v>
                </c:pt>
                <c:pt idx="482">
                  <c:v>43859</c:v>
                </c:pt>
                <c:pt idx="483">
                  <c:v>43860</c:v>
                </c:pt>
                <c:pt idx="484">
                  <c:v>43861</c:v>
                </c:pt>
                <c:pt idx="485">
                  <c:v>43864</c:v>
                </c:pt>
                <c:pt idx="486">
                  <c:v>43865</c:v>
                </c:pt>
                <c:pt idx="487">
                  <c:v>43866</c:v>
                </c:pt>
                <c:pt idx="488">
                  <c:v>43867</c:v>
                </c:pt>
                <c:pt idx="489">
                  <c:v>43868</c:v>
                </c:pt>
                <c:pt idx="490">
                  <c:v>43871</c:v>
                </c:pt>
                <c:pt idx="491">
                  <c:v>43872</c:v>
                </c:pt>
                <c:pt idx="492">
                  <c:v>43873</c:v>
                </c:pt>
                <c:pt idx="493">
                  <c:v>43874</c:v>
                </c:pt>
                <c:pt idx="494">
                  <c:v>43875</c:v>
                </c:pt>
                <c:pt idx="495">
                  <c:v>43878</c:v>
                </c:pt>
                <c:pt idx="496">
                  <c:v>43879</c:v>
                </c:pt>
                <c:pt idx="497">
                  <c:v>43880</c:v>
                </c:pt>
                <c:pt idx="498">
                  <c:v>43881</c:v>
                </c:pt>
                <c:pt idx="499">
                  <c:v>43882</c:v>
                </c:pt>
                <c:pt idx="500">
                  <c:v>43885</c:v>
                </c:pt>
                <c:pt idx="501">
                  <c:v>43886</c:v>
                </c:pt>
                <c:pt idx="502">
                  <c:v>43887</c:v>
                </c:pt>
                <c:pt idx="503">
                  <c:v>43888</c:v>
                </c:pt>
                <c:pt idx="504">
                  <c:v>43889</c:v>
                </c:pt>
                <c:pt idx="505">
                  <c:v>43892</c:v>
                </c:pt>
                <c:pt idx="506">
                  <c:v>43893</c:v>
                </c:pt>
                <c:pt idx="507">
                  <c:v>43894</c:v>
                </c:pt>
                <c:pt idx="508">
                  <c:v>43895</c:v>
                </c:pt>
                <c:pt idx="509">
                  <c:v>43896</c:v>
                </c:pt>
                <c:pt idx="510">
                  <c:v>43899</c:v>
                </c:pt>
                <c:pt idx="511">
                  <c:v>43900</c:v>
                </c:pt>
                <c:pt idx="512">
                  <c:v>43901</c:v>
                </c:pt>
                <c:pt idx="513">
                  <c:v>43902</c:v>
                </c:pt>
                <c:pt idx="514">
                  <c:v>43903</c:v>
                </c:pt>
                <c:pt idx="515">
                  <c:v>43906</c:v>
                </c:pt>
                <c:pt idx="516">
                  <c:v>43907</c:v>
                </c:pt>
                <c:pt idx="517">
                  <c:v>43908</c:v>
                </c:pt>
                <c:pt idx="518">
                  <c:v>43909</c:v>
                </c:pt>
                <c:pt idx="519">
                  <c:v>43910</c:v>
                </c:pt>
                <c:pt idx="520">
                  <c:v>43913</c:v>
                </c:pt>
                <c:pt idx="521">
                  <c:v>43914</c:v>
                </c:pt>
                <c:pt idx="522">
                  <c:v>43915</c:v>
                </c:pt>
                <c:pt idx="523">
                  <c:v>43916</c:v>
                </c:pt>
                <c:pt idx="524">
                  <c:v>43917</c:v>
                </c:pt>
                <c:pt idx="525">
                  <c:v>43920</c:v>
                </c:pt>
                <c:pt idx="526">
                  <c:v>43921</c:v>
                </c:pt>
                <c:pt idx="527">
                  <c:v>43922</c:v>
                </c:pt>
                <c:pt idx="528">
                  <c:v>43923</c:v>
                </c:pt>
                <c:pt idx="529">
                  <c:v>43924</c:v>
                </c:pt>
                <c:pt idx="530">
                  <c:v>43927</c:v>
                </c:pt>
                <c:pt idx="531">
                  <c:v>43928</c:v>
                </c:pt>
                <c:pt idx="532">
                  <c:v>43929</c:v>
                </c:pt>
                <c:pt idx="533">
                  <c:v>43930</c:v>
                </c:pt>
                <c:pt idx="534">
                  <c:v>43931</c:v>
                </c:pt>
                <c:pt idx="535">
                  <c:v>43934</c:v>
                </c:pt>
                <c:pt idx="536">
                  <c:v>43935</c:v>
                </c:pt>
                <c:pt idx="537">
                  <c:v>43936</c:v>
                </c:pt>
                <c:pt idx="538">
                  <c:v>43937</c:v>
                </c:pt>
                <c:pt idx="539">
                  <c:v>43938</c:v>
                </c:pt>
                <c:pt idx="540">
                  <c:v>43941</c:v>
                </c:pt>
                <c:pt idx="541">
                  <c:v>43942</c:v>
                </c:pt>
                <c:pt idx="542">
                  <c:v>43943</c:v>
                </c:pt>
                <c:pt idx="543">
                  <c:v>43944</c:v>
                </c:pt>
                <c:pt idx="544">
                  <c:v>43945</c:v>
                </c:pt>
                <c:pt idx="545">
                  <c:v>43948</c:v>
                </c:pt>
                <c:pt idx="546">
                  <c:v>43949</c:v>
                </c:pt>
                <c:pt idx="547">
                  <c:v>43950</c:v>
                </c:pt>
                <c:pt idx="548">
                  <c:v>43951</c:v>
                </c:pt>
                <c:pt idx="549">
                  <c:v>43952</c:v>
                </c:pt>
                <c:pt idx="550">
                  <c:v>43955</c:v>
                </c:pt>
                <c:pt idx="551">
                  <c:v>43956</c:v>
                </c:pt>
                <c:pt idx="552">
                  <c:v>43957</c:v>
                </c:pt>
                <c:pt idx="553">
                  <c:v>43958</c:v>
                </c:pt>
                <c:pt idx="554">
                  <c:v>43959</c:v>
                </c:pt>
                <c:pt idx="555">
                  <c:v>43962</c:v>
                </c:pt>
                <c:pt idx="556">
                  <c:v>43963</c:v>
                </c:pt>
                <c:pt idx="557">
                  <c:v>43964</c:v>
                </c:pt>
                <c:pt idx="558">
                  <c:v>43965</c:v>
                </c:pt>
                <c:pt idx="559">
                  <c:v>43966</c:v>
                </c:pt>
                <c:pt idx="560">
                  <c:v>43969</c:v>
                </c:pt>
                <c:pt idx="561">
                  <c:v>43970</c:v>
                </c:pt>
                <c:pt idx="562">
                  <c:v>43971</c:v>
                </c:pt>
                <c:pt idx="563">
                  <c:v>43972</c:v>
                </c:pt>
                <c:pt idx="564">
                  <c:v>43973</c:v>
                </c:pt>
                <c:pt idx="565">
                  <c:v>43976</c:v>
                </c:pt>
              </c:numCache>
            </c:numRef>
          </c:cat>
          <c:val>
            <c:numRef>
              <c:f>美元人民币!$C$2:$C$627</c:f>
              <c:numCache>
                <c:formatCode>General</c:formatCode>
                <c:ptCount val="566"/>
                <c:pt idx="0">
                  <c:v>91.861599999999996</c:v>
                </c:pt>
                <c:pt idx="1">
                  <c:v>92.1708</c:v>
                </c:pt>
                <c:pt idx="2">
                  <c:v>91.869100000000003</c:v>
                </c:pt>
                <c:pt idx="3">
                  <c:v>92.026799999999994</c:v>
                </c:pt>
                <c:pt idx="4">
                  <c:v>92.335099999999997</c:v>
                </c:pt>
                <c:pt idx="5">
                  <c:v>92.506299999999996</c:v>
                </c:pt>
                <c:pt idx="6">
                  <c:v>92.379099999999994</c:v>
                </c:pt>
                <c:pt idx="7">
                  <c:v>91.916300000000007</c:v>
                </c:pt>
                <c:pt idx="8">
                  <c:v>90.861500000000007</c:v>
                </c:pt>
                <c:pt idx="9">
                  <c:v>90.435400000000001</c:v>
                </c:pt>
                <c:pt idx="10">
                  <c:v>90.467100000000002</c:v>
                </c:pt>
                <c:pt idx="11">
                  <c:v>90.882300000000001</c:v>
                </c:pt>
                <c:pt idx="12">
                  <c:v>90.523200000000003</c:v>
                </c:pt>
                <c:pt idx="13">
                  <c:v>90.702500000000001</c:v>
                </c:pt>
                <c:pt idx="14">
                  <c:v>90.372600000000006</c:v>
                </c:pt>
                <c:pt idx="15">
                  <c:v>90.091899999999995</c:v>
                </c:pt>
                <c:pt idx="16">
                  <c:v>89.203299999999999</c:v>
                </c:pt>
                <c:pt idx="17">
                  <c:v>89.352800000000002</c:v>
                </c:pt>
                <c:pt idx="18">
                  <c:v>89.020499999999998</c:v>
                </c:pt>
                <c:pt idx="19">
                  <c:v>89.357799999999997</c:v>
                </c:pt>
                <c:pt idx="20">
                  <c:v>89.184399999999997</c:v>
                </c:pt>
                <c:pt idx="21">
                  <c:v>89.120099999999994</c:v>
                </c:pt>
                <c:pt idx="22">
                  <c:v>88.648600000000002</c:v>
                </c:pt>
                <c:pt idx="23">
                  <c:v>89.190100000000001</c:v>
                </c:pt>
                <c:pt idx="24">
                  <c:v>89.685199999999995</c:v>
                </c:pt>
                <c:pt idx="25">
                  <c:v>89.665499999999994</c:v>
                </c:pt>
                <c:pt idx="26">
                  <c:v>90.301599999999993</c:v>
                </c:pt>
                <c:pt idx="27">
                  <c:v>90.303299999999993</c:v>
                </c:pt>
                <c:pt idx="28">
                  <c:v>90.334699999999998</c:v>
                </c:pt>
                <c:pt idx="29">
                  <c:v>90.134699999999995</c:v>
                </c:pt>
                <c:pt idx="30">
                  <c:v>89.721199999999996</c:v>
                </c:pt>
                <c:pt idx="31">
                  <c:v>89.016800000000003</c:v>
                </c:pt>
                <c:pt idx="32">
                  <c:v>89.741799999999998</c:v>
                </c:pt>
                <c:pt idx="33">
                  <c:v>89.889200000000002</c:v>
                </c:pt>
                <c:pt idx="34">
                  <c:v>89.870999999999995</c:v>
                </c:pt>
                <c:pt idx="35">
                  <c:v>90.379000000000005</c:v>
                </c:pt>
                <c:pt idx="36">
                  <c:v>90.669300000000007</c:v>
                </c:pt>
                <c:pt idx="37">
                  <c:v>90.264600000000002</c:v>
                </c:pt>
                <c:pt idx="38">
                  <c:v>89.999099999999999</c:v>
                </c:pt>
                <c:pt idx="39">
                  <c:v>89.996799999999993</c:v>
                </c:pt>
                <c:pt idx="40">
                  <c:v>89.593299999999999</c:v>
                </c:pt>
                <c:pt idx="41">
                  <c:v>89.590299999999999</c:v>
                </c:pt>
                <c:pt idx="42">
                  <c:v>90.130200000000002</c:v>
                </c:pt>
                <c:pt idx="43">
                  <c:v>90.134200000000007</c:v>
                </c:pt>
                <c:pt idx="44">
                  <c:v>89.9221</c:v>
                </c:pt>
                <c:pt idx="45">
                  <c:v>89.723500000000001</c:v>
                </c:pt>
                <c:pt idx="46">
                  <c:v>89.766000000000005</c:v>
                </c:pt>
                <c:pt idx="47">
                  <c:v>90.128399999999999</c:v>
                </c:pt>
                <c:pt idx="48">
                  <c:v>90.189899999999994</c:v>
                </c:pt>
                <c:pt idx="49">
                  <c:v>89.919899999999998</c:v>
                </c:pt>
                <c:pt idx="50">
                  <c:v>90.427700000000002</c:v>
                </c:pt>
                <c:pt idx="51">
                  <c:v>89.707999999999998</c:v>
                </c:pt>
                <c:pt idx="52">
                  <c:v>89.860500000000002</c:v>
                </c:pt>
                <c:pt idx="53">
                  <c:v>89.514700000000005</c:v>
                </c:pt>
                <c:pt idx="54">
                  <c:v>89.073800000000006</c:v>
                </c:pt>
                <c:pt idx="55">
                  <c:v>89.345100000000002</c:v>
                </c:pt>
                <c:pt idx="56">
                  <c:v>90.085599999999999</c:v>
                </c:pt>
                <c:pt idx="57">
                  <c:v>90.093699999999998</c:v>
                </c:pt>
                <c:pt idx="58">
                  <c:v>89.982900000000001</c:v>
                </c:pt>
                <c:pt idx="59">
                  <c:v>90.033500000000004</c:v>
                </c:pt>
                <c:pt idx="60">
                  <c:v>90.181899999999999</c:v>
                </c:pt>
                <c:pt idx="61">
                  <c:v>90.142099999999999</c:v>
                </c:pt>
                <c:pt idx="62">
                  <c:v>89.8399</c:v>
                </c:pt>
                <c:pt idx="63">
                  <c:v>89.621300000000005</c:v>
                </c:pt>
                <c:pt idx="64">
                  <c:v>89.524199999999993</c:v>
                </c:pt>
                <c:pt idx="65">
                  <c:v>89.785600000000002</c:v>
                </c:pt>
                <c:pt idx="66">
                  <c:v>89.805000000000007</c:v>
                </c:pt>
                <c:pt idx="67">
                  <c:v>89.437200000000004</c:v>
                </c:pt>
                <c:pt idx="68">
                  <c:v>89.501199999999997</c:v>
                </c:pt>
                <c:pt idx="69">
                  <c:v>89.632099999999994</c:v>
                </c:pt>
                <c:pt idx="70">
                  <c:v>89.892799999999994</c:v>
                </c:pt>
                <c:pt idx="71">
                  <c:v>90.331299999999999</c:v>
                </c:pt>
                <c:pt idx="72">
                  <c:v>90.927899999999994</c:v>
                </c:pt>
                <c:pt idx="73">
                  <c:v>90.798100000000005</c:v>
                </c:pt>
                <c:pt idx="74">
                  <c:v>91.258399999999995</c:v>
                </c:pt>
                <c:pt idx="75">
                  <c:v>91.584500000000006</c:v>
                </c:pt>
                <c:pt idx="76">
                  <c:v>91.510999999999996</c:v>
                </c:pt>
                <c:pt idx="77">
                  <c:v>92.749399999999994</c:v>
                </c:pt>
                <c:pt idx="78">
                  <c:v>92.422799999999995</c:v>
                </c:pt>
                <c:pt idx="79">
                  <c:v>92.581000000000003</c:v>
                </c:pt>
                <c:pt idx="80">
                  <c:v>92.772599999999997</c:v>
                </c:pt>
                <c:pt idx="81">
                  <c:v>93.081400000000002</c:v>
                </c:pt>
                <c:pt idx="82">
                  <c:v>93.113399999999999</c:v>
                </c:pt>
                <c:pt idx="83">
                  <c:v>92.717500000000001</c:v>
                </c:pt>
                <c:pt idx="84">
                  <c:v>92.576899999999995</c:v>
                </c:pt>
                <c:pt idx="85">
                  <c:v>92.682599999999994</c:v>
                </c:pt>
                <c:pt idx="86">
                  <c:v>93.277900000000002</c:v>
                </c:pt>
                <c:pt idx="87">
                  <c:v>93.377499999999998</c:v>
                </c:pt>
                <c:pt idx="88">
                  <c:v>93.484200000000001</c:v>
                </c:pt>
                <c:pt idx="89">
                  <c:v>93.689599999999999</c:v>
                </c:pt>
                <c:pt idx="90">
                  <c:v>93.550799999999995</c:v>
                </c:pt>
                <c:pt idx="91">
                  <c:v>93.602699999999999</c:v>
                </c:pt>
                <c:pt idx="92">
                  <c:v>93.997600000000006</c:v>
                </c:pt>
                <c:pt idx="93">
                  <c:v>93.790700000000001</c:v>
                </c:pt>
                <c:pt idx="94">
                  <c:v>94.270499999999998</c:v>
                </c:pt>
                <c:pt idx="95">
                  <c:v>94.420199999999994</c:v>
                </c:pt>
                <c:pt idx="96">
                  <c:v>94.862399999999994</c:v>
                </c:pt>
                <c:pt idx="97">
                  <c:v>94.099800000000002</c:v>
                </c:pt>
                <c:pt idx="98">
                  <c:v>93.985900000000001</c:v>
                </c:pt>
                <c:pt idx="99">
                  <c:v>94.1982</c:v>
                </c:pt>
                <c:pt idx="100">
                  <c:v>94.024299999999997</c:v>
                </c:pt>
                <c:pt idx="101">
                  <c:v>93.874799999999993</c:v>
                </c:pt>
                <c:pt idx="102">
                  <c:v>93.635499999999993</c:v>
                </c:pt>
                <c:pt idx="103">
                  <c:v>93.437899999999999</c:v>
                </c:pt>
                <c:pt idx="104">
                  <c:v>93.550399999999996</c:v>
                </c:pt>
                <c:pt idx="105">
                  <c:v>93.584100000000007</c:v>
                </c:pt>
                <c:pt idx="106">
                  <c:v>93.834100000000007</c:v>
                </c:pt>
                <c:pt idx="107">
                  <c:v>93.567700000000002</c:v>
                </c:pt>
                <c:pt idx="108">
                  <c:v>94.926400000000001</c:v>
                </c:pt>
                <c:pt idx="109">
                  <c:v>94.806600000000003</c:v>
                </c:pt>
                <c:pt idx="110">
                  <c:v>95.002899999999997</c:v>
                </c:pt>
                <c:pt idx="111">
                  <c:v>95.123400000000004</c:v>
                </c:pt>
                <c:pt idx="112">
                  <c:v>94.883300000000006</c:v>
                </c:pt>
                <c:pt idx="113">
                  <c:v>94.545599999999993</c:v>
                </c:pt>
                <c:pt idx="114">
                  <c:v>94.299000000000007</c:v>
                </c:pt>
                <c:pt idx="115">
                  <c:v>94.676500000000004</c:v>
                </c:pt>
                <c:pt idx="116">
                  <c:v>95.327799999999996</c:v>
                </c:pt>
                <c:pt idx="117">
                  <c:v>95.278800000000004</c:v>
                </c:pt>
                <c:pt idx="118">
                  <c:v>94.518299999999996</c:v>
                </c:pt>
                <c:pt idx="119">
                  <c:v>94.853999999999999</c:v>
                </c:pt>
                <c:pt idx="120">
                  <c:v>94.589299999999994</c:v>
                </c:pt>
                <c:pt idx="121">
                  <c:v>94.5441</c:v>
                </c:pt>
                <c:pt idx="122">
                  <c:v>94.386600000000001</c:v>
                </c:pt>
                <c:pt idx="123">
                  <c:v>94.019300000000001</c:v>
                </c:pt>
                <c:pt idx="124">
                  <c:v>94.072999999999993</c:v>
                </c:pt>
                <c:pt idx="125">
                  <c:v>94.112200000000001</c:v>
                </c:pt>
                <c:pt idx="126">
                  <c:v>94.737099999999998</c:v>
                </c:pt>
                <c:pt idx="127">
                  <c:v>94.808099999999996</c:v>
                </c:pt>
                <c:pt idx="128">
                  <c:v>94.701599999999999</c:v>
                </c:pt>
                <c:pt idx="129">
                  <c:v>94.513499999999993</c:v>
                </c:pt>
                <c:pt idx="130">
                  <c:v>94.972700000000003</c:v>
                </c:pt>
                <c:pt idx="131">
                  <c:v>95.104699999999994</c:v>
                </c:pt>
                <c:pt idx="132">
                  <c:v>95.193899999999999</c:v>
                </c:pt>
                <c:pt idx="133">
                  <c:v>94.472200000000001</c:v>
                </c:pt>
                <c:pt idx="134">
                  <c:v>94.636799999999994</c:v>
                </c:pt>
                <c:pt idx="135">
                  <c:v>94.597800000000007</c:v>
                </c:pt>
                <c:pt idx="136">
                  <c:v>94.217500000000001</c:v>
                </c:pt>
                <c:pt idx="137">
                  <c:v>94.771500000000003</c:v>
                </c:pt>
                <c:pt idx="138">
                  <c:v>94.690200000000004</c:v>
                </c:pt>
                <c:pt idx="139">
                  <c:v>94.284899999999993</c:v>
                </c:pt>
                <c:pt idx="140">
                  <c:v>94.537199999999999</c:v>
                </c:pt>
                <c:pt idx="141">
                  <c:v>94.670299999999997</c:v>
                </c:pt>
                <c:pt idx="142">
                  <c:v>95.176699999999997</c:v>
                </c:pt>
                <c:pt idx="143">
                  <c:v>95.217299999999994</c:v>
                </c:pt>
                <c:pt idx="144">
                  <c:v>95.370900000000006</c:v>
                </c:pt>
                <c:pt idx="145">
                  <c:v>95.180899999999994</c:v>
                </c:pt>
                <c:pt idx="146">
                  <c:v>95.110299999999995</c:v>
                </c:pt>
                <c:pt idx="147">
                  <c:v>95.618700000000004</c:v>
                </c:pt>
                <c:pt idx="148">
                  <c:v>96.328999999999994</c:v>
                </c:pt>
                <c:pt idx="149">
                  <c:v>96.293400000000005</c:v>
                </c:pt>
                <c:pt idx="150">
                  <c:v>96.666799999999995</c:v>
                </c:pt>
                <c:pt idx="151">
                  <c:v>96.721100000000007</c:v>
                </c:pt>
                <c:pt idx="152">
                  <c:v>96.589500000000001</c:v>
                </c:pt>
                <c:pt idx="153">
                  <c:v>96.123599999999996</c:v>
                </c:pt>
                <c:pt idx="154">
                  <c:v>95.793499999999995</c:v>
                </c:pt>
                <c:pt idx="155">
                  <c:v>95.255700000000004</c:v>
                </c:pt>
                <c:pt idx="156">
                  <c:v>95.098200000000006</c:v>
                </c:pt>
                <c:pt idx="157">
                  <c:v>95.635999999999996</c:v>
                </c:pt>
                <c:pt idx="158">
                  <c:v>95.173699999999997</c:v>
                </c:pt>
                <c:pt idx="159">
                  <c:v>94.7774</c:v>
                </c:pt>
                <c:pt idx="160">
                  <c:v>94.715000000000003</c:v>
                </c:pt>
                <c:pt idx="161">
                  <c:v>94.54</c:v>
                </c:pt>
                <c:pt idx="162">
                  <c:v>94.679199999999994</c:v>
                </c:pt>
                <c:pt idx="163">
                  <c:v>95.121300000000005</c:v>
                </c:pt>
                <c:pt idx="164">
                  <c:v>95.122799999999998</c:v>
                </c:pt>
                <c:pt idx="165">
                  <c:v>95.434899999999999</c:v>
                </c:pt>
                <c:pt idx="166">
                  <c:v>95.114800000000002</c:v>
                </c:pt>
                <c:pt idx="167">
                  <c:v>95.035700000000006</c:v>
                </c:pt>
                <c:pt idx="168">
                  <c:v>95.413700000000006</c:v>
                </c:pt>
                <c:pt idx="169">
                  <c:v>95.164199999999994</c:v>
                </c:pt>
                <c:pt idx="170">
                  <c:v>95.079899999999995</c:v>
                </c:pt>
                <c:pt idx="171">
                  <c:v>94.847399999999993</c:v>
                </c:pt>
                <c:pt idx="172">
                  <c:v>94.537899999999993</c:v>
                </c:pt>
                <c:pt idx="173">
                  <c:v>94.976600000000005</c:v>
                </c:pt>
                <c:pt idx="174">
                  <c:v>94.52</c:v>
                </c:pt>
                <c:pt idx="175">
                  <c:v>94.638300000000001</c:v>
                </c:pt>
                <c:pt idx="176">
                  <c:v>94.551599999999993</c:v>
                </c:pt>
                <c:pt idx="177">
                  <c:v>93.9024</c:v>
                </c:pt>
                <c:pt idx="178">
                  <c:v>94.211799999999997</c:v>
                </c:pt>
                <c:pt idx="179">
                  <c:v>94.153999999999996</c:v>
                </c:pt>
                <c:pt idx="180">
                  <c:v>94.307500000000005</c:v>
                </c:pt>
                <c:pt idx="181">
                  <c:v>94.988799999999998</c:v>
                </c:pt>
                <c:pt idx="182">
                  <c:v>95.190399999999997</c:v>
                </c:pt>
                <c:pt idx="183">
                  <c:v>95.7697</c:v>
                </c:pt>
                <c:pt idx="184">
                  <c:v>95.709500000000006</c:v>
                </c:pt>
                <c:pt idx="185">
                  <c:v>95.529600000000002</c:v>
                </c:pt>
                <c:pt idx="186">
                  <c:v>95.028999999999996</c:v>
                </c:pt>
                <c:pt idx="187">
                  <c:v>95.261600000000001</c:v>
                </c:pt>
                <c:pt idx="188">
                  <c:v>95.070300000000003</c:v>
                </c:pt>
                <c:pt idx="189">
                  <c:v>95.082400000000007</c:v>
                </c:pt>
                <c:pt idx="190">
                  <c:v>95.637500000000003</c:v>
                </c:pt>
                <c:pt idx="191">
                  <c:v>95.972399999999993</c:v>
                </c:pt>
                <c:pt idx="192">
                  <c:v>95.666799999999995</c:v>
                </c:pt>
                <c:pt idx="193">
                  <c:v>96.0334</c:v>
                </c:pt>
                <c:pt idx="194">
                  <c:v>95.946600000000004</c:v>
                </c:pt>
                <c:pt idx="195">
                  <c:v>96.430999999999997</c:v>
                </c:pt>
                <c:pt idx="196">
                  <c:v>96.593800000000002</c:v>
                </c:pt>
                <c:pt idx="197">
                  <c:v>96.406999999999996</c:v>
                </c:pt>
                <c:pt idx="198">
                  <c:v>96.690600000000003</c:v>
                </c:pt>
                <c:pt idx="199">
                  <c:v>96.991699999999994</c:v>
                </c:pt>
                <c:pt idx="200">
                  <c:v>97.130099999999999</c:v>
                </c:pt>
                <c:pt idx="201">
                  <c:v>96.289900000000003</c:v>
                </c:pt>
                <c:pt idx="202">
                  <c:v>96.509699999999995</c:v>
                </c:pt>
                <c:pt idx="203">
                  <c:v>96.346500000000006</c:v>
                </c:pt>
                <c:pt idx="204">
                  <c:v>96.231800000000007</c:v>
                </c:pt>
                <c:pt idx="205">
                  <c:v>96.194599999999994</c:v>
                </c:pt>
                <c:pt idx="206">
                  <c:v>96.662400000000005</c:v>
                </c:pt>
                <c:pt idx="207">
                  <c:v>96.908299999999997</c:v>
                </c:pt>
                <c:pt idx="208">
                  <c:v>97.688900000000004</c:v>
                </c:pt>
                <c:pt idx="209">
                  <c:v>97.144099999999995</c:v>
                </c:pt>
                <c:pt idx="210">
                  <c:v>97.044200000000004</c:v>
                </c:pt>
                <c:pt idx="211">
                  <c:v>97.0715</c:v>
                </c:pt>
                <c:pt idx="212">
                  <c:v>96.417900000000003</c:v>
                </c:pt>
                <c:pt idx="213">
                  <c:v>96.207599999999999</c:v>
                </c:pt>
                <c:pt idx="214">
                  <c:v>96.8155</c:v>
                </c:pt>
                <c:pt idx="215">
                  <c:v>96.7376</c:v>
                </c:pt>
                <c:pt idx="216">
                  <c:v>96.491500000000002</c:v>
                </c:pt>
                <c:pt idx="217">
                  <c:v>96.952600000000004</c:v>
                </c:pt>
                <c:pt idx="218">
                  <c:v>97.083699999999993</c:v>
                </c:pt>
                <c:pt idx="219">
                  <c:v>97.351200000000006</c:v>
                </c:pt>
                <c:pt idx="220">
                  <c:v>96.864099999999993</c:v>
                </c:pt>
                <c:pt idx="221">
                  <c:v>96.766099999999994</c:v>
                </c:pt>
                <c:pt idx="222">
                  <c:v>97.199700000000007</c:v>
                </c:pt>
                <c:pt idx="223">
                  <c:v>96.967299999999994</c:v>
                </c:pt>
                <c:pt idx="224">
                  <c:v>96.972300000000004</c:v>
                </c:pt>
                <c:pt idx="225">
                  <c:v>97.031199999999998</c:v>
                </c:pt>
                <c:pt idx="226">
                  <c:v>96.771600000000007</c:v>
                </c:pt>
                <c:pt idx="227">
                  <c:v>96.7226</c:v>
                </c:pt>
                <c:pt idx="228">
                  <c:v>97.207099999999997</c:v>
                </c:pt>
                <c:pt idx="229">
                  <c:v>97.472200000000001</c:v>
                </c:pt>
                <c:pt idx="230">
                  <c:v>97.050799999999995</c:v>
                </c:pt>
                <c:pt idx="231">
                  <c:v>97.097099999999998</c:v>
                </c:pt>
                <c:pt idx="232">
                  <c:v>97.444900000000004</c:v>
                </c:pt>
                <c:pt idx="233">
                  <c:v>97.134900000000002</c:v>
                </c:pt>
                <c:pt idx="234">
                  <c:v>97.058700000000002</c:v>
                </c:pt>
                <c:pt idx="235">
                  <c:v>97.026399999999995</c:v>
                </c:pt>
                <c:pt idx="236">
                  <c:v>96.447299999999998</c:v>
                </c:pt>
                <c:pt idx="237">
                  <c:v>96.954899999999995</c:v>
                </c:pt>
                <c:pt idx="238">
                  <c:v>96.581400000000002</c:v>
                </c:pt>
                <c:pt idx="239">
                  <c:v>96.667500000000004</c:v>
                </c:pt>
                <c:pt idx="240">
                  <c:v>97.059299999999993</c:v>
                </c:pt>
                <c:pt idx="241">
                  <c:v>96.584999999999994</c:v>
                </c:pt>
                <c:pt idx="242">
                  <c:v>96.373800000000003</c:v>
                </c:pt>
                <c:pt idx="243">
                  <c:v>96.782499999999999</c:v>
                </c:pt>
                <c:pt idx="244">
                  <c:v>96.273399999999995</c:v>
                </c:pt>
                <c:pt idx="245">
                  <c:v>96.2149</c:v>
                </c:pt>
                <c:pt idx="246">
                  <c:v>95.695099999999996</c:v>
                </c:pt>
                <c:pt idx="247">
                  <c:v>95.916799999999995</c:v>
                </c:pt>
                <c:pt idx="248">
                  <c:v>95.203199999999995</c:v>
                </c:pt>
                <c:pt idx="249">
                  <c:v>95.539400000000001</c:v>
                </c:pt>
                <c:pt idx="250">
                  <c:v>95.6584</c:v>
                </c:pt>
                <c:pt idx="251">
                  <c:v>95.597300000000004</c:v>
                </c:pt>
                <c:pt idx="252">
                  <c:v>95.951999999999998</c:v>
                </c:pt>
                <c:pt idx="253">
                  <c:v>96.104399999999998</c:v>
                </c:pt>
                <c:pt idx="254">
                  <c:v>96.080100000000002</c:v>
                </c:pt>
                <c:pt idx="255">
                  <c:v>96.369399999999999</c:v>
                </c:pt>
                <c:pt idx="256">
                  <c:v>96.351900000000001</c:v>
                </c:pt>
                <c:pt idx="257">
                  <c:v>96.3232</c:v>
                </c:pt>
                <c:pt idx="258">
                  <c:v>96.139700000000005</c:v>
                </c:pt>
                <c:pt idx="259">
                  <c:v>96.546899999999994</c:v>
                </c:pt>
                <c:pt idx="260">
                  <c:v>95.819299999999998</c:v>
                </c:pt>
                <c:pt idx="261">
                  <c:v>95.756200000000007</c:v>
                </c:pt>
                <c:pt idx="262">
                  <c:v>95.833699999999993</c:v>
                </c:pt>
                <c:pt idx="263">
                  <c:v>95.427800000000005</c:v>
                </c:pt>
                <c:pt idx="264">
                  <c:v>95.553299999999993</c:v>
                </c:pt>
                <c:pt idx="265">
                  <c:v>95.61</c:v>
                </c:pt>
                <c:pt idx="266">
                  <c:v>97.059299999999993</c:v>
                </c:pt>
                <c:pt idx="267">
                  <c:v>96.733599999999996</c:v>
                </c:pt>
                <c:pt idx="268">
                  <c:v>97.190299999999993</c:v>
                </c:pt>
                <c:pt idx="269">
                  <c:v>97.017700000000005</c:v>
                </c:pt>
                <c:pt idx="270">
                  <c:v>96.918099999999995</c:v>
                </c:pt>
                <c:pt idx="271">
                  <c:v>96.802400000000006</c:v>
                </c:pt>
                <c:pt idx="272">
                  <c:v>96.518699999999995</c:v>
                </c:pt>
                <c:pt idx="273">
                  <c:v>96.558899999999994</c:v>
                </c:pt>
                <c:pt idx="274">
                  <c:v>96.619100000000003</c:v>
                </c:pt>
                <c:pt idx="275">
                  <c:v>96.541799999999995</c:v>
                </c:pt>
                <c:pt idx="276">
                  <c:v>96.438999999999993</c:v>
                </c:pt>
                <c:pt idx="277">
                  <c:v>96.073899999999995</c:v>
                </c:pt>
                <c:pt idx="278">
                  <c:v>96.153700000000001</c:v>
                </c:pt>
                <c:pt idx="279">
                  <c:v>96.221800000000002</c:v>
                </c:pt>
                <c:pt idx="280">
                  <c:v>96.463700000000003</c:v>
                </c:pt>
                <c:pt idx="281">
                  <c:v>96.620400000000004</c:v>
                </c:pt>
                <c:pt idx="282">
                  <c:v>96.838899999999995</c:v>
                </c:pt>
                <c:pt idx="283">
                  <c:v>96.887699999999995</c:v>
                </c:pt>
                <c:pt idx="284">
                  <c:v>97.611999999999995</c:v>
                </c:pt>
                <c:pt idx="285">
                  <c:v>97.372200000000007</c:v>
                </c:pt>
                <c:pt idx="286">
                  <c:v>97.180499999999995</c:v>
                </c:pt>
                <c:pt idx="287">
                  <c:v>97.007999999999996</c:v>
                </c:pt>
                <c:pt idx="288">
                  <c:v>96.468900000000005</c:v>
                </c:pt>
                <c:pt idx="289">
                  <c:v>96.757099999999994</c:v>
                </c:pt>
                <c:pt idx="290">
                  <c:v>96.543400000000005</c:v>
                </c:pt>
                <c:pt idx="291">
                  <c:v>96.500799999999998</c:v>
                </c:pt>
                <c:pt idx="292">
                  <c:v>96.403199999999998</c:v>
                </c:pt>
                <c:pt idx="293">
                  <c:v>96.013599999999997</c:v>
                </c:pt>
                <c:pt idx="294">
                  <c:v>96.354500000000002</c:v>
                </c:pt>
                <c:pt idx="295">
                  <c:v>96.6066</c:v>
                </c:pt>
                <c:pt idx="296">
                  <c:v>96.535300000000007</c:v>
                </c:pt>
                <c:pt idx="297">
                  <c:v>96.823400000000007</c:v>
                </c:pt>
                <c:pt idx="298">
                  <c:v>96.965800000000002</c:v>
                </c:pt>
                <c:pt idx="299">
                  <c:v>97.247900000000001</c:v>
                </c:pt>
                <c:pt idx="300">
                  <c:v>97.245599999999996</c:v>
                </c:pt>
                <c:pt idx="301">
                  <c:v>97.243700000000004</c:v>
                </c:pt>
                <c:pt idx="302">
                  <c:v>97.293400000000005</c:v>
                </c:pt>
                <c:pt idx="303">
                  <c:v>97.137299999999996</c:v>
                </c:pt>
                <c:pt idx="304">
                  <c:v>97.315799999999996</c:v>
                </c:pt>
                <c:pt idx="305">
                  <c:v>97.059200000000004</c:v>
                </c:pt>
                <c:pt idx="306">
                  <c:v>97.036299999999997</c:v>
                </c:pt>
                <c:pt idx="307">
                  <c:v>96.930899999999994</c:v>
                </c:pt>
                <c:pt idx="308">
                  <c:v>97.200400000000002</c:v>
                </c:pt>
                <c:pt idx="309">
                  <c:v>96.949100000000001</c:v>
                </c:pt>
                <c:pt idx="310">
                  <c:v>96.936999999999998</c:v>
                </c:pt>
                <c:pt idx="311">
                  <c:v>97.084699999999998</c:v>
                </c:pt>
                <c:pt idx="312">
                  <c:v>97.0334</c:v>
                </c:pt>
                <c:pt idx="313">
                  <c:v>97.452600000000004</c:v>
                </c:pt>
                <c:pt idx="314">
                  <c:v>97.375</c:v>
                </c:pt>
                <c:pt idx="315">
                  <c:v>97.295599999999993</c:v>
                </c:pt>
                <c:pt idx="316">
                  <c:v>97.574799999999996</c:v>
                </c:pt>
                <c:pt idx="317">
                  <c:v>98.090500000000006</c:v>
                </c:pt>
                <c:pt idx="318">
                  <c:v>98.178899999999999</c:v>
                </c:pt>
                <c:pt idx="319">
                  <c:v>98.033000000000001</c:v>
                </c:pt>
                <c:pt idx="320">
                  <c:v>97.839399999999998</c:v>
                </c:pt>
                <c:pt idx="321">
                  <c:v>97.523499999999999</c:v>
                </c:pt>
                <c:pt idx="322">
                  <c:v>97.532399999999996</c:v>
                </c:pt>
                <c:pt idx="323">
                  <c:v>97.565600000000003</c:v>
                </c:pt>
                <c:pt idx="324">
                  <c:v>97.622600000000006</c:v>
                </c:pt>
                <c:pt idx="325">
                  <c:v>97.462999999999994</c:v>
                </c:pt>
                <c:pt idx="326">
                  <c:v>97.335599999999999</c:v>
                </c:pt>
                <c:pt idx="327">
                  <c:v>97.381500000000003</c:v>
                </c:pt>
                <c:pt idx="328">
                  <c:v>97.537800000000004</c:v>
                </c:pt>
                <c:pt idx="329">
                  <c:v>97.588899999999995</c:v>
                </c:pt>
                <c:pt idx="330">
                  <c:v>97.835400000000007</c:v>
                </c:pt>
                <c:pt idx="331">
                  <c:v>98.026399999999995</c:v>
                </c:pt>
                <c:pt idx="332">
                  <c:v>97.945400000000006</c:v>
                </c:pt>
                <c:pt idx="333">
                  <c:v>98.04</c:v>
                </c:pt>
                <c:pt idx="334">
                  <c:v>98.1173</c:v>
                </c:pt>
                <c:pt idx="335">
                  <c:v>97.873999999999995</c:v>
                </c:pt>
                <c:pt idx="336">
                  <c:v>97.602099999999993</c:v>
                </c:pt>
                <c:pt idx="337">
                  <c:v>97.750699999999995</c:v>
                </c:pt>
                <c:pt idx="338">
                  <c:v>97.975099999999998</c:v>
                </c:pt>
                <c:pt idx="339">
                  <c:v>98.173199999999994</c:v>
                </c:pt>
                <c:pt idx="340">
                  <c:v>98.182500000000005</c:v>
                </c:pt>
                <c:pt idx="341">
                  <c:v>97.774000000000001</c:v>
                </c:pt>
                <c:pt idx="342">
                  <c:v>97.2363</c:v>
                </c:pt>
                <c:pt idx="343">
                  <c:v>97.136399999999995</c:v>
                </c:pt>
                <c:pt idx="344">
                  <c:v>97.360600000000005</c:v>
                </c:pt>
                <c:pt idx="345">
                  <c:v>97.023200000000003</c:v>
                </c:pt>
                <c:pt idx="346">
                  <c:v>96.785499999999999</c:v>
                </c:pt>
                <c:pt idx="347">
                  <c:v>96.718900000000005</c:v>
                </c:pt>
                <c:pt idx="348">
                  <c:v>97.002899999999997</c:v>
                </c:pt>
                <c:pt idx="349">
                  <c:v>97.041300000000007</c:v>
                </c:pt>
                <c:pt idx="350">
                  <c:v>97.561400000000006</c:v>
                </c:pt>
                <c:pt idx="351">
                  <c:v>97.557000000000002</c:v>
                </c:pt>
                <c:pt idx="352">
                  <c:v>97.6464</c:v>
                </c:pt>
                <c:pt idx="353">
                  <c:v>97.26</c:v>
                </c:pt>
                <c:pt idx="354">
                  <c:v>96.643699999999995</c:v>
                </c:pt>
                <c:pt idx="355">
                  <c:v>96.201999999999998</c:v>
                </c:pt>
                <c:pt idx="356">
                  <c:v>95.984300000000005</c:v>
                </c:pt>
                <c:pt idx="357">
                  <c:v>96.188599999999994</c:v>
                </c:pt>
                <c:pt idx="358">
                  <c:v>96.220500000000001</c:v>
                </c:pt>
                <c:pt idx="359">
                  <c:v>96.2102</c:v>
                </c:pt>
                <c:pt idx="360">
                  <c:v>96.192999999999998</c:v>
                </c:pt>
                <c:pt idx="361">
                  <c:v>96.828800000000001</c:v>
                </c:pt>
                <c:pt idx="362">
                  <c:v>96.770200000000003</c:v>
                </c:pt>
                <c:pt idx="363">
                  <c:v>96.778800000000004</c:v>
                </c:pt>
                <c:pt idx="364">
                  <c:v>96.728099999999998</c:v>
                </c:pt>
                <c:pt idx="365">
                  <c:v>97.261399999999995</c:v>
                </c:pt>
                <c:pt idx="366">
                  <c:v>97.372799999999998</c:v>
                </c:pt>
                <c:pt idx="367">
                  <c:v>97.498000000000005</c:v>
                </c:pt>
                <c:pt idx="368">
                  <c:v>97.132599999999996</c:v>
                </c:pt>
                <c:pt idx="369">
                  <c:v>97.072100000000006</c:v>
                </c:pt>
                <c:pt idx="370">
                  <c:v>96.822500000000005</c:v>
                </c:pt>
                <c:pt idx="371">
                  <c:v>96.948300000000003</c:v>
                </c:pt>
                <c:pt idx="372">
                  <c:v>97.376000000000005</c:v>
                </c:pt>
                <c:pt idx="373">
                  <c:v>97.212100000000007</c:v>
                </c:pt>
                <c:pt idx="374">
                  <c:v>96.704999999999998</c:v>
                </c:pt>
                <c:pt idx="375">
                  <c:v>97.124499999999998</c:v>
                </c:pt>
                <c:pt idx="376">
                  <c:v>97.279499999999999</c:v>
                </c:pt>
                <c:pt idx="377">
                  <c:v>97.700299999999999</c:v>
                </c:pt>
                <c:pt idx="378">
                  <c:v>97.689599999999999</c:v>
                </c:pt>
                <c:pt idx="379">
                  <c:v>97.795299999999997</c:v>
                </c:pt>
                <c:pt idx="380">
                  <c:v>97.999600000000001</c:v>
                </c:pt>
                <c:pt idx="381">
                  <c:v>98.054900000000004</c:v>
                </c:pt>
                <c:pt idx="382">
                  <c:v>98.072699999999998</c:v>
                </c:pt>
                <c:pt idx="383">
                  <c:v>98.566699999999997</c:v>
                </c:pt>
                <c:pt idx="384">
                  <c:v>98.369699999999995</c:v>
                </c:pt>
                <c:pt idx="385">
                  <c:v>98.084299999999999</c:v>
                </c:pt>
                <c:pt idx="386">
                  <c:v>97.506500000000003</c:v>
                </c:pt>
                <c:pt idx="387">
                  <c:v>97.608000000000004</c:v>
                </c:pt>
                <c:pt idx="388">
                  <c:v>97.6404</c:v>
                </c:pt>
                <c:pt idx="389">
                  <c:v>97.660499999999999</c:v>
                </c:pt>
                <c:pt idx="390">
                  <c:v>97.570999999999998</c:v>
                </c:pt>
                <c:pt idx="391">
                  <c:v>97.418000000000006</c:v>
                </c:pt>
                <c:pt idx="392">
                  <c:v>97.836299999999994</c:v>
                </c:pt>
                <c:pt idx="393">
                  <c:v>97.992500000000007</c:v>
                </c:pt>
                <c:pt idx="394">
                  <c:v>98.097800000000007</c:v>
                </c:pt>
                <c:pt idx="395">
                  <c:v>98.204899999999995</c:v>
                </c:pt>
                <c:pt idx="396">
                  <c:v>98.380600000000001</c:v>
                </c:pt>
                <c:pt idx="397">
                  <c:v>98.159300000000002</c:v>
                </c:pt>
                <c:pt idx="398">
                  <c:v>98.297799999999995</c:v>
                </c:pt>
                <c:pt idx="399">
                  <c:v>98.2136</c:v>
                </c:pt>
                <c:pt idx="400">
                  <c:v>97.652000000000001</c:v>
                </c:pt>
                <c:pt idx="401">
                  <c:v>98.048199999999994</c:v>
                </c:pt>
                <c:pt idx="402">
                  <c:v>98.017700000000005</c:v>
                </c:pt>
                <c:pt idx="403">
                  <c:v>98.241799999999998</c:v>
                </c:pt>
                <c:pt idx="404">
                  <c:v>98.457400000000007</c:v>
                </c:pt>
                <c:pt idx="405">
                  <c:v>98.836600000000004</c:v>
                </c:pt>
                <c:pt idx="406">
                  <c:v>99.052700000000002</c:v>
                </c:pt>
                <c:pt idx="407">
                  <c:v>98.953500000000005</c:v>
                </c:pt>
                <c:pt idx="408">
                  <c:v>98.400199999999998</c:v>
                </c:pt>
                <c:pt idx="409">
                  <c:v>98.398200000000003</c:v>
                </c:pt>
                <c:pt idx="410">
                  <c:v>98.418800000000005</c:v>
                </c:pt>
                <c:pt idx="411">
                  <c:v>98.323700000000002</c:v>
                </c:pt>
                <c:pt idx="412">
                  <c:v>98.374899999999997</c:v>
                </c:pt>
                <c:pt idx="413">
                  <c:v>98.6267</c:v>
                </c:pt>
                <c:pt idx="414">
                  <c:v>98.363600000000005</c:v>
                </c:pt>
                <c:pt idx="415">
                  <c:v>98.632800000000003</c:v>
                </c:pt>
                <c:pt idx="416">
                  <c:v>98.217200000000005</c:v>
                </c:pt>
                <c:pt idx="417">
                  <c:v>98.575699999999998</c:v>
                </c:pt>
                <c:pt idx="418">
                  <c:v>98.367400000000004</c:v>
                </c:pt>
                <c:pt idx="419">
                  <c:v>98.477900000000005</c:v>
                </c:pt>
                <c:pt idx="420">
                  <c:v>98.634299999999996</c:v>
                </c:pt>
                <c:pt idx="421">
                  <c:v>98.3339</c:v>
                </c:pt>
                <c:pt idx="422">
                  <c:v>99.043800000000005</c:v>
                </c:pt>
                <c:pt idx="423">
                  <c:v>99.206000000000003</c:v>
                </c:pt>
                <c:pt idx="424">
                  <c:v>99.111000000000004</c:v>
                </c:pt>
                <c:pt idx="425">
                  <c:v>99.402100000000004</c:v>
                </c:pt>
                <c:pt idx="426">
                  <c:v>99.121399999999994</c:v>
                </c:pt>
                <c:pt idx="427">
                  <c:v>99.131600000000006</c:v>
                </c:pt>
                <c:pt idx="428">
                  <c:v>98.713899999999995</c:v>
                </c:pt>
                <c:pt idx="429">
                  <c:v>98.34</c:v>
                </c:pt>
                <c:pt idx="430">
                  <c:v>98.460999999999999</c:v>
                </c:pt>
                <c:pt idx="431">
                  <c:v>98.301199999999994</c:v>
                </c:pt>
                <c:pt idx="432">
                  <c:v>98.016499999999994</c:v>
                </c:pt>
                <c:pt idx="433">
                  <c:v>97.584699999999998</c:v>
                </c:pt>
                <c:pt idx="434">
                  <c:v>97.203199999999995</c:v>
                </c:pt>
                <c:pt idx="435">
                  <c:v>97.323599999999999</c:v>
                </c:pt>
                <c:pt idx="436">
                  <c:v>97.5334</c:v>
                </c:pt>
                <c:pt idx="437">
                  <c:v>97.477199999999996</c:v>
                </c:pt>
                <c:pt idx="438">
                  <c:v>97.669499999999999</c:v>
                </c:pt>
                <c:pt idx="439">
                  <c:v>97.844700000000003</c:v>
                </c:pt>
                <c:pt idx="440">
                  <c:v>97.749499999999998</c:v>
                </c:pt>
                <c:pt idx="441">
                  <c:v>97.683300000000003</c:v>
                </c:pt>
                <c:pt idx="442">
                  <c:v>97.469499999999996</c:v>
                </c:pt>
                <c:pt idx="443">
                  <c:v>97.313299999999998</c:v>
                </c:pt>
                <c:pt idx="444">
                  <c:v>97.216999999999999</c:v>
                </c:pt>
                <c:pt idx="445">
                  <c:v>97.539599999999993</c:v>
                </c:pt>
                <c:pt idx="446">
                  <c:v>97.914100000000005</c:v>
                </c:pt>
                <c:pt idx="447">
                  <c:v>97.964399999999998</c:v>
                </c:pt>
                <c:pt idx="448">
                  <c:v>98.131699999999995</c:v>
                </c:pt>
                <c:pt idx="449">
                  <c:v>98.391900000000007</c:v>
                </c:pt>
                <c:pt idx="450">
                  <c:v>98.213499999999996</c:v>
                </c:pt>
                <c:pt idx="451">
                  <c:v>98.349400000000003</c:v>
                </c:pt>
                <c:pt idx="452">
                  <c:v>98.338399999999993</c:v>
                </c:pt>
                <c:pt idx="453">
                  <c:v>98.1554</c:v>
                </c:pt>
                <c:pt idx="454">
                  <c:v>98.003900000000002</c:v>
                </c:pt>
                <c:pt idx="455">
                  <c:v>97.820499999999996</c:v>
                </c:pt>
                <c:pt idx="456">
                  <c:v>97.841300000000004</c:v>
                </c:pt>
                <c:pt idx="457">
                  <c:v>97.906199999999998</c:v>
                </c:pt>
                <c:pt idx="458">
                  <c:v>97.619600000000005</c:v>
                </c:pt>
                <c:pt idx="459">
                  <c:v>97.155799999999999</c:v>
                </c:pt>
                <c:pt idx="460">
                  <c:v>96.777100000000004</c:v>
                </c:pt>
                <c:pt idx="461">
                  <c:v>96.448099999999997</c:v>
                </c:pt>
                <c:pt idx="462">
                  <c:v>96.519499999999994</c:v>
                </c:pt>
                <c:pt idx="463">
                  <c:v>96.807699999999997</c:v>
                </c:pt>
                <c:pt idx="464">
                  <c:v>96.887100000000004</c:v>
                </c:pt>
                <c:pt idx="465">
                  <c:v>96.630200000000002</c:v>
                </c:pt>
                <c:pt idx="466">
                  <c:v>96.960099999999997</c:v>
                </c:pt>
                <c:pt idx="467">
                  <c:v>97.340100000000007</c:v>
                </c:pt>
                <c:pt idx="468">
                  <c:v>97.434899999999999</c:v>
                </c:pt>
                <c:pt idx="469">
                  <c:v>97.375200000000007</c:v>
                </c:pt>
                <c:pt idx="470">
                  <c:v>97.385599999999997</c:v>
                </c:pt>
                <c:pt idx="471">
                  <c:v>97.395600000000002</c:v>
                </c:pt>
                <c:pt idx="472">
                  <c:v>97.223600000000005</c:v>
                </c:pt>
                <c:pt idx="473">
                  <c:v>97.310199999999995</c:v>
                </c:pt>
                <c:pt idx="474">
                  <c:v>97.640299999999996</c:v>
                </c:pt>
                <c:pt idx="475">
                  <c:v>97.601100000000002</c:v>
                </c:pt>
                <c:pt idx="476">
                  <c:v>97.611400000000003</c:v>
                </c:pt>
                <c:pt idx="477">
                  <c:v>97.504599999999996</c:v>
                </c:pt>
                <c:pt idx="478">
                  <c:v>97.677800000000005</c:v>
                </c:pt>
                <c:pt idx="479">
                  <c:v>97.887600000000006</c:v>
                </c:pt>
                <c:pt idx="480">
                  <c:v>97.941199999999995</c:v>
                </c:pt>
                <c:pt idx="481">
                  <c:v>97.961399999999998</c:v>
                </c:pt>
                <c:pt idx="482">
                  <c:v>98.040599999999998</c:v>
                </c:pt>
                <c:pt idx="483">
                  <c:v>97.868700000000004</c:v>
                </c:pt>
                <c:pt idx="484">
                  <c:v>97.361400000000003</c:v>
                </c:pt>
                <c:pt idx="485">
                  <c:v>97.820099999999996</c:v>
                </c:pt>
                <c:pt idx="486">
                  <c:v>97.951800000000006</c:v>
                </c:pt>
                <c:pt idx="487">
                  <c:v>98.263900000000007</c:v>
                </c:pt>
                <c:pt idx="488">
                  <c:v>98.468500000000006</c:v>
                </c:pt>
                <c:pt idx="489">
                  <c:v>98.708399999999997</c:v>
                </c:pt>
                <c:pt idx="490">
                  <c:v>98.860699999999994</c:v>
                </c:pt>
                <c:pt idx="491">
                  <c:v>98.772400000000005</c:v>
                </c:pt>
                <c:pt idx="492">
                  <c:v>99.002300000000005</c:v>
                </c:pt>
                <c:pt idx="493">
                  <c:v>99.105599999999995</c:v>
                </c:pt>
                <c:pt idx="494">
                  <c:v>99.158799999999999</c:v>
                </c:pt>
                <c:pt idx="495">
                  <c:v>99.157200000000003</c:v>
                </c:pt>
                <c:pt idx="496">
                  <c:v>99.466499999999996</c:v>
                </c:pt>
                <c:pt idx="497">
                  <c:v>99.626300000000001</c:v>
                </c:pt>
                <c:pt idx="498">
                  <c:v>99.888900000000007</c:v>
                </c:pt>
                <c:pt idx="499">
                  <c:v>99.348600000000005</c:v>
                </c:pt>
                <c:pt idx="500">
                  <c:v>99.289699999999996</c:v>
                </c:pt>
                <c:pt idx="501">
                  <c:v>98.975099999999998</c:v>
                </c:pt>
                <c:pt idx="502">
                  <c:v>99.159400000000005</c:v>
                </c:pt>
                <c:pt idx="503">
                  <c:v>98.411000000000001</c:v>
                </c:pt>
                <c:pt idx="504">
                  <c:v>98.132999999999996</c:v>
                </c:pt>
                <c:pt idx="505">
                  <c:v>97.570800000000006</c:v>
                </c:pt>
                <c:pt idx="506">
                  <c:v>97.182100000000005</c:v>
                </c:pt>
                <c:pt idx="507">
                  <c:v>97.367199999999997</c:v>
                </c:pt>
                <c:pt idx="508">
                  <c:v>96.572999999999993</c:v>
                </c:pt>
                <c:pt idx="509">
                  <c:v>96.112799999999993</c:v>
                </c:pt>
                <c:pt idx="510">
                  <c:v>95.058599999999998</c:v>
                </c:pt>
                <c:pt idx="511">
                  <c:v>96.5565</c:v>
                </c:pt>
                <c:pt idx="512">
                  <c:v>96.570499999999996</c:v>
                </c:pt>
                <c:pt idx="513">
                  <c:v>97.444999999999993</c:v>
                </c:pt>
                <c:pt idx="514">
                  <c:v>98.488799999999998</c:v>
                </c:pt>
                <c:pt idx="515">
                  <c:v>97.987399999999994</c:v>
                </c:pt>
                <c:pt idx="516">
                  <c:v>99.593500000000006</c:v>
                </c:pt>
                <c:pt idx="517">
                  <c:v>100.8817</c:v>
                </c:pt>
                <c:pt idx="518">
                  <c:v>102.68810000000001</c:v>
                </c:pt>
                <c:pt idx="519">
                  <c:v>102.3871</c:v>
                </c:pt>
                <c:pt idx="520">
                  <c:v>102.4528</c:v>
                </c:pt>
                <c:pt idx="521">
                  <c:v>101.78740000000001</c:v>
                </c:pt>
                <c:pt idx="522">
                  <c:v>100.9413</c:v>
                </c:pt>
                <c:pt idx="523">
                  <c:v>99.412999999999997</c:v>
                </c:pt>
                <c:pt idx="524">
                  <c:v>98.318700000000007</c:v>
                </c:pt>
                <c:pt idx="525">
                  <c:v>99.027500000000003</c:v>
                </c:pt>
                <c:pt idx="526">
                  <c:v>98.9636</c:v>
                </c:pt>
                <c:pt idx="527">
                  <c:v>98.950599999999994</c:v>
                </c:pt>
                <c:pt idx="528">
                  <c:v>100.1006</c:v>
                </c:pt>
                <c:pt idx="529">
                  <c:v>100.6305</c:v>
                </c:pt>
                <c:pt idx="530">
                  <c:v>100.7991</c:v>
                </c:pt>
                <c:pt idx="531">
                  <c:v>99.965699999999998</c:v>
                </c:pt>
                <c:pt idx="532">
                  <c:v>99.965699999999998</c:v>
                </c:pt>
                <c:pt idx="533">
                  <c:v>99.541600000000003</c:v>
                </c:pt>
                <c:pt idx="534">
                  <c:v>99.517899999999997</c:v>
                </c:pt>
                <c:pt idx="535">
                  <c:v>99.484200000000001</c:v>
                </c:pt>
                <c:pt idx="536">
                  <c:v>98.883200000000002</c:v>
                </c:pt>
                <c:pt idx="537">
                  <c:v>99.595600000000005</c:v>
                </c:pt>
                <c:pt idx="538">
                  <c:v>100.072</c:v>
                </c:pt>
                <c:pt idx="539">
                  <c:v>99.717699999999994</c:v>
                </c:pt>
                <c:pt idx="540">
                  <c:v>99.967600000000004</c:v>
                </c:pt>
                <c:pt idx="541">
                  <c:v>100.2257</c:v>
                </c:pt>
                <c:pt idx="542">
                  <c:v>100.3417</c:v>
                </c:pt>
                <c:pt idx="543">
                  <c:v>100.5039</c:v>
                </c:pt>
                <c:pt idx="544">
                  <c:v>100.2433</c:v>
                </c:pt>
                <c:pt idx="545">
                  <c:v>100.04649999999999</c:v>
                </c:pt>
                <c:pt idx="546">
                  <c:v>99.976900000000001</c:v>
                </c:pt>
                <c:pt idx="547">
                  <c:v>99.518299999999996</c:v>
                </c:pt>
                <c:pt idx="548">
                  <c:v>99.0167</c:v>
                </c:pt>
                <c:pt idx="549">
                  <c:v>99.053600000000003</c:v>
                </c:pt>
                <c:pt idx="550">
                  <c:v>99.498000000000005</c:v>
                </c:pt>
                <c:pt idx="551">
                  <c:v>99.840100000000007</c:v>
                </c:pt>
                <c:pt idx="552">
                  <c:v>100.1789</c:v>
                </c:pt>
                <c:pt idx="553">
                  <c:v>99.832700000000003</c:v>
                </c:pt>
                <c:pt idx="554">
                  <c:v>99.753900000000002</c:v>
                </c:pt>
                <c:pt idx="555">
                  <c:v>100.2242</c:v>
                </c:pt>
                <c:pt idx="556">
                  <c:v>100.00709999999999</c:v>
                </c:pt>
                <c:pt idx="557">
                  <c:v>100.22280000000001</c:v>
                </c:pt>
                <c:pt idx="558">
                  <c:v>100.21080000000001</c:v>
                </c:pt>
                <c:pt idx="559">
                  <c:v>100.37739999999999</c:v>
                </c:pt>
                <c:pt idx="560">
                  <c:v>99.623599999999996</c:v>
                </c:pt>
                <c:pt idx="561">
                  <c:v>99.566800000000001</c:v>
                </c:pt>
                <c:pt idx="562">
                  <c:v>99.156700000000001</c:v>
                </c:pt>
                <c:pt idx="563">
                  <c:v>99.425200000000004</c:v>
                </c:pt>
                <c:pt idx="564">
                  <c:v>99.779399999999995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1F-4538-86FF-E509AB30C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24964432"/>
        <c:axId val="-1324947568"/>
      </c:lineChart>
      <c:dateAx>
        <c:axId val="-132496497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4966064"/>
        <c:crosses val="autoZero"/>
        <c:auto val="1"/>
        <c:lblOffset val="100"/>
        <c:baseTimeUnit val="days"/>
      </c:dateAx>
      <c:valAx>
        <c:axId val="-1324966064"/>
        <c:scaling>
          <c:orientation val="minMax"/>
          <c:min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4964976"/>
        <c:crosses val="autoZero"/>
        <c:crossBetween val="between"/>
      </c:valAx>
      <c:valAx>
        <c:axId val="-13249475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4964432"/>
        <c:crosses val="max"/>
        <c:crossBetween val="between"/>
      </c:valAx>
      <c:dateAx>
        <c:axId val="-1324964432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-1324947568"/>
        <c:crosses val="autoZero"/>
        <c:auto val="1"/>
        <c:lblOffset val="100"/>
        <c:baseTimeUnit val="days"/>
        <c:majorUnit val="1"/>
        <c:minorUnit val="1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492956437586474E-2"/>
          <c:y val="0.12614691982886383"/>
          <c:w val="0.92139168544554784"/>
          <c:h val="0.7350338823485547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SHIBOR:1年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Sheet1!$A$2:$A$3473</c:f>
              <c:numCache>
                <c:formatCode>yyyy\-mm\-dd;@</c:formatCode>
                <c:ptCount val="3472"/>
                <c:pt idx="0">
                  <c:v>38998</c:v>
                </c:pt>
                <c:pt idx="1">
                  <c:v>38999</c:v>
                </c:pt>
                <c:pt idx="2">
                  <c:v>39000</c:v>
                </c:pt>
                <c:pt idx="3">
                  <c:v>39001</c:v>
                </c:pt>
                <c:pt idx="4">
                  <c:v>39002</c:v>
                </c:pt>
                <c:pt idx="5">
                  <c:v>39003</c:v>
                </c:pt>
                <c:pt idx="6">
                  <c:v>39006</c:v>
                </c:pt>
                <c:pt idx="7">
                  <c:v>39007</c:v>
                </c:pt>
                <c:pt idx="8">
                  <c:v>39008</c:v>
                </c:pt>
                <c:pt idx="9">
                  <c:v>39009</c:v>
                </c:pt>
                <c:pt idx="10">
                  <c:v>39010</c:v>
                </c:pt>
                <c:pt idx="11">
                  <c:v>39013</c:v>
                </c:pt>
                <c:pt idx="12">
                  <c:v>39014</c:v>
                </c:pt>
                <c:pt idx="13">
                  <c:v>39015</c:v>
                </c:pt>
                <c:pt idx="14">
                  <c:v>39016</c:v>
                </c:pt>
                <c:pt idx="15">
                  <c:v>39017</c:v>
                </c:pt>
                <c:pt idx="16">
                  <c:v>39020</c:v>
                </c:pt>
                <c:pt idx="17">
                  <c:v>39021</c:v>
                </c:pt>
                <c:pt idx="18">
                  <c:v>39022</c:v>
                </c:pt>
                <c:pt idx="19">
                  <c:v>39023</c:v>
                </c:pt>
                <c:pt idx="20">
                  <c:v>39024</c:v>
                </c:pt>
                <c:pt idx="21">
                  <c:v>39027</c:v>
                </c:pt>
                <c:pt idx="22">
                  <c:v>39028</c:v>
                </c:pt>
                <c:pt idx="23">
                  <c:v>39029</c:v>
                </c:pt>
                <c:pt idx="24">
                  <c:v>39030</c:v>
                </c:pt>
                <c:pt idx="25">
                  <c:v>39031</c:v>
                </c:pt>
                <c:pt idx="26">
                  <c:v>39034</c:v>
                </c:pt>
                <c:pt idx="27">
                  <c:v>39035</c:v>
                </c:pt>
                <c:pt idx="28">
                  <c:v>39036</c:v>
                </c:pt>
                <c:pt idx="29">
                  <c:v>39037</c:v>
                </c:pt>
                <c:pt idx="30">
                  <c:v>39038</c:v>
                </c:pt>
                <c:pt idx="31">
                  <c:v>39041</c:v>
                </c:pt>
                <c:pt idx="32">
                  <c:v>39042</c:v>
                </c:pt>
                <c:pt idx="33">
                  <c:v>39043</c:v>
                </c:pt>
                <c:pt idx="34">
                  <c:v>39044</c:v>
                </c:pt>
                <c:pt idx="35">
                  <c:v>39045</c:v>
                </c:pt>
                <c:pt idx="36">
                  <c:v>39048</c:v>
                </c:pt>
                <c:pt idx="37">
                  <c:v>39049</c:v>
                </c:pt>
                <c:pt idx="38">
                  <c:v>39050</c:v>
                </c:pt>
                <c:pt idx="39">
                  <c:v>39051</c:v>
                </c:pt>
                <c:pt idx="40">
                  <c:v>39052</c:v>
                </c:pt>
                <c:pt idx="41">
                  <c:v>39055</c:v>
                </c:pt>
                <c:pt idx="42">
                  <c:v>39056</c:v>
                </c:pt>
                <c:pt idx="43">
                  <c:v>39057</c:v>
                </c:pt>
                <c:pt idx="44">
                  <c:v>39058</c:v>
                </c:pt>
                <c:pt idx="45">
                  <c:v>39059</c:v>
                </c:pt>
                <c:pt idx="46">
                  <c:v>39062</c:v>
                </c:pt>
                <c:pt idx="47">
                  <c:v>39063</c:v>
                </c:pt>
                <c:pt idx="48">
                  <c:v>39064</c:v>
                </c:pt>
                <c:pt idx="49">
                  <c:v>39065</c:v>
                </c:pt>
                <c:pt idx="50">
                  <c:v>39066</c:v>
                </c:pt>
                <c:pt idx="51">
                  <c:v>39069</c:v>
                </c:pt>
                <c:pt idx="52">
                  <c:v>39070</c:v>
                </c:pt>
                <c:pt idx="53">
                  <c:v>39071</c:v>
                </c:pt>
                <c:pt idx="54">
                  <c:v>39072</c:v>
                </c:pt>
                <c:pt idx="55">
                  <c:v>39073</c:v>
                </c:pt>
                <c:pt idx="56">
                  <c:v>39076</c:v>
                </c:pt>
                <c:pt idx="57">
                  <c:v>39077</c:v>
                </c:pt>
                <c:pt idx="58">
                  <c:v>39078</c:v>
                </c:pt>
                <c:pt idx="59">
                  <c:v>39079</c:v>
                </c:pt>
                <c:pt idx="60">
                  <c:v>39080</c:v>
                </c:pt>
                <c:pt idx="61">
                  <c:v>39081</c:v>
                </c:pt>
                <c:pt idx="62">
                  <c:v>39082</c:v>
                </c:pt>
                <c:pt idx="63">
                  <c:v>39086</c:v>
                </c:pt>
                <c:pt idx="64">
                  <c:v>39087</c:v>
                </c:pt>
                <c:pt idx="65">
                  <c:v>39090</c:v>
                </c:pt>
                <c:pt idx="66">
                  <c:v>39091</c:v>
                </c:pt>
                <c:pt idx="67">
                  <c:v>39092</c:v>
                </c:pt>
                <c:pt idx="68">
                  <c:v>39093</c:v>
                </c:pt>
                <c:pt idx="69">
                  <c:v>39094</c:v>
                </c:pt>
                <c:pt idx="70">
                  <c:v>39097</c:v>
                </c:pt>
                <c:pt idx="71">
                  <c:v>39098</c:v>
                </c:pt>
                <c:pt idx="72">
                  <c:v>39099</c:v>
                </c:pt>
                <c:pt idx="73">
                  <c:v>39100</c:v>
                </c:pt>
                <c:pt idx="74">
                  <c:v>39101</c:v>
                </c:pt>
                <c:pt idx="75">
                  <c:v>39104</c:v>
                </c:pt>
                <c:pt idx="76">
                  <c:v>39105</c:v>
                </c:pt>
                <c:pt idx="77">
                  <c:v>39106</c:v>
                </c:pt>
                <c:pt idx="78">
                  <c:v>39107</c:v>
                </c:pt>
                <c:pt idx="79">
                  <c:v>39108</c:v>
                </c:pt>
                <c:pt idx="80">
                  <c:v>39111</c:v>
                </c:pt>
                <c:pt idx="81">
                  <c:v>39112</c:v>
                </c:pt>
                <c:pt idx="82">
                  <c:v>39113</c:v>
                </c:pt>
                <c:pt idx="83">
                  <c:v>39114</c:v>
                </c:pt>
                <c:pt idx="84">
                  <c:v>39115</c:v>
                </c:pt>
                <c:pt idx="85">
                  <c:v>39118</c:v>
                </c:pt>
                <c:pt idx="86">
                  <c:v>39119</c:v>
                </c:pt>
                <c:pt idx="87">
                  <c:v>39120</c:v>
                </c:pt>
                <c:pt idx="88">
                  <c:v>39121</c:v>
                </c:pt>
                <c:pt idx="89">
                  <c:v>39122</c:v>
                </c:pt>
                <c:pt idx="90">
                  <c:v>39125</c:v>
                </c:pt>
                <c:pt idx="91">
                  <c:v>39126</c:v>
                </c:pt>
                <c:pt idx="92">
                  <c:v>39127</c:v>
                </c:pt>
                <c:pt idx="93">
                  <c:v>39128</c:v>
                </c:pt>
                <c:pt idx="94">
                  <c:v>39129</c:v>
                </c:pt>
                <c:pt idx="95">
                  <c:v>39130</c:v>
                </c:pt>
                <c:pt idx="96">
                  <c:v>39138</c:v>
                </c:pt>
                <c:pt idx="97">
                  <c:v>39139</c:v>
                </c:pt>
                <c:pt idx="98">
                  <c:v>39140</c:v>
                </c:pt>
                <c:pt idx="99">
                  <c:v>39141</c:v>
                </c:pt>
                <c:pt idx="100">
                  <c:v>39142</c:v>
                </c:pt>
                <c:pt idx="101">
                  <c:v>39143</c:v>
                </c:pt>
                <c:pt idx="102">
                  <c:v>39146</c:v>
                </c:pt>
                <c:pt idx="103">
                  <c:v>39147</c:v>
                </c:pt>
                <c:pt idx="104">
                  <c:v>39148</c:v>
                </c:pt>
                <c:pt idx="105">
                  <c:v>39149</c:v>
                </c:pt>
                <c:pt idx="106">
                  <c:v>39150</c:v>
                </c:pt>
                <c:pt idx="107">
                  <c:v>39153</c:v>
                </c:pt>
                <c:pt idx="108">
                  <c:v>39154</c:v>
                </c:pt>
                <c:pt idx="109">
                  <c:v>39155</c:v>
                </c:pt>
                <c:pt idx="110">
                  <c:v>39156</c:v>
                </c:pt>
                <c:pt idx="111">
                  <c:v>39157</c:v>
                </c:pt>
                <c:pt idx="112">
                  <c:v>39160</c:v>
                </c:pt>
                <c:pt idx="113">
                  <c:v>39161</c:v>
                </c:pt>
                <c:pt idx="114">
                  <c:v>39162</c:v>
                </c:pt>
                <c:pt idx="115">
                  <c:v>39163</c:v>
                </c:pt>
                <c:pt idx="116">
                  <c:v>39164</c:v>
                </c:pt>
                <c:pt idx="117">
                  <c:v>39167</c:v>
                </c:pt>
                <c:pt idx="118">
                  <c:v>39168</c:v>
                </c:pt>
                <c:pt idx="119">
                  <c:v>39169</c:v>
                </c:pt>
                <c:pt idx="120">
                  <c:v>39170</c:v>
                </c:pt>
                <c:pt idx="121">
                  <c:v>39171</c:v>
                </c:pt>
                <c:pt idx="122">
                  <c:v>39174</c:v>
                </c:pt>
                <c:pt idx="123">
                  <c:v>39175</c:v>
                </c:pt>
                <c:pt idx="124">
                  <c:v>39176</c:v>
                </c:pt>
                <c:pt idx="125">
                  <c:v>39177</c:v>
                </c:pt>
                <c:pt idx="126">
                  <c:v>39178</c:v>
                </c:pt>
                <c:pt idx="127">
                  <c:v>39181</c:v>
                </c:pt>
                <c:pt idx="128">
                  <c:v>39182</c:v>
                </c:pt>
                <c:pt idx="129">
                  <c:v>39183</c:v>
                </c:pt>
                <c:pt idx="130">
                  <c:v>39184</c:v>
                </c:pt>
                <c:pt idx="131">
                  <c:v>39185</c:v>
                </c:pt>
                <c:pt idx="132">
                  <c:v>39188</c:v>
                </c:pt>
                <c:pt idx="133">
                  <c:v>39189</c:v>
                </c:pt>
                <c:pt idx="134">
                  <c:v>39190</c:v>
                </c:pt>
                <c:pt idx="135">
                  <c:v>39191</c:v>
                </c:pt>
                <c:pt idx="136">
                  <c:v>39192</c:v>
                </c:pt>
                <c:pt idx="137">
                  <c:v>39195</c:v>
                </c:pt>
                <c:pt idx="138">
                  <c:v>39196</c:v>
                </c:pt>
                <c:pt idx="139">
                  <c:v>39197</c:v>
                </c:pt>
                <c:pt idx="140">
                  <c:v>39198</c:v>
                </c:pt>
                <c:pt idx="141">
                  <c:v>39199</c:v>
                </c:pt>
                <c:pt idx="142">
                  <c:v>39200</c:v>
                </c:pt>
                <c:pt idx="143">
                  <c:v>39201</c:v>
                </c:pt>
                <c:pt idx="144">
                  <c:v>39202</c:v>
                </c:pt>
                <c:pt idx="145">
                  <c:v>39210</c:v>
                </c:pt>
                <c:pt idx="146">
                  <c:v>39211</c:v>
                </c:pt>
                <c:pt idx="147">
                  <c:v>39212</c:v>
                </c:pt>
                <c:pt idx="148">
                  <c:v>39213</c:v>
                </c:pt>
                <c:pt idx="149">
                  <c:v>39216</c:v>
                </c:pt>
                <c:pt idx="150">
                  <c:v>39217</c:v>
                </c:pt>
                <c:pt idx="151">
                  <c:v>39218</c:v>
                </c:pt>
                <c:pt idx="152">
                  <c:v>39219</c:v>
                </c:pt>
                <c:pt idx="153">
                  <c:v>39220</c:v>
                </c:pt>
                <c:pt idx="154">
                  <c:v>39223</c:v>
                </c:pt>
                <c:pt idx="155">
                  <c:v>39224</c:v>
                </c:pt>
                <c:pt idx="156">
                  <c:v>39225</c:v>
                </c:pt>
                <c:pt idx="157">
                  <c:v>39226</c:v>
                </c:pt>
                <c:pt idx="158">
                  <c:v>39227</c:v>
                </c:pt>
                <c:pt idx="159">
                  <c:v>39230</c:v>
                </c:pt>
                <c:pt idx="160">
                  <c:v>39231</c:v>
                </c:pt>
                <c:pt idx="161">
                  <c:v>39232</c:v>
                </c:pt>
                <c:pt idx="162">
                  <c:v>39233</c:v>
                </c:pt>
                <c:pt idx="163">
                  <c:v>39234</c:v>
                </c:pt>
                <c:pt idx="164">
                  <c:v>39237</c:v>
                </c:pt>
                <c:pt idx="165">
                  <c:v>39238</c:v>
                </c:pt>
                <c:pt idx="166">
                  <c:v>39239</c:v>
                </c:pt>
                <c:pt idx="167">
                  <c:v>39240</c:v>
                </c:pt>
                <c:pt idx="168">
                  <c:v>39241</c:v>
                </c:pt>
                <c:pt idx="169">
                  <c:v>39244</c:v>
                </c:pt>
                <c:pt idx="170">
                  <c:v>39245</c:v>
                </c:pt>
                <c:pt idx="171">
                  <c:v>39246</c:v>
                </c:pt>
                <c:pt idx="172">
                  <c:v>39247</c:v>
                </c:pt>
                <c:pt idx="173">
                  <c:v>39248</c:v>
                </c:pt>
                <c:pt idx="174">
                  <c:v>39251</c:v>
                </c:pt>
                <c:pt idx="175">
                  <c:v>39252</c:v>
                </c:pt>
                <c:pt idx="176">
                  <c:v>39253</c:v>
                </c:pt>
                <c:pt idx="177">
                  <c:v>39254</c:v>
                </c:pt>
                <c:pt idx="178">
                  <c:v>39255</c:v>
                </c:pt>
                <c:pt idx="179">
                  <c:v>39258</c:v>
                </c:pt>
                <c:pt idx="180">
                  <c:v>39259</c:v>
                </c:pt>
                <c:pt idx="181">
                  <c:v>39260</c:v>
                </c:pt>
                <c:pt idx="182">
                  <c:v>39261</c:v>
                </c:pt>
                <c:pt idx="183">
                  <c:v>39262</c:v>
                </c:pt>
                <c:pt idx="184">
                  <c:v>39265</c:v>
                </c:pt>
                <c:pt idx="185">
                  <c:v>39266</c:v>
                </c:pt>
                <c:pt idx="186">
                  <c:v>39267</c:v>
                </c:pt>
                <c:pt idx="187">
                  <c:v>39268</c:v>
                </c:pt>
                <c:pt idx="188">
                  <c:v>39269</c:v>
                </c:pt>
                <c:pt idx="189">
                  <c:v>39272</c:v>
                </c:pt>
                <c:pt idx="190">
                  <c:v>39273</c:v>
                </c:pt>
                <c:pt idx="191">
                  <c:v>39274</c:v>
                </c:pt>
                <c:pt idx="192">
                  <c:v>39275</c:v>
                </c:pt>
                <c:pt idx="193">
                  <c:v>39276</c:v>
                </c:pt>
                <c:pt idx="194">
                  <c:v>39279</c:v>
                </c:pt>
                <c:pt idx="195">
                  <c:v>39280</c:v>
                </c:pt>
                <c:pt idx="196">
                  <c:v>39281</c:v>
                </c:pt>
                <c:pt idx="197">
                  <c:v>39282</c:v>
                </c:pt>
                <c:pt idx="198">
                  <c:v>39283</c:v>
                </c:pt>
                <c:pt idx="199">
                  <c:v>39286</c:v>
                </c:pt>
                <c:pt idx="200">
                  <c:v>39287</c:v>
                </c:pt>
                <c:pt idx="201">
                  <c:v>39288</c:v>
                </c:pt>
                <c:pt idx="202">
                  <c:v>39289</c:v>
                </c:pt>
                <c:pt idx="203">
                  <c:v>39290</c:v>
                </c:pt>
                <c:pt idx="204">
                  <c:v>39293</c:v>
                </c:pt>
                <c:pt idx="205">
                  <c:v>39294</c:v>
                </c:pt>
                <c:pt idx="206">
                  <c:v>39295</c:v>
                </c:pt>
                <c:pt idx="207">
                  <c:v>39296</c:v>
                </c:pt>
                <c:pt idx="208">
                  <c:v>39297</c:v>
                </c:pt>
                <c:pt idx="209">
                  <c:v>39300</c:v>
                </c:pt>
                <c:pt idx="210">
                  <c:v>39301</c:v>
                </c:pt>
                <c:pt idx="211">
                  <c:v>39302</c:v>
                </c:pt>
                <c:pt idx="212">
                  <c:v>39303</c:v>
                </c:pt>
                <c:pt idx="213">
                  <c:v>39304</c:v>
                </c:pt>
                <c:pt idx="214">
                  <c:v>39307</c:v>
                </c:pt>
                <c:pt idx="215">
                  <c:v>39308</c:v>
                </c:pt>
                <c:pt idx="216">
                  <c:v>39309</c:v>
                </c:pt>
                <c:pt idx="217">
                  <c:v>39310</c:v>
                </c:pt>
                <c:pt idx="218">
                  <c:v>39311</c:v>
                </c:pt>
                <c:pt idx="219">
                  <c:v>39314</c:v>
                </c:pt>
                <c:pt idx="220">
                  <c:v>39315</c:v>
                </c:pt>
                <c:pt idx="221">
                  <c:v>39316</c:v>
                </c:pt>
                <c:pt idx="222">
                  <c:v>39317</c:v>
                </c:pt>
                <c:pt idx="223">
                  <c:v>39318</c:v>
                </c:pt>
                <c:pt idx="224">
                  <c:v>39321</c:v>
                </c:pt>
                <c:pt idx="225">
                  <c:v>39322</c:v>
                </c:pt>
                <c:pt idx="226">
                  <c:v>39323</c:v>
                </c:pt>
                <c:pt idx="227">
                  <c:v>39324</c:v>
                </c:pt>
                <c:pt idx="228">
                  <c:v>39325</c:v>
                </c:pt>
                <c:pt idx="229">
                  <c:v>39328</c:v>
                </c:pt>
                <c:pt idx="230">
                  <c:v>39329</c:v>
                </c:pt>
                <c:pt idx="231">
                  <c:v>39330</c:v>
                </c:pt>
                <c:pt idx="232">
                  <c:v>39331</c:v>
                </c:pt>
                <c:pt idx="233">
                  <c:v>39332</c:v>
                </c:pt>
                <c:pt idx="234">
                  <c:v>39335</c:v>
                </c:pt>
                <c:pt idx="235">
                  <c:v>39336</c:v>
                </c:pt>
                <c:pt idx="236">
                  <c:v>39337</c:v>
                </c:pt>
                <c:pt idx="237">
                  <c:v>39338</c:v>
                </c:pt>
                <c:pt idx="238">
                  <c:v>39339</c:v>
                </c:pt>
                <c:pt idx="239">
                  <c:v>39342</c:v>
                </c:pt>
                <c:pt idx="240">
                  <c:v>39343</c:v>
                </c:pt>
                <c:pt idx="241">
                  <c:v>39344</c:v>
                </c:pt>
                <c:pt idx="242">
                  <c:v>39345</c:v>
                </c:pt>
                <c:pt idx="243">
                  <c:v>39346</c:v>
                </c:pt>
                <c:pt idx="244">
                  <c:v>39349</c:v>
                </c:pt>
                <c:pt idx="245">
                  <c:v>39350</c:v>
                </c:pt>
                <c:pt idx="246">
                  <c:v>39351</c:v>
                </c:pt>
                <c:pt idx="247">
                  <c:v>39352</c:v>
                </c:pt>
                <c:pt idx="248">
                  <c:v>39353</c:v>
                </c:pt>
                <c:pt idx="249">
                  <c:v>39354</c:v>
                </c:pt>
                <c:pt idx="250">
                  <c:v>39355</c:v>
                </c:pt>
                <c:pt idx="251">
                  <c:v>39363</c:v>
                </c:pt>
                <c:pt idx="252">
                  <c:v>39364</c:v>
                </c:pt>
                <c:pt idx="253">
                  <c:v>39365</c:v>
                </c:pt>
                <c:pt idx="254">
                  <c:v>39366</c:v>
                </c:pt>
                <c:pt idx="255">
                  <c:v>39367</c:v>
                </c:pt>
                <c:pt idx="256">
                  <c:v>39370</c:v>
                </c:pt>
                <c:pt idx="257">
                  <c:v>39371</c:v>
                </c:pt>
                <c:pt idx="258">
                  <c:v>39372</c:v>
                </c:pt>
                <c:pt idx="259">
                  <c:v>39373</c:v>
                </c:pt>
                <c:pt idx="260">
                  <c:v>39374</c:v>
                </c:pt>
                <c:pt idx="261">
                  <c:v>39377</c:v>
                </c:pt>
                <c:pt idx="262">
                  <c:v>39378</c:v>
                </c:pt>
                <c:pt idx="263">
                  <c:v>39379</c:v>
                </c:pt>
                <c:pt idx="264">
                  <c:v>39380</c:v>
                </c:pt>
                <c:pt idx="265">
                  <c:v>39381</c:v>
                </c:pt>
                <c:pt idx="266">
                  <c:v>39384</c:v>
                </c:pt>
                <c:pt idx="267">
                  <c:v>39385</c:v>
                </c:pt>
                <c:pt idx="268">
                  <c:v>39386</c:v>
                </c:pt>
                <c:pt idx="269">
                  <c:v>39387</c:v>
                </c:pt>
                <c:pt idx="270">
                  <c:v>39388</c:v>
                </c:pt>
                <c:pt idx="271">
                  <c:v>39391</c:v>
                </c:pt>
                <c:pt idx="272">
                  <c:v>39392</c:v>
                </c:pt>
                <c:pt idx="273">
                  <c:v>39393</c:v>
                </c:pt>
                <c:pt idx="274">
                  <c:v>39394</c:v>
                </c:pt>
                <c:pt idx="275">
                  <c:v>39395</c:v>
                </c:pt>
                <c:pt idx="276">
                  <c:v>39398</c:v>
                </c:pt>
                <c:pt idx="277">
                  <c:v>39399</c:v>
                </c:pt>
                <c:pt idx="278">
                  <c:v>39400</c:v>
                </c:pt>
                <c:pt idx="279">
                  <c:v>39401</c:v>
                </c:pt>
                <c:pt idx="280">
                  <c:v>39402</c:v>
                </c:pt>
                <c:pt idx="281">
                  <c:v>39405</c:v>
                </c:pt>
                <c:pt idx="282">
                  <c:v>39406</c:v>
                </c:pt>
                <c:pt idx="283">
                  <c:v>39407</c:v>
                </c:pt>
                <c:pt idx="284">
                  <c:v>39408</c:v>
                </c:pt>
                <c:pt idx="285">
                  <c:v>39409</c:v>
                </c:pt>
                <c:pt idx="286">
                  <c:v>39412</c:v>
                </c:pt>
                <c:pt idx="287">
                  <c:v>39413</c:v>
                </c:pt>
                <c:pt idx="288">
                  <c:v>39414</c:v>
                </c:pt>
                <c:pt idx="289">
                  <c:v>39415</c:v>
                </c:pt>
                <c:pt idx="290">
                  <c:v>39416</c:v>
                </c:pt>
                <c:pt idx="291">
                  <c:v>39419</c:v>
                </c:pt>
                <c:pt idx="292">
                  <c:v>39420</c:v>
                </c:pt>
                <c:pt idx="293">
                  <c:v>39421</c:v>
                </c:pt>
                <c:pt idx="294">
                  <c:v>39422</c:v>
                </c:pt>
                <c:pt idx="295">
                  <c:v>39423</c:v>
                </c:pt>
                <c:pt idx="296">
                  <c:v>39426</c:v>
                </c:pt>
                <c:pt idx="297">
                  <c:v>39427</c:v>
                </c:pt>
                <c:pt idx="298">
                  <c:v>39428</c:v>
                </c:pt>
                <c:pt idx="299">
                  <c:v>39429</c:v>
                </c:pt>
                <c:pt idx="300">
                  <c:v>39430</c:v>
                </c:pt>
                <c:pt idx="301">
                  <c:v>39433</c:v>
                </c:pt>
                <c:pt idx="302">
                  <c:v>39434</c:v>
                </c:pt>
                <c:pt idx="303">
                  <c:v>39435</c:v>
                </c:pt>
                <c:pt idx="304">
                  <c:v>39436</c:v>
                </c:pt>
                <c:pt idx="305">
                  <c:v>39437</c:v>
                </c:pt>
                <c:pt idx="306">
                  <c:v>39440</c:v>
                </c:pt>
                <c:pt idx="307">
                  <c:v>39441</c:v>
                </c:pt>
                <c:pt idx="308">
                  <c:v>39442</c:v>
                </c:pt>
                <c:pt idx="309">
                  <c:v>39443</c:v>
                </c:pt>
                <c:pt idx="310">
                  <c:v>39444</c:v>
                </c:pt>
                <c:pt idx="311">
                  <c:v>39445</c:v>
                </c:pt>
                <c:pt idx="312">
                  <c:v>39449</c:v>
                </c:pt>
                <c:pt idx="313">
                  <c:v>39450</c:v>
                </c:pt>
                <c:pt idx="314">
                  <c:v>39451</c:v>
                </c:pt>
                <c:pt idx="315">
                  <c:v>39454</c:v>
                </c:pt>
                <c:pt idx="316">
                  <c:v>39455</c:v>
                </c:pt>
                <c:pt idx="317">
                  <c:v>39456</c:v>
                </c:pt>
                <c:pt idx="318">
                  <c:v>39457</c:v>
                </c:pt>
                <c:pt idx="319">
                  <c:v>39458</c:v>
                </c:pt>
                <c:pt idx="320">
                  <c:v>39461</c:v>
                </c:pt>
                <c:pt idx="321">
                  <c:v>39462</c:v>
                </c:pt>
                <c:pt idx="322">
                  <c:v>39463</c:v>
                </c:pt>
                <c:pt idx="323">
                  <c:v>39464</c:v>
                </c:pt>
                <c:pt idx="324">
                  <c:v>39465</c:v>
                </c:pt>
                <c:pt idx="325">
                  <c:v>39468</c:v>
                </c:pt>
                <c:pt idx="326">
                  <c:v>39469</c:v>
                </c:pt>
                <c:pt idx="327">
                  <c:v>39470</c:v>
                </c:pt>
                <c:pt idx="328">
                  <c:v>39471</c:v>
                </c:pt>
                <c:pt idx="329">
                  <c:v>39472</c:v>
                </c:pt>
                <c:pt idx="330">
                  <c:v>39475</c:v>
                </c:pt>
                <c:pt idx="331">
                  <c:v>39476</c:v>
                </c:pt>
                <c:pt idx="332">
                  <c:v>39477</c:v>
                </c:pt>
                <c:pt idx="333">
                  <c:v>39478</c:v>
                </c:pt>
                <c:pt idx="334">
                  <c:v>39479</c:v>
                </c:pt>
                <c:pt idx="335">
                  <c:v>39480</c:v>
                </c:pt>
                <c:pt idx="336">
                  <c:v>39481</c:v>
                </c:pt>
                <c:pt idx="337">
                  <c:v>39482</c:v>
                </c:pt>
                <c:pt idx="338">
                  <c:v>39483</c:v>
                </c:pt>
                <c:pt idx="339">
                  <c:v>39491</c:v>
                </c:pt>
                <c:pt idx="340">
                  <c:v>39492</c:v>
                </c:pt>
                <c:pt idx="341">
                  <c:v>39493</c:v>
                </c:pt>
                <c:pt idx="342">
                  <c:v>39496</c:v>
                </c:pt>
                <c:pt idx="343">
                  <c:v>39497</c:v>
                </c:pt>
                <c:pt idx="344">
                  <c:v>39498</c:v>
                </c:pt>
                <c:pt idx="345">
                  <c:v>39499</c:v>
                </c:pt>
                <c:pt idx="346">
                  <c:v>39500</c:v>
                </c:pt>
                <c:pt idx="347">
                  <c:v>39503</c:v>
                </c:pt>
                <c:pt idx="348">
                  <c:v>39504</c:v>
                </c:pt>
                <c:pt idx="349">
                  <c:v>39505</c:v>
                </c:pt>
                <c:pt idx="350">
                  <c:v>39506</c:v>
                </c:pt>
                <c:pt idx="351">
                  <c:v>39507</c:v>
                </c:pt>
                <c:pt idx="352">
                  <c:v>39510</c:v>
                </c:pt>
                <c:pt idx="353">
                  <c:v>39511</c:v>
                </c:pt>
                <c:pt idx="354">
                  <c:v>39512</c:v>
                </c:pt>
                <c:pt idx="355">
                  <c:v>39513</c:v>
                </c:pt>
                <c:pt idx="356">
                  <c:v>39514</c:v>
                </c:pt>
                <c:pt idx="357">
                  <c:v>39517</c:v>
                </c:pt>
                <c:pt idx="358">
                  <c:v>39518</c:v>
                </c:pt>
                <c:pt idx="359">
                  <c:v>39519</c:v>
                </c:pt>
                <c:pt idx="360">
                  <c:v>39520</c:v>
                </c:pt>
                <c:pt idx="361">
                  <c:v>39521</c:v>
                </c:pt>
                <c:pt idx="362">
                  <c:v>39524</c:v>
                </c:pt>
                <c:pt idx="363">
                  <c:v>39525</c:v>
                </c:pt>
                <c:pt idx="364">
                  <c:v>39526</c:v>
                </c:pt>
                <c:pt idx="365">
                  <c:v>39527</c:v>
                </c:pt>
                <c:pt idx="366">
                  <c:v>39528</c:v>
                </c:pt>
                <c:pt idx="367">
                  <c:v>39531</c:v>
                </c:pt>
                <c:pt idx="368">
                  <c:v>39532</c:v>
                </c:pt>
                <c:pt idx="369">
                  <c:v>39533</c:v>
                </c:pt>
                <c:pt idx="370">
                  <c:v>39534</c:v>
                </c:pt>
                <c:pt idx="371">
                  <c:v>39535</c:v>
                </c:pt>
                <c:pt idx="372">
                  <c:v>39538</c:v>
                </c:pt>
                <c:pt idx="373">
                  <c:v>39539</c:v>
                </c:pt>
                <c:pt idx="374">
                  <c:v>39540</c:v>
                </c:pt>
                <c:pt idx="375">
                  <c:v>39541</c:v>
                </c:pt>
                <c:pt idx="376">
                  <c:v>39545</c:v>
                </c:pt>
                <c:pt idx="377">
                  <c:v>39546</c:v>
                </c:pt>
                <c:pt idx="378">
                  <c:v>39547</c:v>
                </c:pt>
                <c:pt idx="379">
                  <c:v>39548</c:v>
                </c:pt>
                <c:pt idx="380">
                  <c:v>39549</c:v>
                </c:pt>
                <c:pt idx="381">
                  <c:v>39552</c:v>
                </c:pt>
                <c:pt idx="382">
                  <c:v>39553</c:v>
                </c:pt>
                <c:pt idx="383">
                  <c:v>39554</c:v>
                </c:pt>
                <c:pt idx="384">
                  <c:v>39555</c:v>
                </c:pt>
                <c:pt idx="385">
                  <c:v>39556</c:v>
                </c:pt>
                <c:pt idx="386">
                  <c:v>39559</c:v>
                </c:pt>
                <c:pt idx="387">
                  <c:v>39560</c:v>
                </c:pt>
                <c:pt idx="388">
                  <c:v>39561</c:v>
                </c:pt>
                <c:pt idx="389">
                  <c:v>39562</c:v>
                </c:pt>
                <c:pt idx="390">
                  <c:v>39563</c:v>
                </c:pt>
                <c:pt idx="391">
                  <c:v>39566</c:v>
                </c:pt>
                <c:pt idx="392">
                  <c:v>39567</c:v>
                </c:pt>
                <c:pt idx="393">
                  <c:v>39568</c:v>
                </c:pt>
                <c:pt idx="394">
                  <c:v>39572</c:v>
                </c:pt>
                <c:pt idx="395">
                  <c:v>39573</c:v>
                </c:pt>
                <c:pt idx="396">
                  <c:v>39574</c:v>
                </c:pt>
                <c:pt idx="397">
                  <c:v>39575</c:v>
                </c:pt>
                <c:pt idx="398">
                  <c:v>39576</c:v>
                </c:pt>
                <c:pt idx="399">
                  <c:v>39577</c:v>
                </c:pt>
                <c:pt idx="400">
                  <c:v>39580</c:v>
                </c:pt>
                <c:pt idx="401">
                  <c:v>39581</c:v>
                </c:pt>
                <c:pt idx="402">
                  <c:v>39582</c:v>
                </c:pt>
                <c:pt idx="403">
                  <c:v>39583</c:v>
                </c:pt>
                <c:pt idx="404">
                  <c:v>39584</c:v>
                </c:pt>
                <c:pt idx="405">
                  <c:v>39587</c:v>
                </c:pt>
                <c:pt idx="406">
                  <c:v>39588</c:v>
                </c:pt>
                <c:pt idx="407">
                  <c:v>39589</c:v>
                </c:pt>
                <c:pt idx="408">
                  <c:v>39590</c:v>
                </c:pt>
                <c:pt idx="409">
                  <c:v>39591</c:v>
                </c:pt>
                <c:pt idx="410">
                  <c:v>39594</c:v>
                </c:pt>
                <c:pt idx="411">
                  <c:v>39595</c:v>
                </c:pt>
                <c:pt idx="412">
                  <c:v>39596</c:v>
                </c:pt>
                <c:pt idx="413">
                  <c:v>39597</c:v>
                </c:pt>
                <c:pt idx="414">
                  <c:v>39598</c:v>
                </c:pt>
                <c:pt idx="415">
                  <c:v>39601</c:v>
                </c:pt>
                <c:pt idx="416">
                  <c:v>39602</c:v>
                </c:pt>
                <c:pt idx="417">
                  <c:v>39603</c:v>
                </c:pt>
                <c:pt idx="418">
                  <c:v>39604</c:v>
                </c:pt>
                <c:pt idx="419">
                  <c:v>39605</c:v>
                </c:pt>
                <c:pt idx="420">
                  <c:v>39609</c:v>
                </c:pt>
                <c:pt idx="421">
                  <c:v>39610</c:v>
                </c:pt>
                <c:pt idx="422">
                  <c:v>39611</c:v>
                </c:pt>
                <c:pt idx="423">
                  <c:v>39612</c:v>
                </c:pt>
                <c:pt idx="424">
                  <c:v>39615</c:v>
                </c:pt>
                <c:pt idx="425">
                  <c:v>39616</c:v>
                </c:pt>
                <c:pt idx="426">
                  <c:v>39617</c:v>
                </c:pt>
                <c:pt idx="427">
                  <c:v>39618</c:v>
                </c:pt>
                <c:pt idx="428">
                  <c:v>39619</c:v>
                </c:pt>
                <c:pt idx="429">
                  <c:v>39622</c:v>
                </c:pt>
                <c:pt idx="430">
                  <c:v>39623</c:v>
                </c:pt>
                <c:pt idx="431">
                  <c:v>39624</c:v>
                </c:pt>
                <c:pt idx="432">
                  <c:v>39625</c:v>
                </c:pt>
                <c:pt idx="433">
                  <c:v>39626</c:v>
                </c:pt>
                <c:pt idx="434">
                  <c:v>39629</c:v>
                </c:pt>
                <c:pt idx="435">
                  <c:v>39630</c:v>
                </c:pt>
                <c:pt idx="436">
                  <c:v>39631</c:v>
                </c:pt>
                <c:pt idx="437">
                  <c:v>39632</c:v>
                </c:pt>
                <c:pt idx="438">
                  <c:v>39633</c:v>
                </c:pt>
                <c:pt idx="439">
                  <c:v>39636</c:v>
                </c:pt>
                <c:pt idx="440">
                  <c:v>39637</c:v>
                </c:pt>
                <c:pt idx="441">
                  <c:v>39638</c:v>
                </c:pt>
                <c:pt idx="442">
                  <c:v>39639</c:v>
                </c:pt>
                <c:pt idx="443">
                  <c:v>39640</c:v>
                </c:pt>
                <c:pt idx="444">
                  <c:v>39643</c:v>
                </c:pt>
                <c:pt idx="445">
                  <c:v>39644</c:v>
                </c:pt>
                <c:pt idx="446">
                  <c:v>39645</c:v>
                </c:pt>
                <c:pt idx="447">
                  <c:v>39646</c:v>
                </c:pt>
                <c:pt idx="448">
                  <c:v>39647</c:v>
                </c:pt>
                <c:pt idx="449">
                  <c:v>39650</c:v>
                </c:pt>
                <c:pt idx="450">
                  <c:v>39651</c:v>
                </c:pt>
                <c:pt idx="451">
                  <c:v>39652</c:v>
                </c:pt>
                <c:pt idx="452">
                  <c:v>39653</c:v>
                </c:pt>
                <c:pt idx="453">
                  <c:v>39654</c:v>
                </c:pt>
                <c:pt idx="454">
                  <c:v>39657</c:v>
                </c:pt>
                <c:pt idx="455">
                  <c:v>39658</c:v>
                </c:pt>
                <c:pt idx="456">
                  <c:v>39659</c:v>
                </c:pt>
                <c:pt idx="457">
                  <c:v>39660</c:v>
                </c:pt>
                <c:pt idx="458">
                  <c:v>39661</c:v>
                </c:pt>
                <c:pt idx="459">
                  <c:v>39664</c:v>
                </c:pt>
                <c:pt idx="460">
                  <c:v>39665</c:v>
                </c:pt>
                <c:pt idx="461">
                  <c:v>39666</c:v>
                </c:pt>
                <c:pt idx="462">
                  <c:v>39667</c:v>
                </c:pt>
                <c:pt idx="463">
                  <c:v>39668</c:v>
                </c:pt>
                <c:pt idx="464">
                  <c:v>39671</c:v>
                </c:pt>
                <c:pt idx="465">
                  <c:v>39672</c:v>
                </c:pt>
                <c:pt idx="466">
                  <c:v>39673</c:v>
                </c:pt>
                <c:pt idx="467">
                  <c:v>39674</c:v>
                </c:pt>
                <c:pt idx="468">
                  <c:v>39675</c:v>
                </c:pt>
                <c:pt idx="469">
                  <c:v>39678</c:v>
                </c:pt>
                <c:pt idx="470">
                  <c:v>39679</c:v>
                </c:pt>
                <c:pt idx="471">
                  <c:v>39680</c:v>
                </c:pt>
                <c:pt idx="472">
                  <c:v>39681</c:v>
                </c:pt>
                <c:pt idx="473">
                  <c:v>39682</c:v>
                </c:pt>
                <c:pt idx="474">
                  <c:v>39685</c:v>
                </c:pt>
                <c:pt idx="475">
                  <c:v>39686</c:v>
                </c:pt>
                <c:pt idx="476">
                  <c:v>39687</c:v>
                </c:pt>
                <c:pt idx="477">
                  <c:v>39688</c:v>
                </c:pt>
                <c:pt idx="478">
                  <c:v>39689</c:v>
                </c:pt>
                <c:pt idx="479">
                  <c:v>39692</c:v>
                </c:pt>
                <c:pt idx="480">
                  <c:v>39693</c:v>
                </c:pt>
                <c:pt idx="481">
                  <c:v>39694</c:v>
                </c:pt>
                <c:pt idx="482">
                  <c:v>39695</c:v>
                </c:pt>
                <c:pt idx="483">
                  <c:v>39696</c:v>
                </c:pt>
                <c:pt idx="484">
                  <c:v>39699</c:v>
                </c:pt>
                <c:pt idx="485">
                  <c:v>39700</c:v>
                </c:pt>
                <c:pt idx="486">
                  <c:v>39701</c:v>
                </c:pt>
                <c:pt idx="487">
                  <c:v>39702</c:v>
                </c:pt>
                <c:pt idx="488">
                  <c:v>39703</c:v>
                </c:pt>
                <c:pt idx="489">
                  <c:v>39707</c:v>
                </c:pt>
                <c:pt idx="490">
                  <c:v>39708</c:v>
                </c:pt>
                <c:pt idx="491">
                  <c:v>39709</c:v>
                </c:pt>
                <c:pt idx="492">
                  <c:v>39710</c:v>
                </c:pt>
                <c:pt idx="493">
                  <c:v>39713</c:v>
                </c:pt>
                <c:pt idx="494">
                  <c:v>39714</c:v>
                </c:pt>
                <c:pt idx="495">
                  <c:v>39715</c:v>
                </c:pt>
                <c:pt idx="496">
                  <c:v>39716</c:v>
                </c:pt>
                <c:pt idx="497">
                  <c:v>39717</c:v>
                </c:pt>
                <c:pt idx="498">
                  <c:v>39718</c:v>
                </c:pt>
                <c:pt idx="499">
                  <c:v>39719</c:v>
                </c:pt>
                <c:pt idx="500">
                  <c:v>39727</c:v>
                </c:pt>
                <c:pt idx="501">
                  <c:v>39728</c:v>
                </c:pt>
                <c:pt idx="502">
                  <c:v>39729</c:v>
                </c:pt>
                <c:pt idx="503">
                  <c:v>39730</c:v>
                </c:pt>
                <c:pt idx="504">
                  <c:v>39731</c:v>
                </c:pt>
                <c:pt idx="505">
                  <c:v>39734</c:v>
                </c:pt>
                <c:pt idx="506">
                  <c:v>39735</c:v>
                </c:pt>
                <c:pt idx="507">
                  <c:v>39736</c:v>
                </c:pt>
                <c:pt idx="508">
                  <c:v>39737</c:v>
                </c:pt>
                <c:pt idx="509">
                  <c:v>39738</c:v>
                </c:pt>
                <c:pt idx="510">
                  <c:v>39741</c:v>
                </c:pt>
                <c:pt idx="511">
                  <c:v>39742</c:v>
                </c:pt>
                <c:pt idx="512">
                  <c:v>39743</c:v>
                </c:pt>
                <c:pt idx="513">
                  <c:v>39744</c:v>
                </c:pt>
                <c:pt idx="514">
                  <c:v>39745</c:v>
                </c:pt>
                <c:pt idx="515">
                  <c:v>39748</c:v>
                </c:pt>
                <c:pt idx="516">
                  <c:v>39749</c:v>
                </c:pt>
                <c:pt idx="517">
                  <c:v>39750</c:v>
                </c:pt>
                <c:pt idx="518">
                  <c:v>39751</c:v>
                </c:pt>
                <c:pt idx="519">
                  <c:v>39752</c:v>
                </c:pt>
                <c:pt idx="520">
                  <c:v>39755</c:v>
                </c:pt>
                <c:pt idx="521">
                  <c:v>39756</c:v>
                </c:pt>
                <c:pt idx="522">
                  <c:v>39757</c:v>
                </c:pt>
                <c:pt idx="523">
                  <c:v>39758</c:v>
                </c:pt>
                <c:pt idx="524">
                  <c:v>39759</c:v>
                </c:pt>
                <c:pt idx="525">
                  <c:v>39762</c:v>
                </c:pt>
                <c:pt idx="526">
                  <c:v>39763</c:v>
                </c:pt>
                <c:pt idx="527">
                  <c:v>39764</c:v>
                </c:pt>
                <c:pt idx="528">
                  <c:v>39765</c:v>
                </c:pt>
                <c:pt idx="529">
                  <c:v>39766</c:v>
                </c:pt>
                <c:pt idx="530">
                  <c:v>39769</c:v>
                </c:pt>
                <c:pt idx="531">
                  <c:v>39770</c:v>
                </c:pt>
                <c:pt idx="532">
                  <c:v>39771</c:v>
                </c:pt>
                <c:pt idx="533">
                  <c:v>39772</c:v>
                </c:pt>
                <c:pt idx="534">
                  <c:v>39773</c:v>
                </c:pt>
                <c:pt idx="535">
                  <c:v>39776</c:v>
                </c:pt>
                <c:pt idx="536">
                  <c:v>39777</c:v>
                </c:pt>
                <c:pt idx="537">
                  <c:v>39778</c:v>
                </c:pt>
                <c:pt idx="538">
                  <c:v>39779</c:v>
                </c:pt>
                <c:pt idx="539">
                  <c:v>39780</c:v>
                </c:pt>
                <c:pt idx="540">
                  <c:v>39783</c:v>
                </c:pt>
                <c:pt idx="541">
                  <c:v>39784</c:v>
                </c:pt>
                <c:pt idx="542">
                  <c:v>39785</c:v>
                </c:pt>
                <c:pt idx="543">
                  <c:v>39786</c:v>
                </c:pt>
                <c:pt idx="544">
                  <c:v>39787</c:v>
                </c:pt>
                <c:pt idx="545">
                  <c:v>39790</c:v>
                </c:pt>
                <c:pt idx="546">
                  <c:v>39791</c:v>
                </c:pt>
                <c:pt idx="547">
                  <c:v>39792</c:v>
                </c:pt>
                <c:pt idx="548">
                  <c:v>39793</c:v>
                </c:pt>
                <c:pt idx="549">
                  <c:v>39794</c:v>
                </c:pt>
                <c:pt idx="550">
                  <c:v>39797</c:v>
                </c:pt>
                <c:pt idx="551">
                  <c:v>39798</c:v>
                </c:pt>
                <c:pt idx="552">
                  <c:v>39799</c:v>
                </c:pt>
                <c:pt idx="553">
                  <c:v>39800</c:v>
                </c:pt>
                <c:pt idx="554">
                  <c:v>39801</c:v>
                </c:pt>
                <c:pt idx="555">
                  <c:v>39804</c:v>
                </c:pt>
                <c:pt idx="556">
                  <c:v>39805</c:v>
                </c:pt>
                <c:pt idx="557">
                  <c:v>39806</c:v>
                </c:pt>
                <c:pt idx="558">
                  <c:v>39807</c:v>
                </c:pt>
                <c:pt idx="559">
                  <c:v>39808</c:v>
                </c:pt>
                <c:pt idx="560">
                  <c:v>39811</c:v>
                </c:pt>
                <c:pt idx="561">
                  <c:v>39812</c:v>
                </c:pt>
                <c:pt idx="562">
                  <c:v>39813</c:v>
                </c:pt>
                <c:pt idx="563">
                  <c:v>39817</c:v>
                </c:pt>
                <c:pt idx="564">
                  <c:v>39818</c:v>
                </c:pt>
                <c:pt idx="565">
                  <c:v>39819</c:v>
                </c:pt>
                <c:pt idx="566">
                  <c:v>39820</c:v>
                </c:pt>
                <c:pt idx="567">
                  <c:v>39821</c:v>
                </c:pt>
                <c:pt idx="568">
                  <c:v>39822</c:v>
                </c:pt>
                <c:pt idx="569">
                  <c:v>39825</c:v>
                </c:pt>
                <c:pt idx="570">
                  <c:v>39826</c:v>
                </c:pt>
                <c:pt idx="571">
                  <c:v>39827</c:v>
                </c:pt>
                <c:pt idx="572">
                  <c:v>39828</c:v>
                </c:pt>
                <c:pt idx="573">
                  <c:v>39829</c:v>
                </c:pt>
                <c:pt idx="574">
                  <c:v>39832</c:v>
                </c:pt>
                <c:pt idx="575">
                  <c:v>39833</c:v>
                </c:pt>
                <c:pt idx="576">
                  <c:v>39834</c:v>
                </c:pt>
                <c:pt idx="577">
                  <c:v>39835</c:v>
                </c:pt>
                <c:pt idx="578">
                  <c:v>39836</c:v>
                </c:pt>
                <c:pt idx="579">
                  <c:v>39837</c:v>
                </c:pt>
                <c:pt idx="580">
                  <c:v>39845</c:v>
                </c:pt>
                <c:pt idx="581">
                  <c:v>39846</c:v>
                </c:pt>
                <c:pt idx="582">
                  <c:v>39847</c:v>
                </c:pt>
                <c:pt idx="583">
                  <c:v>39848</c:v>
                </c:pt>
                <c:pt idx="584">
                  <c:v>39849</c:v>
                </c:pt>
                <c:pt idx="585">
                  <c:v>39850</c:v>
                </c:pt>
                <c:pt idx="586">
                  <c:v>39853</c:v>
                </c:pt>
                <c:pt idx="587">
                  <c:v>39854</c:v>
                </c:pt>
                <c:pt idx="588">
                  <c:v>39855</c:v>
                </c:pt>
                <c:pt idx="589">
                  <c:v>39856</c:v>
                </c:pt>
                <c:pt idx="590">
                  <c:v>39857</c:v>
                </c:pt>
                <c:pt idx="591">
                  <c:v>39860</c:v>
                </c:pt>
                <c:pt idx="592">
                  <c:v>39861</c:v>
                </c:pt>
                <c:pt idx="593">
                  <c:v>39862</c:v>
                </c:pt>
                <c:pt idx="594">
                  <c:v>39863</c:v>
                </c:pt>
                <c:pt idx="595">
                  <c:v>39864</c:v>
                </c:pt>
                <c:pt idx="596">
                  <c:v>39867</c:v>
                </c:pt>
                <c:pt idx="597">
                  <c:v>39868</c:v>
                </c:pt>
                <c:pt idx="598">
                  <c:v>39869</c:v>
                </c:pt>
                <c:pt idx="599">
                  <c:v>39870</c:v>
                </c:pt>
                <c:pt idx="600">
                  <c:v>39871</c:v>
                </c:pt>
                <c:pt idx="601">
                  <c:v>39874</c:v>
                </c:pt>
                <c:pt idx="602">
                  <c:v>39875</c:v>
                </c:pt>
                <c:pt idx="603">
                  <c:v>39876</c:v>
                </c:pt>
                <c:pt idx="604">
                  <c:v>39877</c:v>
                </c:pt>
                <c:pt idx="605">
                  <c:v>39878</c:v>
                </c:pt>
                <c:pt idx="606">
                  <c:v>39881</c:v>
                </c:pt>
                <c:pt idx="607">
                  <c:v>39882</c:v>
                </c:pt>
                <c:pt idx="608">
                  <c:v>39883</c:v>
                </c:pt>
                <c:pt idx="609">
                  <c:v>39884</c:v>
                </c:pt>
                <c:pt idx="610">
                  <c:v>39885</c:v>
                </c:pt>
                <c:pt idx="611">
                  <c:v>39888</c:v>
                </c:pt>
                <c:pt idx="612">
                  <c:v>39889</c:v>
                </c:pt>
                <c:pt idx="613">
                  <c:v>39890</c:v>
                </c:pt>
                <c:pt idx="614">
                  <c:v>39891</c:v>
                </c:pt>
                <c:pt idx="615">
                  <c:v>39892</c:v>
                </c:pt>
                <c:pt idx="616">
                  <c:v>39895</c:v>
                </c:pt>
                <c:pt idx="617">
                  <c:v>39896</c:v>
                </c:pt>
                <c:pt idx="618">
                  <c:v>39897</c:v>
                </c:pt>
                <c:pt idx="619">
                  <c:v>39898</c:v>
                </c:pt>
                <c:pt idx="620">
                  <c:v>39899</c:v>
                </c:pt>
                <c:pt idx="621">
                  <c:v>39902</c:v>
                </c:pt>
                <c:pt idx="622">
                  <c:v>39903</c:v>
                </c:pt>
                <c:pt idx="623">
                  <c:v>39904</c:v>
                </c:pt>
                <c:pt idx="624">
                  <c:v>39905</c:v>
                </c:pt>
                <c:pt idx="625">
                  <c:v>39906</c:v>
                </c:pt>
                <c:pt idx="626">
                  <c:v>39910</c:v>
                </c:pt>
                <c:pt idx="627">
                  <c:v>39911</c:v>
                </c:pt>
                <c:pt idx="628">
                  <c:v>39912</c:v>
                </c:pt>
                <c:pt idx="629">
                  <c:v>39913</c:v>
                </c:pt>
                <c:pt idx="630">
                  <c:v>39916</c:v>
                </c:pt>
                <c:pt idx="631">
                  <c:v>39917</c:v>
                </c:pt>
                <c:pt idx="632">
                  <c:v>39918</c:v>
                </c:pt>
                <c:pt idx="633">
                  <c:v>39919</c:v>
                </c:pt>
                <c:pt idx="634">
                  <c:v>39920</c:v>
                </c:pt>
                <c:pt idx="635">
                  <c:v>39923</c:v>
                </c:pt>
                <c:pt idx="636">
                  <c:v>39924</c:v>
                </c:pt>
                <c:pt idx="637">
                  <c:v>39925</c:v>
                </c:pt>
                <c:pt idx="638">
                  <c:v>39926</c:v>
                </c:pt>
                <c:pt idx="639">
                  <c:v>39927</c:v>
                </c:pt>
                <c:pt idx="640">
                  <c:v>39930</c:v>
                </c:pt>
                <c:pt idx="641">
                  <c:v>39931</c:v>
                </c:pt>
                <c:pt idx="642">
                  <c:v>39932</c:v>
                </c:pt>
                <c:pt idx="643">
                  <c:v>39933</c:v>
                </c:pt>
                <c:pt idx="644">
                  <c:v>39937</c:v>
                </c:pt>
                <c:pt idx="645">
                  <c:v>39938</c:v>
                </c:pt>
                <c:pt idx="646">
                  <c:v>39939</c:v>
                </c:pt>
                <c:pt idx="647">
                  <c:v>39940</c:v>
                </c:pt>
                <c:pt idx="648">
                  <c:v>39941</c:v>
                </c:pt>
                <c:pt idx="649">
                  <c:v>39944</c:v>
                </c:pt>
                <c:pt idx="650">
                  <c:v>39945</c:v>
                </c:pt>
                <c:pt idx="651">
                  <c:v>39946</c:v>
                </c:pt>
                <c:pt idx="652">
                  <c:v>39947</c:v>
                </c:pt>
                <c:pt idx="653">
                  <c:v>39948</c:v>
                </c:pt>
                <c:pt idx="654">
                  <c:v>39951</c:v>
                </c:pt>
                <c:pt idx="655">
                  <c:v>39952</c:v>
                </c:pt>
                <c:pt idx="656">
                  <c:v>39953</c:v>
                </c:pt>
                <c:pt idx="657">
                  <c:v>39954</c:v>
                </c:pt>
                <c:pt idx="658">
                  <c:v>39955</c:v>
                </c:pt>
                <c:pt idx="659">
                  <c:v>39958</c:v>
                </c:pt>
                <c:pt idx="660">
                  <c:v>39959</c:v>
                </c:pt>
                <c:pt idx="661">
                  <c:v>39960</c:v>
                </c:pt>
                <c:pt idx="662">
                  <c:v>39964</c:v>
                </c:pt>
                <c:pt idx="663">
                  <c:v>39965</c:v>
                </c:pt>
                <c:pt idx="664">
                  <c:v>39966</c:v>
                </c:pt>
                <c:pt idx="665">
                  <c:v>39967</c:v>
                </c:pt>
                <c:pt idx="666">
                  <c:v>39968</c:v>
                </c:pt>
                <c:pt idx="667">
                  <c:v>39969</c:v>
                </c:pt>
                <c:pt idx="668">
                  <c:v>39972</c:v>
                </c:pt>
                <c:pt idx="669">
                  <c:v>39973</c:v>
                </c:pt>
                <c:pt idx="670">
                  <c:v>39974</c:v>
                </c:pt>
                <c:pt idx="671">
                  <c:v>39975</c:v>
                </c:pt>
                <c:pt idx="672">
                  <c:v>39976</c:v>
                </c:pt>
                <c:pt idx="673">
                  <c:v>39979</c:v>
                </c:pt>
                <c:pt idx="674">
                  <c:v>39980</c:v>
                </c:pt>
                <c:pt idx="675">
                  <c:v>39981</c:v>
                </c:pt>
                <c:pt idx="676">
                  <c:v>39982</c:v>
                </c:pt>
                <c:pt idx="677">
                  <c:v>39983</c:v>
                </c:pt>
                <c:pt idx="678">
                  <c:v>39986</c:v>
                </c:pt>
                <c:pt idx="679">
                  <c:v>39987</c:v>
                </c:pt>
                <c:pt idx="680">
                  <c:v>39988</c:v>
                </c:pt>
                <c:pt idx="681">
                  <c:v>39989</c:v>
                </c:pt>
                <c:pt idx="682">
                  <c:v>39990</c:v>
                </c:pt>
                <c:pt idx="683">
                  <c:v>39993</c:v>
                </c:pt>
                <c:pt idx="684">
                  <c:v>39994</c:v>
                </c:pt>
                <c:pt idx="685">
                  <c:v>39995</c:v>
                </c:pt>
                <c:pt idx="686">
                  <c:v>39996</c:v>
                </c:pt>
                <c:pt idx="687">
                  <c:v>39997</c:v>
                </c:pt>
                <c:pt idx="688">
                  <c:v>40000</c:v>
                </c:pt>
                <c:pt idx="689">
                  <c:v>40001</c:v>
                </c:pt>
                <c:pt idx="690">
                  <c:v>40002</c:v>
                </c:pt>
                <c:pt idx="691">
                  <c:v>40003</c:v>
                </c:pt>
                <c:pt idx="692">
                  <c:v>40004</c:v>
                </c:pt>
                <c:pt idx="693">
                  <c:v>40007</c:v>
                </c:pt>
                <c:pt idx="694">
                  <c:v>40008</c:v>
                </c:pt>
                <c:pt idx="695">
                  <c:v>40009</c:v>
                </c:pt>
                <c:pt idx="696">
                  <c:v>40010</c:v>
                </c:pt>
                <c:pt idx="697">
                  <c:v>40011</c:v>
                </c:pt>
                <c:pt idx="698">
                  <c:v>40014</c:v>
                </c:pt>
                <c:pt idx="699">
                  <c:v>40015</c:v>
                </c:pt>
                <c:pt idx="700">
                  <c:v>40016</c:v>
                </c:pt>
                <c:pt idx="701">
                  <c:v>40017</c:v>
                </c:pt>
                <c:pt idx="702">
                  <c:v>40018</c:v>
                </c:pt>
                <c:pt idx="703">
                  <c:v>40021</c:v>
                </c:pt>
                <c:pt idx="704">
                  <c:v>40022</c:v>
                </c:pt>
                <c:pt idx="705">
                  <c:v>40023</c:v>
                </c:pt>
                <c:pt idx="706">
                  <c:v>40024</c:v>
                </c:pt>
                <c:pt idx="707">
                  <c:v>40025</c:v>
                </c:pt>
                <c:pt idx="708">
                  <c:v>40028</c:v>
                </c:pt>
                <c:pt idx="709">
                  <c:v>40029</c:v>
                </c:pt>
                <c:pt idx="710">
                  <c:v>40030</c:v>
                </c:pt>
                <c:pt idx="711">
                  <c:v>40031</c:v>
                </c:pt>
                <c:pt idx="712">
                  <c:v>40032</c:v>
                </c:pt>
                <c:pt idx="713">
                  <c:v>40035</c:v>
                </c:pt>
                <c:pt idx="714">
                  <c:v>40036</c:v>
                </c:pt>
                <c:pt idx="715">
                  <c:v>40037</c:v>
                </c:pt>
                <c:pt idx="716">
                  <c:v>40038</c:v>
                </c:pt>
                <c:pt idx="717">
                  <c:v>40039</c:v>
                </c:pt>
                <c:pt idx="718">
                  <c:v>40042</c:v>
                </c:pt>
                <c:pt idx="719">
                  <c:v>40043</c:v>
                </c:pt>
                <c:pt idx="720">
                  <c:v>40044</c:v>
                </c:pt>
                <c:pt idx="721">
                  <c:v>40045</c:v>
                </c:pt>
                <c:pt idx="722">
                  <c:v>40046</c:v>
                </c:pt>
                <c:pt idx="723">
                  <c:v>40049</c:v>
                </c:pt>
                <c:pt idx="724">
                  <c:v>40050</c:v>
                </c:pt>
                <c:pt idx="725">
                  <c:v>40051</c:v>
                </c:pt>
                <c:pt idx="726">
                  <c:v>40052</c:v>
                </c:pt>
                <c:pt idx="727">
                  <c:v>40053</c:v>
                </c:pt>
                <c:pt idx="728">
                  <c:v>40056</c:v>
                </c:pt>
                <c:pt idx="729">
                  <c:v>40057</c:v>
                </c:pt>
                <c:pt idx="730">
                  <c:v>40058</c:v>
                </c:pt>
                <c:pt idx="731">
                  <c:v>40059</c:v>
                </c:pt>
                <c:pt idx="732">
                  <c:v>40060</c:v>
                </c:pt>
                <c:pt idx="733">
                  <c:v>40063</c:v>
                </c:pt>
                <c:pt idx="734">
                  <c:v>40064</c:v>
                </c:pt>
                <c:pt idx="735">
                  <c:v>40065</c:v>
                </c:pt>
                <c:pt idx="736">
                  <c:v>40066</c:v>
                </c:pt>
                <c:pt idx="737">
                  <c:v>40067</c:v>
                </c:pt>
                <c:pt idx="738">
                  <c:v>40070</c:v>
                </c:pt>
                <c:pt idx="739">
                  <c:v>40071</c:v>
                </c:pt>
                <c:pt idx="740">
                  <c:v>40072</c:v>
                </c:pt>
                <c:pt idx="741">
                  <c:v>40073</c:v>
                </c:pt>
                <c:pt idx="742">
                  <c:v>40074</c:v>
                </c:pt>
                <c:pt idx="743">
                  <c:v>40077</c:v>
                </c:pt>
                <c:pt idx="744">
                  <c:v>40078</c:v>
                </c:pt>
                <c:pt idx="745">
                  <c:v>40079</c:v>
                </c:pt>
                <c:pt idx="746">
                  <c:v>40080</c:v>
                </c:pt>
                <c:pt idx="747">
                  <c:v>40081</c:v>
                </c:pt>
                <c:pt idx="748">
                  <c:v>40083</c:v>
                </c:pt>
                <c:pt idx="749">
                  <c:v>40084</c:v>
                </c:pt>
                <c:pt idx="750">
                  <c:v>40085</c:v>
                </c:pt>
                <c:pt idx="751">
                  <c:v>40086</c:v>
                </c:pt>
                <c:pt idx="752">
                  <c:v>40095</c:v>
                </c:pt>
                <c:pt idx="753">
                  <c:v>40096</c:v>
                </c:pt>
                <c:pt idx="754">
                  <c:v>40098</c:v>
                </c:pt>
                <c:pt idx="755">
                  <c:v>40099</c:v>
                </c:pt>
                <c:pt idx="756">
                  <c:v>40100</c:v>
                </c:pt>
                <c:pt idx="757">
                  <c:v>40101</c:v>
                </c:pt>
                <c:pt idx="758">
                  <c:v>40102</c:v>
                </c:pt>
                <c:pt idx="759">
                  <c:v>40105</c:v>
                </c:pt>
                <c:pt idx="760">
                  <c:v>40106</c:v>
                </c:pt>
                <c:pt idx="761">
                  <c:v>40107</c:v>
                </c:pt>
                <c:pt idx="762">
                  <c:v>40108</c:v>
                </c:pt>
                <c:pt idx="763">
                  <c:v>40109</c:v>
                </c:pt>
                <c:pt idx="764">
                  <c:v>40112</c:v>
                </c:pt>
                <c:pt idx="765">
                  <c:v>40113</c:v>
                </c:pt>
                <c:pt idx="766">
                  <c:v>40114</c:v>
                </c:pt>
                <c:pt idx="767">
                  <c:v>40115</c:v>
                </c:pt>
                <c:pt idx="768">
                  <c:v>40116</c:v>
                </c:pt>
                <c:pt idx="769">
                  <c:v>40119</c:v>
                </c:pt>
                <c:pt idx="770">
                  <c:v>40120</c:v>
                </c:pt>
                <c:pt idx="771">
                  <c:v>40121</c:v>
                </c:pt>
                <c:pt idx="772">
                  <c:v>40122</c:v>
                </c:pt>
                <c:pt idx="773">
                  <c:v>40123</c:v>
                </c:pt>
                <c:pt idx="774">
                  <c:v>40126</c:v>
                </c:pt>
                <c:pt idx="775">
                  <c:v>40127</c:v>
                </c:pt>
                <c:pt idx="776">
                  <c:v>40128</c:v>
                </c:pt>
                <c:pt idx="777">
                  <c:v>40129</c:v>
                </c:pt>
                <c:pt idx="778">
                  <c:v>40130</c:v>
                </c:pt>
                <c:pt idx="779">
                  <c:v>40133</c:v>
                </c:pt>
                <c:pt idx="780">
                  <c:v>40134</c:v>
                </c:pt>
                <c:pt idx="781">
                  <c:v>40135</c:v>
                </c:pt>
                <c:pt idx="782">
                  <c:v>40136</c:v>
                </c:pt>
                <c:pt idx="783">
                  <c:v>40137</c:v>
                </c:pt>
                <c:pt idx="784">
                  <c:v>40140</c:v>
                </c:pt>
                <c:pt idx="785">
                  <c:v>40141</c:v>
                </c:pt>
                <c:pt idx="786">
                  <c:v>40142</c:v>
                </c:pt>
                <c:pt idx="787">
                  <c:v>40143</c:v>
                </c:pt>
                <c:pt idx="788">
                  <c:v>40144</c:v>
                </c:pt>
                <c:pt idx="789">
                  <c:v>40147</c:v>
                </c:pt>
                <c:pt idx="790">
                  <c:v>40148</c:v>
                </c:pt>
                <c:pt idx="791">
                  <c:v>40149</c:v>
                </c:pt>
                <c:pt idx="792">
                  <c:v>40150</c:v>
                </c:pt>
                <c:pt idx="793">
                  <c:v>40151</c:v>
                </c:pt>
                <c:pt idx="794">
                  <c:v>40154</c:v>
                </c:pt>
                <c:pt idx="795">
                  <c:v>40155</c:v>
                </c:pt>
                <c:pt idx="796">
                  <c:v>40156</c:v>
                </c:pt>
                <c:pt idx="797">
                  <c:v>40157</c:v>
                </c:pt>
                <c:pt idx="798">
                  <c:v>40158</c:v>
                </c:pt>
                <c:pt idx="799">
                  <c:v>40161</c:v>
                </c:pt>
                <c:pt idx="800">
                  <c:v>40162</c:v>
                </c:pt>
                <c:pt idx="801">
                  <c:v>40163</c:v>
                </c:pt>
                <c:pt idx="802">
                  <c:v>40164</c:v>
                </c:pt>
                <c:pt idx="803">
                  <c:v>40165</c:v>
                </c:pt>
                <c:pt idx="804">
                  <c:v>40168</c:v>
                </c:pt>
                <c:pt idx="805">
                  <c:v>40169</c:v>
                </c:pt>
                <c:pt idx="806">
                  <c:v>40170</c:v>
                </c:pt>
                <c:pt idx="807">
                  <c:v>40171</c:v>
                </c:pt>
                <c:pt idx="808">
                  <c:v>40172</c:v>
                </c:pt>
                <c:pt idx="809">
                  <c:v>40175</c:v>
                </c:pt>
                <c:pt idx="810">
                  <c:v>40176</c:v>
                </c:pt>
                <c:pt idx="811">
                  <c:v>40177</c:v>
                </c:pt>
                <c:pt idx="812">
                  <c:v>40178</c:v>
                </c:pt>
                <c:pt idx="813">
                  <c:v>40182</c:v>
                </c:pt>
                <c:pt idx="814">
                  <c:v>40183</c:v>
                </c:pt>
                <c:pt idx="815">
                  <c:v>40184</c:v>
                </c:pt>
                <c:pt idx="816">
                  <c:v>40185</c:v>
                </c:pt>
                <c:pt idx="817">
                  <c:v>40186</c:v>
                </c:pt>
                <c:pt idx="818">
                  <c:v>40189</c:v>
                </c:pt>
                <c:pt idx="819">
                  <c:v>40190</c:v>
                </c:pt>
                <c:pt idx="820">
                  <c:v>40191</c:v>
                </c:pt>
                <c:pt idx="821">
                  <c:v>40192</c:v>
                </c:pt>
                <c:pt idx="822">
                  <c:v>40193</c:v>
                </c:pt>
                <c:pt idx="823">
                  <c:v>40196</c:v>
                </c:pt>
                <c:pt idx="824">
                  <c:v>40197</c:v>
                </c:pt>
                <c:pt idx="825">
                  <c:v>40198</c:v>
                </c:pt>
                <c:pt idx="826">
                  <c:v>40199</c:v>
                </c:pt>
                <c:pt idx="827">
                  <c:v>40200</c:v>
                </c:pt>
                <c:pt idx="828">
                  <c:v>40203</c:v>
                </c:pt>
                <c:pt idx="829">
                  <c:v>40204</c:v>
                </c:pt>
                <c:pt idx="830">
                  <c:v>40205</c:v>
                </c:pt>
                <c:pt idx="831">
                  <c:v>40206</c:v>
                </c:pt>
                <c:pt idx="832">
                  <c:v>40207</c:v>
                </c:pt>
                <c:pt idx="833">
                  <c:v>40210</c:v>
                </c:pt>
                <c:pt idx="834">
                  <c:v>40211</c:v>
                </c:pt>
                <c:pt idx="835">
                  <c:v>40212</c:v>
                </c:pt>
                <c:pt idx="836">
                  <c:v>40213</c:v>
                </c:pt>
                <c:pt idx="837">
                  <c:v>40214</c:v>
                </c:pt>
                <c:pt idx="838">
                  <c:v>40217</c:v>
                </c:pt>
                <c:pt idx="839">
                  <c:v>40218</c:v>
                </c:pt>
                <c:pt idx="840">
                  <c:v>40219</c:v>
                </c:pt>
                <c:pt idx="841">
                  <c:v>40220</c:v>
                </c:pt>
                <c:pt idx="842">
                  <c:v>40221</c:v>
                </c:pt>
                <c:pt idx="843">
                  <c:v>40229</c:v>
                </c:pt>
                <c:pt idx="844">
                  <c:v>40230</c:v>
                </c:pt>
                <c:pt idx="845">
                  <c:v>40231</c:v>
                </c:pt>
                <c:pt idx="846">
                  <c:v>40232</c:v>
                </c:pt>
                <c:pt idx="847">
                  <c:v>40233</c:v>
                </c:pt>
                <c:pt idx="848">
                  <c:v>40234</c:v>
                </c:pt>
                <c:pt idx="849">
                  <c:v>40235</c:v>
                </c:pt>
                <c:pt idx="850">
                  <c:v>40238</c:v>
                </c:pt>
                <c:pt idx="851">
                  <c:v>40239</c:v>
                </c:pt>
                <c:pt idx="852">
                  <c:v>40240</c:v>
                </c:pt>
                <c:pt idx="853">
                  <c:v>40241</c:v>
                </c:pt>
                <c:pt idx="854">
                  <c:v>40242</c:v>
                </c:pt>
                <c:pt idx="855">
                  <c:v>40245</c:v>
                </c:pt>
                <c:pt idx="856">
                  <c:v>40246</c:v>
                </c:pt>
                <c:pt idx="857">
                  <c:v>40247</c:v>
                </c:pt>
                <c:pt idx="858">
                  <c:v>40248</c:v>
                </c:pt>
                <c:pt idx="859">
                  <c:v>40249</c:v>
                </c:pt>
                <c:pt idx="860">
                  <c:v>40252</c:v>
                </c:pt>
                <c:pt idx="861">
                  <c:v>40253</c:v>
                </c:pt>
                <c:pt idx="862">
                  <c:v>40254</c:v>
                </c:pt>
                <c:pt idx="863">
                  <c:v>40255</c:v>
                </c:pt>
                <c:pt idx="864">
                  <c:v>40256</c:v>
                </c:pt>
                <c:pt idx="865">
                  <c:v>40259</c:v>
                </c:pt>
                <c:pt idx="866">
                  <c:v>40260</c:v>
                </c:pt>
                <c:pt idx="867">
                  <c:v>40261</c:v>
                </c:pt>
                <c:pt idx="868">
                  <c:v>40262</c:v>
                </c:pt>
                <c:pt idx="869">
                  <c:v>40263</c:v>
                </c:pt>
                <c:pt idx="870">
                  <c:v>40266</c:v>
                </c:pt>
                <c:pt idx="871">
                  <c:v>40267</c:v>
                </c:pt>
                <c:pt idx="872">
                  <c:v>40268</c:v>
                </c:pt>
                <c:pt idx="873">
                  <c:v>40269</c:v>
                </c:pt>
                <c:pt idx="874">
                  <c:v>40270</c:v>
                </c:pt>
                <c:pt idx="875">
                  <c:v>40274</c:v>
                </c:pt>
                <c:pt idx="876">
                  <c:v>40275</c:v>
                </c:pt>
                <c:pt idx="877">
                  <c:v>40276</c:v>
                </c:pt>
                <c:pt idx="878">
                  <c:v>40277</c:v>
                </c:pt>
                <c:pt idx="879">
                  <c:v>40280</c:v>
                </c:pt>
                <c:pt idx="880">
                  <c:v>40281</c:v>
                </c:pt>
                <c:pt idx="881">
                  <c:v>40282</c:v>
                </c:pt>
                <c:pt idx="882">
                  <c:v>40283</c:v>
                </c:pt>
                <c:pt idx="883">
                  <c:v>40284</c:v>
                </c:pt>
                <c:pt idx="884">
                  <c:v>40287</c:v>
                </c:pt>
                <c:pt idx="885">
                  <c:v>40288</c:v>
                </c:pt>
                <c:pt idx="886">
                  <c:v>40289</c:v>
                </c:pt>
                <c:pt idx="887">
                  <c:v>40290</c:v>
                </c:pt>
                <c:pt idx="888">
                  <c:v>40291</c:v>
                </c:pt>
                <c:pt idx="889">
                  <c:v>40294</c:v>
                </c:pt>
                <c:pt idx="890">
                  <c:v>40295</c:v>
                </c:pt>
                <c:pt idx="891">
                  <c:v>40296</c:v>
                </c:pt>
                <c:pt idx="892">
                  <c:v>40297</c:v>
                </c:pt>
                <c:pt idx="893">
                  <c:v>40298</c:v>
                </c:pt>
                <c:pt idx="894">
                  <c:v>40302</c:v>
                </c:pt>
                <c:pt idx="895">
                  <c:v>40303</c:v>
                </c:pt>
                <c:pt idx="896">
                  <c:v>40304</c:v>
                </c:pt>
                <c:pt idx="897">
                  <c:v>40305</c:v>
                </c:pt>
                <c:pt idx="898">
                  <c:v>40308</c:v>
                </c:pt>
                <c:pt idx="899">
                  <c:v>40309</c:v>
                </c:pt>
                <c:pt idx="900">
                  <c:v>40310</c:v>
                </c:pt>
                <c:pt idx="901">
                  <c:v>40311</c:v>
                </c:pt>
                <c:pt idx="902">
                  <c:v>40312</c:v>
                </c:pt>
                <c:pt idx="903">
                  <c:v>40315</c:v>
                </c:pt>
                <c:pt idx="904">
                  <c:v>40316</c:v>
                </c:pt>
                <c:pt idx="905">
                  <c:v>40317</c:v>
                </c:pt>
                <c:pt idx="906">
                  <c:v>40318</c:v>
                </c:pt>
                <c:pt idx="907">
                  <c:v>40319</c:v>
                </c:pt>
                <c:pt idx="908">
                  <c:v>40322</c:v>
                </c:pt>
                <c:pt idx="909">
                  <c:v>40323</c:v>
                </c:pt>
                <c:pt idx="910">
                  <c:v>40324</c:v>
                </c:pt>
                <c:pt idx="911">
                  <c:v>40325</c:v>
                </c:pt>
                <c:pt idx="912">
                  <c:v>40326</c:v>
                </c:pt>
                <c:pt idx="913">
                  <c:v>40329</c:v>
                </c:pt>
                <c:pt idx="914">
                  <c:v>40330</c:v>
                </c:pt>
                <c:pt idx="915">
                  <c:v>40331</c:v>
                </c:pt>
                <c:pt idx="916">
                  <c:v>40332</c:v>
                </c:pt>
                <c:pt idx="917">
                  <c:v>40333</c:v>
                </c:pt>
                <c:pt idx="918">
                  <c:v>40336</c:v>
                </c:pt>
                <c:pt idx="919">
                  <c:v>40337</c:v>
                </c:pt>
                <c:pt idx="920">
                  <c:v>40338</c:v>
                </c:pt>
                <c:pt idx="921">
                  <c:v>40339</c:v>
                </c:pt>
                <c:pt idx="922">
                  <c:v>40340</c:v>
                </c:pt>
                <c:pt idx="923">
                  <c:v>40341</c:v>
                </c:pt>
                <c:pt idx="924">
                  <c:v>40342</c:v>
                </c:pt>
                <c:pt idx="925">
                  <c:v>40346</c:v>
                </c:pt>
                <c:pt idx="926">
                  <c:v>40347</c:v>
                </c:pt>
                <c:pt idx="927">
                  <c:v>40350</c:v>
                </c:pt>
                <c:pt idx="928">
                  <c:v>40351</c:v>
                </c:pt>
                <c:pt idx="929">
                  <c:v>40352</c:v>
                </c:pt>
                <c:pt idx="930">
                  <c:v>40353</c:v>
                </c:pt>
                <c:pt idx="931">
                  <c:v>40354</c:v>
                </c:pt>
                <c:pt idx="932">
                  <c:v>40357</c:v>
                </c:pt>
                <c:pt idx="933">
                  <c:v>40358</c:v>
                </c:pt>
                <c:pt idx="934">
                  <c:v>40359</c:v>
                </c:pt>
                <c:pt idx="935">
                  <c:v>40360</c:v>
                </c:pt>
                <c:pt idx="936">
                  <c:v>40361</c:v>
                </c:pt>
                <c:pt idx="937">
                  <c:v>40364</c:v>
                </c:pt>
                <c:pt idx="938">
                  <c:v>40365</c:v>
                </c:pt>
                <c:pt idx="939">
                  <c:v>40366</c:v>
                </c:pt>
                <c:pt idx="940">
                  <c:v>40367</c:v>
                </c:pt>
                <c:pt idx="941">
                  <c:v>40368</c:v>
                </c:pt>
                <c:pt idx="942">
                  <c:v>40371</c:v>
                </c:pt>
                <c:pt idx="943">
                  <c:v>40372</c:v>
                </c:pt>
                <c:pt idx="944">
                  <c:v>40373</c:v>
                </c:pt>
                <c:pt idx="945">
                  <c:v>40374</c:v>
                </c:pt>
                <c:pt idx="946">
                  <c:v>40375</c:v>
                </c:pt>
                <c:pt idx="947">
                  <c:v>40378</c:v>
                </c:pt>
                <c:pt idx="948">
                  <c:v>40379</c:v>
                </c:pt>
                <c:pt idx="949">
                  <c:v>40380</c:v>
                </c:pt>
                <c:pt idx="950">
                  <c:v>40381</c:v>
                </c:pt>
                <c:pt idx="951">
                  <c:v>40382</c:v>
                </c:pt>
                <c:pt idx="952">
                  <c:v>40385</c:v>
                </c:pt>
                <c:pt idx="953">
                  <c:v>40386</c:v>
                </c:pt>
                <c:pt idx="954">
                  <c:v>40387</c:v>
                </c:pt>
                <c:pt idx="955">
                  <c:v>40388</c:v>
                </c:pt>
                <c:pt idx="956">
                  <c:v>40389</c:v>
                </c:pt>
                <c:pt idx="957">
                  <c:v>40392</c:v>
                </c:pt>
                <c:pt idx="958">
                  <c:v>40393</c:v>
                </c:pt>
                <c:pt idx="959">
                  <c:v>40394</c:v>
                </c:pt>
                <c:pt idx="960">
                  <c:v>40395</c:v>
                </c:pt>
                <c:pt idx="961">
                  <c:v>40396</c:v>
                </c:pt>
                <c:pt idx="962">
                  <c:v>40399</c:v>
                </c:pt>
                <c:pt idx="963">
                  <c:v>40400</c:v>
                </c:pt>
                <c:pt idx="964">
                  <c:v>40401</c:v>
                </c:pt>
                <c:pt idx="965">
                  <c:v>40402</c:v>
                </c:pt>
                <c:pt idx="966">
                  <c:v>40403</c:v>
                </c:pt>
                <c:pt idx="967">
                  <c:v>40406</c:v>
                </c:pt>
                <c:pt idx="968">
                  <c:v>40407</c:v>
                </c:pt>
                <c:pt idx="969">
                  <c:v>40408</c:v>
                </c:pt>
                <c:pt idx="970">
                  <c:v>40409</c:v>
                </c:pt>
                <c:pt idx="971">
                  <c:v>40410</c:v>
                </c:pt>
                <c:pt idx="972">
                  <c:v>40413</c:v>
                </c:pt>
                <c:pt idx="973">
                  <c:v>40414</c:v>
                </c:pt>
                <c:pt idx="974">
                  <c:v>40415</c:v>
                </c:pt>
                <c:pt idx="975">
                  <c:v>40416</c:v>
                </c:pt>
                <c:pt idx="976">
                  <c:v>40417</c:v>
                </c:pt>
                <c:pt idx="977">
                  <c:v>40420</c:v>
                </c:pt>
                <c:pt idx="978">
                  <c:v>40421</c:v>
                </c:pt>
                <c:pt idx="979">
                  <c:v>40422</c:v>
                </c:pt>
                <c:pt idx="980">
                  <c:v>40423</c:v>
                </c:pt>
                <c:pt idx="981">
                  <c:v>40424</c:v>
                </c:pt>
                <c:pt idx="982">
                  <c:v>40427</c:v>
                </c:pt>
                <c:pt idx="983">
                  <c:v>40428</c:v>
                </c:pt>
                <c:pt idx="984">
                  <c:v>40429</c:v>
                </c:pt>
                <c:pt idx="985">
                  <c:v>40430</c:v>
                </c:pt>
                <c:pt idx="986">
                  <c:v>40431</c:v>
                </c:pt>
                <c:pt idx="987">
                  <c:v>40434</c:v>
                </c:pt>
                <c:pt idx="988">
                  <c:v>40435</c:v>
                </c:pt>
                <c:pt idx="989">
                  <c:v>40436</c:v>
                </c:pt>
                <c:pt idx="990">
                  <c:v>40437</c:v>
                </c:pt>
                <c:pt idx="991">
                  <c:v>40438</c:v>
                </c:pt>
                <c:pt idx="992">
                  <c:v>40440</c:v>
                </c:pt>
                <c:pt idx="993">
                  <c:v>40441</c:v>
                </c:pt>
                <c:pt idx="994">
                  <c:v>40442</c:v>
                </c:pt>
                <c:pt idx="995">
                  <c:v>40446</c:v>
                </c:pt>
                <c:pt idx="996">
                  <c:v>40447</c:v>
                </c:pt>
                <c:pt idx="997">
                  <c:v>40448</c:v>
                </c:pt>
                <c:pt idx="998">
                  <c:v>40449</c:v>
                </c:pt>
                <c:pt idx="999">
                  <c:v>40450</c:v>
                </c:pt>
                <c:pt idx="1000">
                  <c:v>40451</c:v>
                </c:pt>
                <c:pt idx="1001">
                  <c:v>40459</c:v>
                </c:pt>
                <c:pt idx="1002">
                  <c:v>40460</c:v>
                </c:pt>
                <c:pt idx="1003">
                  <c:v>40462</c:v>
                </c:pt>
                <c:pt idx="1004">
                  <c:v>40463</c:v>
                </c:pt>
                <c:pt idx="1005">
                  <c:v>40464</c:v>
                </c:pt>
                <c:pt idx="1006">
                  <c:v>40465</c:v>
                </c:pt>
                <c:pt idx="1007">
                  <c:v>40466</c:v>
                </c:pt>
                <c:pt idx="1008">
                  <c:v>40469</c:v>
                </c:pt>
                <c:pt idx="1009">
                  <c:v>40470</c:v>
                </c:pt>
                <c:pt idx="1010">
                  <c:v>40471</c:v>
                </c:pt>
                <c:pt idx="1011">
                  <c:v>40472</c:v>
                </c:pt>
                <c:pt idx="1012">
                  <c:v>40473</c:v>
                </c:pt>
                <c:pt idx="1013">
                  <c:v>40476</c:v>
                </c:pt>
                <c:pt idx="1014">
                  <c:v>40477</c:v>
                </c:pt>
                <c:pt idx="1015">
                  <c:v>40478</c:v>
                </c:pt>
                <c:pt idx="1016">
                  <c:v>40479</c:v>
                </c:pt>
                <c:pt idx="1017">
                  <c:v>40480</c:v>
                </c:pt>
                <c:pt idx="1018">
                  <c:v>40483</c:v>
                </c:pt>
                <c:pt idx="1019">
                  <c:v>40484</c:v>
                </c:pt>
                <c:pt idx="1020">
                  <c:v>40485</c:v>
                </c:pt>
                <c:pt idx="1021">
                  <c:v>40486</c:v>
                </c:pt>
                <c:pt idx="1022">
                  <c:v>40487</c:v>
                </c:pt>
                <c:pt idx="1023">
                  <c:v>40490</c:v>
                </c:pt>
                <c:pt idx="1024">
                  <c:v>40491</c:v>
                </c:pt>
                <c:pt idx="1025">
                  <c:v>40492</c:v>
                </c:pt>
                <c:pt idx="1026">
                  <c:v>40493</c:v>
                </c:pt>
                <c:pt idx="1027">
                  <c:v>40494</c:v>
                </c:pt>
                <c:pt idx="1028">
                  <c:v>40497</c:v>
                </c:pt>
                <c:pt idx="1029">
                  <c:v>40498</c:v>
                </c:pt>
                <c:pt idx="1030">
                  <c:v>40499</c:v>
                </c:pt>
                <c:pt idx="1031">
                  <c:v>40500</c:v>
                </c:pt>
                <c:pt idx="1032">
                  <c:v>40501</c:v>
                </c:pt>
                <c:pt idx="1033">
                  <c:v>40504</c:v>
                </c:pt>
                <c:pt idx="1034">
                  <c:v>40505</c:v>
                </c:pt>
                <c:pt idx="1035">
                  <c:v>40506</c:v>
                </c:pt>
                <c:pt idx="1036">
                  <c:v>40507</c:v>
                </c:pt>
                <c:pt idx="1037">
                  <c:v>40508</c:v>
                </c:pt>
                <c:pt idx="1038">
                  <c:v>40511</c:v>
                </c:pt>
                <c:pt idx="1039">
                  <c:v>40512</c:v>
                </c:pt>
                <c:pt idx="1040">
                  <c:v>40513</c:v>
                </c:pt>
                <c:pt idx="1041">
                  <c:v>40514</c:v>
                </c:pt>
                <c:pt idx="1042">
                  <c:v>40515</c:v>
                </c:pt>
                <c:pt idx="1043">
                  <c:v>40518</c:v>
                </c:pt>
                <c:pt idx="1044">
                  <c:v>40519</c:v>
                </c:pt>
                <c:pt idx="1045">
                  <c:v>40520</c:v>
                </c:pt>
                <c:pt idx="1046">
                  <c:v>40521</c:v>
                </c:pt>
                <c:pt idx="1047">
                  <c:v>40522</c:v>
                </c:pt>
                <c:pt idx="1048">
                  <c:v>40525</c:v>
                </c:pt>
                <c:pt idx="1049">
                  <c:v>40526</c:v>
                </c:pt>
                <c:pt idx="1050">
                  <c:v>40527</c:v>
                </c:pt>
                <c:pt idx="1051">
                  <c:v>40528</c:v>
                </c:pt>
                <c:pt idx="1052">
                  <c:v>40529</c:v>
                </c:pt>
                <c:pt idx="1053">
                  <c:v>40532</c:v>
                </c:pt>
                <c:pt idx="1054">
                  <c:v>40533</c:v>
                </c:pt>
                <c:pt idx="1055">
                  <c:v>40534</c:v>
                </c:pt>
                <c:pt idx="1056">
                  <c:v>40535</c:v>
                </c:pt>
                <c:pt idx="1057">
                  <c:v>40536</c:v>
                </c:pt>
                <c:pt idx="1058">
                  <c:v>40539</c:v>
                </c:pt>
                <c:pt idx="1059">
                  <c:v>40540</c:v>
                </c:pt>
                <c:pt idx="1060">
                  <c:v>40541</c:v>
                </c:pt>
                <c:pt idx="1061">
                  <c:v>40542</c:v>
                </c:pt>
                <c:pt idx="1062">
                  <c:v>40543</c:v>
                </c:pt>
                <c:pt idx="1063">
                  <c:v>40547</c:v>
                </c:pt>
                <c:pt idx="1064">
                  <c:v>40548</c:v>
                </c:pt>
                <c:pt idx="1065">
                  <c:v>40549</c:v>
                </c:pt>
                <c:pt idx="1066">
                  <c:v>40550</c:v>
                </c:pt>
                <c:pt idx="1067">
                  <c:v>40553</c:v>
                </c:pt>
                <c:pt idx="1068">
                  <c:v>40554</c:v>
                </c:pt>
                <c:pt idx="1069">
                  <c:v>40555</c:v>
                </c:pt>
                <c:pt idx="1070">
                  <c:v>40556</c:v>
                </c:pt>
                <c:pt idx="1071">
                  <c:v>40557</c:v>
                </c:pt>
                <c:pt idx="1072">
                  <c:v>40560</c:v>
                </c:pt>
                <c:pt idx="1073">
                  <c:v>40561</c:v>
                </c:pt>
                <c:pt idx="1074">
                  <c:v>40562</c:v>
                </c:pt>
                <c:pt idx="1075">
                  <c:v>40563</c:v>
                </c:pt>
                <c:pt idx="1076">
                  <c:v>40564</c:v>
                </c:pt>
                <c:pt idx="1077">
                  <c:v>40567</c:v>
                </c:pt>
                <c:pt idx="1078">
                  <c:v>40568</c:v>
                </c:pt>
                <c:pt idx="1079">
                  <c:v>40569</c:v>
                </c:pt>
                <c:pt idx="1080">
                  <c:v>40570</c:v>
                </c:pt>
                <c:pt idx="1081">
                  <c:v>40571</c:v>
                </c:pt>
                <c:pt idx="1082">
                  <c:v>40573</c:v>
                </c:pt>
                <c:pt idx="1083">
                  <c:v>40574</c:v>
                </c:pt>
                <c:pt idx="1084">
                  <c:v>40575</c:v>
                </c:pt>
                <c:pt idx="1085">
                  <c:v>40583</c:v>
                </c:pt>
                <c:pt idx="1086">
                  <c:v>40584</c:v>
                </c:pt>
                <c:pt idx="1087">
                  <c:v>40585</c:v>
                </c:pt>
                <c:pt idx="1088">
                  <c:v>40586</c:v>
                </c:pt>
                <c:pt idx="1089">
                  <c:v>40588</c:v>
                </c:pt>
                <c:pt idx="1090">
                  <c:v>40589</c:v>
                </c:pt>
                <c:pt idx="1091">
                  <c:v>40590</c:v>
                </c:pt>
                <c:pt idx="1092">
                  <c:v>40591</c:v>
                </c:pt>
                <c:pt idx="1093">
                  <c:v>40592</c:v>
                </c:pt>
                <c:pt idx="1094">
                  <c:v>40595</c:v>
                </c:pt>
                <c:pt idx="1095">
                  <c:v>40596</c:v>
                </c:pt>
                <c:pt idx="1096">
                  <c:v>40597</c:v>
                </c:pt>
                <c:pt idx="1097">
                  <c:v>40598</c:v>
                </c:pt>
                <c:pt idx="1098">
                  <c:v>40599</c:v>
                </c:pt>
                <c:pt idx="1099">
                  <c:v>40602</c:v>
                </c:pt>
                <c:pt idx="1100">
                  <c:v>40603</c:v>
                </c:pt>
                <c:pt idx="1101">
                  <c:v>40604</c:v>
                </c:pt>
                <c:pt idx="1102">
                  <c:v>40605</c:v>
                </c:pt>
                <c:pt idx="1103">
                  <c:v>40606</c:v>
                </c:pt>
                <c:pt idx="1104">
                  <c:v>40609</c:v>
                </c:pt>
                <c:pt idx="1105">
                  <c:v>40610</c:v>
                </c:pt>
                <c:pt idx="1106">
                  <c:v>40611</c:v>
                </c:pt>
                <c:pt idx="1107">
                  <c:v>40612</c:v>
                </c:pt>
                <c:pt idx="1108">
                  <c:v>40613</c:v>
                </c:pt>
                <c:pt idx="1109">
                  <c:v>40616</c:v>
                </c:pt>
                <c:pt idx="1110">
                  <c:v>40617</c:v>
                </c:pt>
                <c:pt idx="1111">
                  <c:v>40618</c:v>
                </c:pt>
                <c:pt idx="1112">
                  <c:v>40619</c:v>
                </c:pt>
                <c:pt idx="1113">
                  <c:v>40620</c:v>
                </c:pt>
                <c:pt idx="1114">
                  <c:v>40623</c:v>
                </c:pt>
                <c:pt idx="1115">
                  <c:v>40624</c:v>
                </c:pt>
                <c:pt idx="1116">
                  <c:v>40625</c:v>
                </c:pt>
                <c:pt idx="1117">
                  <c:v>40626</c:v>
                </c:pt>
                <c:pt idx="1118">
                  <c:v>40627</c:v>
                </c:pt>
                <c:pt idx="1119">
                  <c:v>40630</c:v>
                </c:pt>
                <c:pt idx="1120">
                  <c:v>40631</c:v>
                </c:pt>
                <c:pt idx="1121">
                  <c:v>40632</c:v>
                </c:pt>
                <c:pt idx="1122">
                  <c:v>40633</c:v>
                </c:pt>
                <c:pt idx="1123">
                  <c:v>40634</c:v>
                </c:pt>
                <c:pt idx="1124">
                  <c:v>40635</c:v>
                </c:pt>
                <c:pt idx="1125">
                  <c:v>40639</c:v>
                </c:pt>
                <c:pt idx="1126">
                  <c:v>40640</c:v>
                </c:pt>
                <c:pt idx="1127">
                  <c:v>40641</c:v>
                </c:pt>
                <c:pt idx="1128">
                  <c:v>40644</c:v>
                </c:pt>
                <c:pt idx="1129">
                  <c:v>40645</c:v>
                </c:pt>
                <c:pt idx="1130">
                  <c:v>40646</c:v>
                </c:pt>
                <c:pt idx="1131">
                  <c:v>40647</c:v>
                </c:pt>
                <c:pt idx="1132">
                  <c:v>40648</c:v>
                </c:pt>
                <c:pt idx="1133">
                  <c:v>40651</c:v>
                </c:pt>
                <c:pt idx="1134">
                  <c:v>40652</c:v>
                </c:pt>
                <c:pt idx="1135">
                  <c:v>40653</c:v>
                </c:pt>
                <c:pt idx="1136">
                  <c:v>40654</c:v>
                </c:pt>
                <c:pt idx="1137">
                  <c:v>40655</c:v>
                </c:pt>
                <c:pt idx="1138">
                  <c:v>40658</c:v>
                </c:pt>
                <c:pt idx="1139">
                  <c:v>40659</c:v>
                </c:pt>
                <c:pt idx="1140">
                  <c:v>40660</c:v>
                </c:pt>
                <c:pt idx="1141">
                  <c:v>40661</c:v>
                </c:pt>
                <c:pt idx="1142">
                  <c:v>40662</c:v>
                </c:pt>
                <c:pt idx="1143">
                  <c:v>40666</c:v>
                </c:pt>
                <c:pt idx="1144">
                  <c:v>40667</c:v>
                </c:pt>
                <c:pt idx="1145">
                  <c:v>40668</c:v>
                </c:pt>
                <c:pt idx="1146">
                  <c:v>40669</c:v>
                </c:pt>
                <c:pt idx="1147">
                  <c:v>40672</c:v>
                </c:pt>
                <c:pt idx="1148">
                  <c:v>40673</c:v>
                </c:pt>
                <c:pt idx="1149">
                  <c:v>40674</c:v>
                </c:pt>
                <c:pt idx="1150">
                  <c:v>40675</c:v>
                </c:pt>
                <c:pt idx="1151">
                  <c:v>40676</c:v>
                </c:pt>
                <c:pt idx="1152">
                  <c:v>40679</c:v>
                </c:pt>
                <c:pt idx="1153">
                  <c:v>40680</c:v>
                </c:pt>
                <c:pt idx="1154">
                  <c:v>40681</c:v>
                </c:pt>
                <c:pt idx="1155">
                  <c:v>40682</c:v>
                </c:pt>
                <c:pt idx="1156">
                  <c:v>40683</c:v>
                </c:pt>
                <c:pt idx="1157">
                  <c:v>40686</c:v>
                </c:pt>
                <c:pt idx="1158">
                  <c:v>40687</c:v>
                </c:pt>
                <c:pt idx="1159">
                  <c:v>40688</c:v>
                </c:pt>
                <c:pt idx="1160">
                  <c:v>40689</c:v>
                </c:pt>
                <c:pt idx="1161">
                  <c:v>40690</c:v>
                </c:pt>
                <c:pt idx="1162">
                  <c:v>40693</c:v>
                </c:pt>
                <c:pt idx="1163">
                  <c:v>40694</c:v>
                </c:pt>
                <c:pt idx="1164">
                  <c:v>40695</c:v>
                </c:pt>
                <c:pt idx="1165">
                  <c:v>40696</c:v>
                </c:pt>
                <c:pt idx="1166">
                  <c:v>40697</c:v>
                </c:pt>
                <c:pt idx="1167">
                  <c:v>40701</c:v>
                </c:pt>
                <c:pt idx="1168">
                  <c:v>40702</c:v>
                </c:pt>
                <c:pt idx="1169">
                  <c:v>40703</c:v>
                </c:pt>
                <c:pt idx="1170">
                  <c:v>40704</c:v>
                </c:pt>
                <c:pt idx="1171">
                  <c:v>40707</c:v>
                </c:pt>
                <c:pt idx="1172">
                  <c:v>40708</c:v>
                </c:pt>
                <c:pt idx="1173">
                  <c:v>40709</c:v>
                </c:pt>
                <c:pt idx="1174">
                  <c:v>40710</c:v>
                </c:pt>
                <c:pt idx="1175">
                  <c:v>40711</c:v>
                </c:pt>
                <c:pt idx="1176">
                  <c:v>40714</c:v>
                </c:pt>
                <c:pt idx="1177">
                  <c:v>40715</c:v>
                </c:pt>
                <c:pt idx="1178">
                  <c:v>40716</c:v>
                </c:pt>
                <c:pt idx="1179">
                  <c:v>40717</c:v>
                </c:pt>
                <c:pt idx="1180">
                  <c:v>40718</c:v>
                </c:pt>
                <c:pt idx="1181">
                  <c:v>40721</c:v>
                </c:pt>
                <c:pt idx="1182">
                  <c:v>40722</c:v>
                </c:pt>
                <c:pt idx="1183">
                  <c:v>40723</c:v>
                </c:pt>
                <c:pt idx="1184">
                  <c:v>40724</c:v>
                </c:pt>
                <c:pt idx="1185">
                  <c:v>40725</c:v>
                </c:pt>
                <c:pt idx="1186">
                  <c:v>40728</c:v>
                </c:pt>
                <c:pt idx="1187">
                  <c:v>40729</c:v>
                </c:pt>
                <c:pt idx="1188">
                  <c:v>40730</c:v>
                </c:pt>
                <c:pt idx="1189">
                  <c:v>40731</c:v>
                </c:pt>
                <c:pt idx="1190">
                  <c:v>40732</c:v>
                </c:pt>
                <c:pt idx="1191">
                  <c:v>40735</c:v>
                </c:pt>
                <c:pt idx="1192">
                  <c:v>40736</c:v>
                </c:pt>
                <c:pt idx="1193">
                  <c:v>40737</c:v>
                </c:pt>
                <c:pt idx="1194">
                  <c:v>40738</c:v>
                </c:pt>
                <c:pt idx="1195">
                  <c:v>40739</c:v>
                </c:pt>
                <c:pt idx="1196">
                  <c:v>40742</c:v>
                </c:pt>
                <c:pt idx="1197">
                  <c:v>40743</c:v>
                </c:pt>
                <c:pt idx="1198">
                  <c:v>40744</c:v>
                </c:pt>
                <c:pt idx="1199">
                  <c:v>40745</c:v>
                </c:pt>
                <c:pt idx="1200">
                  <c:v>40746</c:v>
                </c:pt>
                <c:pt idx="1201">
                  <c:v>40749</c:v>
                </c:pt>
                <c:pt idx="1202">
                  <c:v>40750</c:v>
                </c:pt>
                <c:pt idx="1203">
                  <c:v>40751</c:v>
                </c:pt>
                <c:pt idx="1204">
                  <c:v>40752</c:v>
                </c:pt>
                <c:pt idx="1205">
                  <c:v>40753</c:v>
                </c:pt>
                <c:pt idx="1206">
                  <c:v>40756</c:v>
                </c:pt>
                <c:pt idx="1207">
                  <c:v>40757</c:v>
                </c:pt>
                <c:pt idx="1208">
                  <c:v>40758</c:v>
                </c:pt>
                <c:pt idx="1209">
                  <c:v>40759</c:v>
                </c:pt>
                <c:pt idx="1210">
                  <c:v>40760</c:v>
                </c:pt>
                <c:pt idx="1211">
                  <c:v>40763</c:v>
                </c:pt>
                <c:pt idx="1212">
                  <c:v>40764</c:v>
                </c:pt>
                <c:pt idx="1213">
                  <c:v>40765</c:v>
                </c:pt>
                <c:pt idx="1214">
                  <c:v>40766</c:v>
                </c:pt>
                <c:pt idx="1215">
                  <c:v>40767</c:v>
                </c:pt>
                <c:pt idx="1216">
                  <c:v>40770</c:v>
                </c:pt>
                <c:pt idx="1217">
                  <c:v>40771</c:v>
                </c:pt>
                <c:pt idx="1218">
                  <c:v>40772</c:v>
                </c:pt>
                <c:pt idx="1219">
                  <c:v>40773</c:v>
                </c:pt>
                <c:pt idx="1220">
                  <c:v>40774</c:v>
                </c:pt>
                <c:pt idx="1221">
                  <c:v>40777</c:v>
                </c:pt>
                <c:pt idx="1222">
                  <c:v>40778</c:v>
                </c:pt>
                <c:pt idx="1223">
                  <c:v>40779</c:v>
                </c:pt>
                <c:pt idx="1224">
                  <c:v>40780</c:v>
                </c:pt>
                <c:pt idx="1225">
                  <c:v>40781</c:v>
                </c:pt>
                <c:pt idx="1226">
                  <c:v>40784</c:v>
                </c:pt>
                <c:pt idx="1227">
                  <c:v>40785</c:v>
                </c:pt>
                <c:pt idx="1228">
                  <c:v>40786</c:v>
                </c:pt>
                <c:pt idx="1229">
                  <c:v>40787</c:v>
                </c:pt>
                <c:pt idx="1230">
                  <c:v>40788</c:v>
                </c:pt>
                <c:pt idx="1231">
                  <c:v>40791</c:v>
                </c:pt>
                <c:pt idx="1232">
                  <c:v>40792</c:v>
                </c:pt>
                <c:pt idx="1233">
                  <c:v>40793</c:v>
                </c:pt>
                <c:pt idx="1234">
                  <c:v>40794</c:v>
                </c:pt>
                <c:pt idx="1235">
                  <c:v>40795</c:v>
                </c:pt>
                <c:pt idx="1236">
                  <c:v>40799</c:v>
                </c:pt>
                <c:pt idx="1237">
                  <c:v>40800</c:v>
                </c:pt>
                <c:pt idx="1238">
                  <c:v>40801</c:v>
                </c:pt>
                <c:pt idx="1239">
                  <c:v>40802</c:v>
                </c:pt>
                <c:pt idx="1240">
                  <c:v>40805</c:v>
                </c:pt>
                <c:pt idx="1241">
                  <c:v>40806</c:v>
                </c:pt>
                <c:pt idx="1242">
                  <c:v>40807</c:v>
                </c:pt>
                <c:pt idx="1243">
                  <c:v>40808</c:v>
                </c:pt>
                <c:pt idx="1244">
                  <c:v>40809</c:v>
                </c:pt>
                <c:pt idx="1245">
                  <c:v>40812</c:v>
                </c:pt>
                <c:pt idx="1246">
                  <c:v>40813</c:v>
                </c:pt>
                <c:pt idx="1247">
                  <c:v>40814</c:v>
                </c:pt>
                <c:pt idx="1248">
                  <c:v>40815</c:v>
                </c:pt>
                <c:pt idx="1249">
                  <c:v>40816</c:v>
                </c:pt>
                <c:pt idx="1250">
                  <c:v>40824</c:v>
                </c:pt>
                <c:pt idx="1251">
                  <c:v>40825</c:v>
                </c:pt>
                <c:pt idx="1252">
                  <c:v>40826</c:v>
                </c:pt>
                <c:pt idx="1253">
                  <c:v>40827</c:v>
                </c:pt>
                <c:pt idx="1254">
                  <c:v>40828</c:v>
                </c:pt>
                <c:pt idx="1255">
                  <c:v>40829</c:v>
                </c:pt>
                <c:pt idx="1256">
                  <c:v>40830</c:v>
                </c:pt>
                <c:pt idx="1257">
                  <c:v>40833</c:v>
                </c:pt>
                <c:pt idx="1258">
                  <c:v>40834</c:v>
                </c:pt>
                <c:pt idx="1259">
                  <c:v>40835</c:v>
                </c:pt>
                <c:pt idx="1260">
                  <c:v>40836</c:v>
                </c:pt>
                <c:pt idx="1261">
                  <c:v>40837</c:v>
                </c:pt>
                <c:pt idx="1262">
                  <c:v>40840</c:v>
                </c:pt>
                <c:pt idx="1263">
                  <c:v>40841</c:v>
                </c:pt>
                <c:pt idx="1264">
                  <c:v>40842</c:v>
                </c:pt>
                <c:pt idx="1265">
                  <c:v>40843</c:v>
                </c:pt>
                <c:pt idx="1266">
                  <c:v>40844</c:v>
                </c:pt>
                <c:pt idx="1267">
                  <c:v>40847</c:v>
                </c:pt>
                <c:pt idx="1268">
                  <c:v>40848</c:v>
                </c:pt>
                <c:pt idx="1269">
                  <c:v>40849</c:v>
                </c:pt>
                <c:pt idx="1270">
                  <c:v>40850</c:v>
                </c:pt>
                <c:pt idx="1271">
                  <c:v>40851</c:v>
                </c:pt>
                <c:pt idx="1272">
                  <c:v>40854</c:v>
                </c:pt>
                <c:pt idx="1273">
                  <c:v>40855</c:v>
                </c:pt>
                <c:pt idx="1274">
                  <c:v>40856</c:v>
                </c:pt>
                <c:pt idx="1275">
                  <c:v>40857</c:v>
                </c:pt>
                <c:pt idx="1276">
                  <c:v>40858</c:v>
                </c:pt>
                <c:pt idx="1277">
                  <c:v>40861</c:v>
                </c:pt>
                <c:pt idx="1278">
                  <c:v>40862</c:v>
                </c:pt>
                <c:pt idx="1279">
                  <c:v>40863</c:v>
                </c:pt>
                <c:pt idx="1280">
                  <c:v>40864</c:v>
                </c:pt>
                <c:pt idx="1281">
                  <c:v>40865</c:v>
                </c:pt>
                <c:pt idx="1282">
                  <c:v>40868</c:v>
                </c:pt>
                <c:pt idx="1283">
                  <c:v>40869</c:v>
                </c:pt>
                <c:pt idx="1284">
                  <c:v>40870</c:v>
                </c:pt>
                <c:pt idx="1285">
                  <c:v>40871</c:v>
                </c:pt>
                <c:pt idx="1286">
                  <c:v>40872</c:v>
                </c:pt>
                <c:pt idx="1287">
                  <c:v>40875</c:v>
                </c:pt>
                <c:pt idx="1288">
                  <c:v>40876</c:v>
                </c:pt>
                <c:pt idx="1289">
                  <c:v>40877</c:v>
                </c:pt>
                <c:pt idx="1290">
                  <c:v>40878</c:v>
                </c:pt>
                <c:pt idx="1291">
                  <c:v>40879</c:v>
                </c:pt>
                <c:pt idx="1292">
                  <c:v>40882</c:v>
                </c:pt>
                <c:pt idx="1293">
                  <c:v>40883</c:v>
                </c:pt>
                <c:pt idx="1294">
                  <c:v>40884</c:v>
                </c:pt>
                <c:pt idx="1295">
                  <c:v>40885</c:v>
                </c:pt>
                <c:pt idx="1296">
                  <c:v>40886</c:v>
                </c:pt>
                <c:pt idx="1297">
                  <c:v>40889</c:v>
                </c:pt>
                <c:pt idx="1298">
                  <c:v>40890</c:v>
                </c:pt>
                <c:pt idx="1299">
                  <c:v>40891</c:v>
                </c:pt>
                <c:pt idx="1300">
                  <c:v>40892</c:v>
                </c:pt>
                <c:pt idx="1301">
                  <c:v>40893</c:v>
                </c:pt>
                <c:pt idx="1302">
                  <c:v>40896</c:v>
                </c:pt>
                <c:pt idx="1303">
                  <c:v>40897</c:v>
                </c:pt>
                <c:pt idx="1304">
                  <c:v>40898</c:v>
                </c:pt>
                <c:pt idx="1305">
                  <c:v>40899</c:v>
                </c:pt>
                <c:pt idx="1306">
                  <c:v>40900</c:v>
                </c:pt>
                <c:pt idx="1307">
                  <c:v>40903</c:v>
                </c:pt>
                <c:pt idx="1308">
                  <c:v>40904</c:v>
                </c:pt>
                <c:pt idx="1309">
                  <c:v>40905</c:v>
                </c:pt>
                <c:pt idx="1310">
                  <c:v>40906</c:v>
                </c:pt>
                <c:pt idx="1311">
                  <c:v>40907</c:v>
                </c:pt>
                <c:pt idx="1312">
                  <c:v>40908</c:v>
                </c:pt>
                <c:pt idx="1313">
                  <c:v>40912</c:v>
                </c:pt>
                <c:pt idx="1314">
                  <c:v>40913</c:v>
                </c:pt>
                <c:pt idx="1315">
                  <c:v>40914</c:v>
                </c:pt>
                <c:pt idx="1316">
                  <c:v>40917</c:v>
                </c:pt>
                <c:pt idx="1317">
                  <c:v>40918</c:v>
                </c:pt>
                <c:pt idx="1318">
                  <c:v>40919</c:v>
                </c:pt>
                <c:pt idx="1319">
                  <c:v>40920</c:v>
                </c:pt>
                <c:pt idx="1320">
                  <c:v>40921</c:v>
                </c:pt>
                <c:pt idx="1321">
                  <c:v>40924</c:v>
                </c:pt>
                <c:pt idx="1322">
                  <c:v>40925</c:v>
                </c:pt>
                <c:pt idx="1323">
                  <c:v>40926</c:v>
                </c:pt>
                <c:pt idx="1324">
                  <c:v>40927</c:v>
                </c:pt>
                <c:pt idx="1325">
                  <c:v>40928</c:v>
                </c:pt>
                <c:pt idx="1326">
                  <c:v>40929</c:v>
                </c:pt>
                <c:pt idx="1327">
                  <c:v>40937</c:v>
                </c:pt>
                <c:pt idx="1328">
                  <c:v>40938</c:v>
                </c:pt>
                <c:pt idx="1329">
                  <c:v>40939</c:v>
                </c:pt>
                <c:pt idx="1330">
                  <c:v>40940</c:v>
                </c:pt>
                <c:pt idx="1331">
                  <c:v>40941</c:v>
                </c:pt>
                <c:pt idx="1332">
                  <c:v>40942</c:v>
                </c:pt>
                <c:pt idx="1333">
                  <c:v>40945</c:v>
                </c:pt>
                <c:pt idx="1334">
                  <c:v>40946</c:v>
                </c:pt>
                <c:pt idx="1335">
                  <c:v>40947</c:v>
                </c:pt>
                <c:pt idx="1336">
                  <c:v>40948</c:v>
                </c:pt>
                <c:pt idx="1337">
                  <c:v>40949</c:v>
                </c:pt>
                <c:pt idx="1338">
                  <c:v>40952</c:v>
                </c:pt>
                <c:pt idx="1339">
                  <c:v>40953</c:v>
                </c:pt>
                <c:pt idx="1340">
                  <c:v>40954</c:v>
                </c:pt>
                <c:pt idx="1341">
                  <c:v>40955</c:v>
                </c:pt>
                <c:pt idx="1342">
                  <c:v>40956</c:v>
                </c:pt>
                <c:pt idx="1343">
                  <c:v>40959</c:v>
                </c:pt>
                <c:pt idx="1344">
                  <c:v>40960</c:v>
                </c:pt>
                <c:pt idx="1345">
                  <c:v>40961</c:v>
                </c:pt>
                <c:pt idx="1346">
                  <c:v>40962</c:v>
                </c:pt>
                <c:pt idx="1347">
                  <c:v>40963</c:v>
                </c:pt>
                <c:pt idx="1348">
                  <c:v>40966</c:v>
                </c:pt>
                <c:pt idx="1349">
                  <c:v>40967</c:v>
                </c:pt>
                <c:pt idx="1350">
                  <c:v>40968</c:v>
                </c:pt>
                <c:pt idx="1351">
                  <c:v>40969</c:v>
                </c:pt>
                <c:pt idx="1352">
                  <c:v>40970</c:v>
                </c:pt>
                <c:pt idx="1353">
                  <c:v>40973</c:v>
                </c:pt>
                <c:pt idx="1354">
                  <c:v>40974</c:v>
                </c:pt>
                <c:pt idx="1355">
                  <c:v>40975</c:v>
                </c:pt>
                <c:pt idx="1356">
                  <c:v>40976</c:v>
                </c:pt>
                <c:pt idx="1357">
                  <c:v>40977</c:v>
                </c:pt>
                <c:pt idx="1358">
                  <c:v>40980</c:v>
                </c:pt>
                <c:pt idx="1359">
                  <c:v>40981</c:v>
                </c:pt>
                <c:pt idx="1360">
                  <c:v>40982</c:v>
                </c:pt>
                <c:pt idx="1361">
                  <c:v>40983</c:v>
                </c:pt>
                <c:pt idx="1362">
                  <c:v>40984</c:v>
                </c:pt>
                <c:pt idx="1363">
                  <c:v>40987</c:v>
                </c:pt>
                <c:pt idx="1364">
                  <c:v>40988</c:v>
                </c:pt>
                <c:pt idx="1365">
                  <c:v>40989</c:v>
                </c:pt>
                <c:pt idx="1366">
                  <c:v>40990</c:v>
                </c:pt>
                <c:pt idx="1367">
                  <c:v>40991</c:v>
                </c:pt>
                <c:pt idx="1368">
                  <c:v>40994</c:v>
                </c:pt>
                <c:pt idx="1369">
                  <c:v>40995</c:v>
                </c:pt>
                <c:pt idx="1370">
                  <c:v>40996</c:v>
                </c:pt>
                <c:pt idx="1371">
                  <c:v>40997</c:v>
                </c:pt>
                <c:pt idx="1372">
                  <c:v>40998</c:v>
                </c:pt>
                <c:pt idx="1373">
                  <c:v>40999</c:v>
                </c:pt>
                <c:pt idx="1374">
                  <c:v>41000</c:v>
                </c:pt>
                <c:pt idx="1375">
                  <c:v>41004</c:v>
                </c:pt>
                <c:pt idx="1376">
                  <c:v>41005</c:v>
                </c:pt>
                <c:pt idx="1377">
                  <c:v>41008</c:v>
                </c:pt>
                <c:pt idx="1378">
                  <c:v>41009</c:v>
                </c:pt>
                <c:pt idx="1379">
                  <c:v>41010</c:v>
                </c:pt>
                <c:pt idx="1380">
                  <c:v>41011</c:v>
                </c:pt>
                <c:pt idx="1381">
                  <c:v>41012</c:v>
                </c:pt>
                <c:pt idx="1382">
                  <c:v>41015</c:v>
                </c:pt>
                <c:pt idx="1383">
                  <c:v>41016</c:v>
                </c:pt>
                <c:pt idx="1384">
                  <c:v>41017</c:v>
                </c:pt>
                <c:pt idx="1385">
                  <c:v>41018</c:v>
                </c:pt>
                <c:pt idx="1386">
                  <c:v>41019</c:v>
                </c:pt>
                <c:pt idx="1387">
                  <c:v>41022</c:v>
                </c:pt>
                <c:pt idx="1388">
                  <c:v>41023</c:v>
                </c:pt>
                <c:pt idx="1389">
                  <c:v>41024</c:v>
                </c:pt>
                <c:pt idx="1390">
                  <c:v>41025</c:v>
                </c:pt>
                <c:pt idx="1391">
                  <c:v>41026</c:v>
                </c:pt>
                <c:pt idx="1392">
                  <c:v>41027</c:v>
                </c:pt>
                <c:pt idx="1393">
                  <c:v>41031</c:v>
                </c:pt>
                <c:pt idx="1394">
                  <c:v>41032</c:v>
                </c:pt>
                <c:pt idx="1395">
                  <c:v>41033</c:v>
                </c:pt>
                <c:pt idx="1396">
                  <c:v>41036</c:v>
                </c:pt>
                <c:pt idx="1397">
                  <c:v>41037</c:v>
                </c:pt>
                <c:pt idx="1398">
                  <c:v>41038</c:v>
                </c:pt>
                <c:pt idx="1399">
                  <c:v>41039</c:v>
                </c:pt>
                <c:pt idx="1400">
                  <c:v>41040</c:v>
                </c:pt>
                <c:pt idx="1401">
                  <c:v>41043</c:v>
                </c:pt>
                <c:pt idx="1402">
                  <c:v>41044</c:v>
                </c:pt>
                <c:pt idx="1403">
                  <c:v>41045</c:v>
                </c:pt>
                <c:pt idx="1404">
                  <c:v>41046</c:v>
                </c:pt>
                <c:pt idx="1405">
                  <c:v>41047</c:v>
                </c:pt>
                <c:pt idx="1406">
                  <c:v>41050</c:v>
                </c:pt>
                <c:pt idx="1407">
                  <c:v>41051</c:v>
                </c:pt>
                <c:pt idx="1408">
                  <c:v>41052</c:v>
                </c:pt>
                <c:pt idx="1409">
                  <c:v>41053</c:v>
                </c:pt>
                <c:pt idx="1410">
                  <c:v>41054</c:v>
                </c:pt>
                <c:pt idx="1411">
                  <c:v>41057</c:v>
                </c:pt>
                <c:pt idx="1412">
                  <c:v>41058</c:v>
                </c:pt>
                <c:pt idx="1413">
                  <c:v>41059</c:v>
                </c:pt>
                <c:pt idx="1414">
                  <c:v>41060</c:v>
                </c:pt>
                <c:pt idx="1415">
                  <c:v>41061</c:v>
                </c:pt>
                <c:pt idx="1416">
                  <c:v>41064</c:v>
                </c:pt>
                <c:pt idx="1417">
                  <c:v>41065</c:v>
                </c:pt>
                <c:pt idx="1418">
                  <c:v>41066</c:v>
                </c:pt>
                <c:pt idx="1419">
                  <c:v>41067</c:v>
                </c:pt>
                <c:pt idx="1420">
                  <c:v>41068</c:v>
                </c:pt>
                <c:pt idx="1421">
                  <c:v>41071</c:v>
                </c:pt>
                <c:pt idx="1422">
                  <c:v>41072</c:v>
                </c:pt>
                <c:pt idx="1423">
                  <c:v>41073</c:v>
                </c:pt>
                <c:pt idx="1424">
                  <c:v>41074</c:v>
                </c:pt>
                <c:pt idx="1425">
                  <c:v>41075</c:v>
                </c:pt>
                <c:pt idx="1426">
                  <c:v>41078</c:v>
                </c:pt>
                <c:pt idx="1427">
                  <c:v>41079</c:v>
                </c:pt>
                <c:pt idx="1428">
                  <c:v>41080</c:v>
                </c:pt>
                <c:pt idx="1429">
                  <c:v>41081</c:v>
                </c:pt>
                <c:pt idx="1430">
                  <c:v>41085</c:v>
                </c:pt>
                <c:pt idx="1431">
                  <c:v>41086</c:v>
                </c:pt>
                <c:pt idx="1432">
                  <c:v>41087</c:v>
                </c:pt>
                <c:pt idx="1433">
                  <c:v>41088</c:v>
                </c:pt>
                <c:pt idx="1434">
                  <c:v>41089</c:v>
                </c:pt>
                <c:pt idx="1435">
                  <c:v>41092</c:v>
                </c:pt>
                <c:pt idx="1436">
                  <c:v>41093</c:v>
                </c:pt>
                <c:pt idx="1437">
                  <c:v>41094</c:v>
                </c:pt>
                <c:pt idx="1438">
                  <c:v>41095</c:v>
                </c:pt>
                <c:pt idx="1439">
                  <c:v>41096</c:v>
                </c:pt>
                <c:pt idx="1440">
                  <c:v>41099</c:v>
                </c:pt>
                <c:pt idx="1441">
                  <c:v>41100</c:v>
                </c:pt>
                <c:pt idx="1442">
                  <c:v>41101</c:v>
                </c:pt>
                <c:pt idx="1443">
                  <c:v>41102</c:v>
                </c:pt>
                <c:pt idx="1444">
                  <c:v>41103</c:v>
                </c:pt>
                <c:pt idx="1445">
                  <c:v>41106</c:v>
                </c:pt>
                <c:pt idx="1446">
                  <c:v>41107</c:v>
                </c:pt>
                <c:pt idx="1447">
                  <c:v>41108</c:v>
                </c:pt>
                <c:pt idx="1448">
                  <c:v>41109</c:v>
                </c:pt>
                <c:pt idx="1449">
                  <c:v>41110</c:v>
                </c:pt>
                <c:pt idx="1450">
                  <c:v>41113</c:v>
                </c:pt>
                <c:pt idx="1451">
                  <c:v>41114</c:v>
                </c:pt>
                <c:pt idx="1452">
                  <c:v>41115</c:v>
                </c:pt>
                <c:pt idx="1453">
                  <c:v>41116</c:v>
                </c:pt>
                <c:pt idx="1454">
                  <c:v>41117</c:v>
                </c:pt>
                <c:pt idx="1455">
                  <c:v>41120</c:v>
                </c:pt>
                <c:pt idx="1456">
                  <c:v>41121</c:v>
                </c:pt>
                <c:pt idx="1457">
                  <c:v>41122</c:v>
                </c:pt>
                <c:pt idx="1458">
                  <c:v>41123</c:v>
                </c:pt>
                <c:pt idx="1459">
                  <c:v>41124</c:v>
                </c:pt>
                <c:pt idx="1460">
                  <c:v>41127</c:v>
                </c:pt>
                <c:pt idx="1461">
                  <c:v>41128</c:v>
                </c:pt>
                <c:pt idx="1462">
                  <c:v>41129</c:v>
                </c:pt>
                <c:pt idx="1463">
                  <c:v>41130</c:v>
                </c:pt>
                <c:pt idx="1464">
                  <c:v>41131</c:v>
                </c:pt>
                <c:pt idx="1465">
                  <c:v>41134</c:v>
                </c:pt>
                <c:pt idx="1466">
                  <c:v>41135</c:v>
                </c:pt>
                <c:pt idx="1467">
                  <c:v>41136</c:v>
                </c:pt>
                <c:pt idx="1468">
                  <c:v>41137</c:v>
                </c:pt>
                <c:pt idx="1469">
                  <c:v>41138</c:v>
                </c:pt>
                <c:pt idx="1470">
                  <c:v>41141</c:v>
                </c:pt>
                <c:pt idx="1471">
                  <c:v>41142</c:v>
                </c:pt>
                <c:pt idx="1472">
                  <c:v>41143</c:v>
                </c:pt>
                <c:pt idx="1473">
                  <c:v>41144</c:v>
                </c:pt>
                <c:pt idx="1474">
                  <c:v>41145</c:v>
                </c:pt>
                <c:pt idx="1475">
                  <c:v>41148</c:v>
                </c:pt>
                <c:pt idx="1476">
                  <c:v>41149</c:v>
                </c:pt>
                <c:pt idx="1477">
                  <c:v>41150</c:v>
                </c:pt>
                <c:pt idx="1478">
                  <c:v>41151</c:v>
                </c:pt>
                <c:pt idx="1479">
                  <c:v>41152</c:v>
                </c:pt>
                <c:pt idx="1480">
                  <c:v>41155</c:v>
                </c:pt>
                <c:pt idx="1481">
                  <c:v>41156</c:v>
                </c:pt>
                <c:pt idx="1482">
                  <c:v>41157</c:v>
                </c:pt>
                <c:pt idx="1483">
                  <c:v>41158</c:v>
                </c:pt>
                <c:pt idx="1484">
                  <c:v>41159</c:v>
                </c:pt>
                <c:pt idx="1485">
                  <c:v>41162</c:v>
                </c:pt>
                <c:pt idx="1486">
                  <c:v>41163</c:v>
                </c:pt>
                <c:pt idx="1487">
                  <c:v>41164</c:v>
                </c:pt>
                <c:pt idx="1488">
                  <c:v>41165</c:v>
                </c:pt>
                <c:pt idx="1489">
                  <c:v>41166</c:v>
                </c:pt>
                <c:pt idx="1490">
                  <c:v>41169</c:v>
                </c:pt>
                <c:pt idx="1491">
                  <c:v>41170</c:v>
                </c:pt>
                <c:pt idx="1492">
                  <c:v>41171</c:v>
                </c:pt>
                <c:pt idx="1493">
                  <c:v>41172</c:v>
                </c:pt>
                <c:pt idx="1494">
                  <c:v>41173</c:v>
                </c:pt>
                <c:pt idx="1495">
                  <c:v>41176</c:v>
                </c:pt>
                <c:pt idx="1496">
                  <c:v>41177</c:v>
                </c:pt>
                <c:pt idx="1497">
                  <c:v>41178</c:v>
                </c:pt>
                <c:pt idx="1498">
                  <c:v>41179</c:v>
                </c:pt>
                <c:pt idx="1499">
                  <c:v>41180</c:v>
                </c:pt>
                <c:pt idx="1500">
                  <c:v>41181</c:v>
                </c:pt>
                <c:pt idx="1501">
                  <c:v>41190</c:v>
                </c:pt>
                <c:pt idx="1502">
                  <c:v>41191</c:v>
                </c:pt>
                <c:pt idx="1503">
                  <c:v>41192</c:v>
                </c:pt>
                <c:pt idx="1504">
                  <c:v>41193</c:v>
                </c:pt>
                <c:pt idx="1505">
                  <c:v>41194</c:v>
                </c:pt>
                <c:pt idx="1506">
                  <c:v>41197</c:v>
                </c:pt>
                <c:pt idx="1507">
                  <c:v>41198</c:v>
                </c:pt>
                <c:pt idx="1508">
                  <c:v>41199</c:v>
                </c:pt>
                <c:pt idx="1509">
                  <c:v>41200</c:v>
                </c:pt>
                <c:pt idx="1510">
                  <c:v>41201</c:v>
                </c:pt>
                <c:pt idx="1511">
                  <c:v>41204</c:v>
                </c:pt>
                <c:pt idx="1512">
                  <c:v>41205</c:v>
                </c:pt>
                <c:pt idx="1513">
                  <c:v>41206</c:v>
                </c:pt>
                <c:pt idx="1514">
                  <c:v>41207</c:v>
                </c:pt>
                <c:pt idx="1515">
                  <c:v>41208</c:v>
                </c:pt>
                <c:pt idx="1516">
                  <c:v>41211</c:v>
                </c:pt>
                <c:pt idx="1517">
                  <c:v>41212</c:v>
                </c:pt>
                <c:pt idx="1518">
                  <c:v>41213</c:v>
                </c:pt>
                <c:pt idx="1519">
                  <c:v>41214</c:v>
                </c:pt>
                <c:pt idx="1520">
                  <c:v>41215</c:v>
                </c:pt>
                <c:pt idx="1521">
                  <c:v>41218</c:v>
                </c:pt>
                <c:pt idx="1522">
                  <c:v>41219</c:v>
                </c:pt>
                <c:pt idx="1523">
                  <c:v>41220</c:v>
                </c:pt>
                <c:pt idx="1524">
                  <c:v>41221</c:v>
                </c:pt>
                <c:pt idx="1525">
                  <c:v>41222</c:v>
                </c:pt>
                <c:pt idx="1526">
                  <c:v>41225</c:v>
                </c:pt>
                <c:pt idx="1527">
                  <c:v>41226</c:v>
                </c:pt>
                <c:pt idx="1528">
                  <c:v>41227</c:v>
                </c:pt>
                <c:pt idx="1529">
                  <c:v>41228</c:v>
                </c:pt>
                <c:pt idx="1530">
                  <c:v>41229</c:v>
                </c:pt>
                <c:pt idx="1531">
                  <c:v>41232</c:v>
                </c:pt>
                <c:pt idx="1532">
                  <c:v>41233</c:v>
                </c:pt>
                <c:pt idx="1533">
                  <c:v>41234</c:v>
                </c:pt>
                <c:pt idx="1534">
                  <c:v>41235</c:v>
                </c:pt>
                <c:pt idx="1535">
                  <c:v>41236</c:v>
                </c:pt>
                <c:pt idx="1536">
                  <c:v>41239</c:v>
                </c:pt>
                <c:pt idx="1537">
                  <c:v>41240</c:v>
                </c:pt>
                <c:pt idx="1538">
                  <c:v>41241</c:v>
                </c:pt>
                <c:pt idx="1539">
                  <c:v>41242</c:v>
                </c:pt>
                <c:pt idx="1540">
                  <c:v>41243</c:v>
                </c:pt>
                <c:pt idx="1541">
                  <c:v>41246</c:v>
                </c:pt>
                <c:pt idx="1542">
                  <c:v>41247</c:v>
                </c:pt>
                <c:pt idx="1543">
                  <c:v>41248</c:v>
                </c:pt>
                <c:pt idx="1544">
                  <c:v>41249</c:v>
                </c:pt>
                <c:pt idx="1545">
                  <c:v>41250</c:v>
                </c:pt>
                <c:pt idx="1546">
                  <c:v>41253</c:v>
                </c:pt>
                <c:pt idx="1547">
                  <c:v>41254</c:v>
                </c:pt>
                <c:pt idx="1548">
                  <c:v>41255</c:v>
                </c:pt>
                <c:pt idx="1549">
                  <c:v>41256</c:v>
                </c:pt>
                <c:pt idx="1550">
                  <c:v>41257</c:v>
                </c:pt>
                <c:pt idx="1551">
                  <c:v>41260</c:v>
                </c:pt>
                <c:pt idx="1552">
                  <c:v>41261</c:v>
                </c:pt>
                <c:pt idx="1553">
                  <c:v>41262</c:v>
                </c:pt>
                <c:pt idx="1554">
                  <c:v>41263</c:v>
                </c:pt>
                <c:pt idx="1555">
                  <c:v>41264</c:v>
                </c:pt>
                <c:pt idx="1556">
                  <c:v>41267</c:v>
                </c:pt>
                <c:pt idx="1557">
                  <c:v>41268</c:v>
                </c:pt>
                <c:pt idx="1558">
                  <c:v>41269</c:v>
                </c:pt>
                <c:pt idx="1559">
                  <c:v>41270</c:v>
                </c:pt>
                <c:pt idx="1560">
                  <c:v>41271</c:v>
                </c:pt>
                <c:pt idx="1561">
                  <c:v>41274</c:v>
                </c:pt>
                <c:pt idx="1562">
                  <c:v>41278</c:v>
                </c:pt>
                <c:pt idx="1563">
                  <c:v>41279</c:v>
                </c:pt>
                <c:pt idx="1564">
                  <c:v>41280</c:v>
                </c:pt>
                <c:pt idx="1565">
                  <c:v>41281</c:v>
                </c:pt>
                <c:pt idx="1566">
                  <c:v>41282</c:v>
                </c:pt>
                <c:pt idx="1567">
                  <c:v>41283</c:v>
                </c:pt>
                <c:pt idx="1568">
                  <c:v>41284</c:v>
                </c:pt>
                <c:pt idx="1569">
                  <c:v>41285</c:v>
                </c:pt>
                <c:pt idx="1570">
                  <c:v>41288</c:v>
                </c:pt>
                <c:pt idx="1571">
                  <c:v>41289</c:v>
                </c:pt>
                <c:pt idx="1572">
                  <c:v>41290</c:v>
                </c:pt>
                <c:pt idx="1573">
                  <c:v>41291</c:v>
                </c:pt>
                <c:pt idx="1574">
                  <c:v>41292</c:v>
                </c:pt>
                <c:pt idx="1575">
                  <c:v>41295</c:v>
                </c:pt>
                <c:pt idx="1576">
                  <c:v>41296</c:v>
                </c:pt>
                <c:pt idx="1577">
                  <c:v>41297</c:v>
                </c:pt>
                <c:pt idx="1578">
                  <c:v>41298</c:v>
                </c:pt>
                <c:pt idx="1579">
                  <c:v>41299</c:v>
                </c:pt>
                <c:pt idx="1580">
                  <c:v>41302</c:v>
                </c:pt>
                <c:pt idx="1581">
                  <c:v>41303</c:v>
                </c:pt>
                <c:pt idx="1582">
                  <c:v>41304</c:v>
                </c:pt>
                <c:pt idx="1583">
                  <c:v>41305</c:v>
                </c:pt>
                <c:pt idx="1584">
                  <c:v>41306</c:v>
                </c:pt>
                <c:pt idx="1585">
                  <c:v>41309</c:v>
                </c:pt>
                <c:pt idx="1586">
                  <c:v>41310</c:v>
                </c:pt>
                <c:pt idx="1587">
                  <c:v>41311</c:v>
                </c:pt>
                <c:pt idx="1588">
                  <c:v>41312</c:v>
                </c:pt>
                <c:pt idx="1589">
                  <c:v>41313</c:v>
                </c:pt>
                <c:pt idx="1590">
                  <c:v>41321</c:v>
                </c:pt>
                <c:pt idx="1591">
                  <c:v>41322</c:v>
                </c:pt>
                <c:pt idx="1592">
                  <c:v>41323</c:v>
                </c:pt>
                <c:pt idx="1593">
                  <c:v>41324</c:v>
                </c:pt>
                <c:pt idx="1594">
                  <c:v>41325</c:v>
                </c:pt>
                <c:pt idx="1595">
                  <c:v>41326</c:v>
                </c:pt>
                <c:pt idx="1596">
                  <c:v>41327</c:v>
                </c:pt>
                <c:pt idx="1597">
                  <c:v>41330</c:v>
                </c:pt>
                <c:pt idx="1598">
                  <c:v>41331</c:v>
                </c:pt>
                <c:pt idx="1599">
                  <c:v>41332</c:v>
                </c:pt>
                <c:pt idx="1600">
                  <c:v>41333</c:v>
                </c:pt>
                <c:pt idx="1601">
                  <c:v>41334</c:v>
                </c:pt>
                <c:pt idx="1602">
                  <c:v>41337</c:v>
                </c:pt>
                <c:pt idx="1603">
                  <c:v>41338</c:v>
                </c:pt>
                <c:pt idx="1604">
                  <c:v>41339</c:v>
                </c:pt>
                <c:pt idx="1605">
                  <c:v>41340</c:v>
                </c:pt>
                <c:pt idx="1606">
                  <c:v>41341</c:v>
                </c:pt>
                <c:pt idx="1607">
                  <c:v>41344</c:v>
                </c:pt>
                <c:pt idx="1608">
                  <c:v>41345</c:v>
                </c:pt>
                <c:pt idx="1609">
                  <c:v>41346</c:v>
                </c:pt>
                <c:pt idx="1610">
                  <c:v>41347</c:v>
                </c:pt>
                <c:pt idx="1611">
                  <c:v>41348</c:v>
                </c:pt>
                <c:pt idx="1612">
                  <c:v>41351</c:v>
                </c:pt>
                <c:pt idx="1613">
                  <c:v>41352</c:v>
                </c:pt>
                <c:pt idx="1614">
                  <c:v>41353</c:v>
                </c:pt>
                <c:pt idx="1615">
                  <c:v>41354</c:v>
                </c:pt>
                <c:pt idx="1616">
                  <c:v>41355</c:v>
                </c:pt>
                <c:pt idx="1617">
                  <c:v>41358</c:v>
                </c:pt>
                <c:pt idx="1618">
                  <c:v>41359</c:v>
                </c:pt>
                <c:pt idx="1619">
                  <c:v>41360</c:v>
                </c:pt>
                <c:pt idx="1620">
                  <c:v>41361</c:v>
                </c:pt>
                <c:pt idx="1621">
                  <c:v>41362</c:v>
                </c:pt>
                <c:pt idx="1622">
                  <c:v>41365</c:v>
                </c:pt>
                <c:pt idx="1623">
                  <c:v>41366</c:v>
                </c:pt>
                <c:pt idx="1624">
                  <c:v>41367</c:v>
                </c:pt>
                <c:pt idx="1625">
                  <c:v>41371</c:v>
                </c:pt>
                <c:pt idx="1626">
                  <c:v>41372</c:v>
                </c:pt>
                <c:pt idx="1627">
                  <c:v>41373</c:v>
                </c:pt>
                <c:pt idx="1628">
                  <c:v>41374</c:v>
                </c:pt>
                <c:pt idx="1629">
                  <c:v>41375</c:v>
                </c:pt>
                <c:pt idx="1630">
                  <c:v>41376</c:v>
                </c:pt>
                <c:pt idx="1631">
                  <c:v>41379</c:v>
                </c:pt>
                <c:pt idx="1632">
                  <c:v>41380</c:v>
                </c:pt>
                <c:pt idx="1633">
                  <c:v>41381</c:v>
                </c:pt>
                <c:pt idx="1634">
                  <c:v>41382</c:v>
                </c:pt>
                <c:pt idx="1635">
                  <c:v>41383</c:v>
                </c:pt>
                <c:pt idx="1636">
                  <c:v>41386</c:v>
                </c:pt>
                <c:pt idx="1637">
                  <c:v>41387</c:v>
                </c:pt>
                <c:pt idx="1638">
                  <c:v>41388</c:v>
                </c:pt>
                <c:pt idx="1639">
                  <c:v>41389</c:v>
                </c:pt>
                <c:pt idx="1640">
                  <c:v>41390</c:v>
                </c:pt>
                <c:pt idx="1641">
                  <c:v>41391</c:v>
                </c:pt>
                <c:pt idx="1642">
                  <c:v>41392</c:v>
                </c:pt>
                <c:pt idx="1643">
                  <c:v>41396</c:v>
                </c:pt>
                <c:pt idx="1644">
                  <c:v>41397</c:v>
                </c:pt>
                <c:pt idx="1645">
                  <c:v>41400</c:v>
                </c:pt>
                <c:pt idx="1646">
                  <c:v>41401</c:v>
                </c:pt>
                <c:pt idx="1647">
                  <c:v>41402</c:v>
                </c:pt>
                <c:pt idx="1648">
                  <c:v>41403</c:v>
                </c:pt>
                <c:pt idx="1649">
                  <c:v>41404</c:v>
                </c:pt>
                <c:pt idx="1650">
                  <c:v>41407</c:v>
                </c:pt>
                <c:pt idx="1651">
                  <c:v>41408</c:v>
                </c:pt>
                <c:pt idx="1652">
                  <c:v>41409</c:v>
                </c:pt>
                <c:pt idx="1653">
                  <c:v>41410</c:v>
                </c:pt>
                <c:pt idx="1654">
                  <c:v>41411</c:v>
                </c:pt>
                <c:pt idx="1655">
                  <c:v>41414</c:v>
                </c:pt>
                <c:pt idx="1656">
                  <c:v>41415</c:v>
                </c:pt>
                <c:pt idx="1657">
                  <c:v>41416</c:v>
                </c:pt>
                <c:pt idx="1658">
                  <c:v>41417</c:v>
                </c:pt>
                <c:pt idx="1659">
                  <c:v>41418</c:v>
                </c:pt>
                <c:pt idx="1660">
                  <c:v>41421</c:v>
                </c:pt>
                <c:pt idx="1661">
                  <c:v>41422</c:v>
                </c:pt>
                <c:pt idx="1662">
                  <c:v>41423</c:v>
                </c:pt>
                <c:pt idx="1663">
                  <c:v>41424</c:v>
                </c:pt>
                <c:pt idx="1664">
                  <c:v>41425</c:v>
                </c:pt>
                <c:pt idx="1665">
                  <c:v>41428</c:v>
                </c:pt>
                <c:pt idx="1666">
                  <c:v>41429</c:v>
                </c:pt>
                <c:pt idx="1667">
                  <c:v>41430</c:v>
                </c:pt>
                <c:pt idx="1668">
                  <c:v>41431</c:v>
                </c:pt>
                <c:pt idx="1669">
                  <c:v>41432</c:v>
                </c:pt>
                <c:pt idx="1670">
                  <c:v>41433</c:v>
                </c:pt>
                <c:pt idx="1671">
                  <c:v>41434</c:v>
                </c:pt>
                <c:pt idx="1672">
                  <c:v>41438</c:v>
                </c:pt>
                <c:pt idx="1673">
                  <c:v>41439</c:v>
                </c:pt>
                <c:pt idx="1674">
                  <c:v>41442</c:v>
                </c:pt>
                <c:pt idx="1675">
                  <c:v>41443</c:v>
                </c:pt>
                <c:pt idx="1676">
                  <c:v>41444</c:v>
                </c:pt>
                <c:pt idx="1677">
                  <c:v>41445</c:v>
                </c:pt>
                <c:pt idx="1678">
                  <c:v>41446</c:v>
                </c:pt>
                <c:pt idx="1679">
                  <c:v>41449</c:v>
                </c:pt>
                <c:pt idx="1680">
                  <c:v>41450</c:v>
                </c:pt>
                <c:pt idx="1681">
                  <c:v>41451</c:v>
                </c:pt>
                <c:pt idx="1682">
                  <c:v>41452</c:v>
                </c:pt>
                <c:pt idx="1683">
                  <c:v>41453</c:v>
                </c:pt>
                <c:pt idx="1684">
                  <c:v>41456</c:v>
                </c:pt>
                <c:pt idx="1685">
                  <c:v>41457</c:v>
                </c:pt>
                <c:pt idx="1686">
                  <c:v>41458</c:v>
                </c:pt>
                <c:pt idx="1687">
                  <c:v>41459</c:v>
                </c:pt>
                <c:pt idx="1688">
                  <c:v>41460</c:v>
                </c:pt>
                <c:pt idx="1689">
                  <c:v>41463</c:v>
                </c:pt>
                <c:pt idx="1690">
                  <c:v>41464</c:v>
                </c:pt>
                <c:pt idx="1691">
                  <c:v>41465</c:v>
                </c:pt>
                <c:pt idx="1692">
                  <c:v>41466</c:v>
                </c:pt>
                <c:pt idx="1693">
                  <c:v>41467</c:v>
                </c:pt>
                <c:pt idx="1694">
                  <c:v>41470</c:v>
                </c:pt>
                <c:pt idx="1695">
                  <c:v>41471</c:v>
                </c:pt>
                <c:pt idx="1696">
                  <c:v>41472</c:v>
                </c:pt>
                <c:pt idx="1697">
                  <c:v>41473</c:v>
                </c:pt>
                <c:pt idx="1698">
                  <c:v>41474</c:v>
                </c:pt>
                <c:pt idx="1699">
                  <c:v>41477</c:v>
                </c:pt>
                <c:pt idx="1700">
                  <c:v>41478</c:v>
                </c:pt>
                <c:pt idx="1701">
                  <c:v>41479</c:v>
                </c:pt>
                <c:pt idx="1702">
                  <c:v>41480</c:v>
                </c:pt>
                <c:pt idx="1703">
                  <c:v>41481</c:v>
                </c:pt>
                <c:pt idx="1704">
                  <c:v>41484</c:v>
                </c:pt>
                <c:pt idx="1705">
                  <c:v>41485</c:v>
                </c:pt>
                <c:pt idx="1706">
                  <c:v>41486</c:v>
                </c:pt>
                <c:pt idx="1707">
                  <c:v>41487</c:v>
                </c:pt>
                <c:pt idx="1708">
                  <c:v>41488</c:v>
                </c:pt>
                <c:pt idx="1709">
                  <c:v>41491</c:v>
                </c:pt>
                <c:pt idx="1710">
                  <c:v>41492</c:v>
                </c:pt>
                <c:pt idx="1711">
                  <c:v>41493</c:v>
                </c:pt>
                <c:pt idx="1712">
                  <c:v>41494</c:v>
                </c:pt>
                <c:pt idx="1713">
                  <c:v>41495</c:v>
                </c:pt>
                <c:pt idx="1714">
                  <c:v>41498</c:v>
                </c:pt>
                <c:pt idx="1715">
                  <c:v>41499</c:v>
                </c:pt>
                <c:pt idx="1716">
                  <c:v>41500</c:v>
                </c:pt>
                <c:pt idx="1717">
                  <c:v>41501</c:v>
                </c:pt>
                <c:pt idx="1718">
                  <c:v>41502</c:v>
                </c:pt>
                <c:pt idx="1719">
                  <c:v>41505</c:v>
                </c:pt>
                <c:pt idx="1720">
                  <c:v>41506</c:v>
                </c:pt>
                <c:pt idx="1721">
                  <c:v>41507</c:v>
                </c:pt>
                <c:pt idx="1722">
                  <c:v>41508</c:v>
                </c:pt>
                <c:pt idx="1723">
                  <c:v>41509</c:v>
                </c:pt>
                <c:pt idx="1724">
                  <c:v>41512</c:v>
                </c:pt>
                <c:pt idx="1725">
                  <c:v>41513</c:v>
                </c:pt>
                <c:pt idx="1726">
                  <c:v>41514</c:v>
                </c:pt>
                <c:pt idx="1727">
                  <c:v>41515</c:v>
                </c:pt>
                <c:pt idx="1728">
                  <c:v>41516</c:v>
                </c:pt>
                <c:pt idx="1729">
                  <c:v>41519</c:v>
                </c:pt>
                <c:pt idx="1730">
                  <c:v>41520</c:v>
                </c:pt>
                <c:pt idx="1731">
                  <c:v>41521</c:v>
                </c:pt>
                <c:pt idx="1732">
                  <c:v>41522</c:v>
                </c:pt>
                <c:pt idx="1733">
                  <c:v>41523</c:v>
                </c:pt>
                <c:pt idx="1734">
                  <c:v>41526</c:v>
                </c:pt>
                <c:pt idx="1735">
                  <c:v>41527</c:v>
                </c:pt>
                <c:pt idx="1736">
                  <c:v>41528</c:v>
                </c:pt>
                <c:pt idx="1737">
                  <c:v>41529</c:v>
                </c:pt>
                <c:pt idx="1738">
                  <c:v>41530</c:v>
                </c:pt>
                <c:pt idx="1739">
                  <c:v>41533</c:v>
                </c:pt>
                <c:pt idx="1740">
                  <c:v>41534</c:v>
                </c:pt>
                <c:pt idx="1741">
                  <c:v>41535</c:v>
                </c:pt>
                <c:pt idx="1742">
                  <c:v>41536</c:v>
                </c:pt>
                <c:pt idx="1743">
                  <c:v>41537</c:v>
                </c:pt>
                <c:pt idx="1744">
                  <c:v>41539</c:v>
                </c:pt>
                <c:pt idx="1745">
                  <c:v>41540</c:v>
                </c:pt>
                <c:pt idx="1746">
                  <c:v>41541</c:v>
                </c:pt>
                <c:pt idx="1747">
                  <c:v>41542</c:v>
                </c:pt>
                <c:pt idx="1748">
                  <c:v>41543</c:v>
                </c:pt>
                <c:pt idx="1749">
                  <c:v>41544</c:v>
                </c:pt>
                <c:pt idx="1750">
                  <c:v>41546</c:v>
                </c:pt>
                <c:pt idx="1751">
                  <c:v>41547</c:v>
                </c:pt>
                <c:pt idx="1752">
                  <c:v>41554</c:v>
                </c:pt>
                <c:pt idx="1753">
                  <c:v>41555</c:v>
                </c:pt>
                <c:pt idx="1754">
                  <c:v>41556</c:v>
                </c:pt>
                <c:pt idx="1755">
                  <c:v>41557</c:v>
                </c:pt>
                <c:pt idx="1756">
                  <c:v>41558</c:v>
                </c:pt>
                <c:pt idx="1757">
                  <c:v>41559</c:v>
                </c:pt>
                <c:pt idx="1758">
                  <c:v>41561</c:v>
                </c:pt>
                <c:pt idx="1759">
                  <c:v>41562</c:v>
                </c:pt>
                <c:pt idx="1760">
                  <c:v>41563</c:v>
                </c:pt>
                <c:pt idx="1761">
                  <c:v>41564</c:v>
                </c:pt>
                <c:pt idx="1762">
                  <c:v>41565</c:v>
                </c:pt>
                <c:pt idx="1763">
                  <c:v>41568</c:v>
                </c:pt>
                <c:pt idx="1764">
                  <c:v>41569</c:v>
                </c:pt>
                <c:pt idx="1765">
                  <c:v>41570</c:v>
                </c:pt>
                <c:pt idx="1766">
                  <c:v>41571</c:v>
                </c:pt>
                <c:pt idx="1767">
                  <c:v>41572</c:v>
                </c:pt>
                <c:pt idx="1768">
                  <c:v>41575</c:v>
                </c:pt>
                <c:pt idx="1769">
                  <c:v>41576</c:v>
                </c:pt>
                <c:pt idx="1770">
                  <c:v>41577</c:v>
                </c:pt>
                <c:pt idx="1771">
                  <c:v>41578</c:v>
                </c:pt>
                <c:pt idx="1772">
                  <c:v>41579</c:v>
                </c:pt>
                <c:pt idx="1773">
                  <c:v>41582</c:v>
                </c:pt>
                <c:pt idx="1774">
                  <c:v>41583</c:v>
                </c:pt>
                <c:pt idx="1775">
                  <c:v>41584</c:v>
                </c:pt>
                <c:pt idx="1776">
                  <c:v>41585</c:v>
                </c:pt>
                <c:pt idx="1777">
                  <c:v>41586</c:v>
                </c:pt>
                <c:pt idx="1778">
                  <c:v>41589</c:v>
                </c:pt>
                <c:pt idx="1779">
                  <c:v>41590</c:v>
                </c:pt>
                <c:pt idx="1780">
                  <c:v>41591</c:v>
                </c:pt>
                <c:pt idx="1781">
                  <c:v>41592</c:v>
                </c:pt>
                <c:pt idx="1782">
                  <c:v>41593</c:v>
                </c:pt>
                <c:pt idx="1783">
                  <c:v>41596</c:v>
                </c:pt>
                <c:pt idx="1784">
                  <c:v>41597</c:v>
                </c:pt>
                <c:pt idx="1785">
                  <c:v>41598</c:v>
                </c:pt>
                <c:pt idx="1786">
                  <c:v>41599</c:v>
                </c:pt>
                <c:pt idx="1787">
                  <c:v>41600</c:v>
                </c:pt>
                <c:pt idx="1788">
                  <c:v>41603</c:v>
                </c:pt>
                <c:pt idx="1789">
                  <c:v>41604</c:v>
                </c:pt>
                <c:pt idx="1790">
                  <c:v>41605</c:v>
                </c:pt>
                <c:pt idx="1791">
                  <c:v>41606</c:v>
                </c:pt>
                <c:pt idx="1792">
                  <c:v>41607</c:v>
                </c:pt>
                <c:pt idx="1793">
                  <c:v>41610</c:v>
                </c:pt>
                <c:pt idx="1794">
                  <c:v>41611</c:v>
                </c:pt>
                <c:pt idx="1795">
                  <c:v>41612</c:v>
                </c:pt>
                <c:pt idx="1796">
                  <c:v>41613</c:v>
                </c:pt>
                <c:pt idx="1797">
                  <c:v>41614</c:v>
                </c:pt>
                <c:pt idx="1798">
                  <c:v>41617</c:v>
                </c:pt>
                <c:pt idx="1799">
                  <c:v>41618</c:v>
                </c:pt>
                <c:pt idx="1800">
                  <c:v>41619</c:v>
                </c:pt>
                <c:pt idx="1801">
                  <c:v>41620</c:v>
                </c:pt>
                <c:pt idx="1802">
                  <c:v>41621</c:v>
                </c:pt>
                <c:pt idx="1803">
                  <c:v>41624</c:v>
                </c:pt>
                <c:pt idx="1804">
                  <c:v>41625</c:v>
                </c:pt>
                <c:pt idx="1805">
                  <c:v>41626</c:v>
                </c:pt>
                <c:pt idx="1806">
                  <c:v>41627</c:v>
                </c:pt>
                <c:pt idx="1807">
                  <c:v>41628</c:v>
                </c:pt>
                <c:pt idx="1808">
                  <c:v>41631</c:v>
                </c:pt>
                <c:pt idx="1809">
                  <c:v>41632</c:v>
                </c:pt>
                <c:pt idx="1810">
                  <c:v>41633</c:v>
                </c:pt>
                <c:pt idx="1811">
                  <c:v>41634</c:v>
                </c:pt>
                <c:pt idx="1812">
                  <c:v>41635</c:v>
                </c:pt>
                <c:pt idx="1813">
                  <c:v>41638</c:v>
                </c:pt>
                <c:pt idx="1814">
                  <c:v>41639</c:v>
                </c:pt>
                <c:pt idx="1815">
                  <c:v>41640</c:v>
                </c:pt>
                <c:pt idx="1816">
                  <c:v>41641</c:v>
                </c:pt>
                <c:pt idx="1817">
                  <c:v>41642</c:v>
                </c:pt>
                <c:pt idx="1818">
                  <c:v>41645</c:v>
                </c:pt>
                <c:pt idx="1819">
                  <c:v>41646</c:v>
                </c:pt>
                <c:pt idx="1820">
                  <c:v>41647</c:v>
                </c:pt>
                <c:pt idx="1821">
                  <c:v>41648</c:v>
                </c:pt>
                <c:pt idx="1822">
                  <c:v>41649</c:v>
                </c:pt>
                <c:pt idx="1823">
                  <c:v>41652</c:v>
                </c:pt>
                <c:pt idx="1824">
                  <c:v>41653</c:v>
                </c:pt>
                <c:pt idx="1825">
                  <c:v>41654</c:v>
                </c:pt>
                <c:pt idx="1826">
                  <c:v>41655</c:v>
                </c:pt>
                <c:pt idx="1827">
                  <c:v>41656</c:v>
                </c:pt>
                <c:pt idx="1828">
                  <c:v>41659</c:v>
                </c:pt>
                <c:pt idx="1829">
                  <c:v>41660</c:v>
                </c:pt>
                <c:pt idx="1830">
                  <c:v>41661</c:v>
                </c:pt>
                <c:pt idx="1831">
                  <c:v>41662</c:v>
                </c:pt>
                <c:pt idx="1832">
                  <c:v>41663</c:v>
                </c:pt>
                <c:pt idx="1833">
                  <c:v>41665</c:v>
                </c:pt>
                <c:pt idx="1834">
                  <c:v>41666</c:v>
                </c:pt>
                <c:pt idx="1835">
                  <c:v>41667</c:v>
                </c:pt>
                <c:pt idx="1836">
                  <c:v>41668</c:v>
                </c:pt>
                <c:pt idx="1837">
                  <c:v>41669</c:v>
                </c:pt>
                <c:pt idx="1838">
                  <c:v>41673</c:v>
                </c:pt>
                <c:pt idx="1839">
                  <c:v>41674</c:v>
                </c:pt>
                <c:pt idx="1840">
                  <c:v>41675</c:v>
                </c:pt>
                <c:pt idx="1841">
                  <c:v>41676</c:v>
                </c:pt>
                <c:pt idx="1842">
                  <c:v>41677</c:v>
                </c:pt>
                <c:pt idx="1843">
                  <c:v>41678</c:v>
                </c:pt>
                <c:pt idx="1844">
                  <c:v>41680</c:v>
                </c:pt>
                <c:pt idx="1845">
                  <c:v>41681</c:v>
                </c:pt>
                <c:pt idx="1846">
                  <c:v>41682</c:v>
                </c:pt>
                <c:pt idx="1847">
                  <c:v>41683</c:v>
                </c:pt>
                <c:pt idx="1848">
                  <c:v>41684</c:v>
                </c:pt>
                <c:pt idx="1849">
                  <c:v>41687</c:v>
                </c:pt>
                <c:pt idx="1850">
                  <c:v>41688</c:v>
                </c:pt>
                <c:pt idx="1851">
                  <c:v>41689</c:v>
                </c:pt>
                <c:pt idx="1852">
                  <c:v>41690</c:v>
                </c:pt>
                <c:pt idx="1853">
                  <c:v>41691</c:v>
                </c:pt>
                <c:pt idx="1854">
                  <c:v>41694</c:v>
                </c:pt>
                <c:pt idx="1855">
                  <c:v>41695</c:v>
                </c:pt>
                <c:pt idx="1856">
                  <c:v>41696</c:v>
                </c:pt>
                <c:pt idx="1857">
                  <c:v>41697</c:v>
                </c:pt>
                <c:pt idx="1858">
                  <c:v>41698</c:v>
                </c:pt>
                <c:pt idx="1859">
                  <c:v>41701</c:v>
                </c:pt>
                <c:pt idx="1860">
                  <c:v>41702</c:v>
                </c:pt>
                <c:pt idx="1861">
                  <c:v>41703</c:v>
                </c:pt>
                <c:pt idx="1862">
                  <c:v>41704</c:v>
                </c:pt>
                <c:pt idx="1863">
                  <c:v>41705</c:v>
                </c:pt>
                <c:pt idx="1864">
                  <c:v>41708</c:v>
                </c:pt>
                <c:pt idx="1865">
                  <c:v>41709</c:v>
                </c:pt>
                <c:pt idx="1866">
                  <c:v>41710</c:v>
                </c:pt>
                <c:pt idx="1867">
                  <c:v>41711</c:v>
                </c:pt>
                <c:pt idx="1868">
                  <c:v>41712</c:v>
                </c:pt>
                <c:pt idx="1869">
                  <c:v>41715</c:v>
                </c:pt>
                <c:pt idx="1870">
                  <c:v>41716</c:v>
                </c:pt>
                <c:pt idx="1871">
                  <c:v>41717</c:v>
                </c:pt>
                <c:pt idx="1872">
                  <c:v>41718</c:v>
                </c:pt>
                <c:pt idx="1873">
                  <c:v>41719</c:v>
                </c:pt>
                <c:pt idx="1874">
                  <c:v>41722</c:v>
                </c:pt>
                <c:pt idx="1875">
                  <c:v>41723</c:v>
                </c:pt>
                <c:pt idx="1876">
                  <c:v>41724</c:v>
                </c:pt>
                <c:pt idx="1877">
                  <c:v>41725</c:v>
                </c:pt>
                <c:pt idx="1878">
                  <c:v>41726</c:v>
                </c:pt>
                <c:pt idx="1879">
                  <c:v>41729</c:v>
                </c:pt>
                <c:pt idx="1880">
                  <c:v>41730</c:v>
                </c:pt>
                <c:pt idx="1881">
                  <c:v>41731</c:v>
                </c:pt>
                <c:pt idx="1882">
                  <c:v>41732</c:v>
                </c:pt>
                <c:pt idx="1883">
                  <c:v>41733</c:v>
                </c:pt>
                <c:pt idx="1884">
                  <c:v>41736</c:v>
                </c:pt>
                <c:pt idx="1885">
                  <c:v>41737</c:v>
                </c:pt>
                <c:pt idx="1886">
                  <c:v>41738</c:v>
                </c:pt>
                <c:pt idx="1887">
                  <c:v>41739</c:v>
                </c:pt>
                <c:pt idx="1888">
                  <c:v>41740</c:v>
                </c:pt>
                <c:pt idx="1889">
                  <c:v>41743</c:v>
                </c:pt>
                <c:pt idx="1890">
                  <c:v>41744</c:v>
                </c:pt>
                <c:pt idx="1891">
                  <c:v>41745</c:v>
                </c:pt>
                <c:pt idx="1892">
                  <c:v>41746</c:v>
                </c:pt>
                <c:pt idx="1893">
                  <c:v>41747</c:v>
                </c:pt>
                <c:pt idx="1894">
                  <c:v>41750</c:v>
                </c:pt>
                <c:pt idx="1895">
                  <c:v>41751</c:v>
                </c:pt>
                <c:pt idx="1896">
                  <c:v>41752</c:v>
                </c:pt>
                <c:pt idx="1897">
                  <c:v>41753</c:v>
                </c:pt>
                <c:pt idx="1898">
                  <c:v>41754</c:v>
                </c:pt>
                <c:pt idx="1899">
                  <c:v>41757</c:v>
                </c:pt>
                <c:pt idx="1900">
                  <c:v>41758</c:v>
                </c:pt>
                <c:pt idx="1901">
                  <c:v>41759</c:v>
                </c:pt>
                <c:pt idx="1902">
                  <c:v>41760</c:v>
                </c:pt>
                <c:pt idx="1903">
                  <c:v>41761</c:v>
                </c:pt>
                <c:pt idx="1904">
                  <c:v>41763</c:v>
                </c:pt>
                <c:pt idx="1905">
                  <c:v>41764</c:v>
                </c:pt>
                <c:pt idx="1906">
                  <c:v>41765</c:v>
                </c:pt>
                <c:pt idx="1907">
                  <c:v>41766</c:v>
                </c:pt>
                <c:pt idx="1908">
                  <c:v>41767</c:v>
                </c:pt>
                <c:pt idx="1909">
                  <c:v>41768</c:v>
                </c:pt>
                <c:pt idx="1910">
                  <c:v>41771</c:v>
                </c:pt>
                <c:pt idx="1911">
                  <c:v>41772</c:v>
                </c:pt>
                <c:pt idx="1912">
                  <c:v>41773</c:v>
                </c:pt>
                <c:pt idx="1913">
                  <c:v>41774</c:v>
                </c:pt>
                <c:pt idx="1914">
                  <c:v>41775</c:v>
                </c:pt>
                <c:pt idx="1915">
                  <c:v>41778</c:v>
                </c:pt>
                <c:pt idx="1916">
                  <c:v>41779</c:v>
                </c:pt>
                <c:pt idx="1917">
                  <c:v>41780</c:v>
                </c:pt>
                <c:pt idx="1918">
                  <c:v>41781</c:v>
                </c:pt>
                <c:pt idx="1919">
                  <c:v>41782</c:v>
                </c:pt>
                <c:pt idx="1920">
                  <c:v>41785</c:v>
                </c:pt>
                <c:pt idx="1921">
                  <c:v>41786</c:v>
                </c:pt>
                <c:pt idx="1922">
                  <c:v>41787</c:v>
                </c:pt>
                <c:pt idx="1923">
                  <c:v>41788</c:v>
                </c:pt>
                <c:pt idx="1924">
                  <c:v>41789</c:v>
                </c:pt>
                <c:pt idx="1925">
                  <c:v>41792</c:v>
                </c:pt>
                <c:pt idx="1926">
                  <c:v>41793</c:v>
                </c:pt>
                <c:pt idx="1927">
                  <c:v>41794</c:v>
                </c:pt>
                <c:pt idx="1928">
                  <c:v>41795</c:v>
                </c:pt>
                <c:pt idx="1929">
                  <c:v>41796</c:v>
                </c:pt>
                <c:pt idx="1930">
                  <c:v>41799</c:v>
                </c:pt>
                <c:pt idx="1931">
                  <c:v>41800</c:v>
                </c:pt>
                <c:pt idx="1932">
                  <c:v>41801</c:v>
                </c:pt>
                <c:pt idx="1933">
                  <c:v>41802</c:v>
                </c:pt>
                <c:pt idx="1934">
                  <c:v>41803</c:v>
                </c:pt>
                <c:pt idx="1935">
                  <c:v>41806</c:v>
                </c:pt>
                <c:pt idx="1936">
                  <c:v>41807</c:v>
                </c:pt>
                <c:pt idx="1937">
                  <c:v>41808</c:v>
                </c:pt>
                <c:pt idx="1938">
                  <c:v>41809</c:v>
                </c:pt>
                <c:pt idx="1939">
                  <c:v>41810</c:v>
                </c:pt>
                <c:pt idx="1940">
                  <c:v>41813</c:v>
                </c:pt>
                <c:pt idx="1941">
                  <c:v>41814</c:v>
                </c:pt>
                <c:pt idx="1942">
                  <c:v>41815</c:v>
                </c:pt>
                <c:pt idx="1943">
                  <c:v>41816</c:v>
                </c:pt>
                <c:pt idx="1944">
                  <c:v>41817</c:v>
                </c:pt>
                <c:pt idx="1945">
                  <c:v>41820</c:v>
                </c:pt>
                <c:pt idx="1946">
                  <c:v>41821</c:v>
                </c:pt>
                <c:pt idx="1947">
                  <c:v>41822</c:v>
                </c:pt>
                <c:pt idx="1948">
                  <c:v>41823</c:v>
                </c:pt>
                <c:pt idx="1949">
                  <c:v>41824</c:v>
                </c:pt>
                <c:pt idx="1950">
                  <c:v>41827</c:v>
                </c:pt>
                <c:pt idx="1951">
                  <c:v>41828</c:v>
                </c:pt>
                <c:pt idx="1952">
                  <c:v>41829</c:v>
                </c:pt>
                <c:pt idx="1953">
                  <c:v>41830</c:v>
                </c:pt>
                <c:pt idx="1954">
                  <c:v>41831</c:v>
                </c:pt>
                <c:pt idx="1955">
                  <c:v>41834</c:v>
                </c:pt>
                <c:pt idx="1956">
                  <c:v>41835</c:v>
                </c:pt>
                <c:pt idx="1957">
                  <c:v>41836</c:v>
                </c:pt>
                <c:pt idx="1958">
                  <c:v>41837</c:v>
                </c:pt>
                <c:pt idx="1959">
                  <c:v>41838</c:v>
                </c:pt>
                <c:pt idx="1960">
                  <c:v>41841</c:v>
                </c:pt>
                <c:pt idx="1961">
                  <c:v>41842</c:v>
                </c:pt>
                <c:pt idx="1962">
                  <c:v>41843</c:v>
                </c:pt>
                <c:pt idx="1963">
                  <c:v>41844</c:v>
                </c:pt>
                <c:pt idx="1964">
                  <c:v>41845</c:v>
                </c:pt>
                <c:pt idx="1965">
                  <c:v>41848</c:v>
                </c:pt>
                <c:pt idx="1966">
                  <c:v>41849</c:v>
                </c:pt>
                <c:pt idx="1967">
                  <c:v>41850</c:v>
                </c:pt>
                <c:pt idx="1968">
                  <c:v>41851</c:v>
                </c:pt>
                <c:pt idx="1969">
                  <c:v>41852</c:v>
                </c:pt>
                <c:pt idx="1970">
                  <c:v>41855</c:v>
                </c:pt>
                <c:pt idx="1971">
                  <c:v>41856</c:v>
                </c:pt>
                <c:pt idx="1972">
                  <c:v>41857</c:v>
                </c:pt>
                <c:pt idx="1973">
                  <c:v>41858</c:v>
                </c:pt>
                <c:pt idx="1974">
                  <c:v>41859</c:v>
                </c:pt>
                <c:pt idx="1975">
                  <c:v>41862</c:v>
                </c:pt>
                <c:pt idx="1976">
                  <c:v>41863</c:v>
                </c:pt>
                <c:pt idx="1977">
                  <c:v>41864</c:v>
                </c:pt>
                <c:pt idx="1978">
                  <c:v>41865</c:v>
                </c:pt>
                <c:pt idx="1979">
                  <c:v>41866</c:v>
                </c:pt>
                <c:pt idx="1980">
                  <c:v>41869</c:v>
                </c:pt>
                <c:pt idx="1981">
                  <c:v>41870</c:v>
                </c:pt>
                <c:pt idx="1982">
                  <c:v>41871</c:v>
                </c:pt>
                <c:pt idx="1983">
                  <c:v>41872</c:v>
                </c:pt>
                <c:pt idx="1984">
                  <c:v>41873</c:v>
                </c:pt>
                <c:pt idx="1985">
                  <c:v>41876</c:v>
                </c:pt>
                <c:pt idx="1986">
                  <c:v>41877</c:v>
                </c:pt>
                <c:pt idx="1987">
                  <c:v>41878</c:v>
                </c:pt>
                <c:pt idx="1988">
                  <c:v>41879</c:v>
                </c:pt>
                <c:pt idx="1989">
                  <c:v>41880</c:v>
                </c:pt>
                <c:pt idx="1990">
                  <c:v>41883</c:v>
                </c:pt>
                <c:pt idx="1991">
                  <c:v>41884</c:v>
                </c:pt>
                <c:pt idx="1992">
                  <c:v>41885</c:v>
                </c:pt>
                <c:pt idx="1993">
                  <c:v>41886</c:v>
                </c:pt>
                <c:pt idx="1994">
                  <c:v>41887</c:v>
                </c:pt>
                <c:pt idx="1995">
                  <c:v>41890</c:v>
                </c:pt>
                <c:pt idx="1996">
                  <c:v>41891</c:v>
                </c:pt>
                <c:pt idx="1997">
                  <c:v>41892</c:v>
                </c:pt>
                <c:pt idx="1998">
                  <c:v>41893</c:v>
                </c:pt>
                <c:pt idx="1999">
                  <c:v>41894</c:v>
                </c:pt>
                <c:pt idx="2000">
                  <c:v>41897</c:v>
                </c:pt>
                <c:pt idx="2001">
                  <c:v>41898</c:v>
                </c:pt>
                <c:pt idx="2002">
                  <c:v>41899</c:v>
                </c:pt>
                <c:pt idx="2003">
                  <c:v>41900</c:v>
                </c:pt>
                <c:pt idx="2004">
                  <c:v>41901</c:v>
                </c:pt>
                <c:pt idx="2005">
                  <c:v>41904</c:v>
                </c:pt>
                <c:pt idx="2006">
                  <c:v>41905</c:v>
                </c:pt>
                <c:pt idx="2007">
                  <c:v>41906</c:v>
                </c:pt>
                <c:pt idx="2008">
                  <c:v>41907</c:v>
                </c:pt>
                <c:pt idx="2009">
                  <c:v>41908</c:v>
                </c:pt>
                <c:pt idx="2010">
                  <c:v>41910</c:v>
                </c:pt>
                <c:pt idx="2011">
                  <c:v>41911</c:v>
                </c:pt>
                <c:pt idx="2012">
                  <c:v>41912</c:v>
                </c:pt>
                <c:pt idx="2013">
                  <c:v>41918</c:v>
                </c:pt>
                <c:pt idx="2014">
                  <c:v>41919</c:v>
                </c:pt>
                <c:pt idx="2015">
                  <c:v>41920</c:v>
                </c:pt>
                <c:pt idx="2016">
                  <c:v>41921</c:v>
                </c:pt>
                <c:pt idx="2017">
                  <c:v>41922</c:v>
                </c:pt>
                <c:pt idx="2018">
                  <c:v>41923</c:v>
                </c:pt>
                <c:pt idx="2019">
                  <c:v>41925</c:v>
                </c:pt>
                <c:pt idx="2020">
                  <c:v>41926</c:v>
                </c:pt>
                <c:pt idx="2021">
                  <c:v>41927</c:v>
                </c:pt>
                <c:pt idx="2022">
                  <c:v>41928</c:v>
                </c:pt>
                <c:pt idx="2023">
                  <c:v>41929</c:v>
                </c:pt>
                <c:pt idx="2024">
                  <c:v>41932</c:v>
                </c:pt>
                <c:pt idx="2025">
                  <c:v>41933</c:v>
                </c:pt>
                <c:pt idx="2026">
                  <c:v>41934</c:v>
                </c:pt>
                <c:pt idx="2027">
                  <c:v>41935</c:v>
                </c:pt>
                <c:pt idx="2028">
                  <c:v>41936</c:v>
                </c:pt>
                <c:pt idx="2029">
                  <c:v>41939</c:v>
                </c:pt>
                <c:pt idx="2030">
                  <c:v>41940</c:v>
                </c:pt>
                <c:pt idx="2031">
                  <c:v>41941</c:v>
                </c:pt>
                <c:pt idx="2032">
                  <c:v>41942</c:v>
                </c:pt>
                <c:pt idx="2033">
                  <c:v>41943</c:v>
                </c:pt>
                <c:pt idx="2034">
                  <c:v>41946</c:v>
                </c:pt>
                <c:pt idx="2035">
                  <c:v>41947</c:v>
                </c:pt>
                <c:pt idx="2036">
                  <c:v>41948</c:v>
                </c:pt>
                <c:pt idx="2037">
                  <c:v>41949</c:v>
                </c:pt>
                <c:pt idx="2038">
                  <c:v>41950</c:v>
                </c:pt>
                <c:pt idx="2039">
                  <c:v>41953</c:v>
                </c:pt>
                <c:pt idx="2040">
                  <c:v>41954</c:v>
                </c:pt>
                <c:pt idx="2041">
                  <c:v>41955</c:v>
                </c:pt>
                <c:pt idx="2042">
                  <c:v>41956</c:v>
                </c:pt>
                <c:pt idx="2043">
                  <c:v>41957</c:v>
                </c:pt>
                <c:pt idx="2044">
                  <c:v>41960</c:v>
                </c:pt>
                <c:pt idx="2045">
                  <c:v>41961</c:v>
                </c:pt>
                <c:pt idx="2046">
                  <c:v>41962</c:v>
                </c:pt>
                <c:pt idx="2047">
                  <c:v>41963</c:v>
                </c:pt>
                <c:pt idx="2048">
                  <c:v>41964</c:v>
                </c:pt>
                <c:pt idx="2049">
                  <c:v>41967</c:v>
                </c:pt>
                <c:pt idx="2050">
                  <c:v>41968</c:v>
                </c:pt>
                <c:pt idx="2051">
                  <c:v>41969</c:v>
                </c:pt>
                <c:pt idx="2052">
                  <c:v>41970</c:v>
                </c:pt>
                <c:pt idx="2053">
                  <c:v>41971</c:v>
                </c:pt>
                <c:pt idx="2054">
                  <c:v>41974</c:v>
                </c:pt>
                <c:pt idx="2055">
                  <c:v>41975</c:v>
                </c:pt>
                <c:pt idx="2056">
                  <c:v>41976</c:v>
                </c:pt>
                <c:pt idx="2057">
                  <c:v>41977</c:v>
                </c:pt>
                <c:pt idx="2058">
                  <c:v>41978</c:v>
                </c:pt>
                <c:pt idx="2059">
                  <c:v>41981</c:v>
                </c:pt>
                <c:pt idx="2060">
                  <c:v>41982</c:v>
                </c:pt>
                <c:pt idx="2061">
                  <c:v>41983</c:v>
                </c:pt>
                <c:pt idx="2062">
                  <c:v>41984</c:v>
                </c:pt>
                <c:pt idx="2063">
                  <c:v>41985</c:v>
                </c:pt>
                <c:pt idx="2064">
                  <c:v>41988</c:v>
                </c:pt>
                <c:pt idx="2065">
                  <c:v>41989</c:v>
                </c:pt>
                <c:pt idx="2066">
                  <c:v>41990</c:v>
                </c:pt>
                <c:pt idx="2067">
                  <c:v>41991</c:v>
                </c:pt>
                <c:pt idx="2068">
                  <c:v>41992</c:v>
                </c:pt>
                <c:pt idx="2069">
                  <c:v>41995</c:v>
                </c:pt>
                <c:pt idx="2070">
                  <c:v>41996</c:v>
                </c:pt>
                <c:pt idx="2071">
                  <c:v>41997</c:v>
                </c:pt>
                <c:pt idx="2072">
                  <c:v>41998</c:v>
                </c:pt>
                <c:pt idx="2073">
                  <c:v>41999</c:v>
                </c:pt>
                <c:pt idx="2074">
                  <c:v>42002</c:v>
                </c:pt>
                <c:pt idx="2075">
                  <c:v>42003</c:v>
                </c:pt>
                <c:pt idx="2076">
                  <c:v>42004</c:v>
                </c:pt>
                <c:pt idx="2077">
                  <c:v>42005</c:v>
                </c:pt>
                <c:pt idx="2078">
                  <c:v>42006</c:v>
                </c:pt>
                <c:pt idx="2079">
                  <c:v>42008</c:v>
                </c:pt>
                <c:pt idx="2080">
                  <c:v>42009</c:v>
                </c:pt>
                <c:pt idx="2081">
                  <c:v>42010</c:v>
                </c:pt>
                <c:pt idx="2082">
                  <c:v>42011</c:v>
                </c:pt>
                <c:pt idx="2083">
                  <c:v>42012</c:v>
                </c:pt>
                <c:pt idx="2084">
                  <c:v>42013</c:v>
                </c:pt>
                <c:pt idx="2085">
                  <c:v>42016</c:v>
                </c:pt>
                <c:pt idx="2086">
                  <c:v>42017</c:v>
                </c:pt>
                <c:pt idx="2087">
                  <c:v>42018</c:v>
                </c:pt>
                <c:pt idx="2088">
                  <c:v>42019</c:v>
                </c:pt>
                <c:pt idx="2089">
                  <c:v>42020</c:v>
                </c:pt>
                <c:pt idx="2090">
                  <c:v>42023</c:v>
                </c:pt>
                <c:pt idx="2091">
                  <c:v>42024</c:v>
                </c:pt>
                <c:pt idx="2092">
                  <c:v>42025</c:v>
                </c:pt>
                <c:pt idx="2093">
                  <c:v>42026</c:v>
                </c:pt>
                <c:pt idx="2094">
                  <c:v>42027</c:v>
                </c:pt>
                <c:pt idx="2095">
                  <c:v>42030</c:v>
                </c:pt>
                <c:pt idx="2096">
                  <c:v>42031</c:v>
                </c:pt>
                <c:pt idx="2097">
                  <c:v>42032</c:v>
                </c:pt>
                <c:pt idx="2098">
                  <c:v>42033</c:v>
                </c:pt>
                <c:pt idx="2099">
                  <c:v>42034</c:v>
                </c:pt>
                <c:pt idx="2100">
                  <c:v>42037</c:v>
                </c:pt>
                <c:pt idx="2101">
                  <c:v>42038</c:v>
                </c:pt>
                <c:pt idx="2102">
                  <c:v>42039</c:v>
                </c:pt>
                <c:pt idx="2103">
                  <c:v>42040</c:v>
                </c:pt>
                <c:pt idx="2104">
                  <c:v>42041</c:v>
                </c:pt>
                <c:pt idx="2105">
                  <c:v>42044</c:v>
                </c:pt>
                <c:pt idx="2106">
                  <c:v>42045</c:v>
                </c:pt>
                <c:pt idx="2107">
                  <c:v>42046</c:v>
                </c:pt>
                <c:pt idx="2108">
                  <c:v>42047</c:v>
                </c:pt>
                <c:pt idx="2109">
                  <c:v>42048</c:v>
                </c:pt>
                <c:pt idx="2110">
                  <c:v>42050</c:v>
                </c:pt>
                <c:pt idx="2111">
                  <c:v>42051</c:v>
                </c:pt>
                <c:pt idx="2112">
                  <c:v>42052</c:v>
                </c:pt>
                <c:pt idx="2113">
                  <c:v>42058</c:v>
                </c:pt>
                <c:pt idx="2114">
                  <c:v>42059</c:v>
                </c:pt>
                <c:pt idx="2115">
                  <c:v>42060</c:v>
                </c:pt>
                <c:pt idx="2116">
                  <c:v>42061</c:v>
                </c:pt>
                <c:pt idx="2117">
                  <c:v>42062</c:v>
                </c:pt>
                <c:pt idx="2118">
                  <c:v>42063</c:v>
                </c:pt>
                <c:pt idx="2119">
                  <c:v>42065</c:v>
                </c:pt>
                <c:pt idx="2120">
                  <c:v>42066</c:v>
                </c:pt>
                <c:pt idx="2121">
                  <c:v>42067</c:v>
                </c:pt>
                <c:pt idx="2122">
                  <c:v>42068</c:v>
                </c:pt>
                <c:pt idx="2123">
                  <c:v>42069</c:v>
                </c:pt>
                <c:pt idx="2124">
                  <c:v>42072</c:v>
                </c:pt>
                <c:pt idx="2125">
                  <c:v>42073</c:v>
                </c:pt>
                <c:pt idx="2126">
                  <c:v>42074</c:v>
                </c:pt>
                <c:pt idx="2127">
                  <c:v>42075</c:v>
                </c:pt>
                <c:pt idx="2128">
                  <c:v>42076</c:v>
                </c:pt>
                <c:pt idx="2129">
                  <c:v>42079</c:v>
                </c:pt>
                <c:pt idx="2130">
                  <c:v>42080</c:v>
                </c:pt>
                <c:pt idx="2131">
                  <c:v>42081</c:v>
                </c:pt>
                <c:pt idx="2132">
                  <c:v>42082</c:v>
                </c:pt>
                <c:pt idx="2133">
                  <c:v>42083</c:v>
                </c:pt>
                <c:pt idx="2134">
                  <c:v>42086</c:v>
                </c:pt>
                <c:pt idx="2135">
                  <c:v>42087</c:v>
                </c:pt>
                <c:pt idx="2136">
                  <c:v>42088</c:v>
                </c:pt>
                <c:pt idx="2137">
                  <c:v>42089</c:v>
                </c:pt>
                <c:pt idx="2138">
                  <c:v>42090</c:v>
                </c:pt>
                <c:pt idx="2139">
                  <c:v>42093</c:v>
                </c:pt>
                <c:pt idx="2140">
                  <c:v>42094</c:v>
                </c:pt>
                <c:pt idx="2141">
                  <c:v>42095</c:v>
                </c:pt>
                <c:pt idx="2142">
                  <c:v>42096</c:v>
                </c:pt>
                <c:pt idx="2143">
                  <c:v>42097</c:v>
                </c:pt>
                <c:pt idx="2144">
                  <c:v>42100</c:v>
                </c:pt>
                <c:pt idx="2145">
                  <c:v>42101</c:v>
                </c:pt>
                <c:pt idx="2146">
                  <c:v>42102</c:v>
                </c:pt>
                <c:pt idx="2147">
                  <c:v>42103</c:v>
                </c:pt>
                <c:pt idx="2148">
                  <c:v>42104</c:v>
                </c:pt>
                <c:pt idx="2149">
                  <c:v>42107</c:v>
                </c:pt>
                <c:pt idx="2150">
                  <c:v>42108</c:v>
                </c:pt>
                <c:pt idx="2151">
                  <c:v>42109</c:v>
                </c:pt>
                <c:pt idx="2152">
                  <c:v>42110</c:v>
                </c:pt>
                <c:pt idx="2153">
                  <c:v>42111</c:v>
                </c:pt>
                <c:pt idx="2154">
                  <c:v>42114</c:v>
                </c:pt>
                <c:pt idx="2155">
                  <c:v>42115</c:v>
                </c:pt>
                <c:pt idx="2156">
                  <c:v>42116</c:v>
                </c:pt>
                <c:pt idx="2157">
                  <c:v>42117</c:v>
                </c:pt>
                <c:pt idx="2158">
                  <c:v>42118</c:v>
                </c:pt>
                <c:pt idx="2159">
                  <c:v>42121</c:v>
                </c:pt>
                <c:pt idx="2160">
                  <c:v>42122</c:v>
                </c:pt>
                <c:pt idx="2161">
                  <c:v>42123</c:v>
                </c:pt>
                <c:pt idx="2162">
                  <c:v>42124</c:v>
                </c:pt>
                <c:pt idx="2163">
                  <c:v>42128</c:v>
                </c:pt>
                <c:pt idx="2164">
                  <c:v>42129</c:v>
                </c:pt>
                <c:pt idx="2165">
                  <c:v>42130</c:v>
                </c:pt>
                <c:pt idx="2166">
                  <c:v>42131</c:v>
                </c:pt>
                <c:pt idx="2167">
                  <c:v>42132</c:v>
                </c:pt>
                <c:pt idx="2168">
                  <c:v>42135</c:v>
                </c:pt>
                <c:pt idx="2169">
                  <c:v>42136</c:v>
                </c:pt>
                <c:pt idx="2170">
                  <c:v>42137</c:v>
                </c:pt>
                <c:pt idx="2171">
                  <c:v>42138</c:v>
                </c:pt>
                <c:pt idx="2172">
                  <c:v>42139</c:v>
                </c:pt>
                <c:pt idx="2173">
                  <c:v>42142</c:v>
                </c:pt>
                <c:pt idx="2174">
                  <c:v>42143</c:v>
                </c:pt>
                <c:pt idx="2175">
                  <c:v>42144</c:v>
                </c:pt>
                <c:pt idx="2176">
                  <c:v>42145</c:v>
                </c:pt>
                <c:pt idx="2177">
                  <c:v>42146</c:v>
                </c:pt>
                <c:pt idx="2178">
                  <c:v>42149</c:v>
                </c:pt>
                <c:pt idx="2179">
                  <c:v>42150</c:v>
                </c:pt>
                <c:pt idx="2180">
                  <c:v>42151</c:v>
                </c:pt>
                <c:pt idx="2181">
                  <c:v>42152</c:v>
                </c:pt>
                <c:pt idx="2182">
                  <c:v>42153</c:v>
                </c:pt>
                <c:pt idx="2183">
                  <c:v>42156</c:v>
                </c:pt>
                <c:pt idx="2184">
                  <c:v>42157</c:v>
                </c:pt>
                <c:pt idx="2185">
                  <c:v>42158</c:v>
                </c:pt>
                <c:pt idx="2186">
                  <c:v>42159</c:v>
                </c:pt>
                <c:pt idx="2187">
                  <c:v>42160</c:v>
                </c:pt>
                <c:pt idx="2188">
                  <c:v>42163</c:v>
                </c:pt>
                <c:pt idx="2189">
                  <c:v>42164</c:v>
                </c:pt>
                <c:pt idx="2190">
                  <c:v>42165</c:v>
                </c:pt>
                <c:pt idx="2191">
                  <c:v>42166</c:v>
                </c:pt>
                <c:pt idx="2192">
                  <c:v>42167</c:v>
                </c:pt>
                <c:pt idx="2193">
                  <c:v>42170</c:v>
                </c:pt>
                <c:pt idx="2194">
                  <c:v>42171</c:v>
                </c:pt>
                <c:pt idx="2195">
                  <c:v>42172</c:v>
                </c:pt>
                <c:pt idx="2196">
                  <c:v>42173</c:v>
                </c:pt>
                <c:pt idx="2197">
                  <c:v>42174</c:v>
                </c:pt>
                <c:pt idx="2198">
                  <c:v>42177</c:v>
                </c:pt>
                <c:pt idx="2199">
                  <c:v>42178</c:v>
                </c:pt>
                <c:pt idx="2200">
                  <c:v>42179</c:v>
                </c:pt>
                <c:pt idx="2201">
                  <c:v>42180</c:v>
                </c:pt>
                <c:pt idx="2202">
                  <c:v>42181</c:v>
                </c:pt>
                <c:pt idx="2203">
                  <c:v>42184</c:v>
                </c:pt>
                <c:pt idx="2204">
                  <c:v>42185</c:v>
                </c:pt>
                <c:pt idx="2205">
                  <c:v>42186</c:v>
                </c:pt>
                <c:pt idx="2206">
                  <c:v>42187</c:v>
                </c:pt>
                <c:pt idx="2207">
                  <c:v>42188</c:v>
                </c:pt>
                <c:pt idx="2208">
                  <c:v>42191</c:v>
                </c:pt>
                <c:pt idx="2209">
                  <c:v>42192</c:v>
                </c:pt>
                <c:pt idx="2210">
                  <c:v>42193</c:v>
                </c:pt>
                <c:pt idx="2211">
                  <c:v>42194</c:v>
                </c:pt>
                <c:pt idx="2212">
                  <c:v>42195</c:v>
                </c:pt>
                <c:pt idx="2213">
                  <c:v>42198</c:v>
                </c:pt>
                <c:pt idx="2214">
                  <c:v>42199</c:v>
                </c:pt>
                <c:pt idx="2215">
                  <c:v>42200</c:v>
                </c:pt>
                <c:pt idx="2216">
                  <c:v>42201</c:v>
                </c:pt>
                <c:pt idx="2217">
                  <c:v>42202</c:v>
                </c:pt>
                <c:pt idx="2218">
                  <c:v>42205</c:v>
                </c:pt>
                <c:pt idx="2219">
                  <c:v>42206</c:v>
                </c:pt>
                <c:pt idx="2220">
                  <c:v>42207</c:v>
                </c:pt>
                <c:pt idx="2221">
                  <c:v>42208</c:v>
                </c:pt>
                <c:pt idx="2222">
                  <c:v>42209</c:v>
                </c:pt>
                <c:pt idx="2223">
                  <c:v>42212</c:v>
                </c:pt>
                <c:pt idx="2224">
                  <c:v>42213</c:v>
                </c:pt>
                <c:pt idx="2225">
                  <c:v>42214</c:v>
                </c:pt>
                <c:pt idx="2226">
                  <c:v>42215</c:v>
                </c:pt>
                <c:pt idx="2227">
                  <c:v>42216</c:v>
                </c:pt>
                <c:pt idx="2228">
                  <c:v>42219</c:v>
                </c:pt>
                <c:pt idx="2229">
                  <c:v>42220</c:v>
                </c:pt>
                <c:pt idx="2230">
                  <c:v>42221</c:v>
                </c:pt>
                <c:pt idx="2231">
                  <c:v>42222</c:v>
                </c:pt>
                <c:pt idx="2232">
                  <c:v>42223</c:v>
                </c:pt>
                <c:pt idx="2233">
                  <c:v>42226</c:v>
                </c:pt>
                <c:pt idx="2234">
                  <c:v>42227</c:v>
                </c:pt>
                <c:pt idx="2235">
                  <c:v>42228</c:v>
                </c:pt>
                <c:pt idx="2236">
                  <c:v>42229</c:v>
                </c:pt>
                <c:pt idx="2237">
                  <c:v>42230</c:v>
                </c:pt>
                <c:pt idx="2238">
                  <c:v>42233</c:v>
                </c:pt>
                <c:pt idx="2239">
                  <c:v>42234</c:v>
                </c:pt>
                <c:pt idx="2240">
                  <c:v>42235</c:v>
                </c:pt>
                <c:pt idx="2241">
                  <c:v>42236</c:v>
                </c:pt>
                <c:pt idx="2242">
                  <c:v>42237</c:v>
                </c:pt>
                <c:pt idx="2243">
                  <c:v>42240</c:v>
                </c:pt>
                <c:pt idx="2244">
                  <c:v>42241</c:v>
                </c:pt>
                <c:pt idx="2245">
                  <c:v>42242</c:v>
                </c:pt>
                <c:pt idx="2246">
                  <c:v>42243</c:v>
                </c:pt>
                <c:pt idx="2247">
                  <c:v>42244</c:v>
                </c:pt>
                <c:pt idx="2248">
                  <c:v>42247</c:v>
                </c:pt>
                <c:pt idx="2249">
                  <c:v>42248</c:v>
                </c:pt>
                <c:pt idx="2250">
                  <c:v>42249</c:v>
                </c:pt>
                <c:pt idx="2251">
                  <c:v>42250</c:v>
                </c:pt>
                <c:pt idx="2252">
                  <c:v>42251</c:v>
                </c:pt>
                <c:pt idx="2253">
                  <c:v>42253</c:v>
                </c:pt>
                <c:pt idx="2254">
                  <c:v>42254</c:v>
                </c:pt>
                <c:pt idx="2255">
                  <c:v>42255</c:v>
                </c:pt>
                <c:pt idx="2256">
                  <c:v>42256</c:v>
                </c:pt>
                <c:pt idx="2257">
                  <c:v>42257</c:v>
                </c:pt>
                <c:pt idx="2258">
                  <c:v>42258</c:v>
                </c:pt>
                <c:pt idx="2259">
                  <c:v>42261</c:v>
                </c:pt>
                <c:pt idx="2260">
                  <c:v>42262</c:v>
                </c:pt>
                <c:pt idx="2261">
                  <c:v>42263</c:v>
                </c:pt>
                <c:pt idx="2262">
                  <c:v>42264</c:v>
                </c:pt>
                <c:pt idx="2263">
                  <c:v>42265</c:v>
                </c:pt>
                <c:pt idx="2264">
                  <c:v>42268</c:v>
                </c:pt>
                <c:pt idx="2265">
                  <c:v>42269</c:v>
                </c:pt>
                <c:pt idx="2266">
                  <c:v>42270</c:v>
                </c:pt>
                <c:pt idx="2267">
                  <c:v>42271</c:v>
                </c:pt>
                <c:pt idx="2268">
                  <c:v>42272</c:v>
                </c:pt>
                <c:pt idx="2269">
                  <c:v>42275</c:v>
                </c:pt>
                <c:pt idx="2270">
                  <c:v>42276</c:v>
                </c:pt>
                <c:pt idx="2271">
                  <c:v>42277</c:v>
                </c:pt>
                <c:pt idx="2272">
                  <c:v>42282</c:v>
                </c:pt>
                <c:pt idx="2273">
                  <c:v>42283</c:v>
                </c:pt>
                <c:pt idx="2274">
                  <c:v>42284</c:v>
                </c:pt>
                <c:pt idx="2275">
                  <c:v>42285</c:v>
                </c:pt>
                <c:pt idx="2276">
                  <c:v>42286</c:v>
                </c:pt>
                <c:pt idx="2277">
                  <c:v>42287</c:v>
                </c:pt>
                <c:pt idx="2278">
                  <c:v>42289</c:v>
                </c:pt>
                <c:pt idx="2279">
                  <c:v>42290</c:v>
                </c:pt>
                <c:pt idx="2280">
                  <c:v>42291</c:v>
                </c:pt>
                <c:pt idx="2281">
                  <c:v>42292</c:v>
                </c:pt>
                <c:pt idx="2282">
                  <c:v>42293</c:v>
                </c:pt>
                <c:pt idx="2283">
                  <c:v>42296</c:v>
                </c:pt>
                <c:pt idx="2284">
                  <c:v>42297</c:v>
                </c:pt>
                <c:pt idx="2285">
                  <c:v>42298</c:v>
                </c:pt>
                <c:pt idx="2286">
                  <c:v>42299</c:v>
                </c:pt>
                <c:pt idx="2287">
                  <c:v>42300</c:v>
                </c:pt>
                <c:pt idx="2288">
                  <c:v>42303</c:v>
                </c:pt>
                <c:pt idx="2289">
                  <c:v>42304</c:v>
                </c:pt>
                <c:pt idx="2290">
                  <c:v>42305</c:v>
                </c:pt>
                <c:pt idx="2291">
                  <c:v>42306</c:v>
                </c:pt>
                <c:pt idx="2292">
                  <c:v>42307</c:v>
                </c:pt>
                <c:pt idx="2293">
                  <c:v>42310</c:v>
                </c:pt>
                <c:pt idx="2294">
                  <c:v>42311</c:v>
                </c:pt>
                <c:pt idx="2295">
                  <c:v>42312</c:v>
                </c:pt>
                <c:pt idx="2296">
                  <c:v>42313</c:v>
                </c:pt>
                <c:pt idx="2297">
                  <c:v>42314</c:v>
                </c:pt>
                <c:pt idx="2298">
                  <c:v>42317</c:v>
                </c:pt>
                <c:pt idx="2299">
                  <c:v>42318</c:v>
                </c:pt>
                <c:pt idx="2300">
                  <c:v>42319</c:v>
                </c:pt>
                <c:pt idx="2301">
                  <c:v>42320</c:v>
                </c:pt>
                <c:pt idx="2302">
                  <c:v>42321</c:v>
                </c:pt>
                <c:pt idx="2303">
                  <c:v>42324</c:v>
                </c:pt>
                <c:pt idx="2304">
                  <c:v>42325</c:v>
                </c:pt>
                <c:pt idx="2305">
                  <c:v>42326</c:v>
                </c:pt>
                <c:pt idx="2306">
                  <c:v>42327</c:v>
                </c:pt>
                <c:pt idx="2307">
                  <c:v>42328</c:v>
                </c:pt>
                <c:pt idx="2308">
                  <c:v>42331</c:v>
                </c:pt>
                <c:pt idx="2309">
                  <c:v>42332</c:v>
                </c:pt>
                <c:pt idx="2310">
                  <c:v>42333</c:v>
                </c:pt>
                <c:pt idx="2311">
                  <c:v>42334</c:v>
                </c:pt>
                <c:pt idx="2312">
                  <c:v>42335</c:v>
                </c:pt>
                <c:pt idx="2313">
                  <c:v>42338</c:v>
                </c:pt>
                <c:pt idx="2314">
                  <c:v>42339</c:v>
                </c:pt>
                <c:pt idx="2315">
                  <c:v>42340</c:v>
                </c:pt>
                <c:pt idx="2316">
                  <c:v>42341</c:v>
                </c:pt>
                <c:pt idx="2317">
                  <c:v>42342</c:v>
                </c:pt>
                <c:pt idx="2318">
                  <c:v>42345</c:v>
                </c:pt>
                <c:pt idx="2319">
                  <c:v>42346</c:v>
                </c:pt>
                <c:pt idx="2320">
                  <c:v>42347</c:v>
                </c:pt>
                <c:pt idx="2321">
                  <c:v>42348</c:v>
                </c:pt>
                <c:pt idx="2322">
                  <c:v>42349</c:v>
                </c:pt>
                <c:pt idx="2323">
                  <c:v>42352</c:v>
                </c:pt>
                <c:pt idx="2324">
                  <c:v>42353</c:v>
                </c:pt>
                <c:pt idx="2325">
                  <c:v>42354</c:v>
                </c:pt>
                <c:pt idx="2326">
                  <c:v>42355</c:v>
                </c:pt>
                <c:pt idx="2327">
                  <c:v>42356</c:v>
                </c:pt>
                <c:pt idx="2328">
                  <c:v>42359</c:v>
                </c:pt>
                <c:pt idx="2329">
                  <c:v>42360</c:v>
                </c:pt>
                <c:pt idx="2330">
                  <c:v>42361</c:v>
                </c:pt>
                <c:pt idx="2331">
                  <c:v>42362</c:v>
                </c:pt>
                <c:pt idx="2332">
                  <c:v>42363</c:v>
                </c:pt>
                <c:pt idx="2333">
                  <c:v>42366</c:v>
                </c:pt>
                <c:pt idx="2334">
                  <c:v>42367</c:v>
                </c:pt>
                <c:pt idx="2335">
                  <c:v>42368</c:v>
                </c:pt>
                <c:pt idx="2336">
                  <c:v>42369</c:v>
                </c:pt>
                <c:pt idx="2337">
                  <c:v>42373</c:v>
                </c:pt>
                <c:pt idx="2338">
                  <c:v>42374</c:v>
                </c:pt>
                <c:pt idx="2339">
                  <c:v>42375</c:v>
                </c:pt>
                <c:pt idx="2340">
                  <c:v>42376</c:v>
                </c:pt>
                <c:pt idx="2341">
                  <c:v>42377</c:v>
                </c:pt>
                <c:pt idx="2342">
                  <c:v>42380</c:v>
                </c:pt>
                <c:pt idx="2343">
                  <c:v>42381</c:v>
                </c:pt>
                <c:pt idx="2344">
                  <c:v>42382</c:v>
                </c:pt>
                <c:pt idx="2345">
                  <c:v>42383</c:v>
                </c:pt>
                <c:pt idx="2346">
                  <c:v>42384</c:v>
                </c:pt>
                <c:pt idx="2347">
                  <c:v>42387</c:v>
                </c:pt>
                <c:pt idx="2348">
                  <c:v>42388</c:v>
                </c:pt>
                <c:pt idx="2349">
                  <c:v>42389</c:v>
                </c:pt>
                <c:pt idx="2350">
                  <c:v>42390</c:v>
                </c:pt>
                <c:pt idx="2351">
                  <c:v>42391</c:v>
                </c:pt>
                <c:pt idx="2352">
                  <c:v>42394</c:v>
                </c:pt>
                <c:pt idx="2353">
                  <c:v>42395</c:v>
                </c:pt>
                <c:pt idx="2354">
                  <c:v>42396</c:v>
                </c:pt>
                <c:pt idx="2355">
                  <c:v>42397</c:v>
                </c:pt>
                <c:pt idx="2356">
                  <c:v>42398</c:v>
                </c:pt>
                <c:pt idx="2357">
                  <c:v>42401</c:v>
                </c:pt>
                <c:pt idx="2358">
                  <c:v>42402</c:v>
                </c:pt>
                <c:pt idx="2359">
                  <c:v>42403</c:v>
                </c:pt>
                <c:pt idx="2360">
                  <c:v>42404</c:v>
                </c:pt>
                <c:pt idx="2361">
                  <c:v>42405</c:v>
                </c:pt>
                <c:pt idx="2362">
                  <c:v>42406</c:v>
                </c:pt>
                <c:pt idx="2363">
                  <c:v>42414</c:v>
                </c:pt>
                <c:pt idx="2364">
                  <c:v>42415</c:v>
                </c:pt>
                <c:pt idx="2365">
                  <c:v>42416</c:v>
                </c:pt>
                <c:pt idx="2366">
                  <c:v>42417</c:v>
                </c:pt>
                <c:pt idx="2367">
                  <c:v>42418</c:v>
                </c:pt>
                <c:pt idx="2368">
                  <c:v>42419</c:v>
                </c:pt>
                <c:pt idx="2369">
                  <c:v>42422</c:v>
                </c:pt>
                <c:pt idx="2370">
                  <c:v>42423</c:v>
                </c:pt>
                <c:pt idx="2371">
                  <c:v>42424</c:v>
                </c:pt>
                <c:pt idx="2372">
                  <c:v>42425</c:v>
                </c:pt>
                <c:pt idx="2373">
                  <c:v>42426</c:v>
                </c:pt>
                <c:pt idx="2374">
                  <c:v>42429</c:v>
                </c:pt>
                <c:pt idx="2375">
                  <c:v>42430</c:v>
                </c:pt>
                <c:pt idx="2376">
                  <c:v>42431</c:v>
                </c:pt>
                <c:pt idx="2377">
                  <c:v>42432</c:v>
                </c:pt>
                <c:pt idx="2378">
                  <c:v>42433</c:v>
                </c:pt>
                <c:pt idx="2379">
                  <c:v>42436</c:v>
                </c:pt>
                <c:pt idx="2380">
                  <c:v>42437</c:v>
                </c:pt>
                <c:pt idx="2381">
                  <c:v>42438</c:v>
                </c:pt>
                <c:pt idx="2382">
                  <c:v>42439</c:v>
                </c:pt>
                <c:pt idx="2383">
                  <c:v>42440</c:v>
                </c:pt>
                <c:pt idx="2384">
                  <c:v>42443</c:v>
                </c:pt>
                <c:pt idx="2385">
                  <c:v>42444</c:v>
                </c:pt>
                <c:pt idx="2386">
                  <c:v>42445</c:v>
                </c:pt>
                <c:pt idx="2387">
                  <c:v>42446</c:v>
                </c:pt>
                <c:pt idx="2388">
                  <c:v>42447</c:v>
                </c:pt>
                <c:pt idx="2389">
                  <c:v>42450</c:v>
                </c:pt>
                <c:pt idx="2390">
                  <c:v>42451</c:v>
                </c:pt>
                <c:pt idx="2391">
                  <c:v>42452</c:v>
                </c:pt>
                <c:pt idx="2392">
                  <c:v>42453</c:v>
                </c:pt>
                <c:pt idx="2393">
                  <c:v>42454</c:v>
                </c:pt>
                <c:pt idx="2394">
                  <c:v>42457</c:v>
                </c:pt>
                <c:pt idx="2395">
                  <c:v>42458</c:v>
                </c:pt>
                <c:pt idx="2396">
                  <c:v>42459</c:v>
                </c:pt>
                <c:pt idx="2397">
                  <c:v>42460</c:v>
                </c:pt>
                <c:pt idx="2398">
                  <c:v>42461</c:v>
                </c:pt>
                <c:pt idx="2399">
                  <c:v>42464</c:v>
                </c:pt>
                <c:pt idx="2400">
                  <c:v>42465</c:v>
                </c:pt>
                <c:pt idx="2401">
                  <c:v>42466</c:v>
                </c:pt>
                <c:pt idx="2402">
                  <c:v>42467</c:v>
                </c:pt>
                <c:pt idx="2403">
                  <c:v>42468</c:v>
                </c:pt>
                <c:pt idx="2404">
                  <c:v>42471</c:v>
                </c:pt>
                <c:pt idx="2405">
                  <c:v>42472</c:v>
                </c:pt>
                <c:pt idx="2406">
                  <c:v>42473</c:v>
                </c:pt>
                <c:pt idx="2407">
                  <c:v>42474</c:v>
                </c:pt>
                <c:pt idx="2408">
                  <c:v>42475</c:v>
                </c:pt>
                <c:pt idx="2409">
                  <c:v>42478</c:v>
                </c:pt>
                <c:pt idx="2410">
                  <c:v>42479</c:v>
                </c:pt>
                <c:pt idx="2411">
                  <c:v>42480</c:v>
                </c:pt>
                <c:pt idx="2412">
                  <c:v>42481</c:v>
                </c:pt>
                <c:pt idx="2413">
                  <c:v>42482</c:v>
                </c:pt>
                <c:pt idx="2414">
                  <c:v>42485</c:v>
                </c:pt>
                <c:pt idx="2415">
                  <c:v>42486</c:v>
                </c:pt>
                <c:pt idx="2416">
                  <c:v>42487</c:v>
                </c:pt>
                <c:pt idx="2417">
                  <c:v>42488</c:v>
                </c:pt>
                <c:pt idx="2418">
                  <c:v>42489</c:v>
                </c:pt>
                <c:pt idx="2419">
                  <c:v>42492</c:v>
                </c:pt>
                <c:pt idx="2420">
                  <c:v>42493</c:v>
                </c:pt>
                <c:pt idx="2421">
                  <c:v>42494</c:v>
                </c:pt>
                <c:pt idx="2422">
                  <c:v>42495</c:v>
                </c:pt>
                <c:pt idx="2423">
                  <c:v>42496</c:v>
                </c:pt>
                <c:pt idx="2424">
                  <c:v>42499</c:v>
                </c:pt>
                <c:pt idx="2425">
                  <c:v>42500</c:v>
                </c:pt>
                <c:pt idx="2426">
                  <c:v>42501</c:v>
                </c:pt>
                <c:pt idx="2427">
                  <c:v>42502</c:v>
                </c:pt>
                <c:pt idx="2428">
                  <c:v>42503</c:v>
                </c:pt>
                <c:pt idx="2429">
                  <c:v>42506</c:v>
                </c:pt>
                <c:pt idx="2430">
                  <c:v>42507</c:v>
                </c:pt>
                <c:pt idx="2431">
                  <c:v>42508</c:v>
                </c:pt>
                <c:pt idx="2432">
                  <c:v>42509</c:v>
                </c:pt>
                <c:pt idx="2433">
                  <c:v>42510</c:v>
                </c:pt>
                <c:pt idx="2434">
                  <c:v>42513</c:v>
                </c:pt>
                <c:pt idx="2435">
                  <c:v>42514</c:v>
                </c:pt>
                <c:pt idx="2436">
                  <c:v>42515</c:v>
                </c:pt>
                <c:pt idx="2437">
                  <c:v>42516</c:v>
                </c:pt>
                <c:pt idx="2438">
                  <c:v>42517</c:v>
                </c:pt>
                <c:pt idx="2439">
                  <c:v>42520</c:v>
                </c:pt>
                <c:pt idx="2440">
                  <c:v>42521</c:v>
                </c:pt>
                <c:pt idx="2441">
                  <c:v>42522</c:v>
                </c:pt>
                <c:pt idx="2442">
                  <c:v>42523</c:v>
                </c:pt>
                <c:pt idx="2443">
                  <c:v>42524</c:v>
                </c:pt>
                <c:pt idx="2444">
                  <c:v>42527</c:v>
                </c:pt>
                <c:pt idx="2445">
                  <c:v>42528</c:v>
                </c:pt>
                <c:pt idx="2446">
                  <c:v>42529</c:v>
                </c:pt>
                <c:pt idx="2447">
                  <c:v>42530</c:v>
                </c:pt>
                <c:pt idx="2448">
                  <c:v>42531</c:v>
                </c:pt>
                <c:pt idx="2449">
                  <c:v>42533</c:v>
                </c:pt>
                <c:pt idx="2450">
                  <c:v>42534</c:v>
                </c:pt>
                <c:pt idx="2451">
                  <c:v>42535</c:v>
                </c:pt>
                <c:pt idx="2452">
                  <c:v>42536</c:v>
                </c:pt>
                <c:pt idx="2453">
                  <c:v>42537</c:v>
                </c:pt>
                <c:pt idx="2454">
                  <c:v>42538</c:v>
                </c:pt>
                <c:pt idx="2455">
                  <c:v>42541</c:v>
                </c:pt>
                <c:pt idx="2456">
                  <c:v>42542</c:v>
                </c:pt>
                <c:pt idx="2457">
                  <c:v>42543</c:v>
                </c:pt>
                <c:pt idx="2458">
                  <c:v>42544</c:v>
                </c:pt>
                <c:pt idx="2459">
                  <c:v>42545</c:v>
                </c:pt>
                <c:pt idx="2460">
                  <c:v>42548</c:v>
                </c:pt>
                <c:pt idx="2461">
                  <c:v>42549</c:v>
                </c:pt>
                <c:pt idx="2462">
                  <c:v>42550</c:v>
                </c:pt>
                <c:pt idx="2463">
                  <c:v>42551</c:v>
                </c:pt>
                <c:pt idx="2464">
                  <c:v>42552</c:v>
                </c:pt>
                <c:pt idx="2465">
                  <c:v>42555</c:v>
                </c:pt>
                <c:pt idx="2466">
                  <c:v>42556</c:v>
                </c:pt>
                <c:pt idx="2467">
                  <c:v>42557</c:v>
                </c:pt>
                <c:pt idx="2468">
                  <c:v>42558</c:v>
                </c:pt>
                <c:pt idx="2469">
                  <c:v>42559</c:v>
                </c:pt>
                <c:pt idx="2470">
                  <c:v>42562</c:v>
                </c:pt>
                <c:pt idx="2471">
                  <c:v>42563</c:v>
                </c:pt>
                <c:pt idx="2472">
                  <c:v>42564</c:v>
                </c:pt>
                <c:pt idx="2473">
                  <c:v>42565</c:v>
                </c:pt>
                <c:pt idx="2474">
                  <c:v>42566</c:v>
                </c:pt>
                <c:pt idx="2475">
                  <c:v>42569</c:v>
                </c:pt>
                <c:pt idx="2476">
                  <c:v>42570</c:v>
                </c:pt>
                <c:pt idx="2477">
                  <c:v>42571</c:v>
                </c:pt>
                <c:pt idx="2478">
                  <c:v>42572</c:v>
                </c:pt>
                <c:pt idx="2479">
                  <c:v>42573</c:v>
                </c:pt>
                <c:pt idx="2480">
                  <c:v>42576</c:v>
                </c:pt>
                <c:pt idx="2481">
                  <c:v>42577</c:v>
                </c:pt>
                <c:pt idx="2482">
                  <c:v>42578</c:v>
                </c:pt>
                <c:pt idx="2483">
                  <c:v>42579</c:v>
                </c:pt>
                <c:pt idx="2484">
                  <c:v>42580</c:v>
                </c:pt>
                <c:pt idx="2485">
                  <c:v>42583</c:v>
                </c:pt>
                <c:pt idx="2486">
                  <c:v>42584</c:v>
                </c:pt>
                <c:pt idx="2487">
                  <c:v>42585</c:v>
                </c:pt>
                <c:pt idx="2488">
                  <c:v>42586</c:v>
                </c:pt>
                <c:pt idx="2489">
                  <c:v>42587</c:v>
                </c:pt>
                <c:pt idx="2490">
                  <c:v>42590</c:v>
                </c:pt>
                <c:pt idx="2491">
                  <c:v>42591</c:v>
                </c:pt>
                <c:pt idx="2492">
                  <c:v>42592</c:v>
                </c:pt>
                <c:pt idx="2493">
                  <c:v>42593</c:v>
                </c:pt>
                <c:pt idx="2494">
                  <c:v>42594</c:v>
                </c:pt>
                <c:pt idx="2495">
                  <c:v>42597</c:v>
                </c:pt>
                <c:pt idx="2496">
                  <c:v>42598</c:v>
                </c:pt>
                <c:pt idx="2497">
                  <c:v>42599</c:v>
                </c:pt>
                <c:pt idx="2498">
                  <c:v>42600</c:v>
                </c:pt>
                <c:pt idx="2499">
                  <c:v>42601</c:v>
                </c:pt>
                <c:pt idx="2500">
                  <c:v>42604</c:v>
                </c:pt>
                <c:pt idx="2501">
                  <c:v>42605</c:v>
                </c:pt>
                <c:pt idx="2502">
                  <c:v>42606</c:v>
                </c:pt>
                <c:pt idx="2503">
                  <c:v>42607</c:v>
                </c:pt>
                <c:pt idx="2504">
                  <c:v>42608</c:v>
                </c:pt>
                <c:pt idx="2505">
                  <c:v>42611</c:v>
                </c:pt>
                <c:pt idx="2506">
                  <c:v>42612</c:v>
                </c:pt>
                <c:pt idx="2507">
                  <c:v>42613</c:v>
                </c:pt>
                <c:pt idx="2508">
                  <c:v>42614</c:v>
                </c:pt>
                <c:pt idx="2509">
                  <c:v>42615</c:v>
                </c:pt>
                <c:pt idx="2510">
                  <c:v>42618</c:v>
                </c:pt>
                <c:pt idx="2511">
                  <c:v>42619</c:v>
                </c:pt>
                <c:pt idx="2512">
                  <c:v>42620</c:v>
                </c:pt>
                <c:pt idx="2513">
                  <c:v>42621</c:v>
                </c:pt>
                <c:pt idx="2514">
                  <c:v>42622</c:v>
                </c:pt>
                <c:pt idx="2515">
                  <c:v>42625</c:v>
                </c:pt>
                <c:pt idx="2516">
                  <c:v>42626</c:v>
                </c:pt>
                <c:pt idx="2517">
                  <c:v>42627</c:v>
                </c:pt>
                <c:pt idx="2518">
                  <c:v>42628</c:v>
                </c:pt>
                <c:pt idx="2519">
                  <c:v>42629</c:v>
                </c:pt>
                <c:pt idx="2520">
                  <c:v>42631</c:v>
                </c:pt>
                <c:pt idx="2521">
                  <c:v>42632</c:v>
                </c:pt>
                <c:pt idx="2522">
                  <c:v>42633</c:v>
                </c:pt>
                <c:pt idx="2523">
                  <c:v>42634</c:v>
                </c:pt>
                <c:pt idx="2524">
                  <c:v>42635</c:v>
                </c:pt>
                <c:pt idx="2525">
                  <c:v>42636</c:v>
                </c:pt>
                <c:pt idx="2526">
                  <c:v>42639</c:v>
                </c:pt>
                <c:pt idx="2527">
                  <c:v>42640</c:v>
                </c:pt>
                <c:pt idx="2528">
                  <c:v>42641</c:v>
                </c:pt>
                <c:pt idx="2529">
                  <c:v>42642</c:v>
                </c:pt>
                <c:pt idx="2530">
                  <c:v>42643</c:v>
                </c:pt>
                <c:pt idx="2531">
                  <c:v>42646</c:v>
                </c:pt>
                <c:pt idx="2532">
                  <c:v>42647</c:v>
                </c:pt>
                <c:pt idx="2533">
                  <c:v>42648</c:v>
                </c:pt>
                <c:pt idx="2534">
                  <c:v>42649</c:v>
                </c:pt>
                <c:pt idx="2535">
                  <c:v>42650</c:v>
                </c:pt>
                <c:pt idx="2536">
                  <c:v>42651</c:v>
                </c:pt>
                <c:pt idx="2537">
                  <c:v>42652</c:v>
                </c:pt>
                <c:pt idx="2538">
                  <c:v>42653</c:v>
                </c:pt>
                <c:pt idx="2539">
                  <c:v>42654</c:v>
                </c:pt>
                <c:pt idx="2540">
                  <c:v>42655</c:v>
                </c:pt>
                <c:pt idx="2541">
                  <c:v>42656</c:v>
                </c:pt>
                <c:pt idx="2542">
                  <c:v>42657</c:v>
                </c:pt>
                <c:pt idx="2543">
                  <c:v>42660</c:v>
                </c:pt>
                <c:pt idx="2544">
                  <c:v>42661</c:v>
                </c:pt>
                <c:pt idx="2545">
                  <c:v>42662</c:v>
                </c:pt>
                <c:pt idx="2546">
                  <c:v>42663</c:v>
                </c:pt>
                <c:pt idx="2547">
                  <c:v>42664</c:v>
                </c:pt>
                <c:pt idx="2548">
                  <c:v>42667</c:v>
                </c:pt>
                <c:pt idx="2549">
                  <c:v>42668</c:v>
                </c:pt>
                <c:pt idx="2550">
                  <c:v>42669</c:v>
                </c:pt>
                <c:pt idx="2551">
                  <c:v>42670</c:v>
                </c:pt>
                <c:pt idx="2552">
                  <c:v>42671</c:v>
                </c:pt>
                <c:pt idx="2553">
                  <c:v>42674</c:v>
                </c:pt>
                <c:pt idx="2554">
                  <c:v>42675</c:v>
                </c:pt>
                <c:pt idx="2555">
                  <c:v>42676</c:v>
                </c:pt>
                <c:pt idx="2556">
                  <c:v>42677</c:v>
                </c:pt>
                <c:pt idx="2557">
                  <c:v>42678</c:v>
                </c:pt>
                <c:pt idx="2558">
                  <c:v>42681</c:v>
                </c:pt>
                <c:pt idx="2559">
                  <c:v>42682</c:v>
                </c:pt>
                <c:pt idx="2560">
                  <c:v>42683</c:v>
                </c:pt>
                <c:pt idx="2561">
                  <c:v>42684</c:v>
                </c:pt>
                <c:pt idx="2562">
                  <c:v>42685</c:v>
                </c:pt>
                <c:pt idx="2563">
                  <c:v>42688</c:v>
                </c:pt>
                <c:pt idx="2564">
                  <c:v>42689</c:v>
                </c:pt>
                <c:pt idx="2565">
                  <c:v>42690</c:v>
                </c:pt>
                <c:pt idx="2566">
                  <c:v>42691</c:v>
                </c:pt>
                <c:pt idx="2567">
                  <c:v>42692</c:v>
                </c:pt>
                <c:pt idx="2568">
                  <c:v>42695</c:v>
                </c:pt>
                <c:pt idx="2569">
                  <c:v>42696</c:v>
                </c:pt>
                <c:pt idx="2570">
                  <c:v>42697</c:v>
                </c:pt>
                <c:pt idx="2571">
                  <c:v>42698</c:v>
                </c:pt>
                <c:pt idx="2572">
                  <c:v>42699</c:v>
                </c:pt>
                <c:pt idx="2573">
                  <c:v>42702</c:v>
                </c:pt>
                <c:pt idx="2574">
                  <c:v>42703</c:v>
                </c:pt>
                <c:pt idx="2575">
                  <c:v>42704</c:v>
                </c:pt>
                <c:pt idx="2576">
                  <c:v>42705</c:v>
                </c:pt>
                <c:pt idx="2577">
                  <c:v>42706</c:v>
                </c:pt>
                <c:pt idx="2578">
                  <c:v>42709</c:v>
                </c:pt>
                <c:pt idx="2579">
                  <c:v>42710</c:v>
                </c:pt>
                <c:pt idx="2580">
                  <c:v>42711</c:v>
                </c:pt>
                <c:pt idx="2581">
                  <c:v>42712</c:v>
                </c:pt>
                <c:pt idx="2582">
                  <c:v>42713</c:v>
                </c:pt>
                <c:pt idx="2583">
                  <c:v>42716</c:v>
                </c:pt>
                <c:pt idx="2584">
                  <c:v>42717</c:v>
                </c:pt>
                <c:pt idx="2585">
                  <c:v>42718</c:v>
                </c:pt>
                <c:pt idx="2586">
                  <c:v>42719</c:v>
                </c:pt>
                <c:pt idx="2587">
                  <c:v>42720</c:v>
                </c:pt>
                <c:pt idx="2588">
                  <c:v>42723</c:v>
                </c:pt>
                <c:pt idx="2589">
                  <c:v>42724</c:v>
                </c:pt>
                <c:pt idx="2590">
                  <c:v>42725</c:v>
                </c:pt>
                <c:pt idx="2591">
                  <c:v>42726</c:v>
                </c:pt>
                <c:pt idx="2592">
                  <c:v>42727</c:v>
                </c:pt>
                <c:pt idx="2593">
                  <c:v>42730</c:v>
                </c:pt>
                <c:pt idx="2594">
                  <c:v>42731</c:v>
                </c:pt>
                <c:pt idx="2595">
                  <c:v>42732</c:v>
                </c:pt>
                <c:pt idx="2596">
                  <c:v>42733</c:v>
                </c:pt>
                <c:pt idx="2597">
                  <c:v>42734</c:v>
                </c:pt>
                <c:pt idx="2598">
                  <c:v>42737</c:v>
                </c:pt>
                <c:pt idx="2599">
                  <c:v>42738</c:v>
                </c:pt>
                <c:pt idx="2600">
                  <c:v>42739</c:v>
                </c:pt>
                <c:pt idx="2601">
                  <c:v>42740</c:v>
                </c:pt>
                <c:pt idx="2602">
                  <c:v>42741</c:v>
                </c:pt>
                <c:pt idx="2603">
                  <c:v>42744</c:v>
                </c:pt>
                <c:pt idx="2604">
                  <c:v>42745</c:v>
                </c:pt>
                <c:pt idx="2605">
                  <c:v>42746</c:v>
                </c:pt>
                <c:pt idx="2606">
                  <c:v>42747</c:v>
                </c:pt>
                <c:pt idx="2607">
                  <c:v>42748</c:v>
                </c:pt>
                <c:pt idx="2608">
                  <c:v>42751</c:v>
                </c:pt>
                <c:pt idx="2609">
                  <c:v>42752</c:v>
                </c:pt>
                <c:pt idx="2610">
                  <c:v>42753</c:v>
                </c:pt>
                <c:pt idx="2611">
                  <c:v>42754</c:v>
                </c:pt>
                <c:pt idx="2612">
                  <c:v>42755</c:v>
                </c:pt>
                <c:pt idx="2613">
                  <c:v>42757</c:v>
                </c:pt>
                <c:pt idx="2614">
                  <c:v>42758</c:v>
                </c:pt>
                <c:pt idx="2615">
                  <c:v>42759</c:v>
                </c:pt>
                <c:pt idx="2616">
                  <c:v>42760</c:v>
                </c:pt>
                <c:pt idx="2617">
                  <c:v>42761</c:v>
                </c:pt>
                <c:pt idx="2618">
                  <c:v>42762</c:v>
                </c:pt>
                <c:pt idx="2619">
                  <c:v>42769</c:v>
                </c:pt>
                <c:pt idx="2620">
                  <c:v>42770</c:v>
                </c:pt>
                <c:pt idx="2621">
                  <c:v>42772</c:v>
                </c:pt>
                <c:pt idx="2622">
                  <c:v>42773</c:v>
                </c:pt>
                <c:pt idx="2623">
                  <c:v>42774</c:v>
                </c:pt>
                <c:pt idx="2624">
                  <c:v>42775</c:v>
                </c:pt>
                <c:pt idx="2625">
                  <c:v>42776</c:v>
                </c:pt>
                <c:pt idx="2626">
                  <c:v>42779</c:v>
                </c:pt>
                <c:pt idx="2627">
                  <c:v>42780</c:v>
                </c:pt>
                <c:pt idx="2628">
                  <c:v>42781</c:v>
                </c:pt>
                <c:pt idx="2629">
                  <c:v>42782</c:v>
                </c:pt>
                <c:pt idx="2630">
                  <c:v>42783</c:v>
                </c:pt>
                <c:pt idx="2631">
                  <c:v>42786</c:v>
                </c:pt>
                <c:pt idx="2632">
                  <c:v>42787</c:v>
                </c:pt>
                <c:pt idx="2633">
                  <c:v>42788</c:v>
                </c:pt>
                <c:pt idx="2634">
                  <c:v>42789</c:v>
                </c:pt>
                <c:pt idx="2635">
                  <c:v>42790</c:v>
                </c:pt>
                <c:pt idx="2636">
                  <c:v>42793</c:v>
                </c:pt>
                <c:pt idx="2637">
                  <c:v>42794</c:v>
                </c:pt>
                <c:pt idx="2638">
                  <c:v>42795</c:v>
                </c:pt>
                <c:pt idx="2639">
                  <c:v>42796</c:v>
                </c:pt>
                <c:pt idx="2640">
                  <c:v>42797</c:v>
                </c:pt>
                <c:pt idx="2641">
                  <c:v>42800</c:v>
                </c:pt>
                <c:pt idx="2642">
                  <c:v>42801</c:v>
                </c:pt>
                <c:pt idx="2643">
                  <c:v>42802</c:v>
                </c:pt>
                <c:pt idx="2644">
                  <c:v>42803</c:v>
                </c:pt>
                <c:pt idx="2645">
                  <c:v>42804</c:v>
                </c:pt>
                <c:pt idx="2646">
                  <c:v>42807</c:v>
                </c:pt>
                <c:pt idx="2647">
                  <c:v>42808</c:v>
                </c:pt>
                <c:pt idx="2648">
                  <c:v>42809</c:v>
                </c:pt>
                <c:pt idx="2649">
                  <c:v>42810</c:v>
                </c:pt>
                <c:pt idx="2650">
                  <c:v>42811</c:v>
                </c:pt>
                <c:pt idx="2651">
                  <c:v>42814</c:v>
                </c:pt>
                <c:pt idx="2652">
                  <c:v>42815</c:v>
                </c:pt>
                <c:pt idx="2653">
                  <c:v>42816</c:v>
                </c:pt>
                <c:pt idx="2654">
                  <c:v>42817</c:v>
                </c:pt>
                <c:pt idx="2655">
                  <c:v>42818</c:v>
                </c:pt>
                <c:pt idx="2656">
                  <c:v>42821</c:v>
                </c:pt>
                <c:pt idx="2657">
                  <c:v>42822</c:v>
                </c:pt>
                <c:pt idx="2658">
                  <c:v>42823</c:v>
                </c:pt>
                <c:pt idx="2659">
                  <c:v>42824</c:v>
                </c:pt>
                <c:pt idx="2660">
                  <c:v>42825</c:v>
                </c:pt>
                <c:pt idx="2661">
                  <c:v>42826</c:v>
                </c:pt>
                <c:pt idx="2662">
                  <c:v>42828</c:v>
                </c:pt>
                <c:pt idx="2663">
                  <c:v>42829</c:v>
                </c:pt>
                <c:pt idx="2664">
                  <c:v>42830</c:v>
                </c:pt>
                <c:pt idx="2665">
                  <c:v>42831</c:v>
                </c:pt>
                <c:pt idx="2666">
                  <c:v>42832</c:v>
                </c:pt>
                <c:pt idx="2667">
                  <c:v>42835</c:v>
                </c:pt>
                <c:pt idx="2668">
                  <c:v>42836</c:v>
                </c:pt>
                <c:pt idx="2669">
                  <c:v>42837</c:v>
                </c:pt>
                <c:pt idx="2670">
                  <c:v>42838</c:v>
                </c:pt>
                <c:pt idx="2671">
                  <c:v>42839</c:v>
                </c:pt>
                <c:pt idx="2672">
                  <c:v>42842</c:v>
                </c:pt>
                <c:pt idx="2673">
                  <c:v>42843</c:v>
                </c:pt>
                <c:pt idx="2674">
                  <c:v>42844</c:v>
                </c:pt>
                <c:pt idx="2675">
                  <c:v>42845</c:v>
                </c:pt>
                <c:pt idx="2676">
                  <c:v>42846</c:v>
                </c:pt>
                <c:pt idx="2677">
                  <c:v>42849</c:v>
                </c:pt>
                <c:pt idx="2678">
                  <c:v>42850</c:v>
                </c:pt>
                <c:pt idx="2679">
                  <c:v>42851</c:v>
                </c:pt>
                <c:pt idx="2680">
                  <c:v>42852</c:v>
                </c:pt>
                <c:pt idx="2681">
                  <c:v>42853</c:v>
                </c:pt>
                <c:pt idx="2682">
                  <c:v>42856</c:v>
                </c:pt>
                <c:pt idx="2683">
                  <c:v>42857</c:v>
                </c:pt>
                <c:pt idx="2684">
                  <c:v>42858</c:v>
                </c:pt>
                <c:pt idx="2685">
                  <c:v>42859</c:v>
                </c:pt>
                <c:pt idx="2686">
                  <c:v>42860</c:v>
                </c:pt>
                <c:pt idx="2687">
                  <c:v>42863</c:v>
                </c:pt>
                <c:pt idx="2688">
                  <c:v>42864</c:v>
                </c:pt>
                <c:pt idx="2689">
                  <c:v>42865</c:v>
                </c:pt>
                <c:pt idx="2690">
                  <c:v>42866</c:v>
                </c:pt>
                <c:pt idx="2691">
                  <c:v>42867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42877</c:v>
                </c:pt>
                <c:pt idx="2698">
                  <c:v>42878</c:v>
                </c:pt>
                <c:pt idx="2699">
                  <c:v>42879</c:v>
                </c:pt>
                <c:pt idx="2700">
                  <c:v>42880</c:v>
                </c:pt>
                <c:pt idx="2701">
                  <c:v>42881</c:v>
                </c:pt>
                <c:pt idx="2702">
                  <c:v>42882</c:v>
                </c:pt>
                <c:pt idx="2703">
                  <c:v>42886</c:v>
                </c:pt>
                <c:pt idx="2704">
                  <c:v>42887</c:v>
                </c:pt>
                <c:pt idx="2705">
                  <c:v>42888</c:v>
                </c:pt>
                <c:pt idx="2706">
                  <c:v>42891</c:v>
                </c:pt>
                <c:pt idx="2707">
                  <c:v>42892</c:v>
                </c:pt>
                <c:pt idx="2708">
                  <c:v>42893</c:v>
                </c:pt>
                <c:pt idx="2709">
                  <c:v>42894</c:v>
                </c:pt>
                <c:pt idx="2710">
                  <c:v>42895</c:v>
                </c:pt>
                <c:pt idx="2711">
                  <c:v>42898</c:v>
                </c:pt>
                <c:pt idx="2712">
                  <c:v>42899</c:v>
                </c:pt>
                <c:pt idx="2713">
                  <c:v>42900</c:v>
                </c:pt>
                <c:pt idx="2714">
                  <c:v>42901</c:v>
                </c:pt>
                <c:pt idx="2715">
                  <c:v>42902</c:v>
                </c:pt>
                <c:pt idx="2716">
                  <c:v>42905</c:v>
                </c:pt>
                <c:pt idx="2717">
                  <c:v>42906</c:v>
                </c:pt>
                <c:pt idx="2718">
                  <c:v>42907</c:v>
                </c:pt>
                <c:pt idx="2719">
                  <c:v>42908</c:v>
                </c:pt>
                <c:pt idx="2720">
                  <c:v>42909</c:v>
                </c:pt>
                <c:pt idx="2721">
                  <c:v>42912</c:v>
                </c:pt>
                <c:pt idx="2722">
                  <c:v>42913</c:v>
                </c:pt>
                <c:pt idx="2723">
                  <c:v>42914</c:v>
                </c:pt>
                <c:pt idx="2724">
                  <c:v>42915</c:v>
                </c:pt>
                <c:pt idx="2725">
                  <c:v>42916</c:v>
                </c:pt>
                <c:pt idx="2726">
                  <c:v>42919</c:v>
                </c:pt>
                <c:pt idx="2727">
                  <c:v>42920</c:v>
                </c:pt>
                <c:pt idx="2728">
                  <c:v>42921</c:v>
                </c:pt>
                <c:pt idx="2729">
                  <c:v>42922</c:v>
                </c:pt>
                <c:pt idx="2730">
                  <c:v>42923</c:v>
                </c:pt>
                <c:pt idx="2731">
                  <c:v>42926</c:v>
                </c:pt>
                <c:pt idx="2732">
                  <c:v>42927</c:v>
                </c:pt>
                <c:pt idx="2733">
                  <c:v>42928</c:v>
                </c:pt>
                <c:pt idx="2734">
                  <c:v>42929</c:v>
                </c:pt>
                <c:pt idx="2735">
                  <c:v>42930</c:v>
                </c:pt>
                <c:pt idx="2736">
                  <c:v>42933</c:v>
                </c:pt>
                <c:pt idx="2737">
                  <c:v>42934</c:v>
                </c:pt>
                <c:pt idx="2738">
                  <c:v>42935</c:v>
                </c:pt>
                <c:pt idx="2739">
                  <c:v>42936</c:v>
                </c:pt>
                <c:pt idx="2740">
                  <c:v>42937</c:v>
                </c:pt>
                <c:pt idx="2741">
                  <c:v>42940</c:v>
                </c:pt>
                <c:pt idx="2742">
                  <c:v>42941</c:v>
                </c:pt>
                <c:pt idx="2743">
                  <c:v>42942</c:v>
                </c:pt>
                <c:pt idx="2744">
                  <c:v>42943</c:v>
                </c:pt>
                <c:pt idx="2745">
                  <c:v>42944</c:v>
                </c:pt>
                <c:pt idx="2746">
                  <c:v>42947</c:v>
                </c:pt>
                <c:pt idx="2747">
                  <c:v>42948</c:v>
                </c:pt>
                <c:pt idx="2748">
                  <c:v>42949</c:v>
                </c:pt>
                <c:pt idx="2749">
                  <c:v>42950</c:v>
                </c:pt>
                <c:pt idx="2750">
                  <c:v>42951</c:v>
                </c:pt>
                <c:pt idx="2751">
                  <c:v>42954</c:v>
                </c:pt>
                <c:pt idx="2752">
                  <c:v>42955</c:v>
                </c:pt>
                <c:pt idx="2753">
                  <c:v>42956</c:v>
                </c:pt>
                <c:pt idx="2754">
                  <c:v>42957</c:v>
                </c:pt>
                <c:pt idx="2755">
                  <c:v>42958</c:v>
                </c:pt>
                <c:pt idx="2756">
                  <c:v>42961</c:v>
                </c:pt>
                <c:pt idx="2757">
                  <c:v>42962</c:v>
                </c:pt>
                <c:pt idx="2758">
                  <c:v>42963</c:v>
                </c:pt>
                <c:pt idx="2759">
                  <c:v>42964</c:v>
                </c:pt>
                <c:pt idx="2760">
                  <c:v>42965</c:v>
                </c:pt>
                <c:pt idx="2761">
                  <c:v>42968</c:v>
                </c:pt>
                <c:pt idx="2762">
                  <c:v>42969</c:v>
                </c:pt>
                <c:pt idx="2763">
                  <c:v>42970</c:v>
                </c:pt>
                <c:pt idx="2764">
                  <c:v>42971</c:v>
                </c:pt>
                <c:pt idx="2765">
                  <c:v>42972</c:v>
                </c:pt>
                <c:pt idx="2766">
                  <c:v>42975</c:v>
                </c:pt>
                <c:pt idx="2767">
                  <c:v>42976</c:v>
                </c:pt>
                <c:pt idx="2768">
                  <c:v>42977</c:v>
                </c:pt>
                <c:pt idx="2769">
                  <c:v>42978</c:v>
                </c:pt>
                <c:pt idx="2770">
                  <c:v>42979</c:v>
                </c:pt>
                <c:pt idx="2771">
                  <c:v>42982</c:v>
                </c:pt>
                <c:pt idx="2772">
                  <c:v>42983</c:v>
                </c:pt>
                <c:pt idx="2773">
                  <c:v>42984</c:v>
                </c:pt>
                <c:pt idx="2774">
                  <c:v>42985</c:v>
                </c:pt>
                <c:pt idx="2775">
                  <c:v>42986</c:v>
                </c:pt>
                <c:pt idx="2776">
                  <c:v>42989</c:v>
                </c:pt>
                <c:pt idx="2777">
                  <c:v>42990</c:v>
                </c:pt>
                <c:pt idx="2778">
                  <c:v>42991</c:v>
                </c:pt>
                <c:pt idx="2779">
                  <c:v>42992</c:v>
                </c:pt>
                <c:pt idx="2780">
                  <c:v>42993</c:v>
                </c:pt>
                <c:pt idx="2781">
                  <c:v>42996</c:v>
                </c:pt>
                <c:pt idx="2782">
                  <c:v>42997</c:v>
                </c:pt>
                <c:pt idx="2783">
                  <c:v>42998</c:v>
                </c:pt>
                <c:pt idx="2784">
                  <c:v>42999</c:v>
                </c:pt>
                <c:pt idx="2785">
                  <c:v>43000</c:v>
                </c:pt>
                <c:pt idx="2786">
                  <c:v>43003</c:v>
                </c:pt>
                <c:pt idx="2787">
                  <c:v>43004</c:v>
                </c:pt>
                <c:pt idx="2788">
                  <c:v>43005</c:v>
                </c:pt>
                <c:pt idx="2789">
                  <c:v>43006</c:v>
                </c:pt>
                <c:pt idx="2790">
                  <c:v>43007</c:v>
                </c:pt>
                <c:pt idx="2791">
                  <c:v>43008</c:v>
                </c:pt>
                <c:pt idx="2792">
                  <c:v>43017</c:v>
                </c:pt>
                <c:pt idx="2793">
                  <c:v>43018</c:v>
                </c:pt>
                <c:pt idx="2794">
                  <c:v>43019</c:v>
                </c:pt>
                <c:pt idx="2795">
                  <c:v>43020</c:v>
                </c:pt>
                <c:pt idx="2796">
                  <c:v>43021</c:v>
                </c:pt>
                <c:pt idx="2797">
                  <c:v>43024</c:v>
                </c:pt>
                <c:pt idx="2798">
                  <c:v>43025</c:v>
                </c:pt>
                <c:pt idx="2799">
                  <c:v>43026</c:v>
                </c:pt>
                <c:pt idx="2800">
                  <c:v>43027</c:v>
                </c:pt>
                <c:pt idx="2801">
                  <c:v>43028</c:v>
                </c:pt>
                <c:pt idx="2802">
                  <c:v>43031</c:v>
                </c:pt>
                <c:pt idx="2803">
                  <c:v>43032</c:v>
                </c:pt>
                <c:pt idx="2804">
                  <c:v>43033</c:v>
                </c:pt>
                <c:pt idx="2805">
                  <c:v>43034</c:v>
                </c:pt>
                <c:pt idx="2806">
                  <c:v>43035</c:v>
                </c:pt>
                <c:pt idx="2807">
                  <c:v>43038</c:v>
                </c:pt>
                <c:pt idx="2808">
                  <c:v>43039</c:v>
                </c:pt>
                <c:pt idx="2809">
                  <c:v>43040</c:v>
                </c:pt>
                <c:pt idx="2810">
                  <c:v>43041</c:v>
                </c:pt>
                <c:pt idx="2811">
                  <c:v>43042</c:v>
                </c:pt>
                <c:pt idx="2812">
                  <c:v>43045</c:v>
                </c:pt>
                <c:pt idx="2813">
                  <c:v>43046</c:v>
                </c:pt>
                <c:pt idx="2814">
                  <c:v>43047</c:v>
                </c:pt>
                <c:pt idx="2815">
                  <c:v>43048</c:v>
                </c:pt>
                <c:pt idx="2816">
                  <c:v>43049</c:v>
                </c:pt>
                <c:pt idx="2817">
                  <c:v>43052</c:v>
                </c:pt>
                <c:pt idx="2818">
                  <c:v>43053</c:v>
                </c:pt>
                <c:pt idx="2819">
                  <c:v>43054</c:v>
                </c:pt>
                <c:pt idx="2820">
                  <c:v>43055</c:v>
                </c:pt>
                <c:pt idx="2821">
                  <c:v>43056</c:v>
                </c:pt>
                <c:pt idx="2822">
                  <c:v>43059</c:v>
                </c:pt>
                <c:pt idx="2823">
                  <c:v>43060</c:v>
                </c:pt>
                <c:pt idx="2824">
                  <c:v>43061</c:v>
                </c:pt>
                <c:pt idx="2825">
                  <c:v>43062</c:v>
                </c:pt>
                <c:pt idx="2826">
                  <c:v>43063</c:v>
                </c:pt>
                <c:pt idx="2827">
                  <c:v>43066</c:v>
                </c:pt>
                <c:pt idx="2828">
                  <c:v>43067</c:v>
                </c:pt>
                <c:pt idx="2829">
                  <c:v>43068</c:v>
                </c:pt>
                <c:pt idx="2830">
                  <c:v>43069</c:v>
                </c:pt>
                <c:pt idx="2831">
                  <c:v>43070</c:v>
                </c:pt>
                <c:pt idx="2832">
                  <c:v>43073</c:v>
                </c:pt>
                <c:pt idx="2833">
                  <c:v>43074</c:v>
                </c:pt>
                <c:pt idx="2834">
                  <c:v>43075</c:v>
                </c:pt>
                <c:pt idx="2835">
                  <c:v>43076</c:v>
                </c:pt>
                <c:pt idx="2836">
                  <c:v>43077</c:v>
                </c:pt>
                <c:pt idx="2837">
                  <c:v>43080</c:v>
                </c:pt>
                <c:pt idx="2838">
                  <c:v>43081</c:v>
                </c:pt>
                <c:pt idx="2839">
                  <c:v>43082</c:v>
                </c:pt>
                <c:pt idx="2840">
                  <c:v>43083</c:v>
                </c:pt>
                <c:pt idx="2841">
                  <c:v>43084</c:v>
                </c:pt>
                <c:pt idx="2842">
                  <c:v>43087</c:v>
                </c:pt>
                <c:pt idx="2843">
                  <c:v>43088</c:v>
                </c:pt>
                <c:pt idx="2844">
                  <c:v>43089</c:v>
                </c:pt>
                <c:pt idx="2845">
                  <c:v>43090</c:v>
                </c:pt>
                <c:pt idx="2846">
                  <c:v>43091</c:v>
                </c:pt>
                <c:pt idx="2847">
                  <c:v>43094</c:v>
                </c:pt>
                <c:pt idx="2848">
                  <c:v>43095</c:v>
                </c:pt>
                <c:pt idx="2849">
                  <c:v>43096</c:v>
                </c:pt>
                <c:pt idx="2850">
                  <c:v>43097</c:v>
                </c:pt>
                <c:pt idx="2851">
                  <c:v>43098</c:v>
                </c:pt>
                <c:pt idx="2852">
                  <c:v>43101</c:v>
                </c:pt>
                <c:pt idx="2853">
                  <c:v>43102</c:v>
                </c:pt>
                <c:pt idx="2854">
                  <c:v>43103</c:v>
                </c:pt>
                <c:pt idx="2855">
                  <c:v>43104</c:v>
                </c:pt>
                <c:pt idx="2856">
                  <c:v>43105</c:v>
                </c:pt>
                <c:pt idx="2857">
                  <c:v>43108</c:v>
                </c:pt>
                <c:pt idx="2858">
                  <c:v>43109</c:v>
                </c:pt>
                <c:pt idx="2859">
                  <c:v>43110</c:v>
                </c:pt>
                <c:pt idx="2860">
                  <c:v>43111</c:v>
                </c:pt>
                <c:pt idx="2861">
                  <c:v>43112</c:v>
                </c:pt>
                <c:pt idx="2862">
                  <c:v>43115</c:v>
                </c:pt>
                <c:pt idx="2863">
                  <c:v>43116</c:v>
                </c:pt>
                <c:pt idx="2864">
                  <c:v>43117</c:v>
                </c:pt>
                <c:pt idx="2865">
                  <c:v>43118</c:v>
                </c:pt>
                <c:pt idx="2866">
                  <c:v>43119</c:v>
                </c:pt>
                <c:pt idx="2867">
                  <c:v>43122</c:v>
                </c:pt>
                <c:pt idx="2868">
                  <c:v>43123</c:v>
                </c:pt>
                <c:pt idx="2869">
                  <c:v>43124</c:v>
                </c:pt>
                <c:pt idx="2870">
                  <c:v>43125</c:v>
                </c:pt>
                <c:pt idx="2871">
                  <c:v>43126</c:v>
                </c:pt>
                <c:pt idx="2872">
                  <c:v>43129</c:v>
                </c:pt>
                <c:pt idx="2873">
                  <c:v>43130</c:v>
                </c:pt>
                <c:pt idx="2874">
                  <c:v>43131</c:v>
                </c:pt>
                <c:pt idx="2875">
                  <c:v>43132</c:v>
                </c:pt>
                <c:pt idx="2876">
                  <c:v>43133</c:v>
                </c:pt>
                <c:pt idx="2877">
                  <c:v>43136</c:v>
                </c:pt>
                <c:pt idx="2878">
                  <c:v>43137</c:v>
                </c:pt>
                <c:pt idx="2879">
                  <c:v>43138</c:v>
                </c:pt>
                <c:pt idx="2880">
                  <c:v>43139</c:v>
                </c:pt>
                <c:pt idx="2881">
                  <c:v>43140</c:v>
                </c:pt>
                <c:pt idx="2882">
                  <c:v>43142</c:v>
                </c:pt>
                <c:pt idx="2883">
                  <c:v>43143</c:v>
                </c:pt>
                <c:pt idx="2884">
                  <c:v>43144</c:v>
                </c:pt>
                <c:pt idx="2885">
                  <c:v>43145</c:v>
                </c:pt>
                <c:pt idx="2886">
                  <c:v>43153</c:v>
                </c:pt>
                <c:pt idx="2887">
                  <c:v>43154</c:v>
                </c:pt>
                <c:pt idx="2888">
                  <c:v>43155</c:v>
                </c:pt>
                <c:pt idx="2889">
                  <c:v>43157</c:v>
                </c:pt>
                <c:pt idx="2890">
                  <c:v>43158</c:v>
                </c:pt>
                <c:pt idx="2891">
                  <c:v>43159</c:v>
                </c:pt>
                <c:pt idx="2892">
                  <c:v>43160</c:v>
                </c:pt>
                <c:pt idx="2893">
                  <c:v>43161</c:v>
                </c:pt>
                <c:pt idx="2894">
                  <c:v>43164</c:v>
                </c:pt>
                <c:pt idx="2895">
                  <c:v>43165</c:v>
                </c:pt>
                <c:pt idx="2896">
                  <c:v>43166</c:v>
                </c:pt>
                <c:pt idx="2897">
                  <c:v>43167</c:v>
                </c:pt>
                <c:pt idx="2898">
                  <c:v>43168</c:v>
                </c:pt>
                <c:pt idx="2899">
                  <c:v>43171</c:v>
                </c:pt>
                <c:pt idx="2900">
                  <c:v>43172</c:v>
                </c:pt>
                <c:pt idx="2901">
                  <c:v>43173</c:v>
                </c:pt>
                <c:pt idx="2902">
                  <c:v>43174</c:v>
                </c:pt>
                <c:pt idx="2903">
                  <c:v>43175</c:v>
                </c:pt>
                <c:pt idx="2904">
                  <c:v>43178</c:v>
                </c:pt>
                <c:pt idx="2905">
                  <c:v>43179</c:v>
                </c:pt>
                <c:pt idx="2906">
                  <c:v>43180</c:v>
                </c:pt>
                <c:pt idx="2907">
                  <c:v>43181</c:v>
                </c:pt>
                <c:pt idx="2908">
                  <c:v>43182</c:v>
                </c:pt>
                <c:pt idx="2909">
                  <c:v>43185</c:v>
                </c:pt>
                <c:pt idx="2910">
                  <c:v>43186</c:v>
                </c:pt>
                <c:pt idx="2911">
                  <c:v>43187</c:v>
                </c:pt>
                <c:pt idx="2912">
                  <c:v>43188</c:v>
                </c:pt>
                <c:pt idx="2913">
                  <c:v>43189</c:v>
                </c:pt>
                <c:pt idx="2914">
                  <c:v>43192</c:v>
                </c:pt>
                <c:pt idx="2915">
                  <c:v>43193</c:v>
                </c:pt>
                <c:pt idx="2916">
                  <c:v>43194</c:v>
                </c:pt>
                <c:pt idx="2917">
                  <c:v>43195</c:v>
                </c:pt>
                <c:pt idx="2918">
                  <c:v>43196</c:v>
                </c:pt>
                <c:pt idx="2919">
                  <c:v>43198</c:v>
                </c:pt>
                <c:pt idx="2920">
                  <c:v>43199</c:v>
                </c:pt>
                <c:pt idx="2921">
                  <c:v>43200</c:v>
                </c:pt>
                <c:pt idx="2922">
                  <c:v>43201</c:v>
                </c:pt>
                <c:pt idx="2923">
                  <c:v>43202</c:v>
                </c:pt>
                <c:pt idx="2924">
                  <c:v>43203</c:v>
                </c:pt>
                <c:pt idx="2925">
                  <c:v>43206</c:v>
                </c:pt>
                <c:pt idx="2926">
                  <c:v>43207</c:v>
                </c:pt>
                <c:pt idx="2927">
                  <c:v>43208</c:v>
                </c:pt>
                <c:pt idx="2928">
                  <c:v>43209</c:v>
                </c:pt>
                <c:pt idx="2929">
                  <c:v>43210</c:v>
                </c:pt>
                <c:pt idx="2930">
                  <c:v>43213</c:v>
                </c:pt>
                <c:pt idx="2931">
                  <c:v>43214</c:v>
                </c:pt>
                <c:pt idx="2932">
                  <c:v>43215</c:v>
                </c:pt>
                <c:pt idx="2933">
                  <c:v>43216</c:v>
                </c:pt>
                <c:pt idx="2934">
                  <c:v>43217</c:v>
                </c:pt>
                <c:pt idx="2935">
                  <c:v>43218</c:v>
                </c:pt>
                <c:pt idx="2936">
                  <c:v>43220</c:v>
                </c:pt>
                <c:pt idx="2937">
                  <c:v>43221</c:v>
                </c:pt>
                <c:pt idx="2938">
                  <c:v>43222</c:v>
                </c:pt>
                <c:pt idx="2939">
                  <c:v>43223</c:v>
                </c:pt>
                <c:pt idx="2940">
                  <c:v>43224</c:v>
                </c:pt>
                <c:pt idx="2941">
                  <c:v>43227</c:v>
                </c:pt>
                <c:pt idx="2942">
                  <c:v>43228</c:v>
                </c:pt>
                <c:pt idx="2943">
                  <c:v>43229</c:v>
                </c:pt>
                <c:pt idx="2944">
                  <c:v>43230</c:v>
                </c:pt>
                <c:pt idx="2945">
                  <c:v>43231</c:v>
                </c:pt>
                <c:pt idx="2946">
                  <c:v>43234</c:v>
                </c:pt>
                <c:pt idx="2947">
                  <c:v>43235</c:v>
                </c:pt>
                <c:pt idx="2948">
                  <c:v>43236</c:v>
                </c:pt>
                <c:pt idx="2949">
                  <c:v>43237</c:v>
                </c:pt>
                <c:pt idx="2950">
                  <c:v>43238</c:v>
                </c:pt>
                <c:pt idx="2951">
                  <c:v>43241</c:v>
                </c:pt>
                <c:pt idx="2952">
                  <c:v>43242</c:v>
                </c:pt>
                <c:pt idx="2953">
                  <c:v>43243</c:v>
                </c:pt>
                <c:pt idx="2954">
                  <c:v>43244</c:v>
                </c:pt>
                <c:pt idx="2955">
                  <c:v>43245</c:v>
                </c:pt>
                <c:pt idx="2956">
                  <c:v>43248</c:v>
                </c:pt>
                <c:pt idx="2957">
                  <c:v>43249</c:v>
                </c:pt>
                <c:pt idx="2958">
                  <c:v>43250</c:v>
                </c:pt>
                <c:pt idx="2959">
                  <c:v>43251</c:v>
                </c:pt>
                <c:pt idx="2960">
                  <c:v>43252</c:v>
                </c:pt>
                <c:pt idx="2961">
                  <c:v>43255</c:v>
                </c:pt>
                <c:pt idx="2962">
                  <c:v>43256</c:v>
                </c:pt>
                <c:pt idx="2963">
                  <c:v>43257</c:v>
                </c:pt>
                <c:pt idx="2964">
                  <c:v>43258</c:v>
                </c:pt>
                <c:pt idx="2965">
                  <c:v>43259</c:v>
                </c:pt>
                <c:pt idx="2966">
                  <c:v>43262</c:v>
                </c:pt>
                <c:pt idx="2967">
                  <c:v>43263</c:v>
                </c:pt>
                <c:pt idx="2968">
                  <c:v>43264</c:v>
                </c:pt>
                <c:pt idx="2969">
                  <c:v>43265</c:v>
                </c:pt>
                <c:pt idx="2970">
                  <c:v>43266</c:v>
                </c:pt>
                <c:pt idx="2971">
                  <c:v>43269</c:v>
                </c:pt>
                <c:pt idx="2972">
                  <c:v>43270</c:v>
                </c:pt>
                <c:pt idx="2973">
                  <c:v>43271</c:v>
                </c:pt>
                <c:pt idx="2974">
                  <c:v>43272</c:v>
                </c:pt>
                <c:pt idx="2975">
                  <c:v>43273</c:v>
                </c:pt>
                <c:pt idx="2976">
                  <c:v>43276</c:v>
                </c:pt>
                <c:pt idx="2977">
                  <c:v>43277</c:v>
                </c:pt>
                <c:pt idx="2978">
                  <c:v>43278</c:v>
                </c:pt>
                <c:pt idx="2979">
                  <c:v>43279</c:v>
                </c:pt>
                <c:pt idx="2980">
                  <c:v>43280</c:v>
                </c:pt>
                <c:pt idx="2981">
                  <c:v>43283</c:v>
                </c:pt>
                <c:pt idx="2982">
                  <c:v>43284</c:v>
                </c:pt>
                <c:pt idx="2983">
                  <c:v>43285</c:v>
                </c:pt>
                <c:pt idx="2984">
                  <c:v>43286</c:v>
                </c:pt>
                <c:pt idx="2985">
                  <c:v>43287</c:v>
                </c:pt>
                <c:pt idx="2986">
                  <c:v>43290</c:v>
                </c:pt>
                <c:pt idx="2987">
                  <c:v>43291</c:v>
                </c:pt>
                <c:pt idx="2988">
                  <c:v>43292</c:v>
                </c:pt>
                <c:pt idx="2989">
                  <c:v>43293</c:v>
                </c:pt>
                <c:pt idx="2990">
                  <c:v>43294</c:v>
                </c:pt>
                <c:pt idx="2991">
                  <c:v>43297</c:v>
                </c:pt>
                <c:pt idx="2992">
                  <c:v>43298</c:v>
                </c:pt>
                <c:pt idx="2993">
                  <c:v>43299</c:v>
                </c:pt>
                <c:pt idx="2994">
                  <c:v>43300</c:v>
                </c:pt>
                <c:pt idx="2995">
                  <c:v>43301</c:v>
                </c:pt>
                <c:pt idx="2996">
                  <c:v>43304</c:v>
                </c:pt>
                <c:pt idx="2997">
                  <c:v>43305</c:v>
                </c:pt>
                <c:pt idx="2998">
                  <c:v>43306</c:v>
                </c:pt>
                <c:pt idx="2999">
                  <c:v>43307</c:v>
                </c:pt>
                <c:pt idx="3000">
                  <c:v>43308</c:v>
                </c:pt>
                <c:pt idx="3001">
                  <c:v>43311</c:v>
                </c:pt>
                <c:pt idx="3002">
                  <c:v>43312</c:v>
                </c:pt>
                <c:pt idx="3003">
                  <c:v>43313</c:v>
                </c:pt>
                <c:pt idx="3004">
                  <c:v>43314</c:v>
                </c:pt>
                <c:pt idx="3005">
                  <c:v>43315</c:v>
                </c:pt>
                <c:pt idx="3006">
                  <c:v>43318</c:v>
                </c:pt>
                <c:pt idx="3007">
                  <c:v>43319</c:v>
                </c:pt>
                <c:pt idx="3008">
                  <c:v>43320</c:v>
                </c:pt>
                <c:pt idx="3009">
                  <c:v>43321</c:v>
                </c:pt>
                <c:pt idx="3010">
                  <c:v>43322</c:v>
                </c:pt>
                <c:pt idx="3011">
                  <c:v>43325</c:v>
                </c:pt>
                <c:pt idx="3012">
                  <c:v>43326</c:v>
                </c:pt>
                <c:pt idx="3013">
                  <c:v>43327</c:v>
                </c:pt>
                <c:pt idx="3014">
                  <c:v>43328</c:v>
                </c:pt>
                <c:pt idx="3015">
                  <c:v>43329</c:v>
                </c:pt>
                <c:pt idx="3016">
                  <c:v>43332</c:v>
                </c:pt>
                <c:pt idx="3017">
                  <c:v>43333</c:v>
                </c:pt>
                <c:pt idx="3018">
                  <c:v>43334</c:v>
                </c:pt>
                <c:pt idx="3019">
                  <c:v>43335</c:v>
                </c:pt>
                <c:pt idx="3020">
                  <c:v>43336</c:v>
                </c:pt>
                <c:pt idx="3021">
                  <c:v>43339</c:v>
                </c:pt>
                <c:pt idx="3022">
                  <c:v>43340</c:v>
                </c:pt>
                <c:pt idx="3023">
                  <c:v>43341</c:v>
                </c:pt>
                <c:pt idx="3024">
                  <c:v>43342</c:v>
                </c:pt>
                <c:pt idx="3025">
                  <c:v>43343</c:v>
                </c:pt>
                <c:pt idx="3026">
                  <c:v>43346</c:v>
                </c:pt>
                <c:pt idx="3027">
                  <c:v>43347</c:v>
                </c:pt>
                <c:pt idx="3028">
                  <c:v>43348</c:v>
                </c:pt>
                <c:pt idx="3029">
                  <c:v>43349</c:v>
                </c:pt>
                <c:pt idx="3030">
                  <c:v>43350</c:v>
                </c:pt>
                <c:pt idx="3031">
                  <c:v>43353</c:v>
                </c:pt>
                <c:pt idx="3032">
                  <c:v>43354</c:v>
                </c:pt>
                <c:pt idx="3033">
                  <c:v>43355</c:v>
                </c:pt>
                <c:pt idx="3034">
                  <c:v>43356</c:v>
                </c:pt>
                <c:pt idx="3035">
                  <c:v>43357</c:v>
                </c:pt>
                <c:pt idx="3036">
                  <c:v>43360</c:v>
                </c:pt>
                <c:pt idx="3037">
                  <c:v>43361</c:v>
                </c:pt>
                <c:pt idx="3038">
                  <c:v>43362</c:v>
                </c:pt>
                <c:pt idx="3039">
                  <c:v>43363</c:v>
                </c:pt>
                <c:pt idx="3040">
                  <c:v>43364</c:v>
                </c:pt>
                <c:pt idx="3041">
                  <c:v>43367</c:v>
                </c:pt>
                <c:pt idx="3042">
                  <c:v>43368</c:v>
                </c:pt>
                <c:pt idx="3043">
                  <c:v>43369</c:v>
                </c:pt>
                <c:pt idx="3044">
                  <c:v>43370</c:v>
                </c:pt>
                <c:pt idx="3045">
                  <c:v>43371</c:v>
                </c:pt>
                <c:pt idx="3046">
                  <c:v>43372</c:v>
                </c:pt>
                <c:pt idx="3047">
                  <c:v>43373</c:v>
                </c:pt>
                <c:pt idx="3048">
                  <c:v>43381</c:v>
                </c:pt>
                <c:pt idx="3049">
                  <c:v>43382</c:v>
                </c:pt>
                <c:pt idx="3050">
                  <c:v>43383</c:v>
                </c:pt>
                <c:pt idx="3051">
                  <c:v>43384</c:v>
                </c:pt>
                <c:pt idx="3052">
                  <c:v>43385</c:v>
                </c:pt>
                <c:pt idx="3053">
                  <c:v>43388</c:v>
                </c:pt>
                <c:pt idx="3054">
                  <c:v>43389</c:v>
                </c:pt>
                <c:pt idx="3055">
                  <c:v>43390</c:v>
                </c:pt>
                <c:pt idx="3056">
                  <c:v>43391</c:v>
                </c:pt>
                <c:pt idx="3057">
                  <c:v>43392</c:v>
                </c:pt>
                <c:pt idx="3058">
                  <c:v>43395</c:v>
                </c:pt>
                <c:pt idx="3059">
                  <c:v>43396</c:v>
                </c:pt>
                <c:pt idx="3060">
                  <c:v>43397</c:v>
                </c:pt>
                <c:pt idx="3061">
                  <c:v>43398</c:v>
                </c:pt>
                <c:pt idx="3062">
                  <c:v>43399</c:v>
                </c:pt>
                <c:pt idx="3063">
                  <c:v>43402</c:v>
                </c:pt>
                <c:pt idx="3064">
                  <c:v>43403</c:v>
                </c:pt>
                <c:pt idx="3065">
                  <c:v>43404</c:v>
                </c:pt>
                <c:pt idx="3066">
                  <c:v>43405</c:v>
                </c:pt>
                <c:pt idx="3067">
                  <c:v>43406</c:v>
                </c:pt>
                <c:pt idx="3068">
                  <c:v>43409</c:v>
                </c:pt>
                <c:pt idx="3069">
                  <c:v>43410</c:v>
                </c:pt>
                <c:pt idx="3070">
                  <c:v>43411</c:v>
                </c:pt>
                <c:pt idx="3071">
                  <c:v>43412</c:v>
                </c:pt>
                <c:pt idx="3072">
                  <c:v>43413</c:v>
                </c:pt>
                <c:pt idx="3073">
                  <c:v>43416</c:v>
                </c:pt>
                <c:pt idx="3074">
                  <c:v>43417</c:v>
                </c:pt>
                <c:pt idx="3075">
                  <c:v>43418</c:v>
                </c:pt>
                <c:pt idx="3076">
                  <c:v>43419</c:v>
                </c:pt>
                <c:pt idx="3077">
                  <c:v>43420</c:v>
                </c:pt>
                <c:pt idx="3078">
                  <c:v>43423</c:v>
                </c:pt>
                <c:pt idx="3079">
                  <c:v>43424</c:v>
                </c:pt>
                <c:pt idx="3080">
                  <c:v>43425</c:v>
                </c:pt>
                <c:pt idx="3081">
                  <c:v>43426</c:v>
                </c:pt>
                <c:pt idx="3082">
                  <c:v>43427</c:v>
                </c:pt>
                <c:pt idx="3083">
                  <c:v>43430</c:v>
                </c:pt>
                <c:pt idx="3084">
                  <c:v>43431</c:v>
                </c:pt>
                <c:pt idx="3085">
                  <c:v>43432</c:v>
                </c:pt>
                <c:pt idx="3086">
                  <c:v>43433</c:v>
                </c:pt>
                <c:pt idx="3087">
                  <c:v>43434</c:v>
                </c:pt>
                <c:pt idx="3088">
                  <c:v>43437</c:v>
                </c:pt>
                <c:pt idx="3089">
                  <c:v>43438</c:v>
                </c:pt>
                <c:pt idx="3090">
                  <c:v>43439</c:v>
                </c:pt>
                <c:pt idx="3091">
                  <c:v>43440</c:v>
                </c:pt>
                <c:pt idx="3092">
                  <c:v>43441</c:v>
                </c:pt>
                <c:pt idx="3093">
                  <c:v>43444</c:v>
                </c:pt>
                <c:pt idx="3094">
                  <c:v>43445</c:v>
                </c:pt>
                <c:pt idx="3095">
                  <c:v>43446</c:v>
                </c:pt>
                <c:pt idx="3096">
                  <c:v>43447</c:v>
                </c:pt>
                <c:pt idx="3097">
                  <c:v>43448</c:v>
                </c:pt>
                <c:pt idx="3098">
                  <c:v>43451</c:v>
                </c:pt>
                <c:pt idx="3099">
                  <c:v>43452</c:v>
                </c:pt>
                <c:pt idx="3100">
                  <c:v>43453</c:v>
                </c:pt>
                <c:pt idx="3101">
                  <c:v>43454</c:v>
                </c:pt>
                <c:pt idx="3102">
                  <c:v>43455</c:v>
                </c:pt>
                <c:pt idx="3103">
                  <c:v>43458</c:v>
                </c:pt>
                <c:pt idx="3104">
                  <c:v>43459</c:v>
                </c:pt>
                <c:pt idx="3105">
                  <c:v>43460</c:v>
                </c:pt>
                <c:pt idx="3106">
                  <c:v>43461</c:v>
                </c:pt>
                <c:pt idx="3107">
                  <c:v>43462</c:v>
                </c:pt>
                <c:pt idx="3108">
                  <c:v>43463</c:v>
                </c:pt>
                <c:pt idx="3109">
                  <c:v>43465</c:v>
                </c:pt>
                <c:pt idx="3110">
                  <c:v>43466</c:v>
                </c:pt>
                <c:pt idx="3111">
                  <c:v>43467</c:v>
                </c:pt>
                <c:pt idx="3112">
                  <c:v>43468</c:v>
                </c:pt>
                <c:pt idx="3113">
                  <c:v>43469</c:v>
                </c:pt>
                <c:pt idx="3114">
                  <c:v>43472</c:v>
                </c:pt>
                <c:pt idx="3115">
                  <c:v>43473</c:v>
                </c:pt>
                <c:pt idx="3116">
                  <c:v>43474</c:v>
                </c:pt>
                <c:pt idx="3117">
                  <c:v>43475</c:v>
                </c:pt>
                <c:pt idx="3118">
                  <c:v>43476</c:v>
                </c:pt>
                <c:pt idx="3119">
                  <c:v>43479</c:v>
                </c:pt>
                <c:pt idx="3120">
                  <c:v>43480</c:v>
                </c:pt>
                <c:pt idx="3121">
                  <c:v>43481</c:v>
                </c:pt>
                <c:pt idx="3122">
                  <c:v>43482</c:v>
                </c:pt>
                <c:pt idx="3123">
                  <c:v>43483</c:v>
                </c:pt>
                <c:pt idx="3124">
                  <c:v>43486</c:v>
                </c:pt>
                <c:pt idx="3125">
                  <c:v>43487</c:v>
                </c:pt>
                <c:pt idx="3126">
                  <c:v>43488</c:v>
                </c:pt>
                <c:pt idx="3127">
                  <c:v>43489</c:v>
                </c:pt>
                <c:pt idx="3128">
                  <c:v>43490</c:v>
                </c:pt>
                <c:pt idx="3129">
                  <c:v>43493</c:v>
                </c:pt>
                <c:pt idx="3130">
                  <c:v>43494</c:v>
                </c:pt>
                <c:pt idx="3131">
                  <c:v>43495</c:v>
                </c:pt>
                <c:pt idx="3132">
                  <c:v>43496</c:v>
                </c:pt>
                <c:pt idx="3133">
                  <c:v>43497</c:v>
                </c:pt>
                <c:pt idx="3134">
                  <c:v>43498</c:v>
                </c:pt>
                <c:pt idx="3135">
                  <c:v>43499</c:v>
                </c:pt>
                <c:pt idx="3136">
                  <c:v>43507</c:v>
                </c:pt>
                <c:pt idx="3137">
                  <c:v>43508</c:v>
                </c:pt>
                <c:pt idx="3138">
                  <c:v>43509</c:v>
                </c:pt>
                <c:pt idx="3139">
                  <c:v>43510</c:v>
                </c:pt>
                <c:pt idx="3140">
                  <c:v>43511</c:v>
                </c:pt>
                <c:pt idx="3141">
                  <c:v>43514</c:v>
                </c:pt>
                <c:pt idx="3142">
                  <c:v>43515</c:v>
                </c:pt>
                <c:pt idx="3143">
                  <c:v>43516</c:v>
                </c:pt>
                <c:pt idx="3144">
                  <c:v>43517</c:v>
                </c:pt>
                <c:pt idx="3145">
                  <c:v>43518</c:v>
                </c:pt>
                <c:pt idx="3146">
                  <c:v>43521</c:v>
                </c:pt>
                <c:pt idx="3147">
                  <c:v>43522</c:v>
                </c:pt>
                <c:pt idx="3148">
                  <c:v>43523</c:v>
                </c:pt>
                <c:pt idx="3149">
                  <c:v>43524</c:v>
                </c:pt>
                <c:pt idx="3150">
                  <c:v>43525</c:v>
                </c:pt>
                <c:pt idx="3151">
                  <c:v>43528</c:v>
                </c:pt>
                <c:pt idx="3152">
                  <c:v>43529</c:v>
                </c:pt>
                <c:pt idx="3153">
                  <c:v>43530</c:v>
                </c:pt>
                <c:pt idx="3154">
                  <c:v>43531</c:v>
                </c:pt>
                <c:pt idx="3155">
                  <c:v>43532</c:v>
                </c:pt>
                <c:pt idx="3156">
                  <c:v>43535</c:v>
                </c:pt>
                <c:pt idx="3157">
                  <c:v>43536</c:v>
                </c:pt>
                <c:pt idx="3158">
                  <c:v>43537</c:v>
                </c:pt>
                <c:pt idx="3159">
                  <c:v>43538</c:v>
                </c:pt>
                <c:pt idx="3160">
                  <c:v>43539</c:v>
                </c:pt>
                <c:pt idx="3161">
                  <c:v>43542</c:v>
                </c:pt>
                <c:pt idx="3162">
                  <c:v>43543</c:v>
                </c:pt>
                <c:pt idx="3163">
                  <c:v>43544</c:v>
                </c:pt>
                <c:pt idx="3164">
                  <c:v>43545</c:v>
                </c:pt>
                <c:pt idx="3165">
                  <c:v>43546</c:v>
                </c:pt>
                <c:pt idx="3166">
                  <c:v>43549</c:v>
                </c:pt>
                <c:pt idx="3167">
                  <c:v>43550</c:v>
                </c:pt>
                <c:pt idx="3168">
                  <c:v>43551</c:v>
                </c:pt>
                <c:pt idx="3169">
                  <c:v>43552</c:v>
                </c:pt>
                <c:pt idx="3170">
                  <c:v>43553</c:v>
                </c:pt>
                <c:pt idx="3171">
                  <c:v>43556</c:v>
                </c:pt>
                <c:pt idx="3172">
                  <c:v>43557</c:v>
                </c:pt>
                <c:pt idx="3173">
                  <c:v>43558</c:v>
                </c:pt>
                <c:pt idx="3174">
                  <c:v>43559</c:v>
                </c:pt>
                <c:pt idx="3175">
                  <c:v>43560</c:v>
                </c:pt>
                <c:pt idx="3176">
                  <c:v>43563</c:v>
                </c:pt>
                <c:pt idx="3177">
                  <c:v>43564</c:v>
                </c:pt>
                <c:pt idx="3178">
                  <c:v>43565</c:v>
                </c:pt>
                <c:pt idx="3179">
                  <c:v>43566</c:v>
                </c:pt>
                <c:pt idx="3180">
                  <c:v>43567</c:v>
                </c:pt>
                <c:pt idx="3181">
                  <c:v>43570</c:v>
                </c:pt>
                <c:pt idx="3182">
                  <c:v>43571</c:v>
                </c:pt>
                <c:pt idx="3183">
                  <c:v>43572</c:v>
                </c:pt>
                <c:pt idx="3184">
                  <c:v>43573</c:v>
                </c:pt>
                <c:pt idx="3185">
                  <c:v>43574</c:v>
                </c:pt>
                <c:pt idx="3186">
                  <c:v>43577</c:v>
                </c:pt>
                <c:pt idx="3187">
                  <c:v>43578</c:v>
                </c:pt>
                <c:pt idx="3188">
                  <c:v>43579</c:v>
                </c:pt>
                <c:pt idx="3189">
                  <c:v>43580</c:v>
                </c:pt>
                <c:pt idx="3190">
                  <c:v>43581</c:v>
                </c:pt>
                <c:pt idx="3191">
                  <c:v>43583</c:v>
                </c:pt>
                <c:pt idx="3192">
                  <c:v>43584</c:v>
                </c:pt>
                <c:pt idx="3193">
                  <c:v>43585</c:v>
                </c:pt>
                <c:pt idx="3194">
                  <c:v>43586</c:v>
                </c:pt>
                <c:pt idx="3195">
                  <c:v>43587</c:v>
                </c:pt>
                <c:pt idx="3196">
                  <c:v>43588</c:v>
                </c:pt>
                <c:pt idx="3197">
                  <c:v>43590</c:v>
                </c:pt>
                <c:pt idx="3198">
                  <c:v>43591</c:v>
                </c:pt>
                <c:pt idx="3199">
                  <c:v>43592</c:v>
                </c:pt>
                <c:pt idx="3200">
                  <c:v>43593</c:v>
                </c:pt>
                <c:pt idx="3201">
                  <c:v>43594</c:v>
                </c:pt>
                <c:pt idx="3202">
                  <c:v>43595</c:v>
                </c:pt>
                <c:pt idx="3203">
                  <c:v>43598</c:v>
                </c:pt>
                <c:pt idx="3204">
                  <c:v>43599</c:v>
                </c:pt>
                <c:pt idx="3205">
                  <c:v>43600</c:v>
                </c:pt>
                <c:pt idx="3206">
                  <c:v>43601</c:v>
                </c:pt>
                <c:pt idx="3207">
                  <c:v>43602</c:v>
                </c:pt>
                <c:pt idx="3208">
                  <c:v>43605</c:v>
                </c:pt>
                <c:pt idx="3209">
                  <c:v>43606</c:v>
                </c:pt>
                <c:pt idx="3210">
                  <c:v>43607</c:v>
                </c:pt>
                <c:pt idx="3211">
                  <c:v>43608</c:v>
                </c:pt>
                <c:pt idx="3212">
                  <c:v>43609</c:v>
                </c:pt>
                <c:pt idx="3213">
                  <c:v>43612</c:v>
                </c:pt>
                <c:pt idx="3214">
                  <c:v>43613</c:v>
                </c:pt>
                <c:pt idx="3215">
                  <c:v>43614</c:v>
                </c:pt>
                <c:pt idx="3216">
                  <c:v>43615</c:v>
                </c:pt>
                <c:pt idx="3217">
                  <c:v>43616</c:v>
                </c:pt>
                <c:pt idx="3218">
                  <c:v>43619</c:v>
                </c:pt>
                <c:pt idx="3219">
                  <c:v>43620</c:v>
                </c:pt>
                <c:pt idx="3220">
                  <c:v>43621</c:v>
                </c:pt>
                <c:pt idx="3221">
                  <c:v>43622</c:v>
                </c:pt>
                <c:pt idx="3222">
                  <c:v>43623</c:v>
                </c:pt>
                <c:pt idx="3223">
                  <c:v>43626</c:v>
                </c:pt>
                <c:pt idx="3224">
                  <c:v>43627</c:v>
                </c:pt>
                <c:pt idx="3225">
                  <c:v>43628</c:v>
                </c:pt>
                <c:pt idx="3226">
                  <c:v>43629</c:v>
                </c:pt>
                <c:pt idx="3227">
                  <c:v>43630</c:v>
                </c:pt>
                <c:pt idx="3228">
                  <c:v>43633</c:v>
                </c:pt>
                <c:pt idx="3229">
                  <c:v>43634</c:v>
                </c:pt>
                <c:pt idx="3230">
                  <c:v>43635</c:v>
                </c:pt>
                <c:pt idx="3231">
                  <c:v>43636</c:v>
                </c:pt>
                <c:pt idx="3232">
                  <c:v>43637</c:v>
                </c:pt>
                <c:pt idx="3233">
                  <c:v>43640</c:v>
                </c:pt>
                <c:pt idx="3234">
                  <c:v>43641</c:v>
                </c:pt>
                <c:pt idx="3235">
                  <c:v>43642</c:v>
                </c:pt>
                <c:pt idx="3236">
                  <c:v>43643</c:v>
                </c:pt>
                <c:pt idx="3237">
                  <c:v>43644</c:v>
                </c:pt>
                <c:pt idx="3238">
                  <c:v>43647</c:v>
                </c:pt>
                <c:pt idx="3239">
                  <c:v>43648</c:v>
                </c:pt>
                <c:pt idx="3240">
                  <c:v>43649</c:v>
                </c:pt>
                <c:pt idx="3241">
                  <c:v>43650</c:v>
                </c:pt>
                <c:pt idx="3242">
                  <c:v>43651</c:v>
                </c:pt>
                <c:pt idx="3243">
                  <c:v>43654</c:v>
                </c:pt>
                <c:pt idx="3244">
                  <c:v>43655</c:v>
                </c:pt>
                <c:pt idx="3245">
                  <c:v>43656</c:v>
                </c:pt>
                <c:pt idx="3246">
                  <c:v>43657</c:v>
                </c:pt>
                <c:pt idx="3247">
                  <c:v>43658</c:v>
                </c:pt>
                <c:pt idx="3248">
                  <c:v>43661</c:v>
                </c:pt>
                <c:pt idx="3249">
                  <c:v>43662</c:v>
                </c:pt>
                <c:pt idx="3250">
                  <c:v>43663</c:v>
                </c:pt>
                <c:pt idx="3251">
                  <c:v>43664</c:v>
                </c:pt>
                <c:pt idx="3252">
                  <c:v>43665</c:v>
                </c:pt>
                <c:pt idx="3253">
                  <c:v>43668</c:v>
                </c:pt>
                <c:pt idx="3254">
                  <c:v>43669</c:v>
                </c:pt>
                <c:pt idx="3255">
                  <c:v>43670</c:v>
                </c:pt>
                <c:pt idx="3256">
                  <c:v>43671</c:v>
                </c:pt>
                <c:pt idx="3257">
                  <c:v>43672</c:v>
                </c:pt>
                <c:pt idx="3258">
                  <c:v>43675</c:v>
                </c:pt>
                <c:pt idx="3259">
                  <c:v>43676</c:v>
                </c:pt>
                <c:pt idx="3260">
                  <c:v>43677</c:v>
                </c:pt>
                <c:pt idx="3261">
                  <c:v>43678</c:v>
                </c:pt>
                <c:pt idx="3262">
                  <c:v>43679</c:v>
                </c:pt>
                <c:pt idx="3263">
                  <c:v>43682</c:v>
                </c:pt>
                <c:pt idx="3264">
                  <c:v>43683</c:v>
                </c:pt>
                <c:pt idx="3265">
                  <c:v>43684</c:v>
                </c:pt>
                <c:pt idx="3266">
                  <c:v>43685</c:v>
                </c:pt>
                <c:pt idx="3267">
                  <c:v>43686</c:v>
                </c:pt>
                <c:pt idx="3268">
                  <c:v>43689</c:v>
                </c:pt>
                <c:pt idx="3269">
                  <c:v>43690</c:v>
                </c:pt>
                <c:pt idx="3270">
                  <c:v>43691</c:v>
                </c:pt>
                <c:pt idx="3271">
                  <c:v>43692</c:v>
                </c:pt>
                <c:pt idx="3272">
                  <c:v>43693</c:v>
                </c:pt>
                <c:pt idx="3273">
                  <c:v>43696</c:v>
                </c:pt>
                <c:pt idx="3274">
                  <c:v>43697</c:v>
                </c:pt>
                <c:pt idx="3275">
                  <c:v>43698</c:v>
                </c:pt>
                <c:pt idx="3276">
                  <c:v>43699</c:v>
                </c:pt>
                <c:pt idx="3277">
                  <c:v>43700</c:v>
                </c:pt>
                <c:pt idx="3278">
                  <c:v>43703</c:v>
                </c:pt>
                <c:pt idx="3279">
                  <c:v>43704</c:v>
                </c:pt>
                <c:pt idx="3280">
                  <c:v>43705</c:v>
                </c:pt>
                <c:pt idx="3281">
                  <c:v>43706</c:v>
                </c:pt>
                <c:pt idx="3282">
                  <c:v>43707</c:v>
                </c:pt>
                <c:pt idx="3283">
                  <c:v>43710</c:v>
                </c:pt>
                <c:pt idx="3284">
                  <c:v>43711</c:v>
                </c:pt>
                <c:pt idx="3285">
                  <c:v>43712</c:v>
                </c:pt>
                <c:pt idx="3286">
                  <c:v>43713</c:v>
                </c:pt>
                <c:pt idx="3287">
                  <c:v>43714</c:v>
                </c:pt>
                <c:pt idx="3288">
                  <c:v>43717</c:v>
                </c:pt>
                <c:pt idx="3289">
                  <c:v>43718</c:v>
                </c:pt>
                <c:pt idx="3290">
                  <c:v>43719</c:v>
                </c:pt>
                <c:pt idx="3291">
                  <c:v>43720</c:v>
                </c:pt>
                <c:pt idx="3292">
                  <c:v>43721</c:v>
                </c:pt>
                <c:pt idx="3293">
                  <c:v>43724</c:v>
                </c:pt>
                <c:pt idx="3294">
                  <c:v>43725</c:v>
                </c:pt>
                <c:pt idx="3295">
                  <c:v>43726</c:v>
                </c:pt>
                <c:pt idx="3296">
                  <c:v>43727</c:v>
                </c:pt>
                <c:pt idx="3297">
                  <c:v>43728</c:v>
                </c:pt>
                <c:pt idx="3298">
                  <c:v>43731</c:v>
                </c:pt>
                <c:pt idx="3299">
                  <c:v>43732</c:v>
                </c:pt>
                <c:pt idx="3300">
                  <c:v>43733</c:v>
                </c:pt>
                <c:pt idx="3301">
                  <c:v>43734</c:v>
                </c:pt>
                <c:pt idx="3302">
                  <c:v>43735</c:v>
                </c:pt>
                <c:pt idx="3303">
                  <c:v>43737</c:v>
                </c:pt>
                <c:pt idx="3304">
                  <c:v>43738</c:v>
                </c:pt>
                <c:pt idx="3305">
                  <c:v>43745</c:v>
                </c:pt>
                <c:pt idx="3306">
                  <c:v>43746</c:v>
                </c:pt>
                <c:pt idx="3307">
                  <c:v>43747</c:v>
                </c:pt>
                <c:pt idx="3308">
                  <c:v>43748</c:v>
                </c:pt>
                <c:pt idx="3309">
                  <c:v>43749</c:v>
                </c:pt>
                <c:pt idx="3310">
                  <c:v>43750</c:v>
                </c:pt>
                <c:pt idx="3311">
                  <c:v>43752</c:v>
                </c:pt>
                <c:pt idx="3312">
                  <c:v>43753</c:v>
                </c:pt>
                <c:pt idx="3313">
                  <c:v>43754</c:v>
                </c:pt>
                <c:pt idx="3314">
                  <c:v>43755</c:v>
                </c:pt>
                <c:pt idx="3315">
                  <c:v>43756</c:v>
                </c:pt>
                <c:pt idx="3316">
                  <c:v>43759</c:v>
                </c:pt>
                <c:pt idx="3317">
                  <c:v>43760</c:v>
                </c:pt>
                <c:pt idx="3318">
                  <c:v>43761</c:v>
                </c:pt>
                <c:pt idx="3319">
                  <c:v>43762</c:v>
                </c:pt>
                <c:pt idx="3320">
                  <c:v>43763</c:v>
                </c:pt>
                <c:pt idx="3321">
                  <c:v>43766</c:v>
                </c:pt>
                <c:pt idx="3322">
                  <c:v>43767</c:v>
                </c:pt>
                <c:pt idx="3323">
                  <c:v>43768</c:v>
                </c:pt>
                <c:pt idx="3324">
                  <c:v>43769</c:v>
                </c:pt>
                <c:pt idx="3325">
                  <c:v>43770</c:v>
                </c:pt>
                <c:pt idx="3326">
                  <c:v>43773</c:v>
                </c:pt>
                <c:pt idx="3327">
                  <c:v>43774</c:v>
                </c:pt>
                <c:pt idx="3328">
                  <c:v>43775</c:v>
                </c:pt>
                <c:pt idx="3329">
                  <c:v>43776</c:v>
                </c:pt>
                <c:pt idx="3330">
                  <c:v>43777</c:v>
                </c:pt>
                <c:pt idx="3331">
                  <c:v>43780</c:v>
                </c:pt>
                <c:pt idx="3332">
                  <c:v>43781</c:v>
                </c:pt>
                <c:pt idx="3333">
                  <c:v>43782</c:v>
                </c:pt>
                <c:pt idx="3334">
                  <c:v>43783</c:v>
                </c:pt>
                <c:pt idx="3335">
                  <c:v>43784</c:v>
                </c:pt>
                <c:pt idx="3336">
                  <c:v>43787</c:v>
                </c:pt>
                <c:pt idx="3337">
                  <c:v>43788</c:v>
                </c:pt>
                <c:pt idx="3338">
                  <c:v>43789</c:v>
                </c:pt>
                <c:pt idx="3339">
                  <c:v>43790</c:v>
                </c:pt>
                <c:pt idx="3340">
                  <c:v>43791</c:v>
                </c:pt>
                <c:pt idx="3341">
                  <c:v>43794</c:v>
                </c:pt>
                <c:pt idx="3342">
                  <c:v>43795</c:v>
                </c:pt>
                <c:pt idx="3343">
                  <c:v>43796</c:v>
                </c:pt>
                <c:pt idx="3344">
                  <c:v>43797</c:v>
                </c:pt>
                <c:pt idx="3345">
                  <c:v>43798</c:v>
                </c:pt>
                <c:pt idx="3346">
                  <c:v>43801</c:v>
                </c:pt>
                <c:pt idx="3347">
                  <c:v>43802</c:v>
                </c:pt>
                <c:pt idx="3348">
                  <c:v>43803</c:v>
                </c:pt>
                <c:pt idx="3349">
                  <c:v>43804</c:v>
                </c:pt>
                <c:pt idx="3350">
                  <c:v>43805</c:v>
                </c:pt>
                <c:pt idx="3351">
                  <c:v>43808</c:v>
                </c:pt>
                <c:pt idx="3352">
                  <c:v>43809</c:v>
                </c:pt>
                <c:pt idx="3353">
                  <c:v>43810</c:v>
                </c:pt>
                <c:pt idx="3354">
                  <c:v>43811</c:v>
                </c:pt>
                <c:pt idx="3355">
                  <c:v>43812</c:v>
                </c:pt>
                <c:pt idx="3356">
                  <c:v>43815</c:v>
                </c:pt>
                <c:pt idx="3357">
                  <c:v>43816</c:v>
                </c:pt>
                <c:pt idx="3358">
                  <c:v>43817</c:v>
                </c:pt>
                <c:pt idx="3359">
                  <c:v>43818</c:v>
                </c:pt>
                <c:pt idx="3360">
                  <c:v>43819</c:v>
                </c:pt>
                <c:pt idx="3361">
                  <c:v>43822</c:v>
                </c:pt>
                <c:pt idx="3362">
                  <c:v>43823</c:v>
                </c:pt>
                <c:pt idx="3363">
                  <c:v>43824</c:v>
                </c:pt>
                <c:pt idx="3364">
                  <c:v>43825</c:v>
                </c:pt>
                <c:pt idx="3365">
                  <c:v>43826</c:v>
                </c:pt>
                <c:pt idx="3366">
                  <c:v>43829</c:v>
                </c:pt>
                <c:pt idx="3367">
                  <c:v>43830</c:v>
                </c:pt>
                <c:pt idx="3368">
                  <c:v>43831</c:v>
                </c:pt>
                <c:pt idx="3369">
                  <c:v>43832</c:v>
                </c:pt>
                <c:pt idx="3370">
                  <c:v>43833</c:v>
                </c:pt>
                <c:pt idx="3371">
                  <c:v>43836</c:v>
                </c:pt>
                <c:pt idx="3372">
                  <c:v>43837</c:v>
                </c:pt>
                <c:pt idx="3373">
                  <c:v>43838</c:v>
                </c:pt>
                <c:pt idx="3374">
                  <c:v>43839</c:v>
                </c:pt>
                <c:pt idx="3375">
                  <c:v>43840</c:v>
                </c:pt>
                <c:pt idx="3376">
                  <c:v>43843</c:v>
                </c:pt>
                <c:pt idx="3377">
                  <c:v>43844</c:v>
                </c:pt>
                <c:pt idx="3378">
                  <c:v>43845</c:v>
                </c:pt>
                <c:pt idx="3379">
                  <c:v>43846</c:v>
                </c:pt>
                <c:pt idx="3380">
                  <c:v>43847</c:v>
                </c:pt>
                <c:pt idx="3381">
                  <c:v>43849</c:v>
                </c:pt>
                <c:pt idx="3382">
                  <c:v>43850</c:v>
                </c:pt>
                <c:pt idx="3383">
                  <c:v>43851</c:v>
                </c:pt>
                <c:pt idx="3384">
                  <c:v>43852</c:v>
                </c:pt>
                <c:pt idx="3385">
                  <c:v>43853</c:v>
                </c:pt>
                <c:pt idx="3386">
                  <c:v>43864</c:v>
                </c:pt>
                <c:pt idx="3387">
                  <c:v>43865</c:v>
                </c:pt>
                <c:pt idx="3388">
                  <c:v>43866</c:v>
                </c:pt>
                <c:pt idx="3389">
                  <c:v>43867</c:v>
                </c:pt>
                <c:pt idx="3390">
                  <c:v>43868</c:v>
                </c:pt>
                <c:pt idx="3391">
                  <c:v>43871</c:v>
                </c:pt>
                <c:pt idx="3392">
                  <c:v>43872</c:v>
                </c:pt>
                <c:pt idx="3393">
                  <c:v>43873</c:v>
                </c:pt>
                <c:pt idx="3394">
                  <c:v>43874</c:v>
                </c:pt>
                <c:pt idx="3395">
                  <c:v>43875</c:v>
                </c:pt>
                <c:pt idx="3396">
                  <c:v>43878</c:v>
                </c:pt>
                <c:pt idx="3397">
                  <c:v>43879</c:v>
                </c:pt>
                <c:pt idx="3398">
                  <c:v>43880</c:v>
                </c:pt>
                <c:pt idx="3399">
                  <c:v>43881</c:v>
                </c:pt>
                <c:pt idx="3400">
                  <c:v>43882</c:v>
                </c:pt>
                <c:pt idx="3401">
                  <c:v>43885</c:v>
                </c:pt>
                <c:pt idx="3402">
                  <c:v>43886</c:v>
                </c:pt>
                <c:pt idx="3403">
                  <c:v>43887</c:v>
                </c:pt>
                <c:pt idx="3404">
                  <c:v>43888</c:v>
                </c:pt>
                <c:pt idx="3405">
                  <c:v>43889</c:v>
                </c:pt>
                <c:pt idx="3406">
                  <c:v>43892</c:v>
                </c:pt>
                <c:pt idx="3407">
                  <c:v>43893</c:v>
                </c:pt>
                <c:pt idx="3408">
                  <c:v>43894</c:v>
                </c:pt>
                <c:pt idx="3409">
                  <c:v>43895</c:v>
                </c:pt>
                <c:pt idx="3410">
                  <c:v>43896</c:v>
                </c:pt>
                <c:pt idx="3411">
                  <c:v>43899</c:v>
                </c:pt>
                <c:pt idx="3412">
                  <c:v>43900</c:v>
                </c:pt>
                <c:pt idx="3413">
                  <c:v>43901</c:v>
                </c:pt>
                <c:pt idx="3414">
                  <c:v>43902</c:v>
                </c:pt>
                <c:pt idx="3415">
                  <c:v>43903</c:v>
                </c:pt>
                <c:pt idx="3416">
                  <c:v>43906</c:v>
                </c:pt>
                <c:pt idx="3417">
                  <c:v>43907</c:v>
                </c:pt>
                <c:pt idx="3418">
                  <c:v>43908</c:v>
                </c:pt>
                <c:pt idx="3419">
                  <c:v>43909</c:v>
                </c:pt>
                <c:pt idx="3420">
                  <c:v>43910</c:v>
                </c:pt>
                <c:pt idx="3421">
                  <c:v>43913</c:v>
                </c:pt>
                <c:pt idx="3422">
                  <c:v>43914</c:v>
                </c:pt>
                <c:pt idx="3423">
                  <c:v>43915</c:v>
                </c:pt>
                <c:pt idx="3424">
                  <c:v>43916</c:v>
                </c:pt>
                <c:pt idx="3425">
                  <c:v>43917</c:v>
                </c:pt>
                <c:pt idx="3426">
                  <c:v>43920</c:v>
                </c:pt>
                <c:pt idx="3427">
                  <c:v>43921</c:v>
                </c:pt>
                <c:pt idx="3428">
                  <c:v>43922</c:v>
                </c:pt>
                <c:pt idx="3429">
                  <c:v>43923</c:v>
                </c:pt>
                <c:pt idx="3430">
                  <c:v>43924</c:v>
                </c:pt>
                <c:pt idx="3431">
                  <c:v>43927</c:v>
                </c:pt>
                <c:pt idx="3432">
                  <c:v>43928</c:v>
                </c:pt>
                <c:pt idx="3433">
                  <c:v>43929</c:v>
                </c:pt>
                <c:pt idx="3434">
                  <c:v>43930</c:v>
                </c:pt>
                <c:pt idx="3435">
                  <c:v>43931</c:v>
                </c:pt>
                <c:pt idx="3436">
                  <c:v>43934</c:v>
                </c:pt>
                <c:pt idx="3437">
                  <c:v>43935</c:v>
                </c:pt>
                <c:pt idx="3438">
                  <c:v>43936</c:v>
                </c:pt>
                <c:pt idx="3439">
                  <c:v>43937</c:v>
                </c:pt>
                <c:pt idx="3440">
                  <c:v>43938</c:v>
                </c:pt>
                <c:pt idx="3441">
                  <c:v>43941</c:v>
                </c:pt>
                <c:pt idx="3442">
                  <c:v>43942</c:v>
                </c:pt>
                <c:pt idx="3443">
                  <c:v>43943</c:v>
                </c:pt>
                <c:pt idx="3444">
                  <c:v>43944</c:v>
                </c:pt>
                <c:pt idx="3445">
                  <c:v>43945</c:v>
                </c:pt>
                <c:pt idx="3446">
                  <c:v>43947</c:v>
                </c:pt>
                <c:pt idx="3447">
                  <c:v>43948</c:v>
                </c:pt>
                <c:pt idx="3448">
                  <c:v>43949</c:v>
                </c:pt>
                <c:pt idx="3449">
                  <c:v>43950</c:v>
                </c:pt>
                <c:pt idx="3450">
                  <c:v>43951</c:v>
                </c:pt>
                <c:pt idx="3451">
                  <c:v>43955</c:v>
                </c:pt>
                <c:pt idx="3452">
                  <c:v>43956</c:v>
                </c:pt>
                <c:pt idx="3453">
                  <c:v>43957</c:v>
                </c:pt>
                <c:pt idx="3454">
                  <c:v>43958</c:v>
                </c:pt>
                <c:pt idx="3455">
                  <c:v>43959</c:v>
                </c:pt>
                <c:pt idx="3456">
                  <c:v>43960</c:v>
                </c:pt>
                <c:pt idx="3457">
                  <c:v>43962</c:v>
                </c:pt>
                <c:pt idx="3458">
                  <c:v>43963</c:v>
                </c:pt>
                <c:pt idx="3459">
                  <c:v>43964</c:v>
                </c:pt>
                <c:pt idx="3460">
                  <c:v>43965</c:v>
                </c:pt>
                <c:pt idx="3461">
                  <c:v>43966</c:v>
                </c:pt>
                <c:pt idx="3462">
                  <c:v>43969</c:v>
                </c:pt>
                <c:pt idx="3463">
                  <c:v>43970</c:v>
                </c:pt>
                <c:pt idx="3464">
                  <c:v>43971</c:v>
                </c:pt>
                <c:pt idx="3465">
                  <c:v>43972</c:v>
                </c:pt>
                <c:pt idx="3466">
                  <c:v>43973</c:v>
                </c:pt>
                <c:pt idx="3467">
                  <c:v>43976</c:v>
                </c:pt>
                <c:pt idx="3468">
                  <c:v>43977</c:v>
                </c:pt>
                <c:pt idx="3469">
                  <c:v>43978</c:v>
                </c:pt>
                <c:pt idx="3470">
                  <c:v>43979</c:v>
                </c:pt>
                <c:pt idx="3471">
                  <c:v>43980</c:v>
                </c:pt>
              </c:numCache>
            </c:numRef>
          </c:cat>
          <c:val>
            <c:numRef>
              <c:f>Sheet1!$B$2:$B$3473</c:f>
              <c:numCache>
                <c:formatCode>###,###,###,###,##0.0000_ </c:formatCode>
                <c:ptCount val="3472"/>
                <c:pt idx="0">
                  <c:v>2.9542999999999999</c:v>
                </c:pt>
                <c:pt idx="1">
                  <c:v>2.9548999999999999</c:v>
                </c:pt>
                <c:pt idx="2">
                  <c:v>2.9531000000000001</c:v>
                </c:pt>
                <c:pt idx="3">
                  <c:v>2.9559000000000002</c:v>
                </c:pt>
                <c:pt idx="4">
                  <c:v>2.9550000000000001</c:v>
                </c:pt>
                <c:pt idx="5">
                  <c:v>2.9542999999999999</c:v>
                </c:pt>
                <c:pt idx="6">
                  <c:v>2.9546000000000001</c:v>
                </c:pt>
                <c:pt idx="7">
                  <c:v>2.9550000000000001</c:v>
                </c:pt>
                <c:pt idx="8">
                  <c:v>2.956</c:v>
                </c:pt>
                <c:pt idx="9">
                  <c:v>2.9556</c:v>
                </c:pt>
                <c:pt idx="10">
                  <c:v>2.9552999999999998</c:v>
                </c:pt>
                <c:pt idx="11">
                  <c:v>2.9552</c:v>
                </c:pt>
                <c:pt idx="12">
                  <c:v>2.9552</c:v>
                </c:pt>
                <c:pt idx="13">
                  <c:v>2.9552</c:v>
                </c:pt>
                <c:pt idx="14">
                  <c:v>2.9552</c:v>
                </c:pt>
                <c:pt idx="15">
                  <c:v>2.9556</c:v>
                </c:pt>
                <c:pt idx="16">
                  <c:v>2.9554</c:v>
                </c:pt>
                <c:pt idx="17">
                  <c:v>2.9554</c:v>
                </c:pt>
                <c:pt idx="18">
                  <c:v>2.9554</c:v>
                </c:pt>
                <c:pt idx="19">
                  <c:v>2.9554</c:v>
                </c:pt>
                <c:pt idx="20">
                  <c:v>2.9554</c:v>
                </c:pt>
                <c:pt idx="21">
                  <c:v>2.9565999999999999</c:v>
                </c:pt>
                <c:pt idx="22">
                  <c:v>2.9577</c:v>
                </c:pt>
                <c:pt idx="23">
                  <c:v>2.9597000000000002</c:v>
                </c:pt>
                <c:pt idx="24">
                  <c:v>2.9622000000000002</c:v>
                </c:pt>
                <c:pt idx="25">
                  <c:v>2.9651999999999998</c:v>
                </c:pt>
                <c:pt idx="26">
                  <c:v>2.9702000000000002</c:v>
                </c:pt>
                <c:pt idx="27">
                  <c:v>2.9771999999999998</c:v>
                </c:pt>
                <c:pt idx="28">
                  <c:v>2.9809000000000001</c:v>
                </c:pt>
                <c:pt idx="29">
                  <c:v>2.9830999999999999</c:v>
                </c:pt>
                <c:pt idx="30">
                  <c:v>2.9847999999999999</c:v>
                </c:pt>
                <c:pt idx="31">
                  <c:v>2.9860000000000002</c:v>
                </c:pt>
                <c:pt idx="32">
                  <c:v>2.9912000000000001</c:v>
                </c:pt>
                <c:pt idx="33">
                  <c:v>2.9939</c:v>
                </c:pt>
                <c:pt idx="34">
                  <c:v>2.9954999999999998</c:v>
                </c:pt>
                <c:pt idx="35">
                  <c:v>2.9967999999999999</c:v>
                </c:pt>
                <c:pt idx="36">
                  <c:v>2.9975999999999998</c:v>
                </c:pt>
                <c:pt idx="37">
                  <c:v>2.9984000000000002</c:v>
                </c:pt>
                <c:pt idx="38">
                  <c:v>2.9992000000000001</c:v>
                </c:pt>
                <c:pt idx="39">
                  <c:v>2.9996</c:v>
                </c:pt>
                <c:pt idx="40">
                  <c:v>2.9998</c:v>
                </c:pt>
                <c:pt idx="41">
                  <c:v>3.0001000000000002</c:v>
                </c:pt>
                <c:pt idx="42">
                  <c:v>3.0005999999999999</c:v>
                </c:pt>
                <c:pt idx="43">
                  <c:v>3.0007999999999999</c:v>
                </c:pt>
                <c:pt idx="44">
                  <c:v>3.0007999999999999</c:v>
                </c:pt>
                <c:pt idx="45">
                  <c:v>3.0009999999999999</c:v>
                </c:pt>
                <c:pt idx="46">
                  <c:v>3.0011999999999999</c:v>
                </c:pt>
                <c:pt idx="47">
                  <c:v>3.0013000000000001</c:v>
                </c:pt>
                <c:pt idx="48">
                  <c:v>3.0013000000000001</c:v>
                </c:pt>
                <c:pt idx="49">
                  <c:v>3.0013999999999998</c:v>
                </c:pt>
                <c:pt idx="50">
                  <c:v>3.0015000000000001</c:v>
                </c:pt>
                <c:pt idx="51">
                  <c:v>3.0015999999999998</c:v>
                </c:pt>
                <c:pt idx="52">
                  <c:v>3.0017</c:v>
                </c:pt>
                <c:pt idx="53">
                  <c:v>3.0017</c:v>
                </c:pt>
                <c:pt idx="54">
                  <c:v>3.0017999999999998</c:v>
                </c:pt>
                <c:pt idx="55">
                  <c:v>3.0019</c:v>
                </c:pt>
                <c:pt idx="56">
                  <c:v>3.0019</c:v>
                </c:pt>
                <c:pt idx="57">
                  <c:v>3.0019999999999998</c:v>
                </c:pt>
                <c:pt idx="58">
                  <c:v>3.0019999999999998</c:v>
                </c:pt>
                <c:pt idx="59">
                  <c:v>3.0019999999999998</c:v>
                </c:pt>
                <c:pt idx="60">
                  <c:v>3.0019999999999998</c:v>
                </c:pt>
                <c:pt idx="61">
                  <c:v>3.0021</c:v>
                </c:pt>
                <c:pt idx="62">
                  <c:v>3.0021</c:v>
                </c:pt>
                <c:pt idx="63">
                  <c:v>3.0022000000000002</c:v>
                </c:pt>
                <c:pt idx="64">
                  <c:v>3.0023</c:v>
                </c:pt>
                <c:pt idx="65">
                  <c:v>3.0023</c:v>
                </c:pt>
                <c:pt idx="66">
                  <c:v>3.0024000000000002</c:v>
                </c:pt>
                <c:pt idx="67">
                  <c:v>3.0024999999999999</c:v>
                </c:pt>
                <c:pt idx="68">
                  <c:v>3.0024000000000002</c:v>
                </c:pt>
                <c:pt idx="69">
                  <c:v>3.0024000000000002</c:v>
                </c:pt>
                <c:pt idx="70">
                  <c:v>3.0024000000000002</c:v>
                </c:pt>
                <c:pt idx="71">
                  <c:v>3.0024000000000002</c:v>
                </c:pt>
                <c:pt idx="72">
                  <c:v>3.0024000000000002</c:v>
                </c:pt>
                <c:pt idx="73">
                  <c:v>3.0024000000000002</c:v>
                </c:pt>
                <c:pt idx="74">
                  <c:v>3.0024000000000002</c:v>
                </c:pt>
                <c:pt idx="75">
                  <c:v>3.0024000000000002</c:v>
                </c:pt>
                <c:pt idx="76">
                  <c:v>3.0024000000000002</c:v>
                </c:pt>
                <c:pt idx="77">
                  <c:v>3.0024000000000002</c:v>
                </c:pt>
                <c:pt idx="78">
                  <c:v>3.0024999999999999</c:v>
                </c:pt>
                <c:pt idx="79">
                  <c:v>3.0024999999999999</c:v>
                </c:pt>
                <c:pt idx="80">
                  <c:v>3.0024999999999999</c:v>
                </c:pt>
                <c:pt idx="81">
                  <c:v>3.0024999999999999</c:v>
                </c:pt>
                <c:pt idx="82">
                  <c:v>3.0024999999999999</c:v>
                </c:pt>
                <c:pt idx="83">
                  <c:v>3.0024999999999999</c:v>
                </c:pt>
                <c:pt idx="84">
                  <c:v>3.0024999999999999</c:v>
                </c:pt>
                <c:pt idx="85">
                  <c:v>3.0024999999999999</c:v>
                </c:pt>
                <c:pt idx="86">
                  <c:v>3.0024999999999999</c:v>
                </c:pt>
                <c:pt idx="87">
                  <c:v>3.0024999999999999</c:v>
                </c:pt>
                <c:pt idx="88">
                  <c:v>3.0024999999999999</c:v>
                </c:pt>
                <c:pt idx="89">
                  <c:v>3.0024999999999999</c:v>
                </c:pt>
                <c:pt idx="90">
                  <c:v>3.0026000000000002</c:v>
                </c:pt>
                <c:pt idx="91">
                  <c:v>3.0026000000000002</c:v>
                </c:pt>
                <c:pt idx="92">
                  <c:v>3.0026999999999999</c:v>
                </c:pt>
                <c:pt idx="93">
                  <c:v>3.0026999999999999</c:v>
                </c:pt>
                <c:pt idx="94">
                  <c:v>3.0026999999999999</c:v>
                </c:pt>
                <c:pt idx="95">
                  <c:v>3.0026999999999999</c:v>
                </c:pt>
                <c:pt idx="96">
                  <c:v>3.0028000000000001</c:v>
                </c:pt>
                <c:pt idx="97">
                  <c:v>3.0028000000000001</c:v>
                </c:pt>
                <c:pt idx="98">
                  <c:v>3.0028000000000001</c:v>
                </c:pt>
                <c:pt idx="99">
                  <c:v>3.0028000000000001</c:v>
                </c:pt>
                <c:pt idx="100">
                  <c:v>3.0028000000000001</c:v>
                </c:pt>
                <c:pt idx="101">
                  <c:v>3.0028000000000001</c:v>
                </c:pt>
                <c:pt idx="102">
                  <c:v>3.0028000000000001</c:v>
                </c:pt>
                <c:pt idx="103">
                  <c:v>3.0028000000000001</c:v>
                </c:pt>
                <c:pt idx="104">
                  <c:v>3.0028000000000001</c:v>
                </c:pt>
                <c:pt idx="105">
                  <c:v>3.0028000000000001</c:v>
                </c:pt>
                <c:pt idx="106">
                  <c:v>3.0028000000000001</c:v>
                </c:pt>
                <c:pt idx="107">
                  <c:v>3.0028000000000001</c:v>
                </c:pt>
                <c:pt idx="108">
                  <c:v>3.0150999999999999</c:v>
                </c:pt>
                <c:pt idx="109">
                  <c:v>3.0301999999999998</c:v>
                </c:pt>
                <c:pt idx="110">
                  <c:v>3.0455000000000001</c:v>
                </c:pt>
                <c:pt idx="111">
                  <c:v>3.0533000000000001</c:v>
                </c:pt>
                <c:pt idx="112">
                  <c:v>3.0790000000000002</c:v>
                </c:pt>
                <c:pt idx="113">
                  <c:v>3.0966999999999998</c:v>
                </c:pt>
                <c:pt idx="114">
                  <c:v>3.1095999999999999</c:v>
                </c:pt>
                <c:pt idx="115">
                  <c:v>3.1202000000000001</c:v>
                </c:pt>
                <c:pt idx="116">
                  <c:v>3.1303999999999998</c:v>
                </c:pt>
                <c:pt idx="117">
                  <c:v>3.1385999999999998</c:v>
                </c:pt>
                <c:pt idx="118">
                  <c:v>3.1503999999999999</c:v>
                </c:pt>
                <c:pt idx="119">
                  <c:v>3.1589</c:v>
                </c:pt>
                <c:pt idx="120">
                  <c:v>3.1665000000000001</c:v>
                </c:pt>
                <c:pt idx="121">
                  <c:v>3.1783000000000001</c:v>
                </c:pt>
                <c:pt idx="122">
                  <c:v>3.1840999999999999</c:v>
                </c:pt>
                <c:pt idx="123">
                  <c:v>3.1880000000000002</c:v>
                </c:pt>
                <c:pt idx="124">
                  <c:v>3.19</c:v>
                </c:pt>
                <c:pt idx="125">
                  <c:v>3.1907000000000001</c:v>
                </c:pt>
                <c:pt idx="126">
                  <c:v>3.1943000000000001</c:v>
                </c:pt>
                <c:pt idx="127">
                  <c:v>3.1972999999999998</c:v>
                </c:pt>
                <c:pt idx="128">
                  <c:v>3.2002999999999999</c:v>
                </c:pt>
                <c:pt idx="129">
                  <c:v>3.2031999999999998</c:v>
                </c:pt>
                <c:pt idx="130">
                  <c:v>3.2050999999999998</c:v>
                </c:pt>
                <c:pt idx="131">
                  <c:v>3.2054</c:v>
                </c:pt>
                <c:pt idx="132">
                  <c:v>3.2071000000000001</c:v>
                </c:pt>
                <c:pt idx="133">
                  <c:v>3.2090999999999998</c:v>
                </c:pt>
                <c:pt idx="134">
                  <c:v>3.2097000000000002</c:v>
                </c:pt>
                <c:pt idx="135">
                  <c:v>3.2128000000000001</c:v>
                </c:pt>
                <c:pt idx="136">
                  <c:v>3.2162999999999999</c:v>
                </c:pt>
                <c:pt idx="137">
                  <c:v>3.2189999999999999</c:v>
                </c:pt>
                <c:pt idx="138">
                  <c:v>3.2212999999999998</c:v>
                </c:pt>
                <c:pt idx="139">
                  <c:v>3.2231999999999998</c:v>
                </c:pt>
                <c:pt idx="140">
                  <c:v>3.2225000000000001</c:v>
                </c:pt>
                <c:pt idx="141">
                  <c:v>3.2216</c:v>
                </c:pt>
                <c:pt idx="142">
                  <c:v>3.218</c:v>
                </c:pt>
                <c:pt idx="143">
                  <c:v>3.2157</c:v>
                </c:pt>
                <c:pt idx="144">
                  <c:v>3.2147000000000001</c:v>
                </c:pt>
                <c:pt idx="145">
                  <c:v>3.2141999999999999</c:v>
                </c:pt>
                <c:pt idx="146">
                  <c:v>3.2136999999999998</c:v>
                </c:pt>
                <c:pt idx="147">
                  <c:v>3.2151999999999998</c:v>
                </c:pt>
                <c:pt idx="148">
                  <c:v>3.2172000000000001</c:v>
                </c:pt>
                <c:pt idx="149">
                  <c:v>3.2185999999999999</c:v>
                </c:pt>
                <c:pt idx="150">
                  <c:v>3.2193000000000001</c:v>
                </c:pt>
                <c:pt idx="151">
                  <c:v>3.2229999999999999</c:v>
                </c:pt>
                <c:pt idx="152">
                  <c:v>3.222</c:v>
                </c:pt>
                <c:pt idx="153">
                  <c:v>3.2214999999999998</c:v>
                </c:pt>
                <c:pt idx="154">
                  <c:v>3.2614000000000001</c:v>
                </c:pt>
                <c:pt idx="155">
                  <c:v>3.3003</c:v>
                </c:pt>
                <c:pt idx="156">
                  <c:v>3.3321999999999998</c:v>
                </c:pt>
                <c:pt idx="157">
                  <c:v>3.3607999999999998</c:v>
                </c:pt>
                <c:pt idx="158">
                  <c:v>3.3721999999999999</c:v>
                </c:pt>
                <c:pt idx="159">
                  <c:v>3.3847999999999998</c:v>
                </c:pt>
                <c:pt idx="160">
                  <c:v>3.3914</c:v>
                </c:pt>
                <c:pt idx="161">
                  <c:v>3.3954</c:v>
                </c:pt>
                <c:pt idx="162">
                  <c:v>3.3984999999999999</c:v>
                </c:pt>
                <c:pt idx="163">
                  <c:v>3.3993000000000002</c:v>
                </c:pt>
                <c:pt idx="164">
                  <c:v>3.3999000000000001</c:v>
                </c:pt>
                <c:pt idx="165">
                  <c:v>3.4028</c:v>
                </c:pt>
                <c:pt idx="166">
                  <c:v>3.4043000000000001</c:v>
                </c:pt>
                <c:pt idx="167">
                  <c:v>3.4073000000000002</c:v>
                </c:pt>
                <c:pt idx="168">
                  <c:v>3.4087999999999998</c:v>
                </c:pt>
                <c:pt idx="169">
                  <c:v>3.4098000000000002</c:v>
                </c:pt>
                <c:pt idx="170">
                  <c:v>3.4112</c:v>
                </c:pt>
                <c:pt idx="171">
                  <c:v>3.4138999999999999</c:v>
                </c:pt>
                <c:pt idx="172">
                  <c:v>3.4167000000000001</c:v>
                </c:pt>
                <c:pt idx="173">
                  <c:v>3.4201999999999999</c:v>
                </c:pt>
                <c:pt idx="174">
                  <c:v>3.4201999999999999</c:v>
                </c:pt>
                <c:pt idx="175">
                  <c:v>3.4203000000000001</c:v>
                </c:pt>
                <c:pt idx="176">
                  <c:v>3.4214000000000002</c:v>
                </c:pt>
                <c:pt idx="177">
                  <c:v>3.4245999999999999</c:v>
                </c:pt>
                <c:pt idx="178">
                  <c:v>3.4285999999999999</c:v>
                </c:pt>
                <c:pt idx="179">
                  <c:v>3.4306999999999999</c:v>
                </c:pt>
                <c:pt idx="180">
                  <c:v>3.4340000000000002</c:v>
                </c:pt>
                <c:pt idx="181">
                  <c:v>3.4359000000000002</c:v>
                </c:pt>
                <c:pt idx="182">
                  <c:v>3.4403999999999999</c:v>
                </c:pt>
                <c:pt idx="183">
                  <c:v>3.4447000000000001</c:v>
                </c:pt>
                <c:pt idx="184">
                  <c:v>3.4477000000000002</c:v>
                </c:pt>
                <c:pt idx="185">
                  <c:v>3.4516</c:v>
                </c:pt>
                <c:pt idx="186">
                  <c:v>3.4554999999999998</c:v>
                </c:pt>
                <c:pt idx="187">
                  <c:v>3.4594999999999998</c:v>
                </c:pt>
                <c:pt idx="188">
                  <c:v>3.4626999999999999</c:v>
                </c:pt>
                <c:pt idx="189">
                  <c:v>3.4662000000000002</c:v>
                </c:pt>
                <c:pt idx="190">
                  <c:v>3.4691000000000001</c:v>
                </c:pt>
                <c:pt idx="191">
                  <c:v>3.4725000000000001</c:v>
                </c:pt>
                <c:pt idx="192">
                  <c:v>3.4756999999999998</c:v>
                </c:pt>
                <c:pt idx="193">
                  <c:v>3.4769999999999999</c:v>
                </c:pt>
                <c:pt idx="194">
                  <c:v>3.4811000000000001</c:v>
                </c:pt>
                <c:pt idx="195">
                  <c:v>3.4830000000000001</c:v>
                </c:pt>
                <c:pt idx="196">
                  <c:v>3.4851999999999999</c:v>
                </c:pt>
                <c:pt idx="197">
                  <c:v>3.4860000000000002</c:v>
                </c:pt>
                <c:pt idx="198">
                  <c:v>3.4866000000000001</c:v>
                </c:pt>
                <c:pt idx="199">
                  <c:v>3.5428999999999999</c:v>
                </c:pt>
                <c:pt idx="200">
                  <c:v>3.5659000000000001</c:v>
                </c:pt>
                <c:pt idx="201">
                  <c:v>3.5785999999999998</c:v>
                </c:pt>
                <c:pt idx="202">
                  <c:v>3.5861000000000001</c:v>
                </c:pt>
                <c:pt idx="203">
                  <c:v>3.5880000000000001</c:v>
                </c:pt>
                <c:pt idx="204">
                  <c:v>3.5907</c:v>
                </c:pt>
                <c:pt idx="205">
                  <c:v>3.5931000000000002</c:v>
                </c:pt>
                <c:pt idx="206">
                  <c:v>3.597</c:v>
                </c:pt>
                <c:pt idx="207">
                  <c:v>3.5992000000000002</c:v>
                </c:pt>
                <c:pt idx="208">
                  <c:v>3.6011000000000002</c:v>
                </c:pt>
                <c:pt idx="209">
                  <c:v>3.6013000000000002</c:v>
                </c:pt>
                <c:pt idx="210">
                  <c:v>3.6009000000000002</c:v>
                </c:pt>
                <c:pt idx="211">
                  <c:v>3.6038000000000001</c:v>
                </c:pt>
                <c:pt idx="212">
                  <c:v>3.6025999999999998</c:v>
                </c:pt>
                <c:pt idx="213">
                  <c:v>3.6015999999999999</c:v>
                </c:pt>
                <c:pt idx="214">
                  <c:v>3.6023000000000001</c:v>
                </c:pt>
                <c:pt idx="215">
                  <c:v>3.6032000000000002</c:v>
                </c:pt>
                <c:pt idx="216">
                  <c:v>3.6044999999999998</c:v>
                </c:pt>
                <c:pt idx="217">
                  <c:v>3.6052</c:v>
                </c:pt>
                <c:pt idx="218">
                  <c:v>3.6057000000000001</c:v>
                </c:pt>
                <c:pt idx="219">
                  <c:v>3.6069</c:v>
                </c:pt>
                <c:pt idx="220">
                  <c:v>3.6061000000000001</c:v>
                </c:pt>
                <c:pt idx="221">
                  <c:v>3.6741000000000001</c:v>
                </c:pt>
                <c:pt idx="222">
                  <c:v>3.6955</c:v>
                </c:pt>
                <c:pt idx="223">
                  <c:v>3.7078000000000002</c:v>
                </c:pt>
                <c:pt idx="224">
                  <c:v>3.7187999999999999</c:v>
                </c:pt>
                <c:pt idx="225">
                  <c:v>3.7277999999999998</c:v>
                </c:pt>
                <c:pt idx="226">
                  <c:v>3.7370999999999999</c:v>
                </c:pt>
                <c:pt idx="227">
                  <c:v>3.7469999999999999</c:v>
                </c:pt>
                <c:pt idx="228">
                  <c:v>3.7536</c:v>
                </c:pt>
                <c:pt idx="229">
                  <c:v>3.7574000000000001</c:v>
                </c:pt>
                <c:pt idx="230">
                  <c:v>3.7603</c:v>
                </c:pt>
                <c:pt idx="231">
                  <c:v>3.7656999999999998</c:v>
                </c:pt>
                <c:pt idx="232">
                  <c:v>3.7704</c:v>
                </c:pt>
                <c:pt idx="233">
                  <c:v>3.7808000000000002</c:v>
                </c:pt>
                <c:pt idx="234">
                  <c:v>3.7883</c:v>
                </c:pt>
                <c:pt idx="235">
                  <c:v>3.7919</c:v>
                </c:pt>
                <c:pt idx="236">
                  <c:v>3.7968999999999999</c:v>
                </c:pt>
                <c:pt idx="237">
                  <c:v>3.8018999999999998</c:v>
                </c:pt>
                <c:pt idx="238">
                  <c:v>3.8130000000000002</c:v>
                </c:pt>
                <c:pt idx="239">
                  <c:v>3.8889999999999998</c:v>
                </c:pt>
                <c:pt idx="240">
                  <c:v>3.9285000000000001</c:v>
                </c:pt>
                <c:pt idx="241">
                  <c:v>3.9548999999999999</c:v>
                </c:pt>
                <c:pt idx="242">
                  <c:v>3.9750000000000001</c:v>
                </c:pt>
                <c:pt idx="243">
                  <c:v>3.9908999999999999</c:v>
                </c:pt>
                <c:pt idx="244">
                  <c:v>4.0109000000000004</c:v>
                </c:pt>
                <c:pt idx="245">
                  <c:v>4.0255000000000001</c:v>
                </c:pt>
                <c:pt idx="246">
                  <c:v>4.0359999999999996</c:v>
                </c:pt>
                <c:pt idx="247">
                  <c:v>4.0465</c:v>
                </c:pt>
                <c:pt idx="248">
                  <c:v>4.0518999999999998</c:v>
                </c:pt>
                <c:pt idx="249">
                  <c:v>4.0552000000000001</c:v>
                </c:pt>
                <c:pt idx="250">
                  <c:v>4.0553999999999997</c:v>
                </c:pt>
                <c:pt idx="251">
                  <c:v>4.0580999999999996</c:v>
                </c:pt>
                <c:pt idx="252">
                  <c:v>4.0693000000000001</c:v>
                </c:pt>
                <c:pt idx="253">
                  <c:v>4.0974000000000004</c:v>
                </c:pt>
                <c:pt idx="254">
                  <c:v>4.1041999999999996</c:v>
                </c:pt>
                <c:pt idx="255">
                  <c:v>4.1174999999999997</c:v>
                </c:pt>
                <c:pt idx="256">
                  <c:v>4.1284000000000001</c:v>
                </c:pt>
                <c:pt idx="257">
                  <c:v>4.1348000000000003</c:v>
                </c:pt>
                <c:pt idx="258">
                  <c:v>4.1421000000000001</c:v>
                </c:pt>
                <c:pt idx="259">
                  <c:v>4.1486000000000001</c:v>
                </c:pt>
                <c:pt idx="260">
                  <c:v>4.1544999999999996</c:v>
                </c:pt>
                <c:pt idx="261">
                  <c:v>4.1614000000000004</c:v>
                </c:pt>
                <c:pt idx="262">
                  <c:v>4.1718000000000002</c:v>
                </c:pt>
                <c:pt idx="263">
                  <c:v>4.1729000000000003</c:v>
                </c:pt>
                <c:pt idx="264">
                  <c:v>4.1798000000000002</c:v>
                </c:pt>
                <c:pt idx="265">
                  <c:v>4.1833</c:v>
                </c:pt>
                <c:pt idx="266">
                  <c:v>4.1856999999999998</c:v>
                </c:pt>
                <c:pt idx="267">
                  <c:v>4.1955999999999998</c:v>
                </c:pt>
                <c:pt idx="268">
                  <c:v>4.2047999999999996</c:v>
                </c:pt>
                <c:pt idx="269">
                  <c:v>4.2187000000000001</c:v>
                </c:pt>
                <c:pt idx="270">
                  <c:v>4.2271000000000001</c:v>
                </c:pt>
                <c:pt idx="271">
                  <c:v>4.2294</c:v>
                </c:pt>
                <c:pt idx="272">
                  <c:v>4.2362000000000002</c:v>
                </c:pt>
                <c:pt idx="273">
                  <c:v>4.2602000000000002</c:v>
                </c:pt>
                <c:pt idx="274">
                  <c:v>4.2763</c:v>
                </c:pt>
                <c:pt idx="275">
                  <c:v>4.3022999999999998</c:v>
                </c:pt>
                <c:pt idx="276">
                  <c:v>4.3129999999999997</c:v>
                </c:pt>
                <c:pt idx="277">
                  <c:v>4.3231000000000002</c:v>
                </c:pt>
                <c:pt idx="278">
                  <c:v>4.3358999999999996</c:v>
                </c:pt>
                <c:pt idx="279">
                  <c:v>4.3506999999999998</c:v>
                </c:pt>
                <c:pt idx="280">
                  <c:v>4.3642000000000003</c:v>
                </c:pt>
                <c:pt idx="281">
                  <c:v>4.3703000000000003</c:v>
                </c:pt>
                <c:pt idx="282">
                  <c:v>4.3837999999999999</c:v>
                </c:pt>
                <c:pt idx="283">
                  <c:v>4.3975</c:v>
                </c:pt>
                <c:pt idx="284">
                  <c:v>4.4067999999999996</c:v>
                </c:pt>
                <c:pt idx="285">
                  <c:v>4.4177999999999997</c:v>
                </c:pt>
                <c:pt idx="286">
                  <c:v>4.4214000000000002</c:v>
                </c:pt>
                <c:pt idx="287">
                  <c:v>4.4246999999999996</c:v>
                </c:pt>
                <c:pt idx="288">
                  <c:v>4.4332000000000003</c:v>
                </c:pt>
                <c:pt idx="289">
                  <c:v>4.4420999999999999</c:v>
                </c:pt>
                <c:pt idx="290">
                  <c:v>4.4504999999999999</c:v>
                </c:pt>
                <c:pt idx="291">
                  <c:v>4.4522000000000004</c:v>
                </c:pt>
                <c:pt idx="292">
                  <c:v>4.4653999999999998</c:v>
                </c:pt>
                <c:pt idx="293">
                  <c:v>4.4635999999999996</c:v>
                </c:pt>
                <c:pt idx="294">
                  <c:v>4.4653999999999998</c:v>
                </c:pt>
                <c:pt idx="295">
                  <c:v>4.4696999999999996</c:v>
                </c:pt>
                <c:pt idx="296">
                  <c:v>4.4733000000000001</c:v>
                </c:pt>
                <c:pt idx="297">
                  <c:v>4.4771999999999998</c:v>
                </c:pt>
                <c:pt idx="298">
                  <c:v>4.4804000000000004</c:v>
                </c:pt>
                <c:pt idx="299">
                  <c:v>4.4851000000000001</c:v>
                </c:pt>
                <c:pt idx="300">
                  <c:v>4.4884000000000004</c:v>
                </c:pt>
                <c:pt idx="301">
                  <c:v>4.4927000000000001</c:v>
                </c:pt>
                <c:pt idx="302">
                  <c:v>4.4965000000000002</c:v>
                </c:pt>
                <c:pt idx="303">
                  <c:v>4.5019</c:v>
                </c:pt>
                <c:pt idx="304">
                  <c:v>4.5087000000000002</c:v>
                </c:pt>
                <c:pt idx="305">
                  <c:v>4.5320999999999998</c:v>
                </c:pt>
                <c:pt idx="306">
                  <c:v>4.5500999999999996</c:v>
                </c:pt>
                <c:pt idx="307">
                  <c:v>4.5582000000000003</c:v>
                </c:pt>
                <c:pt idx="308">
                  <c:v>4.5629</c:v>
                </c:pt>
                <c:pt idx="309">
                  <c:v>4.5697000000000001</c:v>
                </c:pt>
                <c:pt idx="310">
                  <c:v>4.5750999999999999</c:v>
                </c:pt>
                <c:pt idx="311">
                  <c:v>4.5824999999999996</c:v>
                </c:pt>
                <c:pt idx="312">
                  <c:v>4.5853000000000002</c:v>
                </c:pt>
                <c:pt idx="313">
                  <c:v>4.5884</c:v>
                </c:pt>
                <c:pt idx="314">
                  <c:v>4.5904999999999996</c:v>
                </c:pt>
                <c:pt idx="315">
                  <c:v>4.593</c:v>
                </c:pt>
                <c:pt idx="316">
                  <c:v>4.5989000000000004</c:v>
                </c:pt>
                <c:pt idx="317">
                  <c:v>4.6056999999999997</c:v>
                </c:pt>
                <c:pt idx="318">
                  <c:v>4.6109999999999998</c:v>
                </c:pt>
                <c:pt idx="319">
                  <c:v>4.6166</c:v>
                </c:pt>
                <c:pt idx="320">
                  <c:v>4.6208</c:v>
                </c:pt>
                <c:pt idx="321">
                  <c:v>4.6252000000000004</c:v>
                </c:pt>
                <c:pt idx="322">
                  <c:v>4.6287000000000003</c:v>
                </c:pt>
                <c:pt idx="323">
                  <c:v>4.6322000000000001</c:v>
                </c:pt>
                <c:pt idx="324">
                  <c:v>4.6349999999999998</c:v>
                </c:pt>
                <c:pt idx="325">
                  <c:v>4.6369999999999996</c:v>
                </c:pt>
                <c:pt idx="326">
                  <c:v>4.6414</c:v>
                </c:pt>
                <c:pt idx="327">
                  <c:v>4.6460999999999997</c:v>
                </c:pt>
                <c:pt idx="328">
                  <c:v>4.6490999999999998</c:v>
                </c:pt>
                <c:pt idx="329">
                  <c:v>4.6508000000000003</c:v>
                </c:pt>
                <c:pt idx="330">
                  <c:v>4.6516999999999999</c:v>
                </c:pt>
                <c:pt idx="331">
                  <c:v>4.6546000000000003</c:v>
                </c:pt>
                <c:pt idx="332">
                  <c:v>4.6569000000000003</c:v>
                </c:pt>
                <c:pt idx="333">
                  <c:v>4.66</c:v>
                </c:pt>
                <c:pt idx="334">
                  <c:v>4.6615000000000002</c:v>
                </c:pt>
                <c:pt idx="335">
                  <c:v>4.6620999999999997</c:v>
                </c:pt>
                <c:pt idx="336">
                  <c:v>4.6628999999999996</c:v>
                </c:pt>
                <c:pt idx="337">
                  <c:v>4.6646000000000001</c:v>
                </c:pt>
                <c:pt idx="338">
                  <c:v>4.6638999999999999</c:v>
                </c:pt>
                <c:pt idx="339">
                  <c:v>4.6656000000000004</c:v>
                </c:pt>
                <c:pt idx="340">
                  <c:v>4.6664000000000003</c:v>
                </c:pt>
                <c:pt idx="341">
                  <c:v>4.6684000000000001</c:v>
                </c:pt>
                <c:pt idx="342">
                  <c:v>4.6684000000000001</c:v>
                </c:pt>
                <c:pt idx="343">
                  <c:v>4.6704999999999997</c:v>
                </c:pt>
                <c:pt idx="344">
                  <c:v>4.6780999999999997</c:v>
                </c:pt>
                <c:pt idx="345">
                  <c:v>4.6802000000000001</c:v>
                </c:pt>
                <c:pt idx="346">
                  <c:v>4.6840999999999999</c:v>
                </c:pt>
                <c:pt idx="347">
                  <c:v>4.6874000000000002</c:v>
                </c:pt>
                <c:pt idx="348">
                  <c:v>4.6896000000000004</c:v>
                </c:pt>
                <c:pt idx="349">
                  <c:v>4.6913999999999998</c:v>
                </c:pt>
                <c:pt idx="350">
                  <c:v>4.6936999999999998</c:v>
                </c:pt>
                <c:pt idx="351">
                  <c:v>4.6952999999999996</c:v>
                </c:pt>
                <c:pt idx="352">
                  <c:v>4.6959999999999997</c:v>
                </c:pt>
                <c:pt idx="353">
                  <c:v>4.6966000000000001</c:v>
                </c:pt>
                <c:pt idx="354">
                  <c:v>4.6977000000000002</c:v>
                </c:pt>
                <c:pt idx="355">
                  <c:v>4.6989000000000001</c:v>
                </c:pt>
                <c:pt idx="356">
                  <c:v>4.6997999999999998</c:v>
                </c:pt>
                <c:pt idx="357">
                  <c:v>4.7013999999999996</c:v>
                </c:pt>
                <c:pt idx="358">
                  <c:v>4.7035</c:v>
                </c:pt>
                <c:pt idx="359">
                  <c:v>4.7054</c:v>
                </c:pt>
                <c:pt idx="360">
                  <c:v>4.7065999999999999</c:v>
                </c:pt>
                <c:pt idx="361">
                  <c:v>4.7079000000000004</c:v>
                </c:pt>
                <c:pt idx="362">
                  <c:v>4.7085999999999997</c:v>
                </c:pt>
                <c:pt idx="363">
                  <c:v>4.7087000000000003</c:v>
                </c:pt>
                <c:pt idx="364">
                  <c:v>4.7085999999999997</c:v>
                </c:pt>
                <c:pt idx="365">
                  <c:v>4.7057000000000002</c:v>
                </c:pt>
                <c:pt idx="366">
                  <c:v>4.7065000000000001</c:v>
                </c:pt>
                <c:pt idx="367">
                  <c:v>4.7050999999999998</c:v>
                </c:pt>
                <c:pt idx="368">
                  <c:v>4.7041000000000004</c:v>
                </c:pt>
                <c:pt idx="369">
                  <c:v>4.7005999999999997</c:v>
                </c:pt>
                <c:pt idx="370">
                  <c:v>4.6997999999999998</c:v>
                </c:pt>
                <c:pt idx="371">
                  <c:v>4.7001999999999997</c:v>
                </c:pt>
                <c:pt idx="372">
                  <c:v>4.7013999999999996</c:v>
                </c:pt>
                <c:pt idx="373">
                  <c:v>4.7034000000000002</c:v>
                </c:pt>
                <c:pt idx="374">
                  <c:v>4.7038000000000002</c:v>
                </c:pt>
                <c:pt idx="375">
                  <c:v>4.7031999999999998</c:v>
                </c:pt>
                <c:pt idx="376">
                  <c:v>4.7032999999999996</c:v>
                </c:pt>
                <c:pt idx="377">
                  <c:v>4.7039999999999997</c:v>
                </c:pt>
                <c:pt idx="378">
                  <c:v>4.7046000000000001</c:v>
                </c:pt>
                <c:pt idx="379">
                  <c:v>4.7050999999999998</c:v>
                </c:pt>
                <c:pt idx="380">
                  <c:v>4.7042000000000002</c:v>
                </c:pt>
                <c:pt idx="381">
                  <c:v>4.7022000000000004</c:v>
                </c:pt>
                <c:pt idx="382">
                  <c:v>4.7031000000000001</c:v>
                </c:pt>
                <c:pt idx="383">
                  <c:v>4.7034000000000002</c:v>
                </c:pt>
                <c:pt idx="384">
                  <c:v>4.7028999999999996</c:v>
                </c:pt>
                <c:pt idx="385">
                  <c:v>4.7032999999999996</c:v>
                </c:pt>
                <c:pt idx="386">
                  <c:v>4.7027999999999999</c:v>
                </c:pt>
                <c:pt idx="387">
                  <c:v>4.7024999999999997</c:v>
                </c:pt>
                <c:pt idx="388">
                  <c:v>4.7023999999999999</c:v>
                </c:pt>
                <c:pt idx="389">
                  <c:v>4.7024999999999997</c:v>
                </c:pt>
                <c:pt idx="390">
                  <c:v>4.7024999999999997</c:v>
                </c:pt>
                <c:pt idx="391">
                  <c:v>4.7027999999999999</c:v>
                </c:pt>
                <c:pt idx="392">
                  <c:v>4.7030000000000003</c:v>
                </c:pt>
                <c:pt idx="393">
                  <c:v>4.7027000000000001</c:v>
                </c:pt>
                <c:pt idx="394">
                  <c:v>4.7018000000000004</c:v>
                </c:pt>
                <c:pt idx="395">
                  <c:v>4.7023000000000001</c:v>
                </c:pt>
                <c:pt idx="396">
                  <c:v>4.7023999999999999</c:v>
                </c:pt>
                <c:pt idx="397">
                  <c:v>4.7042000000000002</c:v>
                </c:pt>
                <c:pt idx="398">
                  <c:v>4.7041000000000004</c:v>
                </c:pt>
                <c:pt idx="399">
                  <c:v>4.7046999999999999</c:v>
                </c:pt>
                <c:pt idx="400">
                  <c:v>4.7054999999999998</c:v>
                </c:pt>
                <c:pt idx="401">
                  <c:v>4.7055999999999996</c:v>
                </c:pt>
                <c:pt idx="402">
                  <c:v>4.7062999999999997</c:v>
                </c:pt>
                <c:pt idx="403">
                  <c:v>4.7061999999999999</c:v>
                </c:pt>
                <c:pt idx="404">
                  <c:v>4.7047999999999996</c:v>
                </c:pt>
                <c:pt idx="405">
                  <c:v>4.7061999999999999</c:v>
                </c:pt>
                <c:pt idx="406">
                  <c:v>4.7068000000000003</c:v>
                </c:pt>
                <c:pt idx="407">
                  <c:v>4.7080000000000002</c:v>
                </c:pt>
                <c:pt idx="408">
                  <c:v>4.7098000000000004</c:v>
                </c:pt>
                <c:pt idx="409">
                  <c:v>4.7111000000000001</c:v>
                </c:pt>
                <c:pt idx="410">
                  <c:v>4.7096999999999998</c:v>
                </c:pt>
                <c:pt idx="411">
                  <c:v>4.7111999999999998</c:v>
                </c:pt>
                <c:pt idx="412">
                  <c:v>4.7114000000000003</c:v>
                </c:pt>
                <c:pt idx="413">
                  <c:v>4.7103000000000002</c:v>
                </c:pt>
                <c:pt idx="414">
                  <c:v>4.7096999999999998</c:v>
                </c:pt>
                <c:pt idx="415">
                  <c:v>4.71</c:v>
                </c:pt>
                <c:pt idx="416">
                  <c:v>4.7085999999999997</c:v>
                </c:pt>
                <c:pt idx="417">
                  <c:v>4.7095000000000002</c:v>
                </c:pt>
                <c:pt idx="418">
                  <c:v>4.7085999999999997</c:v>
                </c:pt>
                <c:pt idx="419">
                  <c:v>4.7095000000000002</c:v>
                </c:pt>
                <c:pt idx="420">
                  <c:v>4.7102000000000004</c:v>
                </c:pt>
                <c:pt idx="421">
                  <c:v>4.7131999999999996</c:v>
                </c:pt>
                <c:pt idx="422">
                  <c:v>4.7145000000000001</c:v>
                </c:pt>
                <c:pt idx="423">
                  <c:v>4.7161</c:v>
                </c:pt>
                <c:pt idx="424">
                  <c:v>4.7160000000000002</c:v>
                </c:pt>
                <c:pt idx="425">
                  <c:v>4.7145999999999999</c:v>
                </c:pt>
                <c:pt idx="426">
                  <c:v>4.7140000000000004</c:v>
                </c:pt>
                <c:pt idx="427">
                  <c:v>4.7133000000000003</c:v>
                </c:pt>
                <c:pt idx="428">
                  <c:v>4.7122000000000002</c:v>
                </c:pt>
                <c:pt idx="429">
                  <c:v>4.7122999999999999</c:v>
                </c:pt>
                <c:pt idx="430">
                  <c:v>4.7114000000000003</c:v>
                </c:pt>
                <c:pt idx="431">
                  <c:v>4.7110000000000003</c:v>
                </c:pt>
                <c:pt idx="432">
                  <c:v>4.7110000000000003</c:v>
                </c:pt>
                <c:pt idx="433">
                  <c:v>4.7115</c:v>
                </c:pt>
                <c:pt idx="434">
                  <c:v>4.7123999999999997</c:v>
                </c:pt>
                <c:pt idx="435">
                  <c:v>4.7126000000000001</c:v>
                </c:pt>
                <c:pt idx="436">
                  <c:v>4.7135999999999996</c:v>
                </c:pt>
                <c:pt idx="437">
                  <c:v>4.7130000000000001</c:v>
                </c:pt>
                <c:pt idx="438">
                  <c:v>4.7126000000000001</c:v>
                </c:pt>
                <c:pt idx="439">
                  <c:v>4.7134999999999998</c:v>
                </c:pt>
                <c:pt idx="440">
                  <c:v>4.7133000000000003</c:v>
                </c:pt>
                <c:pt idx="441">
                  <c:v>4.7117000000000004</c:v>
                </c:pt>
                <c:pt idx="442">
                  <c:v>4.7106000000000003</c:v>
                </c:pt>
                <c:pt idx="443">
                  <c:v>4.7096999999999998</c:v>
                </c:pt>
                <c:pt idx="444">
                  <c:v>4.7092000000000001</c:v>
                </c:pt>
                <c:pt idx="445">
                  <c:v>4.7084999999999999</c:v>
                </c:pt>
                <c:pt idx="446">
                  <c:v>4.7077</c:v>
                </c:pt>
                <c:pt idx="447">
                  <c:v>4.7069000000000001</c:v>
                </c:pt>
                <c:pt idx="448">
                  <c:v>4.7070999999999996</c:v>
                </c:pt>
                <c:pt idx="449">
                  <c:v>4.7066999999999997</c:v>
                </c:pt>
                <c:pt idx="450">
                  <c:v>4.7061999999999999</c:v>
                </c:pt>
                <c:pt idx="451">
                  <c:v>4.7058</c:v>
                </c:pt>
                <c:pt idx="452">
                  <c:v>4.7058</c:v>
                </c:pt>
                <c:pt idx="453">
                  <c:v>4.7055999999999996</c:v>
                </c:pt>
                <c:pt idx="454">
                  <c:v>4.7061000000000002</c:v>
                </c:pt>
                <c:pt idx="455">
                  <c:v>4.7065000000000001</c:v>
                </c:pt>
                <c:pt idx="456">
                  <c:v>4.7062999999999997</c:v>
                </c:pt>
                <c:pt idx="457">
                  <c:v>4.7069999999999999</c:v>
                </c:pt>
                <c:pt idx="458">
                  <c:v>4.7073</c:v>
                </c:pt>
                <c:pt idx="459">
                  <c:v>4.7077</c:v>
                </c:pt>
                <c:pt idx="460">
                  <c:v>4.7077</c:v>
                </c:pt>
                <c:pt idx="461">
                  <c:v>4.7073999999999998</c:v>
                </c:pt>
                <c:pt idx="462">
                  <c:v>4.7072000000000003</c:v>
                </c:pt>
                <c:pt idx="463">
                  <c:v>4.7065999999999999</c:v>
                </c:pt>
                <c:pt idx="464">
                  <c:v>4.7065000000000001</c:v>
                </c:pt>
                <c:pt idx="465">
                  <c:v>4.7064000000000004</c:v>
                </c:pt>
                <c:pt idx="466">
                  <c:v>4.7065000000000001</c:v>
                </c:pt>
                <c:pt idx="467">
                  <c:v>4.7058999999999997</c:v>
                </c:pt>
                <c:pt idx="468">
                  <c:v>4.7055999999999996</c:v>
                </c:pt>
                <c:pt idx="469">
                  <c:v>4.7050999999999998</c:v>
                </c:pt>
                <c:pt idx="470">
                  <c:v>4.7054</c:v>
                </c:pt>
                <c:pt idx="471">
                  <c:v>4.7050000000000001</c:v>
                </c:pt>
                <c:pt idx="472">
                  <c:v>4.7051999999999996</c:v>
                </c:pt>
                <c:pt idx="473">
                  <c:v>4.7058</c:v>
                </c:pt>
                <c:pt idx="474">
                  <c:v>4.7049000000000003</c:v>
                </c:pt>
                <c:pt idx="475">
                  <c:v>4.7045000000000003</c:v>
                </c:pt>
                <c:pt idx="476">
                  <c:v>4.7037000000000004</c:v>
                </c:pt>
                <c:pt idx="477">
                  <c:v>4.7035999999999998</c:v>
                </c:pt>
                <c:pt idx="478">
                  <c:v>4.7035999999999998</c:v>
                </c:pt>
                <c:pt idx="479">
                  <c:v>4.7039999999999997</c:v>
                </c:pt>
                <c:pt idx="480">
                  <c:v>4.7041000000000004</c:v>
                </c:pt>
                <c:pt idx="481">
                  <c:v>4.7047999999999996</c:v>
                </c:pt>
                <c:pt idx="482">
                  <c:v>4.7038000000000002</c:v>
                </c:pt>
                <c:pt idx="483">
                  <c:v>4.7035</c:v>
                </c:pt>
                <c:pt idx="484">
                  <c:v>4.7042999999999999</c:v>
                </c:pt>
                <c:pt idx="485">
                  <c:v>4.7031000000000001</c:v>
                </c:pt>
                <c:pt idx="486">
                  <c:v>4.7030000000000003</c:v>
                </c:pt>
                <c:pt idx="487">
                  <c:v>4.7026000000000003</c:v>
                </c:pt>
                <c:pt idx="488">
                  <c:v>4.7024999999999997</c:v>
                </c:pt>
                <c:pt idx="489">
                  <c:v>4.6928000000000001</c:v>
                </c:pt>
                <c:pt idx="490">
                  <c:v>4.6847000000000003</c:v>
                </c:pt>
                <c:pt idx="491">
                  <c:v>4.6852</c:v>
                </c:pt>
                <c:pt idx="492">
                  <c:v>4.6801000000000004</c:v>
                </c:pt>
                <c:pt idx="493">
                  <c:v>4.6791999999999998</c:v>
                </c:pt>
                <c:pt idx="494">
                  <c:v>4.6772</c:v>
                </c:pt>
                <c:pt idx="495">
                  <c:v>4.6757</c:v>
                </c:pt>
                <c:pt idx="496">
                  <c:v>4.6748000000000003</c:v>
                </c:pt>
                <c:pt idx="497">
                  <c:v>4.6741999999999999</c:v>
                </c:pt>
                <c:pt idx="498">
                  <c:v>4.6726000000000001</c:v>
                </c:pt>
                <c:pt idx="499">
                  <c:v>4.6719999999999997</c:v>
                </c:pt>
                <c:pt idx="500">
                  <c:v>4.6718999999999999</c:v>
                </c:pt>
                <c:pt idx="501">
                  <c:v>4.6685999999999996</c:v>
                </c:pt>
                <c:pt idx="502">
                  <c:v>4.6653000000000002</c:v>
                </c:pt>
                <c:pt idx="503">
                  <c:v>4.6230000000000002</c:v>
                </c:pt>
                <c:pt idx="504">
                  <c:v>4.6044999999999998</c:v>
                </c:pt>
                <c:pt idx="505">
                  <c:v>4.5941000000000001</c:v>
                </c:pt>
                <c:pt idx="506">
                  <c:v>4.5873999999999997</c:v>
                </c:pt>
                <c:pt idx="507">
                  <c:v>4.5796000000000001</c:v>
                </c:pt>
                <c:pt idx="508">
                  <c:v>4.5721999999999996</c:v>
                </c:pt>
                <c:pt idx="509">
                  <c:v>4.5660999999999996</c:v>
                </c:pt>
                <c:pt idx="510">
                  <c:v>4.5595999999999997</c:v>
                </c:pt>
                <c:pt idx="511">
                  <c:v>4.5556999999999999</c:v>
                </c:pt>
                <c:pt idx="512">
                  <c:v>4.5519999999999996</c:v>
                </c:pt>
                <c:pt idx="513">
                  <c:v>4.5491000000000001</c:v>
                </c:pt>
                <c:pt idx="514">
                  <c:v>4.5457999999999998</c:v>
                </c:pt>
                <c:pt idx="515">
                  <c:v>4.5387000000000004</c:v>
                </c:pt>
                <c:pt idx="516">
                  <c:v>4.5317999999999996</c:v>
                </c:pt>
                <c:pt idx="517">
                  <c:v>4.5251999999999999</c:v>
                </c:pt>
                <c:pt idx="518">
                  <c:v>4.4759000000000002</c:v>
                </c:pt>
                <c:pt idx="519">
                  <c:v>4.4481999999999999</c:v>
                </c:pt>
                <c:pt idx="520">
                  <c:v>4.4389000000000003</c:v>
                </c:pt>
                <c:pt idx="521">
                  <c:v>4.4261999999999997</c:v>
                </c:pt>
                <c:pt idx="522">
                  <c:v>4.4118000000000004</c:v>
                </c:pt>
                <c:pt idx="523">
                  <c:v>4.4044999999999996</c:v>
                </c:pt>
                <c:pt idx="524">
                  <c:v>4.3949999999999996</c:v>
                </c:pt>
                <c:pt idx="525">
                  <c:v>4.3848000000000003</c:v>
                </c:pt>
                <c:pt idx="526">
                  <c:v>4.3754</c:v>
                </c:pt>
                <c:pt idx="527">
                  <c:v>4.3644999999999996</c:v>
                </c:pt>
                <c:pt idx="528">
                  <c:v>4.3497000000000003</c:v>
                </c:pt>
                <c:pt idx="529">
                  <c:v>4.3346</c:v>
                </c:pt>
                <c:pt idx="530">
                  <c:v>4.3143000000000002</c:v>
                </c:pt>
                <c:pt idx="531">
                  <c:v>4.2893999999999997</c:v>
                </c:pt>
                <c:pt idx="532">
                  <c:v>4.2610999999999999</c:v>
                </c:pt>
                <c:pt idx="533">
                  <c:v>4.2249999999999996</c:v>
                </c:pt>
                <c:pt idx="534">
                  <c:v>4.1794000000000002</c:v>
                </c:pt>
                <c:pt idx="535">
                  <c:v>4.1470000000000002</c:v>
                </c:pt>
                <c:pt idx="536">
                  <c:v>4.1177999999999999</c:v>
                </c:pt>
                <c:pt idx="537">
                  <c:v>4.0873999999999997</c:v>
                </c:pt>
                <c:pt idx="538">
                  <c:v>3.3212999999999999</c:v>
                </c:pt>
                <c:pt idx="539">
                  <c:v>3.2570000000000001</c:v>
                </c:pt>
                <c:pt idx="540">
                  <c:v>3.1985999999999999</c:v>
                </c:pt>
                <c:pt idx="541">
                  <c:v>3.1575000000000002</c:v>
                </c:pt>
                <c:pt idx="542">
                  <c:v>3.1294</c:v>
                </c:pt>
                <c:pt idx="543">
                  <c:v>3.1000999999999999</c:v>
                </c:pt>
                <c:pt idx="544">
                  <c:v>3.0623</c:v>
                </c:pt>
                <c:pt idx="545">
                  <c:v>3.028</c:v>
                </c:pt>
                <c:pt idx="546">
                  <c:v>3.0002</c:v>
                </c:pt>
                <c:pt idx="547">
                  <c:v>2.9780000000000002</c:v>
                </c:pt>
                <c:pt idx="548">
                  <c:v>2.9497</c:v>
                </c:pt>
                <c:pt idx="549">
                  <c:v>2.9091</c:v>
                </c:pt>
                <c:pt idx="550">
                  <c:v>2.8858000000000001</c:v>
                </c:pt>
                <c:pt idx="551">
                  <c:v>2.8525999999999998</c:v>
                </c:pt>
                <c:pt idx="552">
                  <c:v>2.8189000000000002</c:v>
                </c:pt>
                <c:pt idx="553">
                  <c:v>2.7900999999999998</c:v>
                </c:pt>
                <c:pt idx="554">
                  <c:v>2.7623000000000002</c:v>
                </c:pt>
                <c:pt idx="555">
                  <c:v>2.7410000000000001</c:v>
                </c:pt>
                <c:pt idx="556">
                  <c:v>2.6423999999999999</c:v>
                </c:pt>
                <c:pt idx="557">
                  <c:v>2.5613999999999999</c:v>
                </c:pt>
                <c:pt idx="558">
                  <c:v>2.5015999999999998</c:v>
                </c:pt>
                <c:pt idx="559">
                  <c:v>2.4582000000000002</c:v>
                </c:pt>
                <c:pt idx="560">
                  <c:v>2.4201999999999999</c:v>
                </c:pt>
                <c:pt idx="561">
                  <c:v>2.3885000000000001</c:v>
                </c:pt>
                <c:pt idx="562">
                  <c:v>2.3597000000000001</c:v>
                </c:pt>
                <c:pt idx="563">
                  <c:v>2.3340999999999998</c:v>
                </c:pt>
                <c:pt idx="564">
                  <c:v>2.3003</c:v>
                </c:pt>
                <c:pt idx="565">
                  <c:v>2.2768000000000002</c:v>
                </c:pt>
                <c:pt idx="566">
                  <c:v>2.2511999999999999</c:v>
                </c:pt>
                <c:pt idx="567">
                  <c:v>2.2292999999999998</c:v>
                </c:pt>
                <c:pt idx="568">
                  <c:v>2.2002999999999999</c:v>
                </c:pt>
                <c:pt idx="569">
                  <c:v>2.1855000000000002</c:v>
                </c:pt>
                <c:pt idx="570">
                  <c:v>2.1646999999999998</c:v>
                </c:pt>
                <c:pt idx="571">
                  <c:v>2.1539000000000001</c:v>
                </c:pt>
                <c:pt idx="572">
                  <c:v>2.1339000000000001</c:v>
                </c:pt>
                <c:pt idx="573">
                  <c:v>2.1147</c:v>
                </c:pt>
                <c:pt idx="574">
                  <c:v>2.0901999999999998</c:v>
                </c:pt>
                <c:pt idx="575">
                  <c:v>2.0699000000000001</c:v>
                </c:pt>
                <c:pt idx="576">
                  <c:v>2.0543</c:v>
                </c:pt>
                <c:pt idx="577">
                  <c:v>2.0367000000000002</c:v>
                </c:pt>
                <c:pt idx="578">
                  <c:v>2.0251999999999999</c:v>
                </c:pt>
                <c:pt idx="579">
                  <c:v>2.0190000000000001</c:v>
                </c:pt>
                <c:pt idx="580">
                  <c:v>2.0057</c:v>
                </c:pt>
                <c:pt idx="581">
                  <c:v>1.9966999999999999</c:v>
                </c:pt>
                <c:pt idx="582">
                  <c:v>1.9875</c:v>
                </c:pt>
                <c:pt idx="583">
                  <c:v>1.9806999999999999</c:v>
                </c:pt>
                <c:pt idx="584">
                  <c:v>1.9770000000000001</c:v>
                </c:pt>
                <c:pt idx="585">
                  <c:v>1.9695</c:v>
                </c:pt>
                <c:pt idx="586">
                  <c:v>1.9602999999999999</c:v>
                </c:pt>
                <c:pt idx="587">
                  <c:v>1.9540999999999999</c:v>
                </c:pt>
                <c:pt idx="588">
                  <c:v>1.9498</c:v>
                </c:pt>
                <c:pt idx="589">
                  <c:v>1.9472</c:v>
                </c:pt>
                <c:pt idx="590">
                  <c:v>1.9454</c:v>
                </c:pt>
                <c:pt idx="591">
                  <c:v>1.9437</c:v>
                </c:pt>
                <c:pt idx="592">
                  <c:v>1.9432</c:v>
                </c:pt>
                <c:pt idx="593">
                  <c:v>1.9407000000000001</c:v>
                </c:pt>
                <c:pt idx="594">
                  <c:v>1.9399</c:v>
                </c:pt>
                <c:pt idx="595">
                  <c:v>1.9379999999999999</c:v>
                </c:pt>
                <c:pt idx="596">
                  <c:v>1.9369000000000001</c:v>
                </c:pt>
                <c:pt idx="597">
                  <c:v>1.9350000000000001</c:v>
                </c:pt>
                <c:pt idx="598">
                  <c:v>1.9316</c:v>
                </c:pt>
                <c:pt idx="599">
                  <c:v>1.9300999999999999</c:v>
                </c:pt>
                <c:pt idx="600">
                  <c:v>1.9275</c:v>
                </c:pt>
                <c:pt idx="601">
                  <c:v>1.9248000000000001</c:v>
                </c:pt>
                <c:pt idx="602">
                  <c:v>1.923</c:v>
                </c:pt>
                <c:pt idx="603">
                  <c:v>1.9222999999999999</c:v>
                </c:pt>
                <c:pt idx="604">
                  <c:v>1.9195</c:v>
                </c:pt>
                <c:pt idx="605">
                  <c:v>1.9181999999999999</c:v>
                </c:pt>
                <c:pt idx="606">
                  <c:v>1.9140999999999999</c:v>
                </c:pt>
                <c:pt idx="607">
                  <c:v>1.9118999999999999</c:v>
                </c:pt>
                <c:pt idx="608">
                  <c:v>1.9111</c:v>
                </c:pt>
                <c:pt idx="609">
                  <c:v>1.9100999999999999</c:v>
                </c:pt>
                <c:pt idx="610">
                  <c:v>1.9088000000000001</c:v>
                </c:pt>
                <c:pt idx="611">
                  <c:v>1.9036999999999999</c:v>
                </c:pt>
                <c:pt idx="612">
                  <c:v>1.9005000000000001</c:v>
                </c:pt>
                <c:pt idx="613">
                  <c:v>1.8978999999999999</c:v>
                </c:pt>
                <c:pt idx="614">
                  <c:v>1.8951</c:v>
                </c:pt>
                <c:pt idx="615">
                  <c:v>1.8935</c:v>
                </c:pt>
                <c:pt idx="616">
                  <c:v>1.8896999999999999</c:v>
                </c:pt>
                <c:pt idx="617">
                  <c:v>1.8866000000000001</c:v>
                </c:pt>
                <c:pt idx="618">
                  <c:v>1.8835</c:v>
                </c:pt>
                <c:pt idx="619">
                  <c:v>1.8809</c:v>
                </c:pt>
                <c:pt idx="620">
                  <c:v>1.8795999999999999</c:v>
                </c:pt>
                <c:pt idx="621">
                  <c:v>1.8778999999999999</c:v>
                </c:pt>
                <c:pt idx="622">
                  <c:v>1.8754</c:v>
                </c:pt>
                <c:pt idx="623">
                  <c:v>1.8738999999999999</c:v>
                </c:pt>
                <c:pt idx="624">
                  <c:v>1.8734</c:v>
                </c:pt>
                <c:pt idx="625">
                  <c:v>1.8718999999999999</c:v>
                </c:pt>
                <c:pt idx="626">
                  <c:v>1.8689</c:v>
                </c:pt>
                <c:pt idx="627">
                  <c:v>1.8664000000000001</c:v>
                </c:pt>
                <c:pt idx="628">
                  <c:v>1.8633</c:v>
                </c:pt>
                <c:pt idx="629">
                  <c:v>1.8604000000000001</c:v>
                </c:pt>
                <c:pt idx="630">
                  <c:v>1.8588</c:v>
                </c:pt>
                <c:pt idx="631">
                  <c:v>1.8572</c:v>
                </c:pt>
                <c:pt idx="632">
                  <c:v>1.855</c:v>
                </c:pt>
                <c:pt idx="633">
                  <c:v>1.8543000000000001</c:v>
                </c:pt>
                <c:pt idx="634">
                  <c:v>1.8537999999999999</c:v>
                </c:pt>
                <c:pt idx="635">
                  <c:v>1.8542000000000001</c:v>
                </c:pt>
                <c:pt idx="636">
                  <c:v>1.8553999999999999</c:v>
                </c:pt>
                <c:pt idx="637">
                  <c:v>1.8555999999999999</c:v>
                </c:pt>
                <c:pt idx="638">
                  <c:v>1.8511</c:v>
                </c:pt>
                <c:pt idx="639">
                  <c:v>1.8519000000000001</c:v>
                </c:pt>
                <c:pt idx="640">
                  <c:v>1.8520000000000001</c:v>
                </c:pt>
                <c:pt idx="641">
                  <c:v>1.8521000000000001</c:v>
                </c:pt>
                <c:pt idx="642">
                  <c:v>1.8529</c:v>
                </c:pt>
                <c:pt idx="643">
                  <c:v>1.8524</c:v>
                </c:pt>
                <c:pt idx="644">
                  <c:v>1.8512999999999999</c:v>
                </c:pt>
                <c:pt idx="645">
                  <c:v>1.8516999999999999</c:v>
                </c:pt>
                <c:pt idx="646">
                  <c:v>1.8528</c:v>
                </c:pt>
                <c:pt idx="647">
                  <c:v>1.8532999999999999</c:v>
                </c:pt>
                <c:pt idx="648">
                  <c:v>1.8536999999999999</c:v>
                </c:pt>
                <c:pt idx="649">
                  <c:v>1.8535999999999999</c:v>
                </c:pt>
                <c:pt idx="650">
                  <c:v>1.8541000000000001</c:v>
                </c:pt>
                <c:pt idx="651">
                  <c:v>1.853</c:v>
                </c:pt>
                <c:pt idx="652">
                  <c:v>1.8525</c:v>
                </c:pt>
                <c:pt idx="653">
                  <c:v>1.8512999999999999</c:v>
                </c:pt>
                <c:pt idx="654">
                  <c:v>1.8515999999999999</c:v>
                </c:pt>
                <c:pt idx="655">
                  <c:v>1.851</c:v>
                </c:pt>
                <c:pt idx="656">
                  <c:v>1.8509</c:v>
                </c:pt>
                <c:pt idx="657">
                  <c:v>1.8509</c:v>
                </c:pt>
                <c:pt idx="658">
                  <c:v>1.8504</c:v>
                </c:pt>
                <c:pt idx="659">
                  <c:v>1.8522000000000001</c:v>
                </c:pt>
                <c:pt idx="660">
                  <c:v>1.8531</c:v>
                </c:pt>
                <c:pt idx="661">
                  <c:v>1.8529</c:v>
                </c:pt>
                <c:pt idx="662">
                  <c:v>1.8527</c:v>
                </c:pt>
                <c:pt idx="663">
                  <c:v>1.8519000000000001</c:v>
                </c:pt>
                <c:pt idx="664">
                  <c:v>1.8519000000000001</c:v>
                </c:pt>
                <c:pt idx="665">
                  <c:v>1.8528</c:v>
                </c:pt>
                <c:pt idx="666">
                  <c:v>1.8532</c:v>
                </c:pt>
                <c:pt idx="667">
                  <c:v>1.8526</c:v>
                </c:pt>
                <c:pt idx="668">
                  <c:v>1.8534999999999999</c:v>
                </c:pt>
                <c:pt idx="669">
                  <c:v>1.853</c:v>
                </c:pt>
                <c:pt idx="670">
                  <c:v>1.8534999999999999</c:v>
                </c:pt>
                <c:pt idx="671">
                  <c:v>1.8533999999999999</c:v>
                </c:pt>
                <c:pt idx="672">
                  <c:v>1.8532999999999999</c:v>
                </c:pt>
                <c:pt idx="673">
                  <c:v>1.8532999999999999</c:v>
                </c:pt>
                <c:pt idx="674">
                  <c:v>1.8533999999999999</c:v>
                </c:pt>
                <c:pt idx="675">
                  <c:v>1.8533999999999999</c:v>
                </c:pt>
                <c:pt idx="676">
                  <c:v>1.8544</c:v>
                </c:pt>
                <c:pt idx="677">
                  <c:v>1.8602000000000001</c:v>
                </c:pt>
                <c:pt idx="678">
                  <c:v>1.8638999999999999</c:v>
                </c:pt>
                <c:pt idx="679">
                  <c:v>1.8654999999999999</c:v>
                </c:pt>
                <c:pt idx="680">
                  <c:v>1.8663000000000001</c:v>
                </c:pt>
                <c:pt idx="681">
                  <c:v>1.8666</c:v>
                </c:pt>
                <c:pt idx="682">
                  <c:v>1.8672</c:v>
                </c:pt>
                <c:pt idx="683">
                  <c:v>1.8677999999999999</c:v>
                </c:pt>
                <c:pt idx="684">
                  <c:v>1.8688</c:v>
                </c:pt>
                <c:pt idx="685">
                  <c:v>1.8697999999999999</c:v>
                </c:pt>
                <c:pt idx="686">
                  <c:v>1.8709</c:v>
                </c:pt>
                <c:pt idx="687">
                  <c:v>1.8712</c:v>
                </c:pt>
                <c:pt idx="688">
                  <c:v>1.8727</c:v>
                </c:pt>
                <c:pt idx="689">
                  <c:v>1.8762000000000001</c:v>
                </c:pt>
                <c:pt idx="690">
                  <c:v>1.8779999999999999</c:v>
                </c:pt>
                <c:pt idx="691">
                  <c:v>1.8948</c:v>
                </c:pt>
                <c:pt idx="692">
                  <c:v>1.9096</c:v>
                </c:pt>
                <c:pt idx="693">
                  <c:v>1.9233</c:v>
                </c:pt>
                <c:pt idx="694">
                  <c:v>1.9331</c:v>
                </c:pt>
                <c:pt idx="695">
                  <c:v>1.9434</c:v>
                </c:pt>
                <c:pt idx="696">
                  <c:v>1.9548000000000001</c:v>
                </c:pt>
                <c:pt idx="697">
                  <c:v>1.9735</c:v>
                </c:pt>
                <c:pt idx="698">
                  <c:v>1.9908999999999999</c:v>
                </c:pt>
                <c:pt idx="699">
                  <c:v>2.0186999999999999</c:v>
                </c:pt>
                <c:pt idx="700">
                  <c:v>2.0339999999999998</c:v>
                </c:pt>
                <c:pt idx="701">
                  <c:v>2.0453000000000001</c:v>
                </c:pt>
                <c:pt idx="702">
                  <c:v>2.0526</c:v>
                </c:pt>
                <c:pt idx="703">
                  <c:v>2.0619000000000001</c:v>
                </c:pt>
                <c:pt idx="704">
                  <c:v>2.0708000000000002</c:v>
                </c:pt>
                <c:pt idx="705">
                  <c:v>2.0807000000000002</c:v>
                </c:pt>
                <c:pt idx="706">
                  <c:v>2.0920000000000001</c:v>
                </c:pt>
                <c:pt idx="707">
                  <c:v>2.1009000000000002</c:v>
                </c:pt>
                <c:pt idx="708">
                  <c:v>2.1128</c:v>
                </c:pt>
                <c:pt idx="709">
                  <c:v>2.1215999999999999</c:v>
                </c:pt>
                <c:pt idx="710">
                  <c:v>2.1276000000000002</c:v>
                </c:pt>
                <c:pt idx="711">
                  <c:v>2.1334</c:v>
                </c:pt>
                <c:pt idx="712">
                  <c:v>2.1408</c:v>
                </c:pt>
                <c:pt idx="713">
                  <c:v>2.1478999999999999</c:v>
                </c:pt>
                <c:pt idx="714">
                  <c:v>2.1534</c:v>
                </c:pt>
                <c:pt idx="715">
                  <c:v>2.1575000000000002</c:v>
                </c:pt>
                <c:pt idx="716">
                  <c:v>2.1606999999999998</c:v>
                </c:pt>
                <c:pt idx="717">
                  <c:v>2.1661999999999999</c:v>
                </c:pt>
                <c:pt idx="718">
                  <c:v>2.1718000000000002</c:v>
                </c:pt>
                <c:pt idx="719">
                  <c:v>2.1749000000000001</c:v>
                </c:pt>
                <c:pt idx="720">
                  <c:v>2.1768999999999998</c:v>
                </c:pt>
                <c:pt idx="721">
                  <c:v>2.1787999999999998</c:v>
                </c:pt>
                <c:pt idx="722">
                  <c:v>2.1798999999999999</c:v>
                </c:pt>
                <c:pt idx="723">
                  <c:v>2.1798999999999999</c:v>
                </c:pt>
                <c:pt idx="724">
                  <c:v>2.1789999999999998</c:v>
                </c:pt>
                <c:pt idx="725">
                  <c:v>2.1789000000000001</c:v>
                </c:pt>
                <c:pt idx="726">
                  <c:v>2.1785000000000001</c:v>
                </c:pt>
                <c:pt idx="727">
                  <c:v>2.1783000000000001</c:v>
                </c:pt>
                <c:pt idx="728">
                  <c:v>2.1798000000000002</c:v>
                </c:pt>
                <c:pt idx="729">
                  <c:v>2.1806000000000001</c:v>
                </c:pt>
                <c:pt idx="730">
                  <c:v>2.1812999999999998</c:v>
                </c:pt>
                <c:pt idx="731">
                  <c:v>2.1821999999999999</c:v>
                </c:pt>
                <c:pt idx="732">
                  <c:v>2.1817000000000002</c:v>
                </c:pt>
                <c:pt idx="733">
                  <c:v>2.1817000000000002</c:v>
                </c:pt>
                <c:pt idx="734">
                  <c:v>2.1821999999999999</c:v>
                </c:pt>
                <c:pt idx="735">
                  <c:v>2.1825999999999999</c:v>
                </c:pt>
                <c:pt idx="736">
                  <c:v>2.1825999999999999</c:v>
                </c:pt>
                <c:pt idx="737">
                  <c:v>2.1833999999999998</c:v>
                </c:pt>
                <c:pt idx="738">
                  <c:v>2.1837</c:v>
                </c:pt>
                <c:pt idx="739">
                  <c:v>2.1855000000000002</c:v>
                </c:pt>
                <c:pt idx="740">
                  <c:v>2.1878000000000002</c:v>
                </c:pt>
                <c:pt idx="741">
                  <c:v>2.1905999999999999</c:v>
                </c:pt>
                <c:pt idx="742">
                  <c:v>2.1917</c:v>
                </c:pt>
                <c:pt idx="743">
                  <c:v>2.194</c:v>
                </c:pt>
                <c:pt idx="744">
                  <c:v>2.1951000000000001</c:v>
                </c:pt>
                <c:pt idx="745">
                  <c:v>2.1962999999999999</c:v>
                </c:pt>
                <c:pt idx="746">
                  <c:v>2.1970999999999998</c:v>
                </c:pt>
                <c:pt idx="747">
                  <c:v>2.1978</c:v>
                </c:pt>
                <c:pt idx="748">
                  <c:v>2.1979000000000002</c:v>
                </c:pt>
                <c:pt idx="749">
                  <c:v>2.1979000000000002</c:v>
                </c:pt>
                <c:pt idx="750">
                  <c:v>2.1981999999999999</c:v>
                </c:pt>
                <c:pt idx="751">
                  <c:v>2.2000000000000002</c:v>
                </c:pt>
                <c:pt idx="752">
                  <c:v>2.2021999999999999</c:v>
                </c:pt>
                <c:pt idx="753">
                  <c:v>2.2039</c:v>
                </c:pt>
                <c:pt idx="754">
                  <c:v>2.2078000000000002</c:v>
                </c:pt>
                <c:pt idx="755">
                  <c:v>2.2086000000000001</c:v>
                </c:pt>
                <c:pt idx="756">
                  <c:v>2.2088999999999999</c:v>
                </c:pt>
                <c:pt idx="757">
                  <c:v>2.2111999999999998</c:v>
                </c:pt>
                <c:pt idx="758">
                  <c:v>2.2139000000000002</c:v>
                </c:pt>
                <c:pt idx="759">
                  <c:v>2.2151999999999998</c:v>
                </c:pt>
                <c:pt idx="760">
                  <c:v>2.2174999999999998</c:v>
                </c:pt>
                <c:pt idx="761">
                  <c:v>2.2191000000000001</c:v>
                </c:pt>
                <c:pt idx="762">
                  <c:v>2.2204000000000002</c:v>
                </c:pt>
                <c:pt idx="763">
                  <c:v>2.2206999999999999</c:v>
                </c:pt>
                <c:pt idx="764">
                  <c:v>2.2208999999999999</c:v>
                </c:pt>
                <c:pt idx="765">
                  <c:v>2.2212999999999998</c:v>
                </c:pt>
                <c:pt idx="766">
                  <c:v>2.2216</c:v>
                </c:pt>
                <c:pt idx="767">
                  <c:v>2.2219000000000002</c:v>
                </c:pt>
                <c:pt idx="768">
                  <c:v>2.2221000000000002</c:v>
                </c:pt>
                <c:pt idx="769">
                  <c:v>2.2225999999999999</c:v>
                </c:pt>
                <c:pt idx="770">
                  <c:v>2.2231000000000001</c:v>
                </c:pt>
                <c:pt idx="771">
                  <c:v>2.2233000000000001</c:v>
                </c:pt>
                <c:pt idx="772">
                  <c:v>2.2244999999999999</c:v>
                </c:pt>
                <c:pt idx="773">
                  <c:v>2.2244999999999999</c:v>
                </c:pt>
                <c:pt idx="774">
                  <c:v>2.2250999999999999</c:v>
                </c:pt>
                <c:pt idx="775">
                  <c:v>2.2269000000000001</c:v>
                </c:pt>
                <c:pt idx="776">
                  <c:v>2.2275</c:v>
                </c:pt>
                <c:pt idx="777">
                  <c:v>2.2277</c:v>
                </c:pt>
                <c:pt idx="778">
                  <c:v>2.2277</c:v>
                </c:pt>
                <c:pt idx="779">
                  <c:v>2.2302</c:v>
                </c:pt>
                <c:pt idx="780">
                  <c:v>2.2320000000000002</c:v>
                </c:pt>
                <c:pt idx="781">
                  <c:v>2.2336999999999998</c:v>
                </c:pt>
                <c:pt idx="782">
                  <c:v>2.2361</c:v>
                </c:pt>
                <c:pt idx="783">
                  <c:v>2.2366999999999999</c:v>
                </c:pt>
                <c:pt idx="784">
                  <c:v>2.2368999999999999</c:v>
                </c:pt>
                <c:pt idx="785">
                  <c:v>2.2374000000000001</c:v>
                </c:pt>
                <c:pt idx="786">
                  <c:v>2.2376</c:v>
                </c:pt>
                <c:pt idx="787">
                  <c:v>2.2376999999999998</c:v>
                </c:pt>
                <c:pt idx="788">
                  <c:v>2.2368999999999999</c:v>
                </c:pt>
                <c:pt idx="789">
                  <c:v>2.2383000000000002</c:v>
                </c:pt>
                <c:pt idx="790">
                  <c:v>2.2387999999999999</c:v>
                </c:pt>
                <c:pt idx="791">
                  <c:v>2.2391999999999999</c:v>
                </c:pt>
                <c:pt idx="792">
                  <c:v>2.2397</c:v>
                </c:pt>
                <c:pt idx="793">
                  <c:v>2.2400000000000002</c:v>
                </c:pt>
                <c:pt idx="794">
                  <c:v>2.2400000000000002</c:v>
                </c:pt>
                <c:pt idx="795">
                  <c:v>2.2408999999999999</c:v>
                </c:pt>
                <c:pt idx="796">
                  <c:v>2.2416999999999998</c:v>
                </c:pt>
                <c:pt idx="797">
                  <c:v>2.2429000000000001</c:v>
                </c:pt>
                <c:pt idx="798">
                  <c:v>2.2442000000000002</c:v>
                </c:pt>
                <c:pt idx="799">
                  <c:v>2.2450999999999999</c:v>
                </c:pt>
                <c:pt idx="800">
                  <c:v>2.2465000000000002</c:v>
                </c:pt>
                <c:pt idx="801">
                  <c:v>2.2480000000000002</c:v>
                </c:pt>
                <c:pt idx="802">
                  <c:v>2.2486999999999999</c:v>
                </c:pt>
                <c:pt idx="803">
                  <c:v>2.2490999999999999</c:v>
                </c:pt>
                <c:pt idx="804">
                  <c:v>2.2492000000000001</c:v>
                </c:pt>
                <c:pt idx="805">
                  <c:v>2.2492000000000001</c:v>
                </c:pt>
                <c:pt idx="806">
                  <c:v>2.2496999999999998</c:v>
                </c:pt>
                <c:pt idx="807">
                  <c:v>2.25</c:v>
                </c:pt>
                <c:pt idx="808">
                  <c:v>2.2501000000000002</c:v>
                </c:pt>
                <c:pt idx="809">
                  <c:v>2.2501000000000002</c:v>
                </c:pt>
                <c:pt idx="810">
                  <c:v>2.2502</c:v>
                </c:pt>
                <c:pt idx="811">
                  <c:v>2.2502</c:v>
                </c:pt>
                <c:pt idx="812">
                  <c:v>2.2502</c:v>
                </c:pt>
                <c:pt idx="813">
                  <c:v>2.2502</c:v>
                </c:pt>
                <c:pt idx="814">
                  <c:v>2.2501000000000002</c:v>
                </c:pt>
                <c:pt idx="815">
                  <c:v>2.2501000000000002</c:v>
                </c:pt>
                <c:pt idx="816">
                  <c:v>2.2551000000000001</c:v>
                </c:pt>
                <c:pt idx="817">
                  <c:v>2.2593999999999999</c:v>
                </c:pt>
                <c:pt idx="818">
                  <c:v>2.2629000000000001</c:v>
                </c:pt>
                <c:pt idx="819">
                  <c:v>2.2682000000000002</c:v>
                </c:pt>
                <c:pt idx="820">
                  <c:v>2.2801999999999998</c:v>
                </c:pt>
                <c:pt idx="821">
                  <c:v>2.2869000000000002</c:v>
                </c:pt>
                <c:pt idx="822">
                  <c:v>2.2915999999999999</c:v>
                </c:pt>
                <c:pt idx="823">
                  <c:v>2.2959999999999998</c:v>
                </c:pt>
                <c:pt idx="824">
                  <c:v>2.3027000000000002</c:v>
                </c:pt>
                <c:pt idx="825">
                  <c:v>2.3119999999999998</c:v>
                </c:pt>
                <c:pt idx="826">
                  <c:v>2.3176000000000001</c:v>
                </c:pt>
                <c:pt idx="827">
                  <c:v>2.3212999999999999</c:v>
                </c:pt>
                <c:pt idx="828">
                  <c:v>2.3237999999999999</c:v>
                </c:pt>
                <c:pt idx="829">
                  <c:v>2.3260999999999998</c:v>
                </c:pt>
                <c:pt idx="830">
                  <c:v>2.3285999999999998</c:v>
                </c:pt>
                <c:pt idx="831">
                  <c:v>2.3311000000000002</c:v>
                </c:pt>
                <c:pt idx="832">
                  <c:v>2.3325999999999998</c:v>
                </c:pt>
                <c:pt idx="833">
                  <c:v>2.3332000000000002</c:v>
                </c:pt>
                <c:pt idx="834">
                  <c:v>2.3338999999999999</c:v>
                </c:pt>
                <c:pt idx="835">
                  <c:v>2.3336000000000001</c:v>
                </c:pt>
                <c:pt idx="836">
                  <c:v>2.3340000000000001</c:v>
                </c:pt>
                <c:pt idx="837">
                  <c:v>2.3348</c:v>
                </c:pt>
                <c:pt idx="838">
                  <c:v>2.3359000000000001</c:v>
                </c:pt>
                <c:pt idx="839">
                  <c:v>2.3370000000000002</c:v>
                </c:pt>
                <c:pt idx="840">
                  <c:v>2.3378000000000001</c:v>
                </c:pt>
                <c:pt idx="841">
                  <c:v>2.3445</c:v>
                </c:pt>
                <c:pt idx="842">
                  <c:v>2.3473000000000002</c:v>
                </c:pt>
                <c:pt idx="843">
                  <c:v>2.351</c:v>
                </c:pt>
                <c:pt idx="844">
                  <c:v>2.3492000000000002</c:v>
                </c:pt>
                <c:pt idx="845">
                  <c:v>2.3496999999999999</c:v>
                </c:pt>
                <c:pt idx="846">
                  <c:v>2.3489</c:v>
                </c:pt>
                <c:pt idx="847">
                  <c:v>2.3496000000000001</c:v>
                </c:pt>
                <c:pt idx="848">
                  <c:v>2.35</c:v>
                </c:pt>
                <c:pt idx="849">
                  <c:v>2.3500999999999999</c:v>
                </c:pt>
                <c:pt idx="850">
                  <c:v>2.351</c:v>
                </c:pt>
                <c:pt idx="851">
                  <c:v>2.3517999999999999</c:v>
                </c:pt>
                <c:pt idx="852">
                  <c:v>2.3521999999999998</c:v>
                </c:pt>
                <c:pt idx="853">
                  <c:v>2.3525</c:v>
                </c:pt>
                <c:pt idx="854">
                  <c:v>2.3523999999999998</c:v>
                </c:pt>
                <c:pt idx="855">
                  <c:v>2.3521000000000001</c:v>
                </c:pt>
                <c:pt idx="856">
                  <c:v>2.3519999999999999</c:v>
                </c:pt>
                <c:pt idx="857">
                  <c:v>2.3519999999999999</c:v>
                </c:pt>
                <c:pt idx="858">
                  <c:v>2.3521000000000001</c:v>
                </c:pt>
                <c:pt idx="859">
                  <c:v>2.3523999999999998</c:v>
                </c:pt>
                <c:pt idx="860">
                  <c:v>2.3519999999999999</c:v>
                </c:pt>
                <c:pt idx="861">
                  <c:v>2.3521000000000001</c:v>
                </c:pt>
                <c:pt idx="862">
                  <c:v>2.3521000000000001</c:v>
                </c:pt>
                <c:pt idx="863">
                  <c:v>2.3525999999999998</c:v>
                </c:pt>
                <c:pt idx="864">
                  <c:v>2.3525</c:v>
                </c:pt>
                <c:pt idx="865">
                  <c:v>2.3530000000000002</c:v>
                </c:pt>
                <c:pt idx="866">
                  <c:v>2.3534999999999999</c:v>
                </c:pt>
                <c:pt idx="867">
                  <c:v>2.3530000000000002</c:v>
                </c:pt>
                <c:pt idx="868">
                  <c:v>2.3527999999999998</c:v>
                </c:pt>
                <c:pt idx="869">
                  <c:v>2.3525</c:v>
                </c:pt>
                <c:pt idx="870">
                  <c:v>2.3532999999999999</c:v>
                </c:pt>
                <c:pt idx="871">
                  <c:v>2.3525999999999998</c:v>
                </c:pt>
                <c:pt idx="872">
                  <c:v>2.3525</c:v>
                </c:pt>
                <c:pt idx="873">
                  <c:v>2.3525</c:v>
                </c:pt>
                <c:pt idx="874">
                  <c:v>2.3523000000000001</c:v>
                </c:pt>
                <c:pt idx="875">
                  <c:v>2.3521999999999998</c:v>
                </c:pt>
                <c:pt idx="876">
                  <c:v>2.3555999999999999</c:v>
                </c:pt>
                <c:pt idx="877">
                  <c:v>2.3582999999999998</c:v>
                </c:pt>
                <c:pt idx="878">
                  <c:v>2.3595000000000002</c:v>
                </c:pt>
                <c:pt idx="879">
                  <c:v>2.3607</c:v>
                </c:pt>
                <c:pt idx="880">
                  <c:v>2.3610000000000002</c:v>
                </c:pt>
                <c:pt idx="881">
                  <c:v>2.3618999999999999</c:v>
                </c:pt>
                <c:pt idx="882">
                  <c:v>2.3624000000000001</c:v>
                </c:pt>
                <c:pt idx="883">
                  <c:v>2.3632</c:v>
                </c:pt>
                <c:pt idx="884">
                  <c:v>2.3633000000000002</c:v>
                </c:pt>
                <c:pt idx="885">
                  <c:v>2.3618999999999999</c:v>
                </c:pt>
                <c:pt idx="886">
                  <c:v>2.3614999999999999</c:v>
                </c:pt>
                <c:pt idx="887">
                  <c:v>2.3635999999999999</c:v>
                </c:pt>
                <c:pt idx="888">
                  <c:v>2.3650000000000002</c:v>
                </c:pt>
                <c:pt idx="889">
                  <c:v>2.3656000000000001</c:v>
                </c:pt>
                <c:pt idx="890">
                  <c:v>2.3654999999999999</c:v>
                </c:pt>
                <c:pt idx="891">
                  <c:v>2.3654999999999999</c:v>
                </c:pt>
                <c:pt idx="892">
                  <c:v>2.3664000000000001</c:v>
                </c:pt>
                <c:pt idx="893">
                  <c:v>2.3664999999999998</c:v>
                </c:pt>
                <c:pt idx="894">
                  <c:v>2.3668</c:v>
                </c:pt>
                <c:pt idx="895">
                  <c:v>2.3677999999999999</c:v>
                </c:pt>
                <c:pt idx="896">
                  <c:v>2.3681999999999999</c:v>
                </c:pt>
                <c:pt idx="897">
                  <c:v>2.3677000000000001</c:v>
                </c:pt>
                <c:pt idx="898">
                  <c:v>2.3683999999999998</c:v>
                </c:pt>
                <c:pt idx="899">
                  <c:v>2.3702000000000001</c:v>
                </c:pt>
                <c:pt idx="900">
                  <c:v>2.3679999999999999</c:v>
                </c:pt>
                <c:pt idx="901">
                  <c:v>2.3685</c:v>
                </c:pt>
                <c:pt idx="902">
                  <c:v>2.3694999999999999</c:v>
                </c:pt>
                <c:pt idx="903">
                  <c:v>2.3698000000000001</c:v>
                </c:pt>
                <c:pt idx="904">
                  <c:v>2.3677000000000001</c:v>
                </c:pt>
                <c:pt idx="905">
                  <c:v>2.3694999999999999</c:v>
                </c:pt>
                <c:pt idx="906">
                  <c:v>2.3698000000000001</c:v>
                </c:pt>
                <c:pt idx="907">
                  <c:v>2.3679000000000001</c:v>
                </c:pt>
                <c:pt idx="908">
                  <c:v>2.3748999999999998</c:v>
                </c:pt>
                <c:pt idx="909">
                  <c:v>2.3809999999999998</c:v>
                </c:pt>
                <c:pt idx="910">
                  <c:v>2.3957999999999999</c:v>
                </c:pt>
                <c:pt idx="911">
                  <c:v>2.4011999999999998</c:v>
                </c:pt>
                <c:pt idx="912">
                  <c:v>2.4140000000000001</c:v>
                </c:pt>
                <c:pt idx="913">
                  <c:v>2.4238</c:v>
                </c:pt>
                <c:pt idx="914">
                  <c:v>2.4498000000000002</c:v>
                </c:pt>
                <c:pt idx="915">
                  <c:v>2.4571000000000001</c:v>
                </c:pt>
                <c:pt idx="916">
                  <c:v>2.4668999999999999</c:v>
                </c:pt>
                <c:pt idx="917">
                  <c:v>2.4741</c:v>
                </c:pt>
                <c:pt idx="918">
                  <c:v>2.4767000000000001</c:v>
                </c:pt>
                <c:pt idx="919">
                  <c:v>2.4823</c:v>
                </c:pt>
                <c:pt idx="920">
                  <c:v>2.4874000000000001</c:v>
                </c:pt>
                <c:pt idx="921">
                  <c:v>2.4929999999999999</c:v>
                </c:pt>
                <c:pt idx="922">
                  <c:v>2.4996999999999998</c:v>
                </c:pt>
                <c:pt idx="923">
                  <c:v>2.5023</c:v>
                </c:pt>
                <c:pt idx="924">
                  <c:v>2.5188000000000001</c:v>
                </c:pt>
                <c:pt idx="925">
                  <c:v>2.5200999999999998</c:v>
                </c:pt>
                <c:pt idx="926">
                  <c:v>2.5261</c:v>
                </c:pt>
                <c:pt idx="927">
                  <c:v>2.5326</c:v>
                </c:pt>
                <c:pt idx="928">
                  <c:v>2.5436000000000001</c:v>
                </c:pt>
                <c:pt idx="929">
                  <c:v>2.5497000000000001</c:v>
                </c:pt>
                <c:pt idx="930">
                  <c:v>2.5573999999999999</c:v>
                </c:pt>
                <c:pt idx="931">
                  <c:v>2.5676000000000001</c:v>
                </c:pt>
                <c:pt idx="932">
                  <c:v>2.5996999999999999</c:v>
                </c:pt>
                <c:pt idx="933">
                  <c:v>2.6122999999999998</c:v>
                </c:pt>
                <c:pt idx="934">
                  <c:v>2.6183000000000001</c:v>
                </c:pt>
                <c:pt idx="935">
                  <c:v>2.6137999999999999</c:v>
                </c:pt>
                <c:pt idx="936">
                  <c:v>2.6082000000000001</c:v>
                </c:pt>
                <c:pt idx="937">
                  <c:v>2.6059000000000001</c:v>
                </c:pt>
                <c:pt idx="938">
                  <c:v>2.6080999999999999</c:v>
                </c:pt>
                <c:pt idx="939">
                  <c:v>2.6032999999999999</c:v>
                </c:pt>
                <c:pt idx="940">
                  <c:v>2.6011000000000002</c:v>
                </c:pt>
                <c:pt idx="941">
                  <c:v>2.6135999999999999</c:v>
                </c:pt>
                <c:pt idx="942">
                  <c:v>2.6183000000000001</c:v>
                </c:pt>
                <c:pt idx="943">
                  <c:v>2.6192000000000002</c:v>
                </c:pt>
                <c:pt idx="944">
                  <c:v>2.6187</c:v>
                </c:pt>
                <c:pt idx="945">
                  <c:v>2.6160999999999999</c:v>
                </c:pt>
                <c:pt idx="946">
                  <c:v>2.6158000000000001</c:v>
                </c:pt>
                <c:pt idx="947">
                  <c:v>2.6139999999999999</c:v>
                </c:pt>
                <c:pt idx="948">
                  <c:v>2.6137999999999999</c:v>
                </c:pt>
                <c:pt idx="949">
                  <c:v>2.6145</c:v>
                </c:pt>
                <c:pt idx="950">
                  <c:v>2.6137999999999999</c:v>
                </c:pt>
                <c:pt idx="951">
                  <c:v>2.6154000000000002</c:v>
                </c:pt>
                <c:pt idx="952">
                  <c:v>2.6149</c:v>
                </c:pt>
                <c:pt idx="953">
                  <c:v>2.6147</c:v>
                </c:pt>
                <c:pt idx="954">
                  <c:v>2.6137999999999999</c:v>
                </c:pt>
                <c:pt idx="955">
                  <c:v>2.6126</c:v>
                </c:pt>
                <c:pt idx="956">
                  <c:v>2.6128999999999998</c:v>
                </c:pt>
                <c:pt idx="957">
                  <c:v>2.613</c:v>
                </c:pt>
                <c:pt idx="958">
                  <c:v>2.6122999999999998</c:v>
                </c:pt>
                <c:pt idx="959">
                  <c:v>2.6120999999999999</c:v>
                </c:pt>
                <c:pt idx="960">
                  <c:v>2.6122000000000001</c:v>
                </c:pt>
                <c:pt idx="961">
                  <c:v>2.613</c:v>
                </c:pt>
                <c:pt idx="962">
                  <c:v>2.6139999999999999</c:v>
                </c:pt>
                <c:pt idx="963">
                  <c:v>2.6139000000000001</c:v>
                </c:pt>
                <c:pt idx="964">
                  <c:v>2.6158000000000001</c:v>
                </c:pt>
                <c:pt idx="965">
                  <c:v>2.6166</c:v>
                </c:pt>
                <c:pt idx="966">
                  <c:v>2.6173000000000002</c:v>
                </c:pt>
                <c:pt idx="967">
                  <c:v>2.6192000000000002</c:v>
                </c:pt>
                <c:pt idx="968">
                  <c:v>2.6204000000000001</c:v>
                </c:pt>
                <c:pt idx="969">
                  <c:v>2.6204999999999998</c:v>
                </c:pt>
                <c:pt idx="970">
                  <c:v>2.6227</c:v>
                </c:pt>
                <c:pt idx="971">
                  <c:v>2.6234999999999999</c:v>
                </c:pt>
                <c:pt idx="972">
                  <c:v>2.6240999999999999</c:v>
                </c:pt>
                <c:pt idx="973">
                  <c:v>2.6242999999999999</c:v>
                </c:pt>
                <c:pt idx="974">
                  <c:v>2.6238000000000001</c:v>
                </c:pt>
                <c:pt idx="975">
                  <c:v>2.6276000000000002</c:v>
                </c:pt>
                <c:pt idx="976">
                  <c:v>2.6335999999999999</c:v>
                </c:pt>
                <c:pt idx="977">
                  <c:v>2.6417000000000002</c:v>
                </c:pt>
                <c:pt idx="978">
                  <c:v>2.6455000000000002</c:v>
                </c:pt>
                <c:pt idx="979">
                  <c:v>2.6456</c:v>
                </c:pt>
                <c:pt idx="980">
                  <c:v>2.6442999999999999</c:v>
                </c:pt>
                <c:pt idx="981">
                  <c:v>2.6423999999999999</c:v>
                </c:pt>
                <c:pt idx="982">
                  <c:v>2.6440999999999999</c:v>
                </c:pt>
                <c:pt idx="983">
                  <c:v>2.6448999999999998</c:v>
                </c:pt>
                <c:pt idx="984">
                  <c:v>2.6450999999999998</c:v>
                </c:pt>
                <c:pt idx="985">
                  <c:v>2.6450999999999998</c:v>
                </c:pt>
                <c:pt idx="986">
                  <c:v>2.6463000000000001</c:v>
                </c:pt>
                <c:pt idx="987">
                  <c:v>2.6495000000000002</c:v>
                </c:pt>
                <c:pt idx="988">
                  <c:v>2.6520000000000001</c:v>
                </c:pt>
                <c:pt idx="989">
                  <c:v>2.6536</c:v>
                </c:pt>
                <c:pt idx="990">
                  <c:v>2.6555</c:v>
                </c:pt>
                <c:pt idx="991">
                  <c:v>2.6579999999999999</c:v>
                </c:pt>
                <c:pt idx="992">
                  <c:v>2.6591999999999998</c:v>
                </c:pt>
                <c:pt idx="993">
                  <c:v>2.6597</c:v>
                </c:pt>
                <c:pt idx="994">
                  <c:v>2.6610999999999998</c:v>
                </c:pt>
                <c:pt idx="995">
                  <c:v>2.6652</c:v>
                </c:pt>
                <c:pt idx="996">
                  <c:v>2.67</c:v>
                </c:pt>
                <c:pt idx="997">
                  <c:v>2.6711</c:v>
                </c:pt>
                <c:pt idx="998">
                  <c:v>2.6736</c:v>
                </c:pt>
                <c:pt idx="999">
                  <c:v>2.6755</c:v>
                </c:pt>
                <c:pt idx="1000">
                  <c:v>2.6793</c:v>
                </c:pt>
                <c:pt idx="1001">
                  <c:v>2.6781000000000001</c:v>
                </c:pt>
                <c:pt idx="1002">
                  <c:v>2.6776</c:v>
                </c:pt>
                <c:pt idx="1003">
                  <c:v>2.6785000000000001</c:v>
                </c:pt>
                <c:pt idx="1004">
                  <c:v>2.6810999999999998</c:v>
                </c:pt>
                <c:pt idx="1005">
                  <c:v>2.6831</c:v>
                </c:pt>
                <c:pt idx="1006">
                  <c:v>2.6842999999999999</c:v>
                </c:pt>
                <c:pt idx="1007">
                  <c:v>2.6846999999999999</c:v>
                </c:pt>
                <c:pt idx="1008">
                  <c:v>2.6846999999999999</c:v>
                </c:pt>
                <c:pt idx="1009">
                  <c:v>2.6855000000000002</c:v>
                </c:pt>
                <c:pt idx="1010">
                  <c:v>2.7946</c:v>
                </c:pt>
                <c:pt idx="1011">
                  <c:v>2.8391999999999999</c:v>
                </c:pt>
                <c:pt idx="1012">
                  <c:v>2.8643999999999998</c:v>
                </c:pt>
                <c:pt idx="1013">
                  <c:v>2.8839000000000001</c:v>
                </c:pt>
                <c:pt idx="1014">
                  <c:v>2.8938999999999999</c:v>
                </c:pt>
                <c:pt idx="1015">
                  <c:v>2.9066000000000001</c:v>
                </c:pt>
                <c:pt idx="1016">
                  <c:v>2.9142000000000001</c:v>
                </c:pt>
                <c:pt idx="1017">
                  <c:v>2.9211999999999998</c:v>
                </c:pt>
                <c:pt idx="1018">
                  <c:v>2.9257</c:v>
                </c:pt>
                <c:pt idx="1019">
                  <c:v>2.931</c:v>
                </c:pt>
                <c:pt idx="1020">
                  <c:v>2.9339</c:v>
                </c:pt>
                <c:pt idx="1021">
                  <c:v>2.9346999999999999</c:v>
                </c:pt>
                <c:pt idx="1022">
                  <c:v>2.9348000000000001</c:v>
                </c:pt>
                <c:pt idx="1023">
                  <c:v>2.9388999999999998</c:v>
                </c:pt>
                <c:pt idx="1024">
                  <c:v>2.9430000000000001</c:v>
                </c:pt>
                <c:pt idx="1025">
                  <c:v>2.9458000000000002</c:v>
                </c:pt>
                <c:pt idx="1026">
                  <c:v>2.9567999999999999</c:v>
                </c:pt>
                <c:pt idx="1027">
                  <c:v>2.9662999999999999</c:v>
                </c:pt>
                <c:pt idx="1028">
                  <c:v>2.9725000000000001</c:v>
                </c:pt>
                <c:pt idx="1029">
                  <c:v>2.9758</c:v>
                </c:pt>
                <c:pt idx="1030">
                  <c:v>2.9762</c:v>
                </c:pt>
                <c:pt idx="1031">
                  <c:v>2.9765000000000001</c:v>
                </c:pt>
                <c:pt idx="1032">
                  <c:v>2.9798</c:v>
                </c:pt>
                <c:pt idx="1033">
                  <c:v>2.9916</c:v>
                </c:pt>
                <c:pt idx="1034">
                  <c:v>3.0103</c:v>
                </c:pt>
                <c:pt idx="1035">
                  <c:v>3.0240999999999998</c:v>
                </c:pt>
                <c:pt idx="1036">
                  <c:v>3.0367000000000002</c:v>
                </c:pt>
                <c:pt idx="1037">
                  <c:v>3.0617999999999999</c:v>
                </c:pt>
                <c:pt idx="1038">
                  <c:v>3.0785999999999998</c:v>
                </c:pt>
                <c:pt idx="1039">
                  <c:v>3.0966999999999998</c:v>
                </c:pt>
                <c:pt idx="1040">
                  <c:v>3.1103000000000001</c:v>
                </c:pt>
                <c:pt idx="1041">
                  <c:v>3.1236999999999999</c:v>
                </c:pt>
                <c:pt idx="1042">
                  <c:v>3.1381000000000001</c:v>
                </c:pt>
                <c:pt idx="1043">
                  <c:v>3.1448999999999998</c:v>
                </c:pt>
                <c:pt idx="1044">
                  <c:v>3.1509999999999998</c:v>
                </c:pt>
                <c:pt idx="1045">
                  <c:v>3.1568000000000001</c:v>
                </c:pt>
                <c:pt idx="1046">
                  <c:v>3.1646000000000001</c:v>
                </c:pt>
                <c:pt idx="1047">
                  <c:v>3.1743000000000001</c:v>
                </c:pt>
                <c:pt idx="1048">
                  <c:v>3.1815000000000002</c:v>
                </c:pt>
                <c:pt idx="1049">
                  <c:v>3.1905000000000001</c:v>
                </c:pt>
                <c:pt idx="1050">
                  <c:v>3.2061999999999999</c:v>
                </c:pt>
                <c:pt idx="1051">
                  <c:v>3.2149999999999999</c:v>
                </c:pt>
                <c:pt idx="1052">
                  <c:v>3.2229999999999999</c:v>
                </c:pt>
                <c:pt idx="1053">
                  <c:v>3.2574000000000001</c:v>
                </c:pt>
                <c:pt idx="1054">
                  <c:v>3.2955000000000001</c:v>
                </c:pt>
                <c:pt idx="1055">
                  <c:v>3.3239000000000001</c:v>
                </c:pt>
                <c:pt idx="1056">
                  <c:v>3.3616999999999999</c:v>
                </c:pt>
                <c:pt idx="1057">
                  <c:v>3.395</c:v>
                </c:pt>
                <c:pt idx="1058">
                  <c:v>3.5246</c:v>
                </c:pt>
                <c:pt idx="1059">
                  <c:v>3.5767000000000002</c:v>
                </c:pt>
                <c:pt idx="1060">
                  <c:v>3.5950000000000002</c:v>
                </c:pt>
                <c:pt idx="1061">
                  <c:v>3.6168999999999998</c:v>
                </c:pt>
                <c:pt idx="1062">
                  <c:v>3.6312000000000002</c:v>
                </c:pt>
                <c:pt idx="1063">
                  <c:v>3.6383000000000001</c:v>
                </c:pt>
                <c:pt idx="1064">
                  <c:v>3.6461000000000001</c:v>
                </c:pt>
                <c:pt idx="1065">
                  <c:v>3.6520999999999999</c:v>
                </c:pt>
                <c:pt idx="1066">
                  <c:v>3.6619999999999999</c:v>
                </c:pt>
                <c:pt idx="1067">
                  <c:v>3.6774</c:v>
                </c:pt>
                <c:pt idx="1068">
                  <c:v>3.6894999999999998</c:v>
                </c:pt>
                <c:pt idx="1069">
                  <c:v>3.6928999999999998</c:v>
                </c:pt>
                <c:pt idx="1070">
                  <c:v>3.6991999999999998</c:v>
                </c:pt>
                <c:pt idx="1071">
                  <c:v>3.7075999999999998</c:v>
                </c:pt>
                <c:pt idx="1072">
                  <c:v>3.7155</c:v>
                </c:pt>
                <c:pt idx="1073">
                  <c:v>3.7195999999999998</c:v>
                </c:pt>
                <c:pt idx="1074">
                  <c:v>3.7343999999999999</c:v>
                </c:pt>
                <c:pt idx="1075">
                  <c:v>3.7538999999999998</c:v>
                </c:pt>
                <c:pt idx="1076">
                  <c:v>3.7854999999999999</c:v>
                </c:pt>
                <c:pt idx="1077">
                  <c:v>3.8159999999999998</c:v>
                </c:pt>
                <c:pt idx="1078">
                  <c:v>3.8567999999999998</c:v>
                </c:pt>
                <c:pt idx="1079">
                  <c:v>3.9186999999999999</c:v>
                </c:pt>
                <c:pt idx="1080">
                  <c:v>3.96</c:v>
                </c:pt>
                <c:pt idx="1081">
                  <c:v>4.0101000000000004</c:v>
                </c:pt>
                <c:pt idx="1082">
                  <c:v>4.0560999999999998</c:v>
                </c:pt>
                <c:pt idx="1083">
                  <c:v>4.0808</c:v>
                </c:pt>
                <c:pt idx="1084">
                  <c:v>4.0894000000000004</c:v>
                </c:pt>
                <c:pt idx="1085">
                  <c:v>4.2210999999999999</c:v>
                </c:pt>
                <c:pt idx="1086">
                  <c:v>4.2827000000000002</c:v>
                </c:pt>
                <c:pt idx="1087">
                  <c:v>4.3067000000000002</c:v>
                </c:pt>
                <c:pt idx="1088">
                  <c:v>4.3238000000000003</c:v>
                </c:pt>
                <c:pt idx="1089">
                  <c:v>4.3464</c:v>
                </c:pt>
                <c:pt idx="1090">
                  <c:v>4.3685999999999998</c:v>
                </c:pt>
                <c:pt idx="1091">
                  <c:v>4.3929999999999998</c:v>
                </c:pt>
                <c:pt idx="1092">
                  <c:v>4.4259000000000004</c:v>
                </c:pt>
                <c:pt idx="1093">
                  <c:v>4.4528999999999996</c:v>
                </c:pt>
                <c:pt idx="1094">
                  <c:v>4.4897</c:v>
                </c:pt>
                <c:pt idx="1095">
                  <c:v>4.5232000000000001</c:v>
                </c:pt>
                <c:pt idx="1096">
                  <c:v>4.5499000000000001</c:v>
                </c:pt>
                <c:pt idx="1097">
                  <c:v>4.5795000000000003</c:v>
                </c:pt>
                <c:pt idx="1098">
                  <c:v>4.5952999999999999</c:v>
                </c:pt>
                <c:pt idx="1099">
                  <c:v>4.6079999999999997</c:v>
                </c:pt>
                <c:pt idx="1100">
                  <c:v>4.6208</c:v>
                </c:pt>
                <c:pt idx="1101">
                  <c:v>4.6284000000000001</c:v>
                </c:pt>
                <c:pt idx="1102">
                  <c:v>4.6238000000000001</c:v>
                </c:pt>
                <c:pt idx="1103">
                  <c:v>4.6300999999999997</c:v>
                </c:pt>
                <c:pt idx="1104">
                  <c:v>4.6344000000000003</c:v>
                </c:pt>
                <c:pt idx="1105">
                  <c:v>4.6355000000000004</c:v>
                </c:pt>
                <c:pt idx="1106">
                  <c:v>4.6353</c:v>
                </c:pt>
                <c:pt idx="1107">
                  <c:v>4.6365999999999996</c:v>
                </c:pt>
                <c:pt idx="1108">
                  <c:v>4.6382000000000003</c:v>
                </c:pt>
                <c:pt idx="1109">
                  <c:v>4.6378000000000004</c:v>
                </c:pt>
                <c:pt idx="1110">
                  <c:v>4.6459000000000001</c:v>
                </c:pt>
                <c:pt idx="1111">
                  <c:v>4.6524999999999999</c:v>
                </c:pt>
                <c:pt idx="1112">
                  <c:v>4.6558000000000002</c:v>
                </c:pt>
                <c:pt idx="1113">
                  <c:v>4.6566000000000001</c:v>
                </c:pt>
                <c:pt idx="1114">
                  <c:v>4.6646999999999998</c:v>
                </c:pt>
                <c:pt idx="1115">
                  <c:v>4.6662999999999997</c:v>
                </c:pt>
                <c:pt idx="1116">
                  <c:v>4.6673</c:v>
                </c:pt>
                <c:pt idx="1117">
                  <c:v>4.6620999999999997</c:v>
                </c:pt>
                <c:pt idx="1118">
                  <c:v>4.6582999999999997</c:v>
                </c:pt>
                <c:pt idx="1119">
                  <c:v>4.6600999999999999</c:v>
                </c:pt>
                <c:pt idx="1120">
                  <c:v>4.6603000000000003</c:v>
                </c:pt>
                <c:pt idx="1121">
                  <c:v>4.6604000000000001</c:v>
                </c:pt>
                <c:pt idx="1122">
                  <c:v>4.6618000000000004</c:v>
                </c:pt>
                <c:pt idx="1123">
                  <c:v>4.6623000000000001</c:v>
                </c:pt>
                <c:pt idx="1124">
                  <c:v>4.6623999999999999</c:v>
                </c:pt>
                <c:pt idx="1125">
                  <c:v>4.7347000000000001</c:v>
                </c:pt>
                <c:pt idx="1126">
                  <c:v>4.7614999999999998</c:v>
                </c:pt>
                <c:pt idx="1127">
                  <c:v>4.7808999999999999</c:v>
                </c:pt>
                <c:pt idx="1128">
                  <c:v>4.7828999999999997</c:v>
                </c:pt>
                <c:pt idx="1129">
                  <c:v>4.7870999999999997</c:v>
                </c:pt>
                <c:pt idx="1130">
                  <c:v>4.7899000000000003</c:v>
                </c:pt>
                <c:pt idx="1131">
                  <c:v>4.7911999999999999</c:v>
                </c:pt>
                <c:pt idx="1132">
                  <c:v>4.7922000000000002</c:v>
                </c:pt>
                <c:pt idx="1133">
                  <c:v>4.8015999999999996</c:v>
                </c:pt>
                <c:pt idx="1134">
                  <c:v>4.8089000000000004</c:v>
                </c:pt>
                <c:pt idx="1135">
                  <c:v>4.8116000000000003</c:v>
                </c:pt>
                <c:pt idx="1136">
                  <c:v>4.8177000000000003</c:v>
                </c:pt>
                <c:pt idx="1137">
                  <c:v>4.8316999999999997</c:v>
                </c:pt>
                <c:pt idx="1138">
                  <c:v>4.8449999999999998</c:v>
                </c:pt>
                <c:pt idx="1139">
                  <c:v>4.8563999999999998</c:v>
                </c:pt>
                <c:pt idx="1140">
                  <c:v>4.8613999999999997</c:v>
                </c:pt>
                <c:pt idx="1141">
                  <c:v>4.8666999999999998</c:v>
                </c:pt>
                <c:pt idx="1142">
                  <c:v>4.8705999999999996</c:v>
                </c:pt>
                <c:pt idx="1143">
                  <c:v>4.8642000000000003</c:v>
                </c:pt>
                <c:pt idx="1144">
                  <c:v>4.8635999999999999</c:v>
                </c:pt>
                <c:pt idx="1145">
                  <c:v>4.8571999999999997</c:v>
                </c:pt>
                <c:pt idx="1146">
                  <c:v>4.8562000000000003</c:v>
                </c:pt>
                <c:pt idx="1147">
                  <c:v>4.8593999999999999</c:v>
                </c:pt>
                <c:pt idx="1148">
                  <c:v>4.8510999999999997</c:v>
                </c:pt>
                <c:pt idx="1149">
                  <c:v>4.8518999999999997</c:v>
                </c:pt>
                <c:pt idx="1150">
                  <c:v>4.8521000000000001</c:v>
                </c:pt>
                <c:pt idx="1151">
                  <c:v>4.8573000000000004</c:v>
                </c:pt>
                <c:pt idx="1152">
                  <c:v>4.8562000000000003</c:v>
                </c:pt>
                <c:pt idx="1153">
                  <c:v>4.8545999999999996</c:v>
                </c:pt>
                <c:pt idx="1154">
                  <c:v>4.8566000000000003</c:v>
                </c:pt>
                <c:pt idx="1155">
                  <c:v>4.8579999999999997</c:v>
                </c:pt>
                <c:pt idx="1156">
                  <c:v>4.8639999999999999</c:v>
                </c:pt>
                <c:pt idx="1157">
                  <c:v>4.8746</c:v>
                </c:pt>
                <c:pt idx="1158">
                  <c:v>4.8841000000000001</c:v>
                </c:pt>
                <c:pt idx="1159">
                  <c:v>4.8879000000000001</c:v>
                </c:pt>
                <c:pt idx="1160">
                  <c:v>4.8956</c:v>
                </c:pt>
                <c:pt idx="1161">
                  <c:v>4.8963000000000001</c:v>
                </c:pt>
                <c:pt idx="1162">
                  <c:v>4.9054000000000002</c:v>
                </c:pt>
                <c:pt idx="1163">
                  <c:v>4.8940000000000001</c:v>
                </c:pt>
                <c:pt idx="1164">
                  <c:v>4.8916000000000004</c:v>
                </c:pt>
                <c:pt idx="1165">
                  <c:v>4.8902000000000001</c:v>
                </c:pt>
                <c:pt idx="1166">
                  <c:v>4.8834999999999997</c:v>
                </c:pt>
                <c:pt idx="1167">
                  <c:v>4.8832000000000004</c:v>
                </c:pt>
                <c:pt idx="1168">
                  <c:v>4.8898000000000001</c:v>
                </c:pt>
                <c:pt idx="1169">
                  <c:v>4.9043000000000001</c:v>
                </c:pt>
                <c:pt idx="1170">
                  <c:v>4.9151999999999996</c:v>
                </c:pt>
                <c:pt idx="1171">
                  <c:v>4.9206000000000003</c:v>
                </c:pt>
                <c:pt idx="1172">
                  <c:v>4.9337999999999997</c:v>
                </c:pt>
                <c:pt idx="1173">
                  <c:v>4.9569000000000001</c:v>
                </c:pt>
                <c:pt idx="1174">
                  <c:v>4.9771000000000001</c:v>
                </c:pt>
                <c:pt idx="1175">
                  <c:v>4.9912999999999998</c:v>
                </c:pt>
                <c:pt idx="1176">
                  <c:v>5.0259</c:v>
                </c:pt>
                <c:pt idx="1177">
                  <c:v>5.0406000000000004</c:v>
                </c:pt>
                <c:pt idx="1178">
                  <c:v>5.0575000000000001</c:v>
                </c:pt>
                <c:pt idx="1179">
                  <c:v>5.0812999999999997</c:v>
                </c:pt>
                <c:pt idx="1180">
                  <c:v>5.1024000000000003</c:v>
                </c:pt>
                <c:pt idx="1181">
                  <c:v>5.1071</c:v>
                </c:pt>
                <c:pt idx="1182">
                  <c:v>5.1219999999999999</c:v>
                </c:pt>
                <c:pt idx="1183">
                  <c:v>5.1308999999999996</c:v>
                </c:pt>
                <c:pt idx="1184">
                  <c:v>5.1367000000000003</c:v>
                </c:pt>
                <c:pt idx="1185">
                  <c:v>5.1405000000000003</c:v>
                </c:pt>
                <c:pt idx="1186">
                  <c:v>5.1485000000000003</c:v>
                </c:pt>
                <c:pt idx="1187">
                  <c:v>5.1496000000000004</c:v>
                </c:pt>
                <c:pt idx="1188">
                  <c:v>5.1466000000000003</c:v>
                </c:pt>
                <c:pt idx="1189">
                  <c:v>5.1923000000000004</c:v>
                </c:pt>
                <c:pt idx="1190">
                  <c:v>5.1978</c:v>
                </c:pt>
                <c:pt idx="1191">
                  <c:v>5.2027000000000001</c:v>
                </c:pt>
                <c:pt idx="1192">
                  <c:v>5.2016</c:v>
                </c:pt>
                <c:pt idx="1193">
                  <c:v>5.202</c:v>
                </c:pt>
                <c:pt idx="1194">
                  <c:v>5.2041000000000004</c:v>
                </c:pt>
                <c:pt idx="1195">
                  <c:v>5.2061000000000002</c:v>
                </c:pt>
                <c:pt idx="1196">
                  <c:v>5.2065000000000001</c:v>
                </c:pt>
                <c:pt idx="1197">
                  <c:v>5.2068000000000003</c:v>
                </c:pt>
                <c:pt idx="1198">
                  <c:v>5.2092999999999998</c:v>
                </c:pt>
                <c:pt idx="1199">
                  <c:v>5.2125000000000004</c:v>
                </c:pt>
                <c:pt idx="1200">
                  <c:v>5.2196999999999996</c:v>
                </c:pt>
                <c:pt idx="1201">
                  <c:v>5.2239000000000004</c:v>
                </c:pt>
                <c:pt idx="1202">
                  <c:v>5.2293000000000003</c:v>
                </c:pt>
                <c:pt idx="1203">
                  <c:v>5.2295999999999996</c:v>
                </c:pt>
                <c:pt idx="1204">
                  <c:v>5.2297000000000002</c:v>
                </c:pt>
                <c:pt idx="1205">
                  <c:v>5.2285000000000004</c:v>
                </c:pt>
                <c:pt idx="1206">
                  <c:v>5.2272999999999996</c:v>
                </c:pt>
                <c:pt idx="1207">
                  <c:v>5.23</c:v>
                </c:pt>
                <c:pt idx="1208">
                  <c:v>5.2285000000000004</c:v>
                </c:pt>
                <c:pt idx="1209">
                  <c:v>5.2256999999999998</c:v>
                </c:pt>
                <c:pt idx="1210">
                  <c:v>5.226</c:v>
                </c:pt>
                <c:pt idx="1211">
                  <c:v>5.2237</c:v>
                </c:pt>
                <c:pt idx="1212">
                  <c:v>5.2248999999999999</c:v>
                </c:pt>
                <c:pt idx="1213">
                  <c:v>5.2268999999999997</c:v>
                </c:pt>
                <c:pt idx="1214">
                  <c:v>5.2256</c:v>
                </c:pt>
                <c:pt idx="1215">
                  <c:v>5.2252000000000001</c:v>
                </c:pt>
                <c:pt idx="1216">
                  <c:v>5.2225999999999999</c:v>
                </c:pt>
                <c:pt idx="1217">
                  <c:v>5.2180999999999997</c:v>
                </c:pt>
                <c:pt idx="1218">
                  <c:v>5.2214</c:v>
                </c:pt>
                <c:pt idx="1219">
                  <c:v>5.2247000000000003</c:v>
                </c:pt>
                <c:pt idx="1220">
                  <c:v>5.2255000000000003</c:v>
                </c:pt>
                <c:pt idx="1221">
                  <c:v>5.2262000000000004</c:v>
                </c:pt>
                <c:pt idx="1222">
                  <c:v>5.2271000000000001</c:v>
                </c:pt>
                <c:pt idx="1223">
                  <c:v>5.2287999999999997</c:v>
                </c:pt>
                <c:pt idx="1224">
                  <c:v>5.2279</c:v>
                </c:pt>
                <c:pt idx="1225">
                  <c:v>5.2267999999999999</c:v>
                </c:pt>
                <c:pt idx="1226">
                  <c:v>5.2343000000000002</c:v>
                </c:pt>
                <c:pt idx="1227">
                  <c:v>5.2373000000000003</c:v>
                </c:pt>
                <c:pt idx="1228">
                  <c:v>5.2407000000000004</c:v>
                </c:pt>
                <c:pt idx="1229">
                  <c:v>5.2439</c:v>
                </c:pt>
                <c:pt idx="1230">
                  <c:v>5.2484999999999999</c:v>
                </c:pt>
                <c:pt idx="1231">
                  <c:v>5.2493999999999996</c:v>
                </c:pt>
                <c:pt idx="1232">
                  <c:v>5.2507999999999999</c:v>
                </c:pt>
                <c:pt idx="1233">
                  <c:v>5.2544000000000004</c:v>
                </c:pt>
                <c:pt idx="1234">
                  <c:v>5.2554999999999996</c:v>
                </c:pt>
                <c:pt idx="1235">
                  <c:v>5.2552000000000003</c:v>
                </c:pt>
                <c:pt idx="1236">
                  <c:v>5.2542999999999997</c:v>
                </c:pt>
                <c:pt idx="1237">
                  <c:v>5.2542999999999997</c:v>
                </c:pt>
                <c:pt idx="1238">
                  <c:v>5.2553000000000001</c:v>
                </c:pt>
                <c:pt idx="1239">
                  <c:v>5.2557999999999998</c:v>
                </c:pt>
                <c:pt idx="1240">
                  <c:v>5.2552000000000003</c:v>
                </c:pt>
                <c:pt idx="1241">
                  <c:v>5.2550999999999997</c:v>
                </c:pt>
                <c:pt idx="1242">
                  <c:v>5.2529000000000003</c:v>
                </c:pt>
                <c:pt idx="1243">
                  <c:v>5.2542999999999997</c:v>
                </c:pt>
                <c:pt idx="1244">
                  <c:v>5.2537000000000003</c:v>
                </c:pt>
                <c:pt idx="1245">
                  <c:v>5.2539999999999996</c:v>
                </c:pt>
                <c:pt idx="1246">
                  <c:v>5.2541000000000002</c:v>
                </c:pt>
                <c:pt idx="1247">
                  <c:v>5.2542999999999997</c:v>
                </c:pt>
                <c:pt idx="1248">
                  <c:v>5.2542999999999997</c:v>
                </c:pt>
                <c:pt idx="1249">
                  <c:v>5.2534000000000001</c:v>
                </c:pt>
                <c:pt idx="1250">
                  <c:v>5.2530999999999999</c:v>
                </c:pt>
                <c:pt idx="1251">
                  <c:v>5.2522000000000002</c:v>
                </c:pt>
                <c:pt idx="1252">
                  <c:v>5.2521000000000004</c:v>
                </c:pt>
                <c:pt idx="1253">
                  <c:v>5.2511999999999999</c:v>
                </c:pt>
                <c:pt idx="1254">
                  <c:v>5.2527999999999997</c:v>
                </c:pt>
                <c:pt idx="1255">
                  <c:v>5.2538999999999998</c:v>
                </c:pt>
                <c:pt idx="1256">
                  <c:v>5.2557999999999998</c:v>
                </c:pt>
                <c:pt idx="1257">
                  <c:v>5.2561999999999998</c:v>
                </c:pt>
                <c:pt idx="1258">
                  <c:v>5.2537000000000003</c:v>
                </c:pt>
                <c:pt idx="1259">
                  <c:v>5.2538</c:v>
                </c:pt>
                <c:pt idx="1260">
                  <c:v>5.2515999999999998</c:v>
                </c:pt>
                <c:pt idx="1261">
                  <c:v>5.2546999999999997</c:v>
                </c:pt>
                <c:pt idx="1262">
                  <c:v>5.2535999999999996</c:v>
                </c:pt>
                <c:pt idx="1263">
                  <c:v>5.2535999999999996</c:v>
                </c:pt>
                <c:pt idx="1264">
                  <c:v>5.2534000000000001</c:v>
                </c:pt>
                <c:pt idx="1265">
                  <c:v>5.2473999999999998</c:v>
                </c:pt>
                <c:pt idx="1266">
                  <c:v>5.2499000000000002</c:v>
                </c:pt>
                <c:pt idx="1267">
                  <c:v>5.2533000000000003</c:v>
                </c:pt>
                <c:pt idx="1268">
                  <c:v>5.2500999999999998</c:v>
                </c:pt>
                <c:pt idx="1269">
                  <c:v>5.2542999999999997</c:v>
                </c:pt>
                <c:pt idx="1270">
                  <c:v>5.2545000000000002</c:v>
                </c:pt>
                <c:pt idx="1271">
                  <c:v>5.2545999999999999</c:v>
                </c:pt>
                <c:pt idx="1272">
                  <c:v>5.2552000000000003</c:v>
                </c:pt>
                <c:pt idx="1273">
                  <c:v>5.2558999999999996</c:v>
                </c:pt>
                <c:pt idx="1274">
                  <c:v>5.2527999999999997</c:v>
                </c:pt>
                <c:pt idx="1275">
                  <c:v>5.2526000000000002</c:v>
                </c:pt>
                <c:pt idx="1276">
                  <c:v>5.2508999999999997</c:v>
                </c:pt>
                <c:pt idx="1277">
                  <c:v>5.2538999999999998</c:v>
                </c:pt>
                <c:pt idx="1278">
                  <c:v>5.2516999999999996</c:v>
                </c:pt>
                <c:pt idx="1279">
                  <c:v>5.2507999999999999</c:v>
                </c:pt>
                <c:pt idx="1280">
                  <c:v>5.2515000000000001</c:v>
                </c:pt>
                <c:pt idx="1281">
                  <c:v>5.2519999999999998</c:v>
                </c:pt>
                <c:pt idx="1282">
                  <c:v>5.2511999999999999</c:v>
                </c:pt>
                <c:pt idx="1283">
                  <c:v>5.2523999999999997</c:v>
                </c:pt>
                <c:pt idx="1284">
                  <c:v>5.25</c:v>
                </c:pt>
                <c:pt idx="1285">
                  <c:v>5.2497999999999996</c:v>
                </c:pt>
                <c:pt idx="1286">
                  <c:v>5.2484999999999999</c:v>
                </c:pt>
                <c:pt idx="1287">
                  <c:v>5.2481999999999998</c:v>
                </c:pt>
                <c:pt idx="1288">
                  <c:v>5.2518000000000002</c:v>
                </c:pt>
                <c:pt idx="1289">
                  <c:v>5.2516999999999996</c:v>
                </c:pt>
                <c:pt idx="1290">
                  <c:v>5.2443999999999997</c:v>
                </c:pt>
                <c:pt idx="1291">
                  <c:v>5.2394999999999996</c:v>
                </c:pt>
                <c:pt idx="1292">
                  <c:v>5.2367999999999997</c:v>
                </c:pt>
                <c:pt idx="1293">
                  <c:v>5.2374999999999998</c:v>
                </c:pt>
                <c:pt idx="1294">
                  <c:v>5.2355999999999998</c:v>
                </c:pt>
                <c:pt idx="1295">
                  <c:v>5.2374000000000001</c:v>
                </c:pt>
                <c:pt idx="1296">
                  <c:v>5.2370999999999999</c:v>
                </c:pt>
                <c:pt idx="1297">
                  <c:v>5.2374999999999998</c:v>
                </c:pt>
                <c:pt idx="1298">
                  <c:v>5.2370000000000001</c:v>
                </c:pt>
                <c:pt idx="1299">
                  <c:v>5.2355999999999998</c:v>
                </c:pt>
                <c:pt idx="1300">
                  <c:v>5.2366000000000001</c:v>
                </c:pt>
                <c:pt idx="1301">
                  <c:v>5.2361000000000004</c:v>
                </c:pt>
                <c:pt idx="1302">
                  <c:v>5.2363</c:v>
                </c:pt>
                <c:pt idx="1303">
                  <c:v>5.2356999999999996</c:v>
                </c:pt>
                <c:pt idx="1304">
                  <c:v>5.2362000000000002</c:v>
                </c:pt>
                <c:pt idx="1305">
                  <c:v>5.2362000000000002</c:v>
                </c:pt>
                <c:pt idx="1306">
                  <c:v>5.2340999999999998</c:v>
                </c:pt>
                <c:pt idx="1307">
                  <c:v>5.2336999999999998</c:v>
                </c:pt>
                <c:pt idx="1308">
                  <c:v>5.2344999999999997</c:v>
                </c:pt>
                <c:pt idx="1309">
                  <c:v>5.2343000000000002</c:v>
                </c:pt>
                <c:pt idx="1310">
                  <c:v>5.2373000000000003</c:v>
                </c:pt>
                <c:pt idx="1311">
                  <c:v>5.2378</c:v>
                </c:pt>
                <c:pt idx="1312">
                  <c:v>5.2373000000000003</c:v>
                </c:pt>
                <c:pt idx="1313">
                  <c:v>5.2363999999999997</c:v>
                </c:pt>
                <c:pt idx="1314">
                  <c:v>5.2375999999999996</c:v>
                </c:pt>
                <c:pt idx="1315">
                  <c:v>5.2393000000000001</c:v>
                </c:pt>
                <c:pt idx="1316">
                  <c:v>5.2374999999999998</c:v>
                </c:pt>
                <c:pt idx="1317">
                  <c:v>5.2373000000000003</c:v>
                </c:pt>
                <c:pt idx="1318">
                  <c:v>5.2373000000000003</c:v>
                </c:pt>
                <c:pt idx="1319">
                  <c:v>5.2377000000000002</c:v>
                </c:pt>
                <c:pt idx="1320">
                  <c:v>5.2380000000000004</c:v>
                </c:pt>
                <c:pt idx="1321">
                  <c:v>5.2381000000000002</c:v>
                </c:pt>
                <c:pt idx="1322">
                  <c:v>5.2369000000000003</c:v>
                </c:pt>
                <c:pt idx="1323">
                  <c:v>5.2377000000000002</c:v>
                </c:pt>
                <c:pt idx="1324">
                  <c:v>5.2367999999999997</c:v>
                </c:pt>
                <c:pt idx="1325">
                  <c:v>5.2366999999999999</c:v>
                </c:pt>
                <c:pt idx="1326">
                  <c:v>5.2392000000000003</c:v>
                </c:pt>
                <c:pt idx="1327">
                  <c:v>5.2385999999999999</c:v>
                </c:pt>
                <c:pt idx="1328">
                  <c:v>5.2369000000000003</c:v>
                </c:pt>
                <c:pt idx="1329">
                  <c:v>5.2366999999999999</c:v>
                </c:pt>
                <c:pt idx="1330">
                  <c:v>5.2374000000000001</c:v>
                </c:pt>
                <c:pt idx="1331">
                  <c:v>5.2366999999999999</c:v>
                </c:pt>
                <c:pt idx="1332">
                  <c:v>5.2366000000000001</c:v>
                </c:pt>
                <c:pt idx="1333">
                  <c:v>5.2370000000000001</c:v>
                </c:pt>
                <c:pt idx="1334">
                  <c:v>5.2366999999999999</c:v>
                </c:pt>
                <c:pt idx="1335">
                  <c:v>5.2343999999999999</c:v>
                </c:pt>
                <c:pt idx="1336">
                  <c:v>5.2323000000000004</c:v>
                </c:pt>
                <c:pt idx="1337">
                  <c:v>5.2316000000000003</c:v>
                </c:pt>
                <c:pt idx="1338">
                  <c:v>5.2317</c:v>
                </c:pt>
                <c:pt idx="1339">
                  <c:v>5.2317</c:v>
                </c:pt>
                <c:pt idx="1340">
                  <c:v>5.2317</c:v>
                </c:pt>
                <c:pt idx="1341">
                  <c:v>5.2324999999999999</c:v>
                </c:pt>
                <c:pt idx="1342">
                  <c:v>5.2331000000000003</c:v>
                </c:pt>
                <c:pt idx="1343">
                  <c:v>5.2289000000000003</c:v>
                </c:pt>
                <c:pt idx="1344">
                  <c:v>5.2294999999999998</c:v>
                </c:pt>
                <c:pt idx="1345">
                  <c:v>5.2294</c:v>
                </c:pt>
                <c:pt idx="1346">
                  <c:v>5.2293000000000003</c:v>
                </c:pt>
                <c:pt idx="1347">
                  <c:v>5.2286000000000001</c:v>
                </c:pt>
                <c:pt idx="1348">
                  <c:v>5.2274000000000003</c:v>
                </c:pt>
                <c:pt idx="1349">
                  <c:v>5.2244000000000002</c:v>
                </c:pt>
                <c:pt idx="1350">
                  <c:v>5.2229000000000001</c:v>
                </c:pt>
                <c:pt idx="1351">
                  <c:v>5.2210000000000001</c:v>
                </c:pt>
                <c:pt idx="1352">
                  <c:v>5.2202999999999999</c:v>
                </c:pt>
                <c:pt idx="1353">
                  <c:v>5.2198000000000002</c:v>
                </c:pt>
                <c:pt idx="1354">
                  <c:v>5.2138</c:v>
                </c:pt>
                <c:pt idx="1355">
                  <c:v>5.2110000000000003</c:v>
                </c:pt>
                <c:pt idx="1356">
                  <c:v>5.2085999999999997</c:v>
                </c:pt>
                <c:pt idx="1357">
                  <c:v>5.2043999999999997</c:v>
                </c:pt>
                <c:pt idx="1358">
                  <c:v>5.2015000000000002</c:v>
                </c:pt>
                <c:pt idx="1359">
                  <c:v>5.2011000000000003</c:v>
                </c:pt>
                <c:pt idx="1360">
                  <c:v>5.2001999999999997</c:v>
                </c:pt>
                <c:pt idx="1361">
                  <c:v>5.2004999999999999</c:v>
                </c:pt>
                <c:pt idx="1362">
                  <c:v>5.1965000000000003</c:v>
                </c:pt>
                <c:pt idx="1363">
                  <c:v>5.1925999999999997</c:v>
                </c:pt>
                <c:pt idx="1364">
                  <c:v>5.1883999999999997</c:v>
                </c:pt>
                <c:pt idx="1365">
                  <c:v>5.1859000000000002</c:v>
                </c:pt>
                <c:pt idx="1366">
                  <c:v>5.1867000000000001</c:v>
                </c:pt>
                <c:pt idx="1367">
                  <c:v>5.1855000000000002</c:v>
                </c:pt>
                <c:pt idx="1368">
                  <c:v>5.1798000000000002</c:v>
                </c:pt>
                <c:pt idx="1369">
                  <c:v>5.1767000000000003</c:v>
                </c:pt>
                <c:pt idx="1370">
                  <c:v>5.1738999999999997</c:v>
                </c:pt>
                <c:pt idx="1371">
                  <c:v>5.1668000000000003</c:v>
                </c:pt>
                <c:pt idx="1372">
                  <c:v>5.1585000000000001</c:v>
                </c:pt>
                <c:pt idx="1373">
                  <c:v>5.1524000000000001</c:v>
                </c:pt>
                <c:pt idx="1374">
                  <c:v>5.1502999999999997</c:v>
                </c:pt>
                <c:pt idx="1375">
                  <c:v>5.1481000000000003</c:v>
                </c:pt>
                <c:pt idx="1376">
                  <c:v>5.1463000000000001</c:v>
                </c:pt>
                <c:pt idx="1377">
                  <c:v>5.1449999999999996</c:v>
                </c:pt>
                <c:pt idx="1378">
                  <c:v>5.1436999999999999</c:v>
                </c:pt>
                <c:pt idx="1379">
                  <c:v>5.1416000000000004</c:v>
                </c:pt>
                <c:pt idx="1380">
                  <c:v>5.1397000000000004</c:v>
                </c:pt>
                <c:pt idx="1381">
                  <c:v>5.1378000000000004</c:v>
                </c:pt>
                <c:pt idx="1382">
                  <c:v>5.1367000000000003</c:v>
                </c:pt>
                <c:pt idx="1383">
                  <c:v>5.1351000000000004</c:v>
                </c:pt>
                <c:pt idx="1384">
                  <c:v>5.1336000000000004</c:v>
                </c:pt>
                <c:pt idx="1385">
                  <c:v>5.1326000000000001</c:v>
                </c:pt>
                <c:pt idx="1386">
                  <c:v>5.1311</c:v>
                </c:pt>
                <c:pt idx="1387">
                  <c:v>5.1277999999999997</c:v>
                </c:pt>
                <c:pt idx="1388">
                  <c:v>5.1243999999999996</c:v>
                </c:pt>
                <c:pt idx="1389">
                  <c:v>5.1215999999999999</c:v>
                </c:pt>
                <c:pt idx="1390">
                  <c:v>5.1191000000000004</c:v>
                </c:pt>
                <c:pt idx="1391">
                  <c:v>5.1159999999999997</c:v>
                </c:pt>
                <c:pt idx="1392">
                  <c:v>5.1113999999999997</c:v>
                </c:pt>
                <c:pt idx="1393">
                  <c:v>5.1094999999999997</c:v>
                </c:pt>
                <c:pt idx="1394">
                  <c:v>5.1073000000000004</c:v>
                </c:pt>
                <c:pt idx="1395">
                  <c:v>5.1037999999999997</c:v>
                </c:pt>
                <c:pt idx="1396">
                  <c:v>5.1025</c:v>
                </c:pt>
                <c:pt idx="1397">
                  <c:v>5.1013000000000002</c:v>
                </c:pt>
                <c:pt idx="1398">
                  <c:v>5.0999999999999996</c:v>
                </c:pt>
                <c:pt idx="1399">
                  <c:v>5.0991999999999997</c:v>
                </c:pt>
                <c:pt idx="1400">
                  <c:v>5.0965999999999996</c:v>
                </c:pt>
                <c:pt idx="1401">
                  <c:v>5.0792000000000002</c:v>
                </c:pt>
                <c:pt idx="1402">
                  <c:v>5.0563000000000002</c:v>
                </c:pt>
                <c:pt idx="1403">
                  <c:v>5.0491000000000001</c:v>
                </c:pt>
                <c:pt idx="1404">
                  <c:v>5.0339</c:v>
                </c:pt>
                <c:pt idx="1405">
                  <c:v>5.0236000000000001</c:v>
                </c:pt>
                <c:pt idx="1406">
                  <c:v>5.0156000000000001</c:v>
                </c:pt>
                <c:pt idx="1407">
                  <c:v>5.01</c:v>
                </c:pt>
                <c:pt idx="1408">
                  <c:v>5.0012999999999996</c:v>
                </c:pt>
                <c:pt idx="1409">
                  <c:v>4.9897999999999998</c:v>
                </c:pt>
                <c:pt idx="1410">
                  <c:v>4.9764999999999997</c:v>
                </c:pt>
                <c:pt idx="1411">
                  <c:v>4.9668999999999999</c:v>
                </c:pt>
                <c:pt idx="1412">
                  <c:v>4.9546000000000001</c:v>
                </c:pt>
                <c:pt idx="1413">
                  <c:v>4.9458000000000002</c:v>
                </c:pt>
                <c:pt idx="1414">
                  <c:v>4.9317000000000002</c:v>
                </c:pt>
                <c:pt idx="1415">
                  <c:v>4.9261999999999997</c:v>
                </c:pt>
                <c:pt idx="1416">
                  <c:v>4.9241000000000001</c:v>
                </c:pt>
                <c:pt idx="1417">
                  <c:v>4.9183000000000003</c:v>
                </c:pt>
                <c:pt idx="1418">
                  <c:v>4.9141000000000004</c:v>
                </c:pt>
                <c:pt idx="1419">
                  <c:v>4.9115000000000002</c:v>
                </c:pt>
                <c:pt idx="1420">
                  <c:v>4.8669000000000002</c:v>
                </c:pt>
                <c:pt idx="1421">
                  <c:v>4.8501000000000003</c:v>
                </c:pt>
                <c:pt idx="1422">
                  <c:v>4.8402000000000003</c:v>
                </c:pt>
                <c:pt idx="1423">
                  <c:v>4.8296000000000001</c:v>
                </c:pt>
                <c:pt idx="1424">
                  <c:v>4.8186</c:v>
                </c:pt>
                <c:pt idx="1425">
                  <c:v>4.8055000000000003</c:v>
                </c:pt>
                <c:pt idx="1426">
                  <c:v>4.7953000000000001</c:v>
                </c:pt>
                <c:pt idx="1427">
                  <c:v>4.7850999999999999</c:v>
                </c:pt>
                <c:pt idx="1428">
                  <c:v>4.7788000000000004</c:v>
                </c:pt>
                <c:pt idx="1429">
                  <c:v>4.774</c:v>
                </c:pt>
                <c:pt idx="1430">
                  <c:v>4.7808000000000002</c:v>
                </c:pt>
                <c:pt idx="1431">
                  <c:v>4.7755000000000001</c:v>
                </c:pt>
                <c:pt idx="1432">
                  <c:v>4.7659000000000002</c:v>
                </c:pt>
                <c:pt idx="1433">
                  <c:v>4.7507000000000001</c:v>
                </c:pt>
                <c:pt idx="1434">
                  <c:v>4.7454000000000001</c:v>
                </c:pt>
                <c:pt idx="1435">
                  <c:v>4.7426000000000004</c:v>
                </c:pt>
                <c:pt idx="1436">
                  <c:v>4.7356999999999996</c:v>
                </c:pt>
                <c:pt idx="1437">
                  <c:v>4.7289000000000003</c:v>
                </c:pt>
                <c:pt idx="1438">
                  <c:v>4.7180999999999997</c:v>
                </c:pt>
                <c:pt idx="1439">
                  <c:v>4.6875999999999998</c:v>
                </c:pt>
                <c:pt idx="1440">
                  <c:v>4.6734999999999998</c:v>
                </c:pt>
                <c:pt idx="1441">
                  <c:v>4.6441999999999997</c:v>
                </c:pt>
                <c:pt idx="1442">
                  <c:v>4.6177000000000001</c:v>
                </c:pt>
                <c:pt idx="1443">
                  <c:v>4.5964999999999998</c:v>
                </c:pt>
                <c:pt idx="1444">
                  <c:v>4.5720999999999998</c:v>
                </c:pt>
                <c:pt idx="1445">
                  <c:v>4.5606</c:v>
                </c:pt>
                <c:pt idx="1446">
                  <c:v>4.5507</c:v>
                </c:pt>
                <c:pt idx="1447">
                  <c:v>4.5434999999999999</c:v>
                </c:pt>
                <c:pt idx="1448">
                  <c:v>4.5388000000000002</c:v>
                </c:pt>
                <c:pt idx="1449">
                  <c:v>4.5278</c:v>
                </c:pt>
                <c:pt idx="1450">
                  <c:v>4.5213999999999999</c:v>
                </c:pt>
                <c:pt idx="1451">
                  <c:v>4.5167999999999999</c:v>
                </c:pt>
                <c:pt idx="1452">
                  <c:v>4.5136000000000003</c:v>
                </c:pt>
                <c:pt idx="1453">
                  <c:v>4.5086000000000004</c:v>
                </c:pt>
                <c:pt idx="1454">
                  <c:v>4.5037000000000003</c:v>
                </c:pt>
                <c:pt idx="1455">
                  <c:v>4.4947999999999997</c:v>
                </c:pt>
                <c:pt idx="1456">
                  <c:v>4.4904000000000002</c:v>
                </c:pt>
                <c:pt idx="1457">
                  <c:v>4.4896000000000003</c:v>
                </c:pt>
                <c:pt idx="1458">
                  <c:v>4.4800000000000004</c:v>
                </c:pt>
                <c:pt idx="1459">
                  <c:v>4.4717000000000002</c:v>
                </c:pt>
                <c:pt idx="1460">
                  <c:v>4.4645999999999999</c:v>
                </c:pt>
                <c:pt idx="1461">
                  <c:v>4.4581</c:v>
                </c:pt>
                <c:pt idx="1462">
                  <c:v>4.4519000000000002</c:v>
                </c:pt>
                <c:pt idx="1463">
                  <c:v>4.4493999999999998</c:v>
                </c:pt>
                <c:pt idx="1464">
                  <c:v>4.4451999999999998</c:v>
                </c:pt>
                <c:pt idx="1465">
                  <c:v>4.4420999999999999</c:v>
                </c:pt>
                <c:pt idx="1466">
                  <c:v>4.4404000000000003</c:v>
                </c:pt>
                <c:pt idx="1467">
                  <c:v>4.4402999999999997</c:v>
                </c:pt>
                <c:pt idx="1468">
                  <c:v>4.4402999999999997</c:v>
                </c:pt>
                <c:pt idx="1469">
                  <c:v>4.4420999999999999</c:v>
                </c:pt>
                <c:pt idx="1470">
                  <c:v>4.4438000000000004</c:v>
                </c:pt>
                <c:pt idx="1471">
                  <c:v>4.444</c:v>
                </c:pt>
                <c:pt idx="1472">
                  <c:v>4.4419000000000004</c:v>
                </c:pt>
                <c:pt idx="1473">
                  <c:v>4.4412000000000003</c:v>
                </c:pt>
                <c:pt idx="1474">
                  <c:v>4.4398999999999997</c:v>
                </c:pt>
                <c:pt idx="1475">
                  <c:v>4.4379999999999997</c:v>
                </c:pt>
                <c:pt idx="1476">
                  <c:v>4.4337999999999997</c:v>
                </c:pt>
                <c:pt idx="1477">
                  <c:v>4.4325999999999999</c:v>
                </c:pt>
                <c:pt idx="1478">
                  <c:v>4.4324000000000003</c:v>
                </c:pt>
                <c:pt idx="1479">
                  <c:v>4.4249999999999998</c:v>
                </c:pt>
                <c:pt idx="1480">
                  <c:v>4.4246999999999996</c:v>
                </c:pt>
                <c:pt idx="1481">
                  <c:v>4.4175000000000004</c:v>
                </c:pt>
                <c:pt idx="1482">
                  <c:v>4.4143999999999997</c:v>
                </c:pt>
                <c:pt idx="1483">
                  <c:v>4.4089999999999998</c:v>
                </c:pt>
                <c:pt idx="1484">
                  <c:v>4.4077000000000002</c:v>
                </c:pt>
                <c:pt idx="1485">
                  <c:v>4.4050000000000002</c:v>
                </c:pt>
                <c:pt idx="1486">
                  <c:v>4.4057000000000004</c:v>
                </c:pt>
                <c:pt idx="1487">
                  <c:v>4.4043000000000001</c:v>
                </c:pt>
                <c:pt idx="1488">
                  <c:v>4.4042000000000003</c:v>
                </c:pt>
                <c:pt idx="1489">
                  <c:v>4.4024000000000001</c:v>
                </c:pt>
                <c:pt idx="1490">
                  <c:v>4.4013999999999998</c:v>
                </c:pt>
                <c:pt idx="1491">
                  <c:v>4.4009999999999998</c:v>
                </c:pt>
                <c:pt idx="1492">
                  <c:v>4.4009999999999998</c:v>
                </c:pt>
                <c:pt idx="1493">
                  <c:v>4.4009999999999998</c:v>
                </c:pt>
                <c:pt idx="1494">
                  <c:v>4.4008000000000003</c:v>
                </c:pt>
                <c:pt idx="1495">
                  <c:v>4.4005999999999998</c:v>
                </c:pt>
                <c:pt idx="1496">
                  <c:v>4.4005999999999998</c:v>
                </c:pt>
                <c:pt idx="1497">
                  <c:v>4.4005000000000001</c:v>
                </c:pt>
                <c:pt idx="1498">
                  <c:v>4.4002999999999997</c:v>
                </c:pt>
                <c:pt idx="1499">
                  <c:v>4.4000000000000004</c:v>
                </c:pt>
                <c:pt idx="1500">
                  <c:v>4.4000000000000004</c:v>
                </c:pt>
                <c:pt idx="1501">
                  <c:v>4.4004000000000003</c:v>
                </c:pt>
                <c:pt idx="1502">
                  <c:v>4.4001999999999999</c:v>
                </c:pt>
                <c:pt idx="1503">
                  <c:v>4.4001999999999999</c:v>
                </c:pt>
                <c:pt idx="1504">
                  <c:v>4.4001999999999999</c:v>
                </c:pt>
                <c:pt idx="1505">
                  <c:v>4.4001000000000001</c:v>
                </c:pt>
                <c:pt idx="1506">
                  <c:v>4.4001000000000001</c:v>
                </c:pt>
                <c:pt idx="1507">
                  <c:v>4.4001000000000001</c:v>
                </c:pt>
                <c:pt idx="1508">
                  <c:v>4.4001000000000001</c:v>
                </c:pt>
                <c:pt idx="1509">
                  <c:v>4.4001000000000001</c:v>
                </c:pt>
                <c:pt idx="1510">
                  <c:v>4.4001000000000001</c:v>
                </c:pt>
                <c:pt idx="1511">
                  <c:v>4.4001000000000001</c:v>
                </c:pt>
                <c:pt idx="1512">
                  <c:v>4.4001000000000001</c:v>
                </c:pt>
                <c:pt idx="1513">
                  <c:v>4.4001000000000001</c:v>
                </c:pt>
                <c:pt idx="1514">
                  <c:v>4.4000000000000004</c:v>
                </c:pt>
                <c:pt idx="1515">
                  <c:v>4.4000000000000004</c:v>
                </c:pt>
                <c:pt idx="1516">
                  <c:v>4.4000000000000004</c:v>
                </c:pt>
                <c:pt idx="1517">
                  <c:v>4.4000000000000004</c:v>
                </c:pt>
                <c:pt idx="1518">
                  <c:v>4.4000000000000004</c:v>
                </c:pt>
                <c:pt idx="1519">
                  <c:v>4.4000000000000004</c:v>
                </c:pt>
                <c:pt idx="1520">
                  <c:v>4.4000000000000004</c:v>
                </c:pt>
                <c:pt idx="1521">
                  <c:v>4.4000000000000004</c:v>
                </c:pt>
                <c:pt idx="1522">
                  <c:v>4.4000000000000004</c:v>
                </c:pt>
                <c:pt idx="1523">
                  <c:v>4.4000000000000004</c:v>
                </c:pt>
                <c:pt idx="1524">
                  <c:v>4.4000000000000004</c:v>
                </c:pt>
                <c:pt idx="1525">
                  <c:v>4.4000000000000004</c:v>
                </c:pt>
                <c:pt idx="1526">
                  <c:v>4.4000000000000004</c:v>
                </c:pt>
                <c:pt idx="1527">
                  <c:v>4.4000000000000004</c:v>
                </c:pt>
                <c:pt idx="1528">
                  <c:v>4.4000000000000004</c:v>
                </c:pt>
                <c:pt idx="1529">
                  <c:v>4.4000000000000004</c:v>
                </c:pt>
                <c:pt idx="1530">
                  <c:v>4.4000000000000004</c:v>
                </c:pt>
                <c:pt idx="1531">
                  <c:v>4.4000000000000004</c:v>
                </c:pt>
                <c:pt idx="1532">
                  <c:v>4.4000000000000004</c:v>
                </c:pt>
                <c:pt idx="1533">
                  <c:v>4.4000000000000004</c:v>
                </c:pt>
                <c:pt idx="1534">
                  <c:v>4.4000000000000004</c:v>
                </c:pt>
                <c:pt idx="1535">
                  <c:v>4.4000000000000004</c:v>
                </c:pt>
                <c:pt idx="1536">
                  <c:v>4.4000000000000004</c:v>
                </c:pt>
                <c:pt idx="1537">
                  <c:v>4.4000000000000004</c:v>
                </c:pt>
                <c:pt idx="1538">
                  <c:v>4.4000000000000004</c:v>
                </c:pt>
                <c:pt idx="1539">
                  <c:v>4.4000000000000004</c:v>
                </c:pt>
                <c:pt idx="1540">
                  <c:v>4.4000000000000004</c:v>
                </c:pt>
                <c:pt idx="1541">
                  <c:v>4.4000000000000004</c:v>
                </c:pt>
                <c:pt idx="1542">
                  <c:v>4.4000000000000004</c:v>
                </c:pt>
                <c:pt idx="1543">
                  <c:v>4.4000000000000004</c:v>
                </c:pt>
                <c:pt idx="1544">
                  <c:v>4.4000000000000004</c:v>
                </c:pt>
                <c:pt idx="1545">
                  <c:v>4.4000000000000004</c:v>
                </c:pt>
                <c:pt idx="1546">
                  <c:v>4.4000000000000004</c:v>
                </c:pt>
                <c:pt idx="1547">
                  <c:v>4.4000000000000004</c:v>
                </c:pt>
                <c:pt idx="1548">
                  <c:v>4.4000000000000004</c:v>
                </c:pt>
                <c:pt idx="1549">
                  <c:v>4.4000000000000004</c:v>
                </c:pt>
                <c:pt idx="1550">
                  <c:v>4.4001000000000001</c:v>
                </c:pt>
                <c:pt idx="1551">
                  <c:v>4.4001999999999999</c:v>
                </c:pt>
                <c:pt idx="1552">
                  <c:v>4.4001999999999999</c:v>
                </c:pt>
                <c:pt idx="1553">
                  <c:v>4.4001999999999999</c:v>
                </c:pt>
                <c:pt idx="1554">
                  <c:v>4.4002999999999997</c:v>
                </c:pt>
                <c:pt idx="1555">
                  <c:v>4.4002999999999997</c:v>
                </c:pt>
                <c:pt idx="1556">
                  <c:v>4.4004000000000003</c:v>
                </c:pt>
                <c:pt idx="1557">
                  <c:v>4.4005000000000001</c:v>
                </c:pt>
                <c:pt idx="1558">
                  <c:v>4.4005000000000001</c:v>
                </c:pt>
                <c:pt idx="1559">
                  <c:v>4.4002999999999997</c:v>
                </c:pt>
                <c:pt idx="1560">
                  <c:v>4.4001999999999999</c:v>
                </c:pt>
                <c:pt idx="1561">
                  <c:v>4.4001999999999999</c:v>
                </c:pt>
                <c:pt idx="1562">
                  <c:v>4.4004000000000003</c:v>
                </c:pt>
                <c:pt idx="1563">
                  <c:v>4.4004000000000003</c:v>
                </c:pt>
                <c:pt idx="1564">
                  <c:v>4.4004000000000003</c:v>
                </c:pt>
                <c:pt idx="1565">
                  <c:v>4.4004000000000003</c:v>
                </c:pt>
                <c:pt idx="1566">
                  <c:v>4.4004000000000003</c:v>
                </c:pt>
                <c:pt idx="1567">
                  <c:v>4.4001999999999999</c:v>
                </c:pt>
                <c:pt idx="1568">
                  <c:v>4.4004000000000003</c:v>
                </c:pt>
                <c:pt idx="1569">
                  <c:v>4.4001999999999999</c:v>
                </c:pt>
                <c:pt idx="1570">
                  <c:v>4.4002999999999997</c:v>
                </c:pt>
                <c:pt idx="1571">
                  <c:v>4.4001999999999999</c:v>
                </c:pt>
                <c:pt idx="1572">
                  <c:v>4.4002999999999997</c:v>
                </c:pt>
                <c:pt idx="1573">
                  <c:v>4.4002999999999997</c:v>
                </c:pt>
                <c:pt idx="1574">
                  <c:v>4.4001000000000001</c:v>
                </c:pt>
                <c:pt idx="1575">
                  <c:v>4.4000000000000004</c:v>
                </c:pt>
                <c:pt idx="1576">
                  <c:v>4.4000000000000004</c:v>
                </c:pt>
                <c:pt idx="1577">
                  <c:v>4.4000000000000004</c:v>
                </c:pt>
                <c:pt idx="1578">
                  <c:v>4.4000000000000004</c:v>
                </c:pt>
                <c:pt idx="1579">
                  <c:v>4.4000000000000004</c:v>
                </c:pt>
                <c:pt idx="1580">
                  <c:v>4.4000000000000004</c:v>
                </c:pt>
                <c:pt idx="1581">
                  <c:v>4.4000000000000004</c:v>
                </c:pt>
                <c:pt idx="1582">
                  <c:v>4.4000000000000004</c:v>
                </c:pt>
                <c:pt idx="1583">
                  <c:v>4.4000000000000004</c:v>
                </c:pt>
                <c:pt idx="1584">
                  <c:v>4.4000000000000004</c:v>
                </c:pt>
                <c:pt idx="1585">
                  <c:v>4.4000000000000004</c:v>
                </c:pt>
                <c:pt idx="1586">
                  <c:v>4.4000000000000004</c:v>
                </c:pt>
                <c:pt idx="1587">
                  <c:v>4.4000000000000004</c:v>
                </c:pt>
                <c:pt idx="1588">
                  <c:v>4.4000000000000004</c:v>
                </c:pt>
                <c:pt idx="1589">
                  <c:v>4.4000000000000004</c:v>
                </c:pt>
                <c:pt idx="1590">
                  <c:v>4.4000000000000004</c:v>
                </c:pt>
                <c:pt idx="1591">
                  <c:v>4.4000000000000004</c:v>
                </c:pt>
                <c:pt idx="1592">
                  <c:v>4.4000000000000004</c:v>
                </c:pt>
                <c:pt idx="1593">
                  <c:v>4.4000000000000004</c:v>
                </c:pt>
                <c:pt idx="1594">
                  <c:v>4.4000000000000004</c:v>
                </c:pt>
                <c:pt idx="1595">
                  <c:v>4.4000000000000004</c:v>
                </c:pt>
                <c:pt idx="1596">
                  <c:v>4.4000000000000004</c:v>
                </c:pt>
                <c:pt idx="1597">
                  <c:v>4.4000000000000004</c:v>
                </c:pt>
                <c:pt idx="1598">
                  <c:v>4.4000000000000004</c:v>
                </c:pt>
                <c:pt idx="1599">
                  <c:v>4.4000000000000004</c:v>
                </c:pt>
                <c:pt idx="1600">
                  <c:v>4.4000000000000004</c:v>
                </c:pt>
                <c:pt idx="1601">
                  <c:v>4.4000000000000004</c:v>
                </c:pt>
                <c:pt idx="1602">
                  <c:v>4.4000000000000004</c:v>
                </c:pt>
                <c:pt idx="1603">
                  <c:v>4.4000000000000004</c:v>
                </c:pt>
                <c:pt idx="1604">
                  <c:v>4.4000000000000004</c:v>
                </c:pt>
                <c:pt idx="1605">
                  <c:v>4.4000000000000004</c:v>
                </c:pt>
                <c:pt idx="1606">
                  <c:v>4.4000000000000004</c:v>
                </c:pt>
                <c:pt idx="1607">
                  <c:v>4.4000000000000004</c:v>
                </c:pt>
                <c:pt idx="1608">
                  <c:v>4.4000000000000004</c:v>
                </c:pt>
                <c:pt idx="1609">
                  <c:v>4.4000000000000004</c:v>
                </c:pt>
                <c:pt idx="1610">
                  <c:v>4.4000000000000004</c:v>
                </c:pt>
                <c:pt idx="1611">
                  <c:v>4.4000000000000004</c:v>
                </c:pt>
                <c:pt idx="1612">
                  <c:v>4.4000000000000004</c:v>
                </c:pt>
                <c:pt idx="1613">
                  <c:v>4.4000000000000004</c:v>
                </c:pt>
                <c:pt idx="1614">
                  <c:v>4.4000000000000004</c:v>
                </c:pt>
                <c:pt idx="1615">
                  <c:v>4.4000000000000004</c:v>
                </c:pt>
                <c:pt idx="1616">
                  <c:v>4.4000000000000004</c:v>
                </c:pt>
                <c:pt idx="1617">
                  <c:v>4.4000000000000004</c:v>
                </c:pt>
                <c:pt idx="1618">
                  <c:v>4.4000000000000004</c:v>
                </c:pt>
                <c:pt idx="1619">
                  <c:v>4.4000000000000004</c:v>
                </c:pt>
                <c:pt idx="1620">
                  <c:v>4.4000000000000004</c:v>
                </c:pt>
                <c:pt idx="1621">
                  <c:v>4.4000000000000004</c:v>
                </c:pt>
                <c:pt idx="1622">
                  <c:v>4.4000000000000004</c:v>
                </c:pt>
                <c:pt idx="1623">
                  <c:v>4.4000000000000004</c:v>
                </c:pt>
                <c:pt idx="1624">
                  <c:v>4.4000000000000004</c:v>
                </c:pt>
                <c:pt idx="1625">
                  <c:v>4.4000000000000004</c:v>
                </c:pt>
                <c:pt idx="1626">
                  <c:v>4.4000000000000004</c:v>
                </c:pt>
                <c:pt idx="1627">
                  <c:v>4.4000000000000004</c:v>
                </c:pt>
                <c:pt idx="1628">
                  <c:v>4.4000000000000004</c:v>
                </c:pt>
                <c:pt idx="1629">
                  <c:v>4.4000000000000004</c:v>
                </c:pt>
                <c:pt idx="1630">
                  <c:v>4.4000000000000004</c:v>
                </c:pt>
                <c:pt idx="1631">
                  <c:v>4.4000000000000004</c:v>
                </c:pt>
                <c:pt idx="1632">
                  <c:v>4.4000000000000004</c:v>
                </c:pt>
                <c:pt idx="1633">
                  <c:v>4.4000000000000004</c:v>
                </c:pt>
                <c:pt idx="1634">
                  <c:v>4.4000000000000004</c:v>
                </c:pt>
                <c:pt idx="1635">
                  <c:v>4.4000000000000004</c:v>
                </c:pt>
                <c:pt idx="1636">
                  <c:v>4.4000000000000004</c:v>
                </c:pt>
                <c:pt idx="1637">
                  <c:v>4.4000000000000004</c:v>
                </c:pt>
                <c:pt idx="1638">
                  <c:v>4.4000000000000004</c:v>
                </c:pt>
                <c:pt idx="1639">
                  <c:v>4.4000000000000004</c:v>
                </c:pt>
                <c:pt idx="1640">
                  <c:v>4.4000000000000004</c:v>
                </c:pt>
                <c:pt idx="1641">
                  <c:v>4.4000000000000004</c:v>
                </c:pt>
                <c:pt idx="1642">
                  <c:v>4.4000000000000004</c:v>
                </c:pt>
                <c:pt idx="1643">
                  <c:v>4.4000000000000004</c:v>
                </c:pt>
                <c:pt idx="1644">
                  <c:v>4.4000000000000004</c:v>
                </c:pt>
                <c:pt idx="1645">
                  <c:v>4.4000000000000004</c:v>
                </c:pt>
                <c:pt idx="1646">
                  <c:v>4.4000000000000004</c:v>
                </c:pt>
                <c:pt idx="1647">
                  <c:v>4.4000000000000004</c:v>
                </c:pt>
                <c:pt idx="1648">
                  <c:v>4.4000000000000004</c:v>
                </c:pt>
                <c:pt idx="1649">
                  <c:v>4.4000000000000004</c:v>
                </c:pt>
                <c:pt idx="1650">
                  <c:v>4.4000000000000004</c:v>
                </c:pt>
                <c:pt idx="1651">
                  <c:v>4.4000000000000004</c:v>
                </c:pt>
                <c:pt idx="1652">
                  <c:v>4.4000000000000004</c:v>
                </c:pt>
                <c:pt idx="1653">
                  <c:v>4.4000000000000004</c:v>
                </c:pt>
                <c:pt idx="1654">
                  <c:v>4.4000000000000004</c:v>
                </c:pt>
                <c:pt idx="1655">
                  <c:v>4.4000000000000004</c:v>
                </c:pt>
                <c:pt idx="1656">
                  <c:v>4.4000000000000004</c:v>
                </c:pt>
                <c:pt idx="1657">
                  <c:v>4.4000000000000004</c:v>
                </c:pt>
                <c:pt idx="1658">
                  <c:v>4.4000000000000004</c:v>
                </c:pt>
                <c:pt idx="1659">
                  <c:v>4.4000000000000004</c:v>
                </c:pt>
                <c:pt idx="1660">
                  <c:v>4.4000000000000004</c:v>
                </c:pt>
                <c:pt idx="1661">
                  <c:v>4.4000000000000004</c:v>
                </c:pt>
                <c:pt idx="1662">
                  <c:v>4.4000000000000004</c:v>
                </c:pt>
                <c:pt idx="1663">
                  <c:v>4.4000000000000004</c:v>
                </c:pt>
                <c:pt idx="1664">
                  <c:v>4.4000000000000004</c:v>
                </c:pt>
                <c:pt idx="1665">
                  <c:v>4.4000000000000004</c:v>
                </c:pt>
                <c:pt idx="1666">
                  <c:v>4.4000000000000004</c:v>
                </c:pt>
                <c:pt idx="1667">
                  <c:v>4.4000000000000004</c:v>
                </c:pt>
                <c:pt idx="1668">
                  <c:v>4.4000000000000004</c:v>
                </c:pt>
                <c:pt idx="1669">
                  <c:v>4.4000000000000004</c:v>
                </c:pt>
                <c:pt idx="1670">
                  <c:v>4.4000000000000004</c:v>
                </c:pt>
                <c:pt idx="1671">
                  <c:v>4.4000000000000004</c:v>
                </c:pt>
                <c:pt idx="1672">
                  <c:v>4.4000000000000004</c:v>
                </c:pt>
                <c:pt idx="1673">
                  <c:v>4.4000000000000004</c:v>
                </c:pt>
                <c:pt idx="1674">
                  <c:v>4.4000000000000004</c:v>
                </c:pt>
                <c:pt idx="1675">
                  <c:v>4.4000000000000004</c:v>
                </c:pt>
                <c:pt idx="1676">
                  <c:v>4.4000000000000004</c:v>
                </c:pt>
                <c:pt idx="1677">
                  <c:v>4.4005000000000001</c:v>
                </c:pt>
                <c:pt idx="1678">
                  <c:v>4.4156000000000004</c:v>
                </c:pt>
                <c:pt idx="1679">
                  <c:v>4.4210000000000003</c:v>
                </c:pt>
                <c:pt idx="1680">
                  <c:v>4.4295</c:v>
                </c:pt>
                <c:pt idx="1681">
                  <c:v>4.4215</c:v>
                </c:pt>
                <c:pt idx="1682">
                  <c:v>4.4198000000000004</c:v>
                </c:pt>
                <c:pt idx="1683">
                  <c:v>4.4147999999999996</c:v>
                </c:pt>
                <c:pt idx="1684">
                  <c:v>4.4124999999999996</c:v>
                </c:pt>
                <c:pt idx="1685">
                  <c:v>4.407</c:v>
                </c:pt>
                <c:pt idx="1686">
                  <c:v>4.4021999999999997</c:v>
                </c:pt>
                <c:pt idx="1687">
                  <c:v>4.4000000000000004</c:v>
                </c:pt>
                <c:pt idx="1688">
                  <c:v>4.4000000000000004</c:v>
                </c:pt>
                <c:pt idx="1689">
                  <c:v>4.4000000000000004</c:v>
                </c:pt>
                <c:pt idx="1690">
                  <c:v>4.4000000000000004</c:v>
                </c:pt>
                <c:pt idx="1691">
                  <c:v>4.4000000000000004</c:v>
                </c:pt>
                <c:pt idx="1692">
                  <c:v>4.4000000000000004</c:v>
                </c:pt>
                <c:pt idx="1693">
                  <c:v>4.4000000000000004</c:v>
                </c:pt>
                <c:pt idx="1694">
                  <c:v>4.4000000000000004</c:v>
                </c:pt>
                <c:pt idx="1695">
                  <c:v>4.4000000000000004</c:v>
                </c:pt>
                <c:pt idx="1696">
                  <c:v>4.4000000000000004</c:v>
                </c:pt>
                <c:pt idx="1697">
                  <c:v>4.4000000000000004</c:v>
                </c:pt>
                <c:pt idx="1698">
                  <c:v>4.4000000000000004</c:v>
                </c:pt>
                <c:pt idx="1699">
                  <c:v>4.4000000000000004</c:v>
                </c:pt>
                <c:pt idx="1700">
                  <c:v>4.4000000000000004</c:v>
                </c:pt>
                <c:pt idx="1701">
                  <c:v>4.4000000000000004</c:v>
                </c:pt>
                <c:pt idx="1702">
                  <c:v>4.4000000000000004</c:v>
                </c:pt>
                <c:pt idx="1703">
                  <c:v>4.4000000000000004</c:v>
                </c:pt>
                <c:pt idx="1704">
                  <c:v>4.4000000000000004</c:v>
                </c:pt>
                <c:pt idx="1705">
                  <c:v>4.4000000000000004</c:v>
                </c:pt>
                <c:pt idx="1706">
                  <c:v>4.4000000000000004</c:v>
                </c:pt>
                <c:pt idx="1707">
                  <c:v>4.4000000000000004</c:v>
                </c:pt>
                <c:pt idx="1708">
                  <c:v>4.4000000000000004</c:v>
                </c:pt>
                <c:pt idx="1709">
                  <c:v>4.4000000000000004</c:v>
                </c:pt>
                <c:pt idx="1710">
                  <c:v>4.4000000000000004</c:v>
                </c:pt>
                <c:pt idx="1711">
                  <c:v>4.4000000000000004</c:v>
                </c:pt>
                <c:pt idx="1712">
                  <c:v>4.4000000000000004</c:v>
                </c:pt>
                <c:pt idx="1713">
                  <c:v>4.4000000000000004</c:v>
                </c:pt>
                <c:pt idx="1714">
                  <c:v>4.4000000000000004</c:v>
                </c:pt>
                <c:pt idx="1715">
                  <c:v>4.4000000000000004</c:v>
                </c:pt>
                <c:pt idx="1716">
                  <c:v>4.4000000000000004</c:v>
                </c:pt>
                <c:pt idx="1717">
                  <c:v>4.4000000000000004</c:v>
                </c:pt>
                <c:pt idx="1718">
                  <c:v>4.4000000000000004</c:v>
                </c:pt>
                <c:pt idx="1719">
                  <c:v>4.4000000000000004</c:v>
                </c:pt>
                <c:pt idx="1720">
                  <c:v>4.4000000000000004</c:v>
                </c:pt>
                <c:pt idx="1721">
                  <c:v>4.4000000000000004</c:v>
                </c:pt>
                <c:pt idx="1722">
                  <c:v>4.4000000000000004</c:v>
                </c:pt>
                <c:pt idx="1723">
                  <c:v>4.4000000000000004</c:v>
                </c:pt>
                <c:pt idx="1724">
                  <c:v>4.4000000000000004</c:v>
                </c:pt>
                <c:pt idx="1725">
                  <c:v>4.4000000000000004</c:v>
                </c:pt>
                <c:pt idx="1726">
                  <c:v>4.4000000000000004</c:v>
                </c:pt>
                <c:pt idx="1727">
                  <c:v>4.4000000000000004</c:v>
                </c:pt>
                <c:pt idx="1728">
                  <c:v>4.4000000000000004</c:v>
                </c:pt>
                <c:pt idx="1729">
                  <c:v>4.4000000000000004</c:v>
                </c:pt>
                <c:pt idx="1730">
                  <c:v>4.4000000000000004</c:v>
                </c:pt>
                <c:pt idx="1731">
                  <c:v>4.4000000000000004</c:v>
                </c:pt>
                <c:pt idx="1732">
                  <c:v>4.4000000000000004</c:v>
                </c:pt>
                <c:pt idx="1733">
                  <c:v>4.4000000000000004</c:v>
                </c:pt>
                <c:pt idx="1734">
                  <c:v>4.4000000000000004</c:v>
                </c:pt>
                <c:pt idx="1735">
                  <c:v>4.4000000000000004</c:v>
                </c:pt>
                <c:pt idx="1736">
                  <c:v>4.4000000000000004</c:v>
                </c:pt>
                <c:pt idx="1737">
                  <c:v>4.4000000000000004</c:v>
                </c:pt>
                <c:pt idx="1738">
                  <c:v>4.4000000000000004</c:v>
                </c:pt>
                <c:pt idx="1739">
                  <c:v>4.4000000000000004</c:v>
                </c:pt>
                <c:pt idx="1740">
                  <c:v>4.4000000000000004</c:v>
                </c:pt>
                <c:pt idx="1741">
                  <c:v>4.4000000000000004</c:v>
                </c:pt>
                <c:pt idx="1744">
                  <c:v>4.4000000000000004</c:v>
                </c:pt>
                <c:pt idx="1745">
                  <c:v>4.4000000000000004</c:v>
                </c:pt>
                <c:pt idx="1746">
                  <c:v>4.4000000000000004</c:v>
                </c:pt>
                <c:pt idx="1747">
                  <c:v>4.4000000000000004</c:v>
                </c:pt>
                <c:pt idx="1748">
                  <c:v>4.4000000000000004</c:v>
                </c:pt>
                <c:pt idx="1749">
                  <c:v>4.4000000000000004</c:v>
                </c:pt>
                <c:pt idx="1750">
                  <c:v>4.4000000000000004</c:v>
                </c:pt>
                <c:pt idx="1751">
                  <c:v>4.4000000000000004</c:v>
                </c:pt>
                <c:pt idx="1753">
                  <c:v>4.4000000000000004</c:v>
                </c:pt>
                <c:pt idx="1754">
                  <c:v>4.4000000000000004</c:v>
                </c:pt>
                <c:pt idx="1755">
                  <c:v>4.4000000000000004</c:v>
                </c:pt>
                <c:pt idx="1756">
                  <c:v>4.4000000000000004</c:v>
                </c:pt>
                <c:pt idx="1757">
                  <c:v>4.4000000000000004</c:v>
                </c:pt>
                <c:pt idx="1758">
                  <c:v>4.4000000000000004</c:v>
                </c:pt>
                <c:pt idx="1759">
                  <c:v>4.4000000000000004</c:v>
                </c:pt>
                <c:pt idx="1760">
                  <c:v>4.4000000000000004</c:v>
                </c:pt>
                <c:pt idx="1761">
                  <c:v>4.4000000000000004</c:v>
                </c:pt>
                <c:pt idx="1762">
                  <c:v>4.4000000000000004</c:v>
                </c:pt>
                <c:pt idx="1763">
                  <c:v>4.4000000000000004</c:v>
                </c:pt>
                <c:pt idx="1764">
                  <c:v>4.4000000000000004</c:v>
                </c:pt>
                <c:pt idx="1765">
                  <c:v>4.4000000000000004</c:v>
                </c:pt>
                <c:pt idx="1766">
                  <c:v>4.4000000000000004</c:v>
                </c:pt>
                <c:pt idx="1767">
                  <c:v>4.4000000000000004</c:v>
                </c:pt>
                <c:pt idx="1768">
                  <c:v>4.4000000000000004</c:v>
                </c:pt>
                <c:pt idx="1769">
                  <c:v>4.4000000000000004</c:v>
                </c:pt>
                <c:pt idx="1770">
                  <c:v>4.4000000000000004</c:v>
                </c:pt>
                <c:pt idx="1771">
                  <c:v>4.4000000000000004</c:v>
                </c:pt>
                <c:pt idx="1772">
                  <c:v>4.4000000000000004</c:v>
                </c:pt>
                <c:pt idx="1773">
                  <c:v>4.4000000000000004</c:v>
                </c:pt>
                <c:pt idx="1774">
                  <c:v>4.4000000000000004</c:v>
                </c:pt>
                <c:pt idx="1775">
                  <c:v>4.4000000000000004</c:v>
                </c:pt>
                <c:pt idx="1776">
                  <c:v>4.4000000000000004</c:v>
                </c:pt>
                <c:pt idx="1777">
                  <c:v>4.4000000000000004</c:v>
                </c:pt>
                <c:pt idx="1778">
                  <c:v>4.4000000000000004</c:v>
                </c:pt>
                <c:pt idx="1779">
                  <c:v>4.4000000000000004</c:v>
                </c:pt>
                <c:pt idx="1780">
                  <c:v>4.4000000000000004</c:v>
                </c:pt>
                <c:pt idx="1781">
                  <c:v>4.4000000000000004</c:v>
                </c:pt>
                <c:pt idx="1782">
                  <c:v>4.4000000000000004</c:v>
                </c:pt>
                <c:pt idx="1783">
                  <c:v>4.4000000000000004</c:v>
                </c:pt>
                <c:pt idx="1784">
                  <c:v>4.4000000000000004</c:v>
                </c:pt>
                <c:pt idx="1785">
                  <c:v>4.4000000000000004</c:v>
                </c:pt>
                <c:pt idx="1786">
                  <c:v>4.4000000000000004</c:v>
                </c:pt>
                <c:pt idx="1787">
                  <c:v>4.4000000000000004</c:v>
                </c:pt>
                <c:pt idx="1788">
                  <c:v>4.4000000000000004</c:v>
                </c:pt>
                <c:pt idx="1789">
                  <c:v>4.4000000000000004</c:v>
                </c:pt>
                <c:pt idx="1790">
                  <c:v>4.4000000000000004</c:v>
                </c:pt>
                <c:pt idx="1791">
                  <c:v>4.4000000000000004</c:v>
                </c:pt>
                <c:pt idx="1792">
                  <c:v>4.4000000000000004</c:v>
                </c:pt>
                <c:pt idx="1793">
                  <c:v>4.4000000000000004</c:v>
                </c:pt>
                <c:pt idx="1794">
                  <c:v>4.4000000000000004</c:v>
                </c:pt>
                <c:pt idx="1795">
                  <c:v>4.4000000000000004</c:v>
                </c:pt>
                <c:pt idx="1796">
                  <c:v>4.4000000000000004</c:v>
                </c:pt>
                <c:pt idx="1797">
                  <c:v>4.4050000000000002</c:v>
                </c:pt>
                <c:pt idx="1798">
                  <c:v>4.4688999999999997</c:v>
                </c:pt>
                <c:pt idx="1799">
                  <c:v>4.5236999999999998</c:v>
                </c:pt>
                <c:pt idx="1800">
                  <c:v>4.5770999999999997</c:v>
                </c:pt>
                <c:pt idx="1801">
                  <c:v>4.6246999999999998</c:v>
                </c:pt>
                <c:pt idx="1802">
                  <c:v>4.6657000000000002</c:v>
                </c:pt>
                <c:pt idx="1803">
                  <c:v>4.7045000000000003</c:v>
                </c:pt>
                <c:pt idx="1804">
                  <c:v>4.7335000000000003</c:v>
                </c:pt>
                <c:pt idx="1805">
                  <c:v>4.7633999999999999</c:v>
                </c:pt>
                <c:pt idx="1806">
                  <c:v>4.8013000000000003</c:v>
                </c:pt>
                <c:pt idx="1807">
                  <c:v>4.8353000000000002</c:v>
                </c:pt>
                <c:pt idx="1808">
                  <c:v>4.8655999999999997</c:v>
                </c:pt>
                <c:pt idx="1809">
                  <c:v>4.8856000000000002</c:v>
                </c:pt>
                <c:pt idx="1810">
                  <c:v>4.9034000000000004</c:v>
                </c:pt>
                <c:pt idx="1811">
                  <c:v>4.9203000000000001</c:v>
                </c:pt>
                <c:pt idx="1812">
                  <c:v>4.9360999999999997</c:v>
                </c:pt>
                <c:pt idx="1813">
                  <c:v>4.9485000000000001</c:v>
                </c:pt>
                <c:pt idx="1814">
                  <c:v>4.9606000000000003</c:v>
                </c:pt>
                <c:pt idx="1816">
                  <c:v>4.9676999999999998</c:v>
                </c:pt>
                <c:pt idx="1817">
                  <c:v>4.9756999999999998</c:v>
                </c:pt>
                <c:pt idx="1818">
                  <c:v>4.9824000000000002</c:v>
                </c:pt>
                <c:pt idx="1819">
                  <c:v>4.9869000000000003</c:v>
                </c:pt>
                <c:pt idx="1820">
                  <c:v>4.9904000000000002</c:v>
                </c:pt>
                <c:pt idx="1821">
                  <c:v>4.9928999999999997</c:v>
                </c:pt>
                <c:pt idx="1822">
                  <c:v>4.9934000000000003</c:v>
                </c:pt>
                <c:pt idx="1823">
                  <c:v>4.9954999999999998</c:v>
                </c:pt>
                <c:pt idx="1824">
                  <c:v>4.9977</c:v>
                </c:pt>
                <c:pt idx="1825">
                  <c:v>4.9996999999999998</c:v>
                </c:pt>
                <c:pt idx="1826">
                  <c:v>4.9999000000000002</c:v>
                </c:pt>
                <c:pt idx="1827">
                  <c:v>5.0002000000000004</c:v>
                </c:pt>
                <c:pt idx="1828">
                  <c:v>5.0000999999999998</c:v>
                </c:pt>
                <c:pt idx="1829">
                  <c:v>5.0000999999999998</c:v>
                </c:pt>
                <c:pt idx="1830">
                  <c:v>5.0000999999999998</c:v>
                </c:pt>
                <c:pt idx="1831">
                  <c:v>5.0000999999999998</c:v>
                </c:pt>
                <c:pt idx="1832">
                  <c:v>5.0000999999999998</c:v>
                </c:pt>
                <c:pt idx="1833">
                  <c:v>5.0000999999999998</c:v>
                </c:pt>
                <c:pt idx="1834">
                  <c:v>5.0000999999999998</c:v>
                </c:pt>
                <c:pt idx="1835">
                  <c:v>5.0000999999999998</c:v>
                </c:pt>
                <c:pt idx="1836">
                  <c:v>5.0000999999999998</c:v>
                </c:pt>
                <c:pt idx="1837">
                  <c:v>5.0000999999999998</c:v>
                </c:pt>
                <c:pt idx="1842">
                  <c:v>5.0000999999999998</c:v>
                </c:pt>
                <c:pt idx="1843">
                  <c:v>5.0000999999999998</c:v>
                </c:pt>
                <c:pt idx="1844">
                  <c:v>5.0000999999999998</c:v>
                </c:pt>
                <c:pt idx="1845">
                  <c:v>5.0000999999999998</c:v>
                </c:pt>
                <c:pt idx="1846">
                  <c:v>5.0000999999999998</c:v>
                </c:pt>
                <c:pt idx="1847">
                  <c:v>5.0007000000000001</c:v>
                </c:pt>
                <c:pt idx="1848">
                  <c:v>5.0000999999999998</c:v>
                </c:pt>
                <c:pt idx="1849">
                  <c:v>5.0000999999999998</c:v>
                </c:pt>
                <c:pt idx="1850">
                  <c:v>5.0000999999999998</c:v>
                </c:pt>
                <c:pt idx="1851">
                  <c:v>5.0000999999999998</c:v>
                </c:pt>
                <c:pt idx="1852">
                  <c:v>5.0000999999999998</c:v>
                </c:pt>
                <c:pt idx="1853">
                  <c:v>5.0000999999999998</c:v>
                </c:pt>
                <c:pt idx="1854">
                  <c:v>5.0000999999999998</c:v>
                </c:pt>
                <c:pt idx="1855">
                  <c:v>5.0000999999999998</c:v>
                </c:pt>
                <c:pt idx="1856">
                  <c:v>5.0000999999999998</c:v>
                </c:pt>
                <c:pt idx="1857">
                  <c:v>5.0000999999999998</c:v>
                </c:pt>
                <c:pt idx="1858">
                  <c:v>5.0000999999999998</c:v>
                </c:pt>
                <c:pt idx="1859">
                  <c:v>5.0000999999999998</c:v>
                </c:pt>
                <c:pt idx="1860">
                  <c:v>5.0000999999999998</c:v>
                </c:pt>
                <c:pt idx="1861">
                  <c:v>5.0000999999999998</c:v>
                </c:pt>
                <c:pt idx="1862">
                  <c:v>5.0000999999999998</c:v>
                </c:pt>
                <c:pt idx="1863">
                  <c:v>5.0000999999999998</c:v>
                </c:pt>
                <c:pt idx="1864">
                  <c:v>5</c:v>
                </c:pt>
                <c:pt idx="1865">
                  <c:v>5</c:v>
                </c:pt>
                <c:pt idx="1866">
                  <c:v>5</c:v>
                </c:pt>
                <c:pt idx="1867">
                  <c:v>5</c:v>
                </c:pt>
                <c:pt idx="1868">
                  <c:v>5</c:v>
                </c:pt>
                <c:pt idx="1869">
                  <c:v>5</c:v>
                </c:pt>
                <c:pt idx="1870">
                  <c:v>5</c:v>
                </c:pt>
                <c:pt idx="1871">
                  <c:v>5</c:v>
                </c:pt>
                <c:pt idx="1872">
                  <c:v>5</c:v>
                </c:pt>
                <c:pt idx="1873">
                  <c:v>5</c:v>
                </c:pt>
                <c:pt idx="1874">
                  <c:v>5</c:v>
                </c:pt>
                <c:pt idx="1875">
                  <c:v>5</c:v>
                </c:pt>
                <c:pt idx="1876">
                  <c:v>5</c:v>
                </c:pt>
                <c:pt idx="1877">
                  <c:v>5</c:v>
                </c:pt>
                <c:pt idx="1878">
                  <c:v>5</c:v>
                </c:pt>
                <c:pt idx="1879">
                  <c:v>5</c:v>
                </c:pt>
                <c:pt idx="1880">
                  <c:v>5</c:v>
                </c:pt>
                <c:pt idx="1881">
                  <c:v>5</c:v>
                </c:pt>
                <c:pt idx="1882">
                  <c:v>5</c:v>
                </c:pt>
                <c:pt idx="1883">
                  <c:v>5</c:v>
                </c:pt>
                <c:pt idx="1885">
                  <c:v>5</c:v>
                </c:pt>
                <c:pt idx="1886">
                  <c:v>5</c:v>
                </c:pt>
                <c:pt idx="1887">
                  <c:v>5</c:v>
                </c:pt>
                <c:pt idx="1888">
                  <c:v>5</c:v>
                </c:pt>
                <c:pt idx="1889">
                  <c:v>5</c:v>
                </c:pt>
                <c:pt idx="1890">
                  <c:v>5</c:v>
                </c:pt>
                <c:pt idx="1891">
                  <c:v>5</c:v>
                </c:pt>
                <c:pt idx="1892">
                  <c:v>5</c:v>
                </c:pt>
                <c:pt idx="1893">
                  <c:v>5</c:v>
                </c:pt>
                <c:pt idx="1894">
                  <c:v>5</c:v>
                </c:pt>
                <c:pt idx="1895">
                  <c:v>5</c:v>
                </c:pt>
                <c:pt idx="1896">
                  <c:v>5</c:v>
                </c:pt>
                <c:pt idx="1897">
                  <c:v>5</c:v>
                </c:pt>
                <c:pt idx="1898">
                  <c:v>5</c:v>
                </c:pt>
                <c:pt idx="1899">
                  <c:v>5</c:v>
                </c:pt>
                <c:pt idx="1900">
                  <c:v>5</c:v>
                </c:pt>
                <c:pt idx="1901">
                  <c:v>5</c:v>
                </c:pt>
                <c:pt idx="1904">
                  <c:v>5</c:v>
                </c:pt>
                <c:pt idx="1905">
                  <c:v>5</c:v>
                </c:pt>
                <c:pt idx="1906">
                  <c:v>5</c:v>
                </c:pt>
                <c:pt idx="1907">
                  <c:v>5</c:v>
                </c:pt>
                <c:pt idx="1908">
                  <c:v>5</c:v>
                </c:pt>
                <c:pt idx="1909">
                  <c:v>5</c:v>
                </c:pt>
                <c:pt idx="1910">
                  <c:v>5</c:v>
                </c:pt>
                <c:pt idx="1911">
                  <c:v>5</c:v>
                </c:pt>
                <c:pt idx="1912">
                  <c:v>5</c:v>
                </c:pt>
                <c:pt idx="1913">
                  <c:v>5</c:v>
                </c:pt>
                <c:pt idx="1914">
                  <c:v>5.01</c:v>
                </c:pt>
                <c:pt idx="1915">
                  <c:v>5.0110000000000001</c:v>
                </c:pt>
                <c:pt idx="1916">
                  <c:v>5.0030000000000001</c:v>
                </c:pt>
                <c:pt idx="1917">
                  <c:v>5.0026000000000002</c:v>
                </c:pt>
                <c:pt idx="1918">
                  <c:v>5.0014000000000003</c:v>
                </c:pt>
                <c:pt idx="1919">
                  <c:v>5.0012999999999996</c:v>
                </c:pt>
                <c:pt idx="1920">
                  <c:v>5.0011999999999999</c:v>
                </c:pt>
                <c:pt idx="1921">
                  <c:v>5.0002000000000004</c:v>
                </c:pt>
                <c:pt idx="1922">
                  <c:v>5.0000999999999998</c:v>
                </c:pt>
                <c:pt idx="1923">
                  <c:v>5.0000999999999998</c:v>
                </c:pt>
                <c:pt idx="1924">
                  <c:v>5</c:v>
                </c:pt>
                <c:pt idx="1926">
                  <c:v>5</c:v>
                </c:pt>
                <c:pt idx="1927">
                  <c:v>5</c:v>
                </c:pt>
                <c:pt idx="1928">
                  <c:v>5</c:v>
                </c:pt>
                <c:pt idx="1929">
                  <c:v>5</c:v>
                </c:pt>
                <c:pt idx="1930">
                  <c:v>5</c:v>
                </c:pt>
                <c:pt idx="1931">
                  <c:v>5</c:v>
                </c:pt>
                <c:pt idx="1932">
                  <c:v>5</c:v>
                </c:pt>
                <c:pt idx="1933">
                  <c:v>5</c:v>
                </c:pt>
                <c:pt idx="1934">
                  <c:v>5</c:v>
                </c:pt>
                <c:pt idx="1935">
                  <c:v>5</c:v>
                </c:pt>
                <c:pt idx="1936">
                  <c:v>5</c:v>
                </c:pt>
                <c:pt idx="1937">
                  <c:v>5</c:v>
                </c:pt>
                <c:pt idx="1938">
                  <c:v>5</c:v>
                </c:pt>
                <c:pt idx="1939">
                  <c:v>5</c:v>
                </c:pt>
                <c:pt idx="1940">
                  <c:v>5</c:v>
                </c:pt>
                <c:pt idx="1941">
                  <c:v>5</c:v>
                </c:pt>
                <c:pt idx="1942">
                  <c:v>5</c:v>
                </c:pt>
                <c:pt idx="1943">
                  <c:v>5</c:v>
                </c:pt>
                <c:pt idx="1944">
                  <c:v>5</c:v>
                </c:pt>
                <c:pt idx="1945">
                  <c:v>5</c:v>
                </c:pt>
                <c:pt idx="1946">
                  <c:v>5</c:v>
                </c:pt>
                <c:pt idx="1947">
                  <c:v>5</c:v>
                </c:pt>
                <c:pt idx="1948">
                  <c:v>5</c:v>
                </c:pt>
                <c:pt idx="1949">
                  <c:v>5</c:v>
                </c:pt>
                <c:pt idx="1950">
                  <c:v>5</c:v>
                </c:pt>
                <c:pt idx="1951">
                  <c:v>5</c:v>
                </c:pt>
                <c:pt idx="1952">
                  <c:v>5</c:v>
                </c:pt>
                <c:pt idx="1953">
                  <c:v>5</c:v>
                </c:pt>
                <c:pt idx="1954">
                  <c:v>5</c:v>
                </c:pt>
                <c:pt idx="1955">
                  <c:v>5</c:v>
                </c:pt>
                <c:pt idx="1956">
                  <c:v>5</c:v>
                </c:pt>
                <c:pt idx="1957">
                  <c:v>5</c:v>
                </c:pt>
                <c:pt idx="1958">
                  <c:v>5</c:v>
                </c:pt>
                <c:pt idx="1959">
                  <c:v>5</c:v>
                </c:pt>
                <c:pt idx="1960">
                  <c:v>5</c:v>
                </c:pt>
                <c:pt idx="1961">
                  <c:v>5</c:v>
                </c:pt>
                <c:pt idx="1962">
                  <c:v>5</c:v>
                </c:pt>
                <c:pt idx="1963">
                  <c:v>5</c:v>
                </c:pt>
                <c:pt idx="1964">
                  <c:v>5</c:v>
                </c:pt>
                <c:pt idx="1965">
                  <c:v>5</c:v>
                </c:pt>
                <c:pt idx="1966">
                  <c:v>5</c:v>
                </c:pt>
                <c:pt idx="1967">
                  <c:v>5</c:v>
                </c:pt>
                <c:pt idx="1968">
                  <c:v>5</c:v>
                </c:pt>
                <c:pt idx="1969">
                  <c:v>5</c:v>
                </c:pt>
                <c:pt idx="1970">
                  <c:v>5</c:v>
                </c:pt>
                <c:pt idx="1971">
                  <c:v>5</c:v>
                </c:pt>
                <c:pt idx="1972">
                  <c:v>5</c:v>
                </c:pt>
                <c:pt idx="1973">
                  <c:v>5</c:v>
                </c:pt>
                <c:pt idx="1974">
                  <c:v>5</c:v>
                </c:pt>
                <c:pt idx="1975">
                  <c:v>5</c:v>
                </c:pt>
                <c:pt idx="1976">
                  <c:v>5</c:v>
                </c:pt>
                <c:pt idx="1977">
                  <c:v>5</c:v>
                </c:pt>
                <c:pt idx="1978">
                  <c:v>5</c:v>
                </c:pt>
                <c:pt idx="1979">
                  <c:v>5</c:v>
                </c:pt>
                <c:pt idx="1980">
                  <c:v>5</c:v>
                </c:pt>
                <c:pt idx="1981">
                  <c:v>5</c:v>
                </c:pt>
                <c:pt idx="1982">
                  <c:v>5</c:v>
                </c:pt>
                <c:pt idx="1983">
                  <c:v>5</c:v>
                </c:pt>
                <c:pt idx="1984">
                  <c:v>5</c:v>
                </c:pt>
                <c:pt idx="1985">
                  <c:v>5</c:v>
                </c:pt>
                <c:pt idx="1986">
                  <c:v>5</c:v>
                </c:pt>
                <c:pt idx="1987">
                  <c:v>5</c:v>
                </c:pt>
                <c:pt idx="1988">
                  <c:v>5</c:v>
                </c:pt>
                <c:pt idx="1989">
                  <c:v>5</c:v>
                </c:pt>
                <c:pt idx="1990">
                  <c:v>5</c:v>
                </c:pt>
                <c:pt idx="1991">
                  <c:v>5</c:v>
                </c:pt>
                <c:pt idx="1992">
                  <c:v>5</c:v>
                </c:pt>
                <c:pt idx="1993">
                  <c:v>5</c:v>
                </c:pt>
                <c:pt idx="1994">
                  <c:v>5</c:v>
                </c:pt>
                <c:pt idx="1996">
                  <c:v>5</c:v>
                </c:pt>
                <c:pt idx="1997">
                  <c:v>5</c:v>
                </c:pt>
                <c:pt idx="1998">
                  <c:v>5</c:v>
                </c:pt>
                <c:pt idx="1999">
                  <c:v>5</c:v>
                </c:pt>
                <c:pt idx="2000">
                  <c:v>5</c:v>
                </c:pt>
                <c:pt idx="2001">
                  <c:v>5</c:v>
                </c:pt>
                <c:pt idx="2002">
                  <c:v>5</c:v>
                </c:pt>
                <c:pt idx="2003">
                  <c:v>4.9989999999999997</c:v>
                </c:pt>
                <c:pt idx="2004">
                  <c:v>4.9974999999999996</c:v>
                </c:pt>
                <c:pt idx="2005">
                  <c:v>4.9965000000000002</c:v>
                </c:pt>
                <c:pt idx="2006">
                  <c:v>4.9924999999999997</c:v>
                </c:pt>
                <c:pt idx="2007">
                  <c:v>4.9915000000000003</c:v>
                </c:pt>
                <c:pt idx="2008">
                  <c:v>4.9915000000000003</c:v>
                </c:pt>
                <c:pt idx="2009">
                  <c:v>4.9904999999999999</c:v>
                </c:pt>
                <c:pt idx="2010">
                  <c:v>4.9915000000000003</c:v>
                </c:pt>
                <c:pt idx="2011">
                  <c:v>4.9904999999999999</c:v>
                </c:pt>
                <c:pt idx="2012">
                  <c:v>4.9904999999999999</c:v>
                </c:pt>
                <c:pt idx="2015">
                  <c:v>4.9893000000000001</c:v>
                </c:pt>
                <c:pt idx="2016">
                  <c:v>4.9878</c:v>
                </c:pt>
                <c:pt idx="2017">
                  <c:v>4.9850000000000003</c:v>
                </c:pt>
                <c:pt idx="2018">
                  <c:v>4.9836999999999998</c:v>
                </c:pt>
                <c:pt idx="2019">
                  <c:v>4.9824999999999999</c:v>
                </c:pt>
                <c:pt idx="2020">
                  <c:v>4.9810999999999996</c:v>
                </c:pt>
                <c:pt idx="2021">
                  <c:v>4.9782999999999999</c:v>
                </c:pt>
                <c:pt idx="2022">
                  <c:v>4.9744999999999999</c:v>
                </c:pt>
                <c:pt idx="2023">
                  <c:v>4.9706999999999999</c:v>
                </c:pt>
                <c:pt idx="2024">
                  <c:v>4.9679000000000002</c:v>
                </c:pt>
                <c:pt idx="2025">
                  <c:v>4.9633000000000003</c:v>
                </c:pt>
                <c:pt idx="2026">
                  <c:v>4.9602000000000004</c:v>
                </c:pt>
                <c:pt idx="2027">
                  <c:v>4.9588000000000001</c:v>
                </c:pt>
                <c:pt idx="2028">
                  <c:v>4.9557000000000002</c:v>
                </c:pt>
                <c:pt idx="2029">
                  <c:v>4.9516999999999998</c:v>
                </c:pt>
                <c:pt idx="2030">
                  <c:v>4.9501999999999997</c:v>
                </c:pt>
                <c:pt idx="2031">
                  <c:v>4.95</c:v>
                </c:pt>
                <c:pt idx="2032">
                  <c:v>4.9500999999999999</c:v>
                </c:pt>
                <c:pt idx="2033">
                  <c:v>4.95</c:v>
                </c:pt>
                <c:pt idx="2034">
                  <c:v>4.95</c:v>
                </c:pt>
                <c:pt idx="2035">
                  <c:v>4.95</c:v>
                </c:pt>
                <c:pt idx="2036">
                  <c:v>4.95</c:v>
                </c:pt>
                <c:pt idx="2037">
                  <c:v>4.9497999999999998</c:v>
                </c:pt>
                <c:pt idx="2038">
                  <c:v>4.9482999999999997</c:v>
                </c:pt>
                <c:pt idx="2039">
                  <c:v>4.9459</c:v>
                </c:pt>
                <c:pt idx="2040">
                  <c:v>4.9372999999999996</c:v>
                </c:pt>
                <c:pt idx="2041">
                  <c:v>4.9080000000000004</c:v>
                </c:pt>
                <c:pt idx="2042">
                  <c:v>4.891</c:v>
                </c:pt>
                <c:pt idx="2043">
                  <c:v>4.88</c:v>
                </c:pt>
                <c:pt idx="2044">
                  <c:v>4.8712</c:v>
                </c:pt>
                <c:pt idx="2045">
                  <c:v>4.8632</c:v>
                </c:pt>
                <c:pt idx="2046">
                  <c:v>4.8564999999999996</c:v>
                </c:pt>
                <c:pt idx="2047">
                  <c:v>4.8525999999999998</c:v>
                </c:pt>
                <c:pt idx="2048">
                  <c:v>4.8513000000000002</c:v>
                </c:pt>
                <c:pt idx="2049">
                  <c:v>4.8051000000000004</c:v>
                </c:pt>
                <c:pt idx="2050">
                  <c:v>4.7560000000000002</c:v>
                </c:pt>
                <c:pt idx="2051">
                  <c:v>4.7340999999999998</c:v>
                </c:pt>
                <c:pt idx="2052">
                  <c:v>4.7144000000000004</c:v>
                </c:pt>
                <c:pt idx="2053">
                  <c:v>4.6993999999999998</c:v>
                </c:pt>
                <c:pt idx="2054">
                  <c:v>4.6881000000000004</c:v>
                </c:pt>
                <c:pt idx="2055">
                  <c:v>4.6757999999999997</c:v>
                </c:pt>
                <c:pt idx="2056">
                  <c:v>4.6665999999999999</c:v>
                </c:pt>
                <c:pt idx="2057">
                  <c:v>4.6585999999999999</c:v>
                </c:pt>
                <c:pt idx="2058">
                  <c:v>4.6486999999999998</c:v>
                </c:pt>
                <c:pt idx="2059">
                  <c:v>4.6417999999999999</c:v>
                </c:pt>
                <c:pt idx="2060">
                  <c:v>4.6421000000000001</c:v>
                </c:pt>
                <c:pt idx="2061">
                  <c:v>4.6443000000000003</c:v>
                </c:pt>
                <c:pt idx="2062">
                  <c:v>4.6448</c:v>
                </c:pt>
                <c:pt idx="2063">
                  <c:v>4.6490999999999998</c:v>
                </c:pt>
                <c:pt idx="2064">
                  <c:v>4.6500000000000004</c:v>
                </c:pt>
                <c:pt idx="2065">
                  <c:v>4.6551999999999998</c:v>
                </c:pt>
                <c:pt idx="2066">
                  <c:v>4.6649000000000003</c:v>
                </c:pt>
                <c:pt idx="2067">
                  <c:v>4.6726000000000001</c:v>
                </c:pt>
                <c:pt idx="2068">
                  <c:v>4.6822999999999997</c:v>
                </c:pt>
                <c:pt idx="2069">
                  <c:v>4.6872999999999996</c:v>
                </c:pt>
                <c:pt idx="2070">
                  <c:v>4.6993</c:v>
                </c:pt>
                <c:pt idx="2071">
                  <c:v>4.7045000000000003</c:v>
                </c:pt>
                <c:pt idx="2072">
                  <c:v>4.7058999999999997</c:v>
                </c:pt>
                <c:pt idx="2073">
                  <c:v>4.7088000000000001</c:v>
                </c:pt>
                <c:pt idx="2074">
                  <c:v>4.7108999999999996</c:v>
                </c:pt>
                <c:pt idx="2075">
                  <c:v>4.7182000000000004</c:v>
                </c:pt>
                <c:pt idx="2076">
                  <c:v>4.7304000000000004</c:v>
                </c:pt>
                <c:pt idx="2079">
                  <c:v>4.7385000000000002</c:v>
                </c:pt>
                <c:pt idx="2080">
                  <c:v>4.7428999999999997</c:v>
                </c:pt>
                <c:pt idx="2081">
                  <c:v>4.7454999999999998</c:v>
                </c:pt>
                <c:pt idx="2082">
                  <c:v>4.7476000000000003</c:v>
                </c:pt>
                <c:pt idx="2083">
                  <c:v>4.7488000000000001</c:v>
                </c:pt>
                <c:pt idx="2084">
                  <c:v>4.7489999999999997</c:v>
                </c:pt>
                <c:pt idx="2085">
                  <c:v>4.75</c:v>
                </c:pt>
                <c:pt idx="2086">
                  <c:v>4.75</c:v>
                </c:pt>
                <c:pt idx="2087">
                  <c:v>4.75</c:v>
                </c:pt>
                <c:pt idx="2088">
                  <c:v>4.7521000000000004</c:v>
                </c:pt>
                <c:pt idx="2089">
                  <c:v>4.7521000000000004</c:v>
                </c:pt>
                <c:pt idx="2090">
                  <c:v>4.7554999999999996</c:v>
                </c:pt>
                <c:pt idx="2091">
                  <c:v>4.7634999999999996</c:v>
                </c:pt>
                <c:pt idx="2092">
                  <c:v>4.7679999999999998</c:v>
                </c:pt>
                <c:pt idx="2093">
                  <c:v>4.7720000000000002</c:v>
                </c:pt>
                <c:pt idx="2094">
                  <c:v>4.7737999999999996</c:v>
                </c:pt>
                <c:pt idx="2095">
                  <c:v>4.7747999999999999</c:v>
                </c:pt>
                <c:pt idx="2096">
                  <c:v>4.7758000000000003</c:v>
                </c:pt>
                <c:pt idx="2097">
                  <c:v>4.7788000000000004</c:v>
                </c:pt>
                <c:pt idx="2098">
                  <c:v>4.7789999999999999</c:v>
                </c:pt>
                <c:pt idx="2099">
                  <c:v>4.7830000000000004</c:v>
                </c:pt>
                <c:pt idx="2100">
                  <c:v>4.7847999999999997</c:v>
                </c:pt>
                <c:pt idx="2101">
                  <c:v>4.7855999999999996</c:v>
                </c:pt>
                <c:pt idx="2102">
                  <c:v>4.7885999999999997</c:v>
                </c:pt>
                <c:pt idx="2103">
                  <c:v>4.7830000000000004</c:v>
                </c:pt>
                <c:pt idx="2104">
                  <c:v>4.7793000000000001</c:v>
                </c:pt>
                <c:pt idx="2105">
                  <c:v>4.7789999999999999</c:v>
                </c:pt>
                <c:pt idx="2106">
                  <c:v>4.7789999999999999</c:v>
                </c:pt>
                <c:pt idx="2107">
                  <c:v>4.78</c:v>
                </c:pt>
                <c:pt idx="2108">
                  <c:v>4.7834000000000003</c:v>
                </c:pt>
                <c:pt idx="2109">
                  <c:v>4.7854999999999999</c:v>
                </c:pt>
                <c:pt idx="2110">
                  <c:v>4.7876000000000003</c:v>
                </c:pt>
                <c:pt idx="2111">
                  <c:v>4.7888000000000002</c:v>
                </c:pt>
                <c:pt idx="2112">
                  <c:v>4.7868000000000004</c:v>
                </c:pt>
                <c:pt idx="2115">
                  <c:v>4.7885999999999997</c:v>
                </c:pt>
                <c:pt idx="2116">
                  <c:v>4.7877999999999998</c:v>
                </c:pt>
                <c:pt idx="2117">
                  <c:v>4.7888000000000002</c:v>
                </c:pt>
                <c:pt idx="2118">
                  <c:v>4.7878999999999996</c:v>
                </c:pt>
                <c:pt idx="2119">
                  <c:v>4.7828999999999997</c:v>
                </c:pt>
                <c:pt idx="2120">
                  <c:v>4.7805</c:v>
                </c:pt>
                <c:pt idx="2121">
                  <c:v>4.7812000000000001</c:v>
                </c:pt>
                <c:pt idx="2122">
                  <c:v>4.7801999999999998</c:v>
                </c:pt>
                <c:pt idx="2123">
                  <c:v>4.7820999999999998</c:v>
                </c:pt>
                <c:pt idx="2124">
                  <c:v>4.7803000000000004</c:v>
                </c:pt>
                <c:pt idx="2125">
                  <c:v>4.7801</c:v>
                </c:pt>
                <c:pt idx="2126">
                  <c:v>4.7801</c:v>
                </c:pt>
                <c:pt idx="2127">
                  <c:v>4.7801</c:v>
                </c:pt>
                <c:pt idx="2128">
                  <c:v>4.78</c:v>
                </c:pt>
                <c:pt idx="2129">
                  <c:v>4.7801</c:v>
                </c:pt>
                <c:pt idx="2130">
                  <c:v>4.7801</c:v>
                </c:pt>
                <c:pt idx="2131">
                  <c:v>4.7801</c:v>
                </c:pt>
                <c:pt idx="2132">
                  <c:v>4.7801</c:v>
                </c:pt>
                <c:pt idx="2133">
                  <c:v>4.78</c:v>
                </c:pt>
                <c:pt idx="2134">
                  <c:v>4.78</c:v>
                </c:pt>
                <c:pt idx="2135">
                  <c:v>4.78</c:v>
                </c:pt>
                <c:pt idx="2136">
                  <c:v>4.7801</c:v>
                </c:pt>
                <c:pt idx="2137">
                  <c:v>4.78</c:v>
                </c:pt>
                <c:pt idx="2138">
                  <c:v>4.78</c:v>
                </c:pt>
                <c:pt idx="2139">
                  <c:v>4.78</c:v>
                </c:pt>
                <c:pt idx="2140">
                  <c:v>4.78</c:v>
                </c:pt>
                <c:pt idx="2141">
                  <c:v>4.78</c:v>
                </c:pt>
                <c:pt idx="2142">
                  <c:v>4.78</c:v>
                </c:pt>
                <c:pt idx="2143">
                  <c:v>4.78</c:v>
                </c:pt>
                <c:pt idx="2145">
                  <c:v>4.78</c:v>
                </c:pt>
                <c:pt idx="2146">
                  <c:v>4.78</c:v>
                </c:pt>
                <c:pt idx="2147">
                  <c:v>4.7797999999999998</c:v>
                </c:pt>
                <c:pt idx="2148">
                  <c:v>4.7785000000000002</c:v>
                </c:pt>
                <c:pt idx="2149">
                  <c:v>4.7774000000000001</c:v>
                </c:pt>
                <c:pt idx="2150">
                  <c:v>4.7773000000000003</c:v>
                </c:pt>
                <c:pt idx="2151">
                  <c:v>4.7773000000000003</c:v>
                </c:pt>
                <c:pt idx="2152">
                  <c:v>4.7752999999999997</c:v>
                </c:pt>
                <c:pt idx="2153">
                  <c:v>4.7758000000000003</c:v>
                </c:pt>
                <c:pt idx="2154">
                  <c:v>4.7553000000000001</c:v>
                </c:pt>
                <c:pt idx="2155">
                  <c:v>4.7264999999999997</c:v>
                </c:pt>
                <c:pt idx="2156">
                  <c:v>4.6935000000000002</c:v>
                </c:pt>
                <c:pt idx="2157">
                  <c:v>4.6688000000000001</c:v>
                </c:pt>
                <c:pt idx="2158">
                  <c:v>4.6429999999999998</c:v>
                </c:pt>
                <c:pt idx="2159">
                  <c:v>4.6277999999999997</c:v>
                </c:pt>
                <c:pt idx="2160">
                  <c:v>4.6074999999999999</c:v>
                </c:pt>
                <c:pt idx="2161">
                  <c:v>4.5964999999999998</c:v>
                </c:pt>
                <c:pt idx="2162">
                  <c:v>4.5815999999999999</c:v>
                </c:pt>
                <c:pt idx="2163">
                  <c:v>4.5628000000000002</c:v>
                </c:pt>
                <c:pt idx="2164">
                  <c:v>4.5454999999999997</c:v>
                </c:pt>
                <c:pt idx="2165">
                  <c:v>4.5330000000000004</c:v>
                </c:pt>
                <c:pt idx="2166">
                  <c:v>4.5149999999999997</c:v>
                </c:pt>
                <c:pt idx="2167">
                  <c:v>4.5</c:v>
                </c:pt>
                <c:pt idx="2168">
                  <c:v>4.4530000000000003</c:v>
                </c:pt>
                <c:pt idx="2169">
                  <c:v>4.415</c:v>
                </c:pt>
                <c:pt idx="2170">
                  <c:v>4.3845000000000001</c:v>
                </c:pt>
                <c:pt idx="2171">
                  <c:v>4.3114999999999997</c:v>
                </c:pt>
                <c:pt idx="2172">
                  <c:v>4.2409999999999997</c:v>
                </c:pt>
                <c:pt idx="2173">
                  <c:v>4.1710000000000003</c:v>
                </c:pt>
                <c:pt idx="2174">
                  <c:v>4.1150000000000002</c:v>
                </c:pt>
                <c:pt idx="2175">
                  <c:v>4.024</c:v>
                </c:pt>
                <c:pt idx="2176">
                  <c:v>3.948</c:v>
                </c:pt>
                <c:pt idx="2177">
                  <c:v>3.8660000000000001</c:v>
                </c:pt>
                <c:pt idx="2178">
                  <c:v>3.6920000000000002</c:v>
                </c:pt>
                <c:pt idx="2179">
                  <c:v>3.5739999999999998</c:v>
                </c:pt>
                <c:pt idx="2180">
                  <c:v>3.5110000000000001</c:v>
                </c:pt>
                <c:pt idx="2181">
                  <c:v>3.4630000000000001</c:v>
                </c:pt>
                <c:pt idx="2182">
                  <c:v>3.444</c:v>
                </c:pt>
                <c:pt idx="2183">
                  <c:v>3.43</c:v>
                </c:pt>
                <c:pt idx="2184">
                  <c:v>3.4175</c:v>
                </c:pt>
                <c:pt idx="2185">
                  <c:v>3.4079999999999999</c:v>
                </c:pt>
                <c:pt idx="2186">
                  <c:v>3.4020000000000001</c:v>
                </c:pt>
                <c:pt idx="2187">
                  <c:v>3.4</c:v>
                </c:pt>
                <c:pt idx="2188">
                  <c:v>3.4</c:v>
                </c:pt>
                <c:pt idx="2189">
                  <c:v>3.4</c:v>
                </c:pt>
                <c:pt idx="2190">
                  <c:v>3.4</c:v>
                </c:pt>
                <c:pt idx="2191">
                  <c:v>3.4</c:v>
                </c:pt>
                <c:pt idx="2192">
                  <c:v>3.4</c:v>
                </c:pt>
                <c:pt idx="2193">
                  <c:v>3.4</c:v>
                </c:pt>
                <c:pt idx="2194">
                  <c:v>3.4</c:v>
                </c:pt>
                <c:pt idx="2195">
                  <c:v>3.4</c:v>
                </c:pt>
                <c:pt idx="2196">
                  <c:v>3.4</c:v>
                </c:pt>
                <c:pt idx="2197">
                  <c:v>3.4</c:v>
                </c:pt>
                <c:pt idx="2199">
                  <c:v>3.4</c:v>
                </c:pt>
                <c:pt idx="2200">
                  <c:v>3.4</c:v>
                </c:pt>
                <c:pt idx="2201">
                  <c:v>3.4</c:v>
                </c:pt>
                <c:pt idx="2202">
                  <c:v>3.4</c:v>
                </c:pt>
                <c:pt idx="2203">
                  <c:v>3.3919999999999999</c:v>
                </c:pt>
                <c:pt idx="2204">
                  <c:v>3.3919999999999999</c:v>
                </c:pt>
                <c:pt idx="2205">
                  <c:v>3.3864999999999998</c:v>
                </c:pt>
                <c:pt idx="2206">
                  <c:v>3.387</c:v>
                </c:pt>
                <c:pt idx="2207">
                  <c:v>3.387</c:v>
                </c:pt>
                <c:pt idx="2208">
                  <c:v>3.387</c:v>
                </c:pt>
                <c:pt idx="2209">
                  <c:v>3.3860000000000001</c:v>
                </c:pt>
                <c:pt idx="2210">
                  <c:v>3.3858000000000001</c:v>
                </c:pt>
                <c:pt idx="2211">
                  <c:v>3.3866999999999998</c:v>
                </c:pt>
                <c:pt idx="2212">
                  <c:v>3.3868</c:v>
                </c:pt>
                <c:pt idx="2213">
                  <c:v>3.3896999999999999</c:v>
                </c:pt>
                <c:pt idx="2214">
                  <c:v>3.3900999999999999</c:v>
                </c:pt>
                <c:pt idx="2215">
                  <c:v>3.3910999999999998</c:v>
                </c:pt>
                <c:pt idx="2216">
                  <c:v>3.3912</c:v>
                </c:pt>
                <c:pt idx="2217">
                  <c:v>3.3912</c:v>
                </c:pt>
                <c:pt idx="2218">
                  <c:v>3.3912</c:v>
                </c:pt>
                <c:pt idx="2219">
                  <c:v>3.3912</c:v>
                </c:pt>
                <c:pt idx="2220">
                  <c:v>3.3912</c:v>
                </c:pt>
                <c:pt idx="2221">
                  <c:v>3.3912</c:v>
                </c:pt>
                <c:pt idx="2222">
                  <c:v>3.3921999999999999</c:v>
                </c:pt>
                <c:pt idx="2223">
                  <c:v>3.3923000000000001</c:v>
                </c:pt>
                <c:pt idx="2224">
                  <c:v>3.3923999999999999</c:v>
                </c:pt>
                <c:pt idx="2225">
                  <c:v>3.3923000000000001</c:v>
                </c:pt>
                <c:pt idx="2226">
                  <c:v>3.3923999999999999</c:v>
                </c:pt>
                <c:pt idx="2227">
                  <c:v>3.3923999999999999</c:v>
                </c:pt>
                <c:pt idx="2228">
                  <c:v>3.3923999999999999</c:v>
                </c:pt>
                <c:pt idx="2229">
                  <c:v>3.3923999999999999</c:v>
                </c:pt>
                <c:pt idx="2230">
                  <c:v>3.3934000000000002</c:v>
                </c:pt>
                <c:pt idx="2231">
                  <c:v>3.3935</c:v>
                </c:pt>
                <c:pt idx="2232">
                  <c:v>3.3935</c:v>
                </c:pt>
                <c:pt idx="2233">
                  <c:v>3.3935</c:v>
                </c:pt>
                <c:pt idx="2234">
                  <c:v>3.3935</c:v>
                </c:pt>
                <c:pt idx="2235">
                  <c:v>3.3925000000000001</c:v>
                </c:pt>
                <c:pt idx="2236">
                  <c:v>3.3925000000000001</c:v>
                </c:pt>
                <c:pt idx="2237">
                  <c:v>3.3925000000000001</c:v>
                </c:pt>
                <c:pt idx="2238">
                  <c:v>3.3925000000000001</c:v>
                </c:pt>
                <c:pt idx="2239">
                  <c:v>3.3944999999999999</c:v>
                </c:pt>
                <c:pt idx="2240">
                  <c:v>3.3946999999999998</c:v>
                </c:pt>
                <c:pt idx="2241">
                  <c:v>3.3957000000000002</c:v>
                </c:pt>
                <c:pt idx="2242">
                  <c:v>3.3986999999999998</c:v>
                </c:pt>
                <c:pt idx="2243">
                  <c:v>3.4</c:v>
                </c:pt>
                <c:pt idx="2244">
                  <c:v>3.4</c:v>
                </c:pt>
                <c:pt idx="2245">
                  <c:v>3.4</c:v>
                </c:pt>
                <c:pt idx="2246">
                  <c:v>3.4</c:v>
                </c:pt>
                <c:pt idx="2247">
                  <c:v>3.4</c:v>
                </c:pt>
                <c:pt idx="2248">
                  <c:v>3.4009999999999998</c:v>
                </c:pt>
                <c:pt idx="2249">
                  <c:v>3.4039999999999999</c:v>
                </c:pt>
                <c:pt idx="2250">
                  <c:v>3.4009999999999998</c:v>
                </c:pt>
                <c:pt idx="2253">
                  <c:v>3.4009999999999998</c:v>
                </c:pt>
                <c:pt idx="2254">
                  <c:v>3.4009999999999998</c:v>
                </c:pt>
                <c:pt idx="2255">
                  <c:v>3.4089999999999998</c:v>
                </c:pt>
                <c:pt idx="2256">
                  <c:v>3.4142999999999999</c:v>
                </c:pt>
                <c:pt idx="2257">
                  <c:v>3.41</c:v>
                </c:pt>
                <c:pt idx="2258">
                  <c:v>3.411</c:v>
                </c:pt>
                <c:pt idx="2259">
                  <c:v>3.411</c:v>
                </c:pt>
                <c:pt idx="2260">
                  <c:v>3.4119999999999999</c:v>
                </c:pt>
                <c:pt idx="2261">
                  <c:v>3.4129999999999998</c:v>
                </c:pt>
                <c:pt idx="2262">
                  <c:v>3.4129999999999998</c:v>
                </c:pt>
                <c:pt idx="2263">
                  <c:v>3.4129999999999998</c:v>
                </c:pt>
                <c:pt idx="2264">
                  <c:v>3.4129999999999998</c:v>
                </c:pt>
                <c:pt idx="2265">
                  <c:v>3.4129999999999998</c:v>
                </c:pt>
                <c:pt idx="2266">
                  <c:v>3.4129999999999998</c:v>
                </c:pt>
                <c:pt idx="2267">
                  <c:v>3.4129999999999998</c:v>
                </c:pt>
                <c:pt idx="2268">
                  <c:v>3.4129999999999998</c:v>
                </c:pt>
                <c:pt idx="2269">
                  <c:v>3.4129999999999998</c:v>
                </c:pt>
                <c:pt idx="2270">
                  <c:v>3.4129999999999998</c:v>
                </c:pt>
                <c:pt idx="2271">
                  <c:v>3.4129999999999998</c:v>
                </c:pt>
                <c:pt idx="2275">
                  <c:v>3.4140000000000001</c:v>
                </c:pt>
                <c:pt idx="2276">
                  <c:v>3.4140000000000001</c:v>
                </c:pt>
                <c:pt idx="2277">
                  <c:v>3.4140000000000001</c:v>
                </c:pt>
                <c:pt idx="2278">
                  <c:v>3.4140000000000001</c:v>
                </c:pt>
                <c:pt idx="2279">
                  <c:v>3.4129999999999998</c:v>
                </c:pt>
                <c:pt idx="2280">
                  <c:v>3.4140000000000001</c:v>
                </c:pt>
                <c:pt idx="2281">
                  <c:v>3.415</c:v>
                </c:pt>
                <c:pt idx="2282">
                  <c:v>3.415</c:v>
                </c:pt>
                <c:pt idx="2283">
                  <c:v>3.4159999999999999</c:v>
                </c:pt>
                <c:pt idx="2284">
                  <c:v>3.4180000000000001</c:v>
                </c:pt>
                <c:pt idx="2285">
                  <c:v>3.419</c:v>
                </c:pt>
                <c:pt idx="2286">
                  <c:v>3.4180000000000001</c:v>
                </c:pt>
                <c:pt idx="2287">
                  <c:v>3.4180000000000001</c:v>
                </c:pt>
                <c:pt idx="2288">
                  <c:v>3.3919999999999999</c:v>
                </c:pt>
                <c:pt idx="2289">
                  <c:v>3.3839999999999999</c:v>
                </c:pt>
                <c:pt idx="2290">
                  <c:v>3.371</c:v>
                </c:pt>
                <c:pt idx="2291">
                  <c:v>3.3639999999999999</c:v>
                </c:pt>
                <c:pt idx="2292">
                  <c:v>3.3574999999999999</c:v>
                </c:pt>
                <c:pt idx="2293">
                  <c:v>3.355</c:v>
                </c:pt>
                <c:pt idx="2294">
                  <c:v>3.3540000000000001</c:v>
                </c:pt>
                <c:pt idx="2295">
                  <c:v>3.351</c:v>
                </c:pt>
                <c:pt idx="2296">
                  <c:v>3.35</c:v>
                </c:pt>
                <c:pt idx="2297">
                  <c:v>3.35</c:v>
                </c:pt>
                <c:pt idx="2298">
                  <c:v>3.35</c:v>
                </c:pt>
                <c:pt idx="2299">
                  <c:v>3.351</c:v>
                </c:pt>
                <c:pt idx="2300">
                  <c:v>3.35</c:v>
                </c:pt>
                <c:pt idx="2301">
                  <c:v>3.35</c:v>
                </c:pt>
                <c:pt idx="2302">
                  <c:v>3.3508</c:v>
                </c:pt>
                <c:pt idx="2303">
                  <c:v>3.3508</c:v>
                </c:pt>
                <c:pt idx="2304">
                  <c:v>3.35</c:v>
                </c:pt>
                <c:pt idx="2305">
                  <c:v>3.35</c:v>
                </c:pt>
                <c:pt idx="2306">
                  <c:v>3.35</c:v>
                </c:pt>
                <c:pt idx="2307">
                  <c:v>3.35</c:v>
                </c:pt>
                <c:pt idx="2308">
                  <c:v>3.3502999999999998</c:v>
                </c:pt>
                <c:pt idx="2309">
                  <c:v>3.3502999999999998</c:v>
                </c:pt>
                <c:pt idx="2310">
                  <c:v>3.35</c:v>
                </c:pt>
                <c:pt idx="2311">
                  <c:v>3.3502999999999998</c:v>
                </c:pt>
                <c:pt idx="2312">
                  <c:v>3.35</c:v>
                </c:pt>
                <c:pt idx="2313">
                  <c:v>3.35</c:v>
                </c:pt>
                <c:pt idx="2314">
                  <c:v>3.35</c:v>
                </c:pt>
                <c:pt idx="2315">
                  <c:v>3.35</c:v>
                </c:pt>
                <c:pt idx="2316">
                  <c:v>3.35</c:v>
                </c:pt>
                <c:pt idx="2317">
                  <c:v>3.35</c:v>
                </c:pt>
                <c:pt idx="2318">
                  <c:v>3.35</c:v>
                </c:pt>
                <c:pt idx="2319">
                  <c:v>3.35</c:v>
                </c:pt>
                <c:pt idx="2320">
                  <c:v>3.35</c:v>
                </c:pt>
                <c:pt idx="2321">
                  <c:v>3.35</c:v>
                </c:pt>
                <c:pt idx="2322">
                  <c:v>3.35</c:v>
                </c:pt>
                <c:pt idx="2323">
                  <c:v>3.35</c:v>
                </c:pt>
                <c:pt idx="2324">
                  <c:v>3.35</c:v>
                </c:pt>
                <c:pt idx="2325">
                  <c:v>3.35</c:v>
                </c:pt>
                <c:pt idx="2326">
                  <c:v>3.35</c:v>
                </c:pt>
                <c:pt idx="2327">
                  <c:v>3.35</c:v>
                </c:pt>
                <c:pt idx="2328">
                  <c:v>3.3502999999999998</c:v>
                </c:pt>
                <c:pt idx="2329">
                  <c:v>3.35</c:v>
                </c:pt>
                <c:pt idx="2330">
                  <c:v>3.35</c:v>
                </c:pt>
                <c:pt idx="2331">
                  <c:v>3.35</c:v>
                </c:pt>
                <c:pt idx="2332">
                  <c:v>3.35</c:v>
                </c:pt>
                <c:pt idx="2333">
                  <c:v>3.35</c:v>
                </c:pt>
                <c:pt idx="2334">
                  <c:v>3.35</c:v>
                </c:pt>
                <c:pt idx="2335">
                  <c:v>3.35</c:v>
                </c:pt>
                <c:pt idx="2336">
                  <c:v>3.35</c:v>
                </c:pt>
                <c:pt idx="2337">
                  <c:v>3.35</c:v>
                </c:pt>
                <c:pt idx="2338">
                  <c:v>3.35</c:v>
                </c:pt>
                <c:pt idx="2339">
                  <c:v>3.347</c:v>
                </c:pt>
                <c:pt idx="2340">
                  <c:v>3.3460000000000001</c:v>
                </c:pt>
                <c:pt idx="2341">
                  <c:v>3.3450000000000002</c:v>
                </c:pt>
                <c:pt idx="2342">
                  <c:v>3.3439999999999999</c:v>
                </c:pt>
                <c:pt idx="2343">
                  <c:v>3.34</c:v>
                </c:pt>
                <c:pt idx="2344">
                  <c:v>3.3344999999999998</c:v>
                </c:pt>
                <c:pt idx="2345">
                  <c:v>3.3180000000000001</c:v>
                </c:pt>
                <c:pt idx="2346">
                  <c:v>3.2949999999999999</c:v>
                </c:pt>
                <c:pt idx="2347">
                  <c:v>3.2705000000000002</c:v>
                </c:pt>
                <c:pt idx="2348">
                  <c:v>3.25</c:v>
                </c:pt>
                <c:pt idx="2349">
                  <c:v>3.2530000000000001</c:v>
                </c:pt>
                <c:pt idx="2350">
                  <c:v>3.2530000000000001</c:v>
                </c:pt>
                <c:pt idx="2351">
                  <c:v>3.2559999999999998</c:v>
                </c:pt>
                <c:pt idx="2352">
                  <c:v>3.2589999999999999</c:v>
                </c:pt>
                <c:pt idx="2353">
                  <c:v>3.2682000000000002</c:v>
                </c:pt>
                <c:pt idx="2354">
                  <c:v>3.2650000000000001</c:v>
                </c:pt>
                <c:pt idx="2355">
                  <c:v>3.2650000000000001</c:v>
                </c:pt>
                <c:pt idx="2356">
                  <c:v>3.2650000000000001</c:v>
                </c:pt>
                <c:pt idx="2357">
                  <c:v>3.2650000000000001</c:v>
                </c:pt>
                <c:pt idx="2358">
                  <c:v>3.2650000000000001</c:v>
                </c:pt>
                <c:pt idx="2359">
                  <c:v>3.262</c:v>
                </c:pt>
                <c:pt idx="2360">
                  <c:v>3.2530000000000001</c:v>
                </c:pt>
                <c:pt idx="2361">
                  <c:v>3.25</c:v>
                </c:pt>
                <c:pt idx="2362">
                  <c:v>3.2509999999999999</c:v>
                </c:pt>
                <c:pt idx="2363">
                  <c:v>3.2509999999999999</c:v>
                </c:pt>
                <c:pt idx="2364">
                  <c:v>3.25</c:v>
                </c:pt>
                <c:pt idx="2365">
                  <c:v>3.25</c:v>
                </c:pt>
                <c:pt idx="2366">
                  <c:v>3.25</c:v>
                </c:pt>
                <c:pt idx="2367">
                  <c:v>3.25</c:v>
                </c:pt>
                <c:pt idx="2368">
                  <c:v>3.234</c:v>
                </c:pt>
                <c:pt idx="2369">
                  <c:v>3.2189999999999999</c:v>
                </c:pt>
                <c:pt idx="2370">
                  <c:v>3.21</c:v>
                </c:pt>
                <c:pt idx="2371">
                  <c:v>3.2040000000000002</c:v>
                </c:pt>
                <c:pt idx="2372">
                  <c:v>3.1970000000000001</c:v>
                </c:pt>
                <c:pt idx="2373">
                  <c:v>3.1920000000000002</c:v>
                </c:pt>
                <c:pt idx="2374">
                  <c:v>3.1859999999999999</c:v>
                </c:pt>
                <c:pt idx="2375">
                  <c:v>3.1735000000000002</c:v>
                </c:pt>
                <c:pt idx="2376">
                  <c:v>3.145</c:v>
                </c:pt>
                <c:pt idx="2377">
                  <c:v>3.1339999999999999</c:v>
                </c:pt>
                <c:pt idx="2378">
                  <c:v>3.125</c:v>
                </c:pt>
                <c:pt idx="2379">
                  <c:v>3.121</c:v>
                </c:pt>
                <c:pt idx="2380">
                  <c:v>3.1120000000000001</c:v>
                </c:pt>
                <c:pt idx="2381">
                  <c:v>3.1059999999999999</c:v>
                </c:pt>
                <c:pt idx="2382">
                  <c:v>3.101</c:v>
                </c:pt>
                <c:pt idx="2383">
                  <c:v>3.0954999999999999</c:v>
                </c:pt>
                <c:pt idx="2384">
                  <c:v>3.093</c:v>
                </c:pt>
                <c:pt idx="2385">
                  <c:v>3.0910000000000002</c:v>
                </c:pt>
                <c:pt idx="2386">
                  <c:v>3.09</c:v>
                </c:pt>
                <c:pt idx="2387">
                  <c:v>3.0779999999999998</c:v>
                </c:pt>
                <c:pt idx="2388">
                  <c:v>3.0684999999999998</c:v>
                </c:pt>
                <c:pt idx="2389">
                  <c:v>3.0634999999999999</c:v>
                </c:pt>
                <c:pt idx="2390">
                  <c:v>3.0579999999999998</c:v>
                </c:pt>
                <c:pt idx="2391">
                  <c:v>3.0554999999999999</c:v>
                </c:pt>
                <c:pt idx="2392">
                  <c:v>3.0550000000000002</c:v>
                </c:pt>
                <c:pt idx="2393">
                  <c:v>3.0550000000000002</c:v>
                </c:pt>
                <c:pt idx="2394">
                  <c:v>3.0550000000000002</c:v>
                </c:pt>
                <c:pt idx="2395">
                  <c:v>3.0539999999999998</c:v>
                </c:pt>
                <c:pt idx="2396">
                  <c:v>3.052</c:v>
                </c:pt>
                <c:pt idx="2397">
                  <c:v>3.0510000000000002</c:v>
                </c:pt>
                <c:pt idx="2398">
                  <c:v>3.0510000000000002</c:v>
                </c:pt>
                <c:pt idx="2400">
                  <c:v>3.05</c:v>
                </c:pt>
                <c:pt idx="2401">
                  <c:v>3.0489999999999999</c:v>
                </c:pt>
                <c:pt idx="2402">
                  <c:v>3.048</c:v>
                </c:pt>
                <c:pt idx="2403">
                  <c:v>3.0470000000000002</c:v>
                </c:pt>
                <c:pt idx="2404">
                  <c:v>3.0419999999999998</c:v>
                </c:pt>
                <c:pt idx="2405">
                  <c:v>3.0430000000000001</c:v>
                </c:pt>
                <c:pt idx="2406">
                  <c:v>3.0419999999999998</c:v>
                </c:pt>
                <c:pt idx="2407">
                  <c:v>3.0419999999999998</c:v>
                </c:pt>
                <c:pt idx="2408">
                  <c:v>3.044</c:v>
                </c:pt>
                <c:pt idx="2409">
                  <c:v>3.0419999999999998</c:v>
                </c:pt>
                <c:pt idx="2410">
                  <c:v>3.0430000000000001</c:v>
                </c:pt>
                <c:pt idx="2411">
                  <c:v>3.0419999999999998</c:v>
                </c:pt>
                <c:pt idx="2412">
                  <c:v>3.0419999999999998</c:v>
                </c:pt>
                <c:pt idx="2413">
                  <c:v>3.0419999999999998</c:v>
                </c:pt>
                <c:pt idx="2414">
                  <c:v>3.0419999999999998</c:v>
                </c:pt>
                <c:pt idx="2415">
                  <c:v>3.0419999999999998</c:v>
                </c:pt>
                <c:pt idx="2416">
                  <c:v>3.0419999999999998</c:v>
                </c:pt>
                <c:pt idx="2417">
                  <c:v>3.0419999999999998</c:v>
                </c:pt>
                <c:pt idx="2418">
                  <c:v>3.0419999999999998</c:v>
                </c:pt>
                <c:pt idx="2420">
                  <c:v>3.0421999999999998</c:v>
                </c:pt>
                <c:pt idx="2421">
                  <c:v>3.0419999999999998</c:v>
                </c:pt>
                <c:pt idx="2422">
                  <c:v>3.0419999999999998</c:v>
                </c:pt>
                <c:pt idx="2423">
                  <c:v>3.0419999999999998</c:v>
                </c:pt>
                <c:pt idx="2424">
                  <c:v>3.0419999999999998</c:v>
                </c:pt>
                <c:pt idx="2425">
                  <c:v>3.0419999999999998</c:v>
                </c:pt>
                <c:pt idx="2426">
                  <c:v>3.0430000000000001</c:v>
                </c:pt>
                <c:pt idx="2427">
                  <c:v>3.044</c:v>
                </c:pt>
                <c:pt idx="2428">
                  <c:v>3.0449999999999999</c:v>
                </c:pt>
                <c:pt idx="2429">
                  <c:v>3.0470000000000002</c:v>
                </c:pt>
                <c:pt idx="2430">
                  <c:v>3.0489999999999999</c:v>
                </c:pt>
                <c:pt idx="2431">
                  <c:v>3.05</c:v>
                </c:pt>
                <c:pt idx="2432">
                  <c:v>3.05</c:v>
                </c:pt>
                <c:pt idx="2433">
                  <c:v>3.05</c:v>
                </c:pt>
                <c:pt idx="2434">
                  <c:v>3.05</c:v>
                </c:pt>
                <c:pt idx="2435">
                  <c:v>3.05</c:v>
                </c:pt>
                <c:pt idx="2436">
                  <c:v>3.05</c:v>
                </c:pt>
                <c:pt idx="2437">
                  <c:v>3.05</c:v>
                </c:pt>
                <c:pt idx="2438">
                  <c:v>3.05</c:v>
                </c:pt>
                <c:pt idx="2439">
                  <c:v>3.05</c:v>
                </c:pt>
                <c:pt idx="2440">
                  <c:v>3.05</c:v>
                </c:pt>
                <c:pt idx="2441">
                  <c:v>3.05</c:v>
                </c:pt>
                <c:pt idx="2442">
                  <c:v>3.05</c:v>
                </c:pt>
                <c:pt idx="2443">
                  <c:v>3.05</c:v>
                </c:pt>
                <c:pt idx="2444">
                  <c:v>3.05</c:v>
                </c:pt>
                <c:pt idx="2445">
                  <c:v>3.05</c:v>
                </c:pt>
                <c:pt idx="2446">
                  <c:v>3.05</c:v>
                </c:pt>
                <c:pt idx="2449">
                  <c:v>3.05</c:v>
                </c:pt>
                <c:pt idx="2450">
                  <c:v>3.05</c:v>
                </c:pt>
                <c:pt idx="2451">
                  <c:v>3.05</c:v>
                </c:pt>
                <c:pt idx="2452">
                  <c:v>3.05</c:v>
                </c:pt>
                <c:pt idx="2453">
                  <c:v>3.05</c:v>
                </c:pt>
                <c:pt idx="2454">
                  <c:v>3.05</c:v>
                </c:pt>
                <c:pt idx="2455">
                  <c:v>3.0510000000000002</c:v>
                </c:pt>
                <c:pt idx="2456">
                  <c:v>3.0510000000000002</c:v>
                </c:pt>
                <c:pt idx="2457">
                  <c:v>3.0510000000000002</c:v>
                </c:pt>
                <c:pt idx="2458">
                  <c:v>3.0510000000000002</c:v>
                </c:pt>
                <c:pt idx="2459">
                  <c:v>3.0510000000000002</c:v>
                </c:pt>
                <c:pt idx="2460">
                  <c:v>3.0510000000000002</c:v>
                </c:pt>
                <c:pt idx="2461">
                  <c:v>3.0510000000000002</c:v>
                </c:pt>
                <c:pt idx="2462">
                  <c:v>3.0510000000000002</c:v>
                </c:pt>
                <c:pt idx="2463">
                  <c:v>3.05</c:v>
                </c:pt>
                <c:pt idx="2464">
                  <c:v>3.05</c:v>
                </c:pt>
                <c:pt idx="2465">
                  <c:v>3.05</c:v>
                </c:pt>
                <c:pt idx="2466">
                  <c:v>3.05</c:v>
                </c:pt>
                <c:pt idx="2467">
                  <c:v>3.05</c:v>
                </c:pt>
                <c:pt idx="2468">
                  <c:v>3.05</c:v>
                </c:pt>
                <c:pt idx="2469">
                  <c:v>3.05</c:v>
                </c:pt>
                <c:pt idx="2470">
                  <c:v>3.05</c:v>
                </c:pt>
                <c:pt idx="2471">
                  <c:v>3.05</c:v>
                </c:pt>
                <c:pt idx="2472">
                  <c:v>3.0489999999999999</c:v>
                </c:pt>
                <c:pt idx="2473">
                  <c:v>3.0470000000000002</c:v>
                </c:pt>
                <c:pt idx="2474">
                  <c:v>3.0470000000000002</c:v>
                </c:pt>
                <c:pt idx="2475">
                  <c:v>3.048</c:v>
                </c:pt>
                <c:pt idx="2476">
                  <c:v>3.048</c:v>
                </c:pt>
                <c:pt idx="2477">
                  <c:v>3.0449999999999999</c:v>
                </c:pt>
                <c:pt idx="2478">
                  <c:v>3.0459999999999998</c:v>
                </c:pt>
                <c:pt idx="2479">
                  <c:v>3.044</c:v>
                </c:pt>
                <c:pt idx="2480">
                  <c:v>3.0409999999999999</c:v>
                </c:pt>
                <c:pt idx="2481">
                  <c:v>3.0409999999999999</c:v>
                </c:pt>
                <c:pt idx="2482">
                  <c:v>3.0409999999999999</c:v>
                </c:pt>
                <c:pt idx="2483">
                  <c:v>3.0390000000000001</c:v>
                </c:pt>
                <c:pt idx="2484">
                  <c:v>3.0379999999999998</c:v>
                </c:pt>
                <c:pt idx="2485">
                  <c:v>3.0377999999999998</c:v>
                </c:pt>
                <c:pt idx="2486">
                  <c:v>3.0358000000000001</c:v>
                </c:pt>
                <c:pt idx="2487">
                  <c:v>3.0335000000000001</c:v>
                </c:pt>
                <c:pt idx="2488">
                  <c:v>3.03</c:v>
                </c:pt>
                <c:pt idx="2489">
                  <c:v>3.028</c:v>
                </c:pt>
                <c:pt idx="2490">
                  <c:v>3.0259999999999998</c:v>
                </c:pt>
                <c:pt idx="2491">
                  <c:v>3.0249999999999999</c:v>
                </c:pt>
                <c:pt idx="2492">
                  <c:v>3.0259999999999998</c:v>
                </c:pt>
                <c:pt idx="2493">
                  <c:v>3.0270000000000001</c:v>
                </c:pt>
                <c:pt idx="2494">
                  <c:v>3.0259999999999998</c:v>
                </c:pt>
                <c:pt idx="2495">
                  <c:v>3.0278</c:v>
                </c:pt>
                <c:pt idx="2496">
                  <c:v>3.0259999999999998</c:v>
                </c:pt>
                <c:pt idx="2497">
                  <c:v>3.0259999999999998</c:v>
                </c:pt>
                <c:pt idx="2498">
                  <c:v>3.0259999999999998</c:v>
                </c:pt>
                <c:pt idx="2499">
                  <c:v>3.0270000000000001</c:v>
                </c:pt>
                <c:pt idx="2500">
                  <c:v>3.0266999999999999</c:v>
                </c:pt>
                <c:pt idx="2501">
                  <c:v>3.0259999999999998</c:v>
                </c:pt>
                <c:pt idx="2502">
                  <c:v>3.0270000000000001</c:v>
                </c:pt>
                <c:pt idx="2503">
                  <c:v>3.0270000000000001</c:v>
                </c:pt>
                <c:pt idx="2504">
                  <c:v>3.0270000000000001</c:v>
                </c:pt>
                <c:pt idx="2505">
                  <c:v>3.0270000000000001</c:v>
                </c:pt>
                <c:pt idx="2506">
                  <c:v>3.0249999999999999</c:v>
                </c:pt>
                <c:pt idx="2507">
                  <c:v>3.0270000000000001</c:v>
                </c:pt>
                <c:pt idx="2508">
                  <c:v>3.0259999999999998</c:v>
                </c:pt>
                <c:pt idx="2509">
                  <c:v>3.0265</c:v>
                </c:pt>
                <c:pt idx="2510">
                  <c:v>3.0255000000000001</c:v>
                </c:pt>
                <c:pt idx="2511">
                  <c:v>3.0265</c:v>
                </c:pt>
                <c:pt idx="2512">
                  <c:v>3.0265</c:v>
                </c:pt>
                <c:pt idx="2513">
                  <c:v>3.0255000000000001</c:v>
                </c:pt>
                <c:pt idx="2514">
                  <c:v>3.0255000000000001</c:v>
                </c:pt>
                <c:pt idx="2515">
                  <c:v>3.0265</c:v>
                </c:pt>
                <c:pt idx="2516">
                  <c:v>3.0265</c:v>
                </c:pt>
                <c:pt idx="2517">
                  <c:v>3.0265</c:v>
                </c:pt>
                <c:pt idx="2520">
                  <c:v>3.0274999999999999</c:v>
                </c:pt>
                <c:pt idx="2521">
                  <c:v>3.0274999999999999</c:v>
                </c:pt>
                <c:pt idx="2522">
                  <c:v>3.0274999999999999</c:v>
                </c:pt>
                <c:pt idx="2523">
                  <c:v>3.0274999999999999</c:v>
                </c:pt>
                <c:pt idx="2524">
                  <c:v>3.0274999999999999</c:v>
                </c:pt>
                <c:pt idx="2525">
                  <c:v>3.0274999999999999</c:v>
                </c:pt>
                <c:pt idx="2526">
                  <c:v>3.0265</c:v>
                </c:pt>
                <c:pt idx="2527">
                  <c:v>3.0265</c:v>
                </c:pt>
                <c:pt idx="2528">
                  <c:v>3.0265</c:v>
                </c:pt>
                <c:pt idx="2529">
                  <c:v>3.0265</c:v>
                </c:pt>
                <c:pt idx="2530">
                  <c:v>3.0265</c:v>
                </c:pt>
                <c:pt idx="2536">
                  <c:v>3.0274999999999999</c:v>
                </c:pt>
                <c:pt idx="2537">
                  <c:v>3.0274999999999999</c:v>
                </c:pt>
                <c:pt idx="2538">
                  <c:v>3.0274999999999999</c:v>
                </c:pt>
                <c:pt idx="2539">
                  <c:v>3.0274999999999999</c:v>
                </c:pt>
                <c:pt idx="2540">
                  <c:v>3.0274999999999999</c:v>
                </c:pt>
                <c:pt idx="2541">
                  <c:v>3.0274999999999999</c:v>
                </c:pt>
                <c:pt idx="2542">
                  <c:v>3.0274999999999999</c:v>
                </c:pt>
                <c:pt idx="2543">
                  <c:v>3.0274999999999999</c:v>
                </c:pt>
                <c:pt idx="2544">
                  <c:v>3.0274999999999999</c:v>
                </c:pt>
                <c:pt idx="2545">
                  <c:v>3.028</c:v>
                </c:pt>
                <c:pt idx="2546">
                  <c:v>3.028</c:v>
                </c:pt>
                <c:pt idx="2547">
                  <c:v>3.028</c:v>
                </c:pt>
                <c:pt idx="2548">
                  <c:v>3.0289999999999999</c:v>
                </c:pt>
                <c:pt idx="2549">
                  <c:v>3.03</c:v>
                </c:pt>
                <c:pt idx="2550">
                  <c:v>3.03</c:v>
                </c:pt>
                <c:pt idx="2551">
                  <c:v>3.0310000000000001</c:v>
                </c:pt>
                <c:pt idx="2552">
                  <c:v>3.032</c:v>
                </c:pt>
                <c:pt idx="2553">
                  <c:v>3.032</c:v>
                </c:pt>
                <c:pt idx="2554">
                  <c:v>3.032</c:v>
                </c:pt>
                <c:pt idx="2555">
                  <c:v>3.0350000000000001</c:v>
                </c:pt>
                <c:pt idx="2556">
                  <c:v>3.0379999999999998</c:v>
                </c:pt>
                <c:pt idx="2557">
                  <c:v>3.0407999999999999</c:v>
                </c:pt>
                <c:pt idx="2558">
                  <c:v>3.0409999999999999</c:v>
                </c:pt>
                <c:pt idx="2559">
                  <c:v>3.0409999999999999</c:v>
                </c:pt>
                <c:pt idx="2560">
                  <c:v>3.0415000000000001</c:v>
                </c:pt>
                <c:pt idx="2561">
                  <c:v>3.044</c:v>
                </c:pt>
                <c:pt idx="2562">
                  <c:v>3.0449999999999999</c:v>
                </c:pt>
                <c:pt idx="2563">
                  <c:v>3.048</c:v>
                </c:pt>
                <c:pt idx="2564">
                  <c:v>3.0489999999999999</c:v>
                </c:pt>
                <c:pt idx="2565">
                  <c:v>3.0539999999999998</c:v>
                </c:pt>
                <c:pt idx="2566">
                  <c:v>3.0605000000000002</c:v>
                </c:pt>
                <c:pt idx="2567">
                  <c:v>3.0712000000000002</c:v>
                </c:pt>
                <c:pt idx="2568">
                  <c:v>3.0781999999999998</c:v>
                </c:pt>
                <c:pt idx="2569">
                  <c:v>3.0825</c:v>
                </c:pt>
                <c:pt idx="2570">
                  <c:v>3.0853000000000002</c:v>
                </c:pt>
                <c:pt idx="2571">
                  <c:v>3.0975999999999999</c:v>
                </c:pt>
                <c:pt idx="2572">
                  <c:v>3.1088</c:v>
                </c:pt>
                <c:pt idx="2573">
                  <c:v>3.1198999999999999</c:v>
                </c:pt>
                <c:pt idx="2574">
                  <c:v>3.1309999999999998</c:v>
                </c:pt>
                <c:pt idx="2575">
                  <c:v>3.1490999999999998</c:v>
                </c:pt>
                <c:pt idx="2576">
                  <c:v>3.16</c:v>
                </c:pt>
                <c:pt idx="2577">
                  <c:v>3.173</c:v>
                </c:pt>
                <c:pt idx="2578">
                  <c:v>3.1852999999999998</c:v>
                </c:pt>
                <c:pt idx="2579">
                  <c:v>3.2065999999999999</c:v>
                </c:pt>
                <c:pt idx="2580">
                  <c:v>3.2197</c:v>
                </c:pt>
                <c:pt idx="2581">
                  <c:v>3.2309999999999999</c:v>
                </c:pt>
                <c:pt idx="2582">
                  <c:v>3.2391000000000001</c:v>
                </c:pt>
                <c:pt idx="2583">
                  <c:v>3.246</c:v>
                </c:pt>
                <c:pt idx="2584">
                  <c:v>3.2606000000000002</c:v>
                </c:pt>
                <c:pt idx="2585">
                  <c:v>3.2740999999999998</c:v>
                </c:pt>
                <c:pt idx="2586">
                  <c:v>3.2854999999999999</c:v>
                </c:pt>
                <c:pt idx="2587">
                  <c:v>3.2986</c:v>
                </c:pt>
                <c:pt idx="2588">
                  <c:v>3.3058999999999998</c:v>
                </c:pt>
                <c:pt idx="2589">
                  <c:v>3.3186</c:v>
                </c:pt>
                <c:pt idx="2590">
                  <c:v>3.3349000000000002</c:v>
                </c:pt>
                <c:pt idx="2591">
                  <c:v>3.3454999999999999</c:v>
                </c:pt>
                <c:pt idx="2592">
                  <c:v>3.3546</c:v>
                </c:pt>
                <c:pt idx="2593">
                  <c:v>3.3574999999999999</c:v>
                </c:pt>
                <c:pt idx="2594">
                  <c:v>3.3597999999999999</c:v>
                </c:pt>
                <c:pt idx="2595">
                  <c:v>3.3610000000000002</c:v>
                </c:pt>
                <c:pt idx="2596">
                  <c:v>3.3675000000000002</c:v>
                </c:pt>
                <c:pt idx="2597">
                  <c:v>3.3727999999999998</c:v>
                </c:pt>
                <c:pt idx="2599">
                  <c:v>3.3833000000000002</c:v>
                </c:pt>
                <c:pt idx="2600">
                  <c:v>3.3904000000000001</c:v>
                </c:pt>
                <c:pt idx="2601">
                  <c:v>3.4310999999999998</c:v>
                </c:pt>
                <c:pt idx="2602">
                  <c:v>3.4882</c:v>
                </c:pt>
                <c:pt idx="2603">
                  <c:v>3.5329000000000002</c:v>
                </c:pt>
                <c:pt idx="2604">
                  <c:v>3.5533000000000001</c:v>
                </c:pt>
                <c:pt idx="2605">
                  <c:v>3.5674000000000001</c:v>
                </c:pt>
                <c:pt idx="2606">
                  <c:v>3.5838000000000001</c:v>
                </c:pt>
                <c:pt idx="2607">
                  <c:v>3.6013999999999999</c:v>
                </c:pt>
                <c:pt idx="2608">
                  <c:v>3.6101999999999999</c:v>
                </c:pt>
                <c:pt idx="2609">
                  <c:v>3.6320999999999999</c:v>
                </c:pt>
                <c:pt idx="2610">
                  <c:v>3.6513</c:v>
                </c:pt>
                <c:pt idx="2611">
                  <c:v>3.6602000000000001</c:v>
                </c:pt>
                <c:pt idx="2612">
                  <c:v>3.6690999999999998</c:v>
                </c:pt>
                <c:pt idx="2613">
                  <c:v>3.677</c:v>
                </c:pt>
                <c:pt idx="2614">
                  <c:v>3.6846999999999999</c:v>
                </c:pt>
                <c:pt idx="2615">
                  <c:v>3.6905000000000001</c:v>
                </c:pt>
                <c:pt idx="2616">
                  <c:v>3.7136</c:v>
                </c:pt>
                <c:pt idx="2617">
                  <c:v>3.7395999999999998</c:v>
                </c:pt>
                <c:pt idx="2619">
                  <c:v>3.786</c:v>
                </c:pt>
                <c:pt idx="2620">
                  <c:v>3.8214000000000001</c:v>
                </c:pt>
                <c:pt idx="2621">
                  <c:v>3.8542000000000001</c:v>
                </c:pt>
                <c:pt idx="2622">
                  <c:v>3.8820000000000001</c:v>
                </c:pt>
                <c:pt idx="2623">
                  <c:v>3.9018999999999999</c:v>
                </c:pt>
                <c:pt idx="2624">
                  <c:v>3.9167999999999998</c:v>
                </c:pt>
                <c:pt idx="2625">
                  <c:v>3.9352</c:v>
                </c:pt>
                <c:pt idx="2626">
                  <c:v>3.9529999999999998</c:v>
                </c:pt>
                <c:pt idx="2627">
                  <c:v>3.968</c:v>
                </c:pt>
                <c:pt idx="2628">
                  <c:v>3.9845999999999999</c:v>
                </c:pt>
                <c:pt idx="2629">
                  <c:v>3.9906000000000001</c:v>
                </c:pt>
                <c:pt idx="2630">
                  <c:v>4.0004999999999997</c:v>
                </c:pt>
                <c:pt idx="2631">
                  <c:v>4.0064000000000002</c:v>
                </c:pt>
                <c:pt idx="2632">
                  <c:v>4.0102000000000002</c:v>
                </c:pt>
                <c:pt idx="2633">
                  <c:v>4.0225</c:v>
                </c:pt>
                <c:pt idx="2634">
                  <c:v>4.0305</c:v>
                </c:pt>
                <c:pt idx="2635">
                  <c:v>4.0362</c:v>
                </c:pt>
                <c:pt idx="2636">
                  <c:v>4.0407000000000002</c:v>
                </c:pt>
                <c:pt idx="2637">
                  <c:v>4.0467000000000004</c:v>
                </c:pt>
                <c:pt idx="2638">
                  <c:v>4.0496999999999996</c:v>
                </c:pt>
                <c:pt idx="2639">
                  <c:v>4.0491999999999999</c:v>
                </c:pt>
                <c:pt idx="2640">
                  <c:v>4.0510000000000002</c:v>
                </c:pt>
                <c:pt idx="2641">
                  <c:v>4.0510999999999999</c:v>
                </c:pt>
                <c:pt idx="2642">
                  <c:v>4.0526999999999997</c:v>
                </c:pt>
                <c:pt idx="2643">
                  <c:v>4.0536000000000003</c:v>
                </c:pt>
                <c:pt idx="2644">
                  <c:v>4.0538999999999996</c:v>
                </c:pt>
                <c:pt idx="2645">
                  <c:v>4.0551000000000004</c:v>
                </c:pt>
                <c:pt idx="2646">
                  <c:v>4.0613999999999999</c:v>
                </c:pt>
                <c:pt idx="2647">
                  <c:v>4.0678000000000001</c:v>
                </c:pt>
                <c:pt idx="2648">
                  <c:v>4.0818000000000003</c:v>
                </c:pt>
                <c:pt idx="2649">
                  <c:v>4.1052</c:v>
                </c:pt>
                <c:pt idx="2650">
                  <c:v>4.1246</c:v>
                </c:pt>
                <c:pt idx="2651">
                  <c:v>4.1435000000000004</c:v>
                </c:pt>
                <c:pt idx="2652">
                  <c:v>4.1558999999999999</c:v>
                </c:pt>
                <c:pt idx="2653">
                  <c:v>4.1649000000000003</c:v>
                </c:pt>
                <c:pt idx="2654">
                  <c:v>4.1717000000000004</c:v>
                </c:pt>
                <c:pt idx="2655">
                  <c:v>4.1835000000000004</c:v>
                </c:pt>
                <c:pt idx="2656">
                  <c:v>4.1874000000000002</c:v>
                </c:pt>
                <c:pt idx="2657">
                  <c:v>4.1917999999999997</c:v>
                </c:pt>
                <c:pt idx="2658">
                  <c:v>4.1951999999999998</c:v>
                </c:pt>
                <c:pt idx="2659">
                  <c:v>4.2005999999999997</c:v>
                </c:pt>
                <c:pt idx="2660">
                  <c:v>4.2</c:v>
                </c:pt>
                <c:pt idx="2661">
                  <c:v>4.2</c:v>
                </c:pt>
                <c:pt idx="2664">
                  <c:v>4.2</c:v>
                </c:pt>
                <c:pt idx="2665">
                  <c:v>4.2</c:v>
                </c:pt>
                <c:pt idx="2666">
                  <c:v>4.2</c:v>
                </c:pt>
                <c:pt idx="2667">
                  <c:v>4.2009999999999996</c:v>
                </c:pt>
                <c:pt idx="2668">
                  <c:v>4.2009999999999996</c:v>
                </c:pt>
                <c:pt idx="2669">
                  <c:v>4.2011000000000003</c:v>
                </c:pt>
                <c:pt idx="2670">
                  <c:v>4.2022000000000004</c:v>
                </c:pt>
                <c:pt idx="2671">
                  <c:v>4.2012999999999998</c:v>
                </c:pt>
                <c:pt idx="2672">
                  <c:v>4.2022000000000004</c:v>
                </c:pt>
                <c:pt idx="2673">
                  <c:v>4.2023000000000001</c:v>
                </c:pt>
                <c:pt idx="2674">
                  <c:v>4.2112999999999996</c:v>
                </c:pt>
                <c:pt idx="2675">
                  <c:v>4.2121000000000004</c:v>
                </c:pt>
                <c:pt idx="2676">
                  <c:v>4.2145000000000001</c:v>
                </c:pt>
                <c:pt idx="2677">
                  <c:v>4.2175000000000002</c:v>
                </c:pt>
                <c:pt idx="2678">
                  <c:v>4.2228000000000003</c:v>
                </c:pt>
                <c:pt idx="2679">
                  <c:v>4.2243000000000004</c:v>
                </c:pt>
                <c:pt idx="2680">
                  <c:v>4.2255000000000003</c:v>
                </c:pt>
                <c:pt idx="2681">
                  <c:v>4.2295999999999996</c:v>
                </c:pt>
                <c:pt idx="2683">
                  <c:v>4.2329999999999997</c:v>
                </c:pt>
                <c:pt idx="2684">
                  <c:v>4.2453000000000003</c:v>
                </c:pt>
                <c:pt idx="2685">
                  <c:v>4.2503000000000002</c:v>
                </c:pt>
                <c:pt idx="2686">
                  <c:v>4.2511999999999999</c:v>
                </c:pt>
                <c:pt idx="2687">
                  <c:v>4.2554999999999996</c:v>
                </c:pt>
                <c:pt idx="2688">
                  <c:v>4.2611999999999997</c:v>
                </c:pt>
                <c:pt idx="2689">
                  <c:v>4.2674000000000003</c:v>
                </c:pt>
                <c:pt idx="2690">
                  <c:v>4.2714999999999996</c:v>
                </c:pt>
                <c:pt idx="2691">
                  <c:v>4.2724000000000002</c:v>
                </c:pt>
                <c:pt idx="2692">
                  <c:v>4.2739000000000003</c:v>
                </c:pt>
                <c:pt idx="2693">
                  <c:v>4.2784000000000004</c:v>
                </c:pt>
                <c:pt idx="2694">
                  <c:v>4.2831000000000001</c:v>
                </c:pt>
                <c:pt idx="2695">
                  <c:v>4.2864000000000004</c:v>
                </c:pt>
                <c:pt idx="2696">
                  <c:v>4.2925000000000004</c:v>
                </c:pt>
                <c:pt idx="2697">
                  <c:v>4.3023999999999996</c:v>
                </c:pt>
                <c:pt idx="2698">
                  <c:v>4.3136999999999999</c:v>
                </c:pt>
                <c:pt idx="2699">
                  <c:v>4.3220000000000001</c:v>
                </c:pt>
                <c:pt idx="2700">
                  <c:v>4.3342000000000001</c:v>
                </c:pt>
                <c:pt idx="2701">
                  <c:v>4.3434999999999997</c:v>
                </c:pt>
                <c:pt idx="2702">
                  <c:v>4.3544</c:v>
                </c:pt>
                <c:pt idx="2703">
                  <c:v>4.3578999999999999</c:v>
                </c:pt>
                <c:pt idx="2704">
                  <c:v>4.37</c:v>
                </c:pt>
                <c:pt idx="2705">
                  <c:v>4.3773</c:v>
                </c:pt>
                <c:pt idx="2706">
                  <c:v>4.3861999999999997</c:v>
                </c:pt>
                <c:pt idx="2707">
                  <c:v>4.3921999999999999</c:v>
                </c:pt>
                <c:pt idx="2708">
                  <c:v>4.3990999999999998</c:v>
                </c:pt>
                <c:pt idx="2709">
                  <c:v>4.4059999999999997</c:v>
                </c:pt>
                <c:pt idx="2710">
                  <c:v>4.4116</c:v>
                </c:pt>
                <c:pt idx="2711">
                  <c:v>4.4172000000000002</c:v>
                </c:pt>
                <c:pt idx="2712">
                  <c:v>4.4207999999999998</c:v>
                </c:pt>
                <c:pt idx="2713">
                  <c:v>4.4230999999999998</c:v>
                </c:pt>
                <c:pt idx="2714">
                  <c:v>4.4264000000000001</c:v>
                </c:pt>
                <c:pt idx="2715">
                  <c:v>4.4297000000000004</c:v>
                </c:pt>
                <c:pt idx="2716">
                  <c:v>4.431</c:v>
                </c:pt>
                <c:pt idx="2717">
                  <c:v>4.4367999999999999</c:v>
                </c:pt>
                <c:pt idx="2718">
                  <c:v>4.4359000000000002</c:v>
                </c:pt>
                <c:pt idx="2719">
                  <c:v>4.4341999999999997</c:v>
                </c:pt>
                <c:pt idx="2720">
                  <c:v>4.4344999999999999</c:v>
                </c:pt>
                <c:pt idx="2721">
                  <c:v>4.4368999999999996</c:v>
                </c:pt>
                <c:pt idx="2722">
                  <c:v>4.4329999999999998</c:v>
                </c:pt>
                <c:pt idx="2723">
                  <c:v>4.4298999999999999</c:v>
                </c:pt>
                <c:pt idx="2724">
                  <c:v>4.4192999999999998</c:v>
                </c:pt>
                <c:pt idx="2725">
                  <c:v>4.4203000000000001</c:v>
                </c:pt>
                <c:pt idx="2726">
                  <c:v>4.4192999999999998</c:v>
                </c:pt>
                <c:pt idx="2727">
                  <c:v>4.4161999999999999</c:v>
                </c:pt>
                <c:pt idx="2728">
                  <c:v>4.4130000000000003</c:v>
                </c:pt>
                <c:pt idx="2729">
                  <c:v>4.4108000000000001</c:v>
                </c:pt>
                <c:pt idx="2730">
                  <c:v>4.4090999999999996</c:v>
                </c:pt>
                <c:pt idx="2731">
                  <c:v>4.4073000000000002</c:v>
                </c:pt>
                <c:pt idx="2732">
                  <c:v>4.4074999999999998</c:v>
                </c:pt>
                <c:pt idx="2733">
                  <c:v>4.4066000000000001</c:v>
                </c:pt>
                <c:pt idx="2734">
                  <c:v>4.4074</c:v>
                </c:pt>
                <c:pt idx="2735">
                  <c:v>4.4051</c:v>
                </c:pt>
                <c:pt idx="2736">
                  <c:v>4.4050000000000002</c:v>
                </c:pt>
                <c:pt idx="2737">
                  <c:v>4.4034000000000004</c:v>
                </c:pt>
                <c:pt idx="2738">
                  <c:v>4.4008000000000003</c:v>
                </c:pt>
                <c:pt idx="2739">
                  <c:v>4.3975999999999997</c:v>
                </c:pt>
                <c:pt idx="2740">
                  <c:v>4.3977000000000004</c:v>
                </c:pt>
                <c:pt idx="2741">
                  <c:v>4.3959999999999999</c:v>
                </c:pt>
                <c:pt idx="2742">
                  <c:v>4.3935000000000004</c:v>
                </c:pt>
                <c:pt idx="2743">
                  <c:v>4.3903999999999996</c:v>
                </c:pt>
                <c:pt idx="2744">
                  <c:v>4.3907999999999996</c:v>
                </c:pt>
                <c:pt idx="2745">
                  <c:v>4.3891999999999998</c:v>
                </c:pt>
                <c:pt idx="2746">
                  <c:v>4.3880999999999997</c:v>
                </c:pt>
                <c:pt idx="2747">
                  <c:v>4.3930999999999996</c:v>
                </c:pt>
                <c:pt idx="2748">
                  <c:v>4.3960999999999997</c:v>
                </c:pt>
                <c:pt idx="2749">
                  <c:v>4.3982000000000001</c:v>
                </c:pt>
                <c:pt idx="2750">
                  <c:v>4.3978999999999999</c:v>
                </c:pt>
                <c:pt idx="2751">
                  <c:v>4.3979999999999997</c:v>
                </c:pt>
                <c:pt idx="2752">
                  <c:v>4.3970000000000002</c:v>
                </c:pt>
                <c:pt idx="2753">
                  <c:v>4.3979999999999997</c:v>
                </c:pt>
                <c:pt idx="2754">
                  <c:v>4.3985000000000003</c:v>
                </c:pt>
                <c:pt idx="2755">
                  <c:v>4.3985000000000003</c:v>
                </c:pt>
                <c:pt idx="2756">
                  <c:v>4.3981000000000003</c:v>
                </c:pt>
                <c:pt idx="2757">
                  <c:v>4.3998999999999997</c:v>
                </c:pt>
                <c:pt idx="2758">
                  <c:v>4.4000000000000004</c:v>
                </c:pt>
                <c:pt idx="2759">
                  <c:v>4.4000000000000004</c:v>
                </c:pt>
                <c:pt idx="2760">
                  <c:v>4.4009999999999998</c:v>
                </c:pt>
                <c:pt idx="2761">
                  <c:v>4.4020000000000001</c:v>
                </c:pt>
                <c:pt idx="2762">
                  <c:v>4.4032</c:v>
                </c:pt>
                <c:pt idx="2763">
                  <c:v>4.4040999999999997</c:v>
                </c:pt>
                <c:pt idx="2764">
                  <c:v>4.4051</c:v>
                </c:pt>
                <c:pt idx="2765">
                  <c:v>4.4067999999999996</c:v>
                </c:pt>
                <c:pt idx="2766">
                  <c:v>4.4077999999999999</c:v>
                </c:pt>
                <c:pt idx="2767">
                  <c:v>4.4107000000000003</c:v>
                </c:pt>
                <c:pt idx="2768">
                  <c:v>4.4132999999999996</c:v>
                </c:pt>
                <c:pt idx="2769">
                  <c:v>4.4038000000000004</c:v>
                </c:pt>
                <c:pt idx="2770">
                  <c:v>4.4023000000000003</c:v>
                </c:pt>
                <c:pt idx="2771">
                  <c:v>4.4016999999999999</c:v>
                </c:pt>
                <c:pt idx="2772">
                  <c:v>4.4032</c:v>
                </c:pt>
                <c:pt idx="2773">
                  <c:v>4.4034000000000004</c:v>
                </c:pt>
                <c:pt idx="2774">
                  <c:v>4.4055</c:v>
                </c:pt>
                <c:pt idx="2775">
                  <c:v>4.4058999999999999</c:v>
                </c:pt>
                <c:pt idx="2776">
                  <c:v>4.4032999999999998</c:v>
                </c:pt>
                <c:pt idx="2777">
                  <c:v>4.4009</c:v>
                </c:pt>
                <c:pt idx="2778">
                  <c:v>4.4009999999999998</c:v>
                </c:pt>
                <c:pt idx="2779">
                  <c:v>4.399</c:v>
                </c:pt>
                <c:pt idx="2780">
                  <c:v>4.4015000000000004</c:v>
                </c:pt>
                <c:pt idx="2781">
                  <c:v>4.4012000000000002</c:v>
                </c:pt>
                <c:pt idx="2782">
                  <c:v>4.4032</c:v>
                </c:pt>
                <c:pt idx="2783">
                  <c:v>4.4039999999999999</c:v>
                </c:pt>
                <c:pt idx="2784">
                  <c:v>4.4031000000000002</c:v>
                </c:pt>
                <c:pt idx="2785">
                  <c:v>4.4028</c:v>
                </c:pt>
                <c:pt idx="2786">
                  <c:v>4.4032999999999998</c:v>
                </c:pt>
                <c:pt idx="2787">
                  <c:v>4.4039999999999999</c:v>
                </c:pt>
                <c:pt idx="2788">
                  <c:v>4.4047999999999998</c:v>
                </c:pt>
                <c:pt idx="2789">
                  <c:v>4.4048999999999996</c:v>
                </c:pt>
                <c:pt idx="2790">
                  <c:v>4.4043000000000001</c:v>
                </c:pt>
                <c:pt idx="2791">
                  <c:v>4.4039999999999999</c:v>
                </c:pt>
                <c:pt idx="2792">
                  <c:v>4.4029999999999996</c:v>
                </c:pt>
                <c:pt idx="2793">
                  <c:v>4.4029999999999996</c:v>
                </c:pt>
                <c:pt idx="2794">
                  <c:v>4.4024999999999999</c:v>
                </c:pt>
                <c:pt idx="2795">
                  <c:v>4.4009999999999998</c:v>
                </c:pt>
                <c:pt idx="2796">
                  <c:v>4.4016999999999999</c:v>
                </c:pt>
                <c:pt idx="2797">
                  <c:v>4.4012000000000002</c:v>
                </c:pt>
                <c:pt idx="2798">
                  <c:v>4.4015000000000004</c:v>
                </c:pt>
                <c:pt idx="2799">
                  <c:v>4.4017999999999997</c:v>
                </c:pt>
                <c:pt idx="2800">
                  <c:v>4.4016000000000002</c:v>
                </c:pt>
                <c:pt idx="2801">
                  <c:v>4.4032</c:v>
                </c:pt>
                <c:pt idx="2802">
                  <c:v>4.4032</c:v>
                </c:pt>
                <c:pt idx="2803">
                  <c:v>4.4016999999999999</c:v>
                </c:pt>
                <c:pt idx="2804">
                  <c:v>4.4028999999999998</c:v>
                </c:pt>
                <c:pt idx="2805">
                  <c:v>4.4048999999999996</c:v>
                </c:pt>
                <c:pt idx="2806">
                  <c:v>4.4044999999999996</c:v>
                </c:pt>
                <c:pt idx="2807">
                  <c:v>4.4107000000000003</c:v>
                </c:pt>
                <c:pt idx="2808">
                  <c:v>4.4176000000000002</c:v>
                </c:pt>
                <c:pt idx="2809">
                  <c:v>4.4222999999999999</c:v>
                </c:pt>
                <c:pt idx="2810">
                  <c:v>4.4287000000000001</c:v>
                </c:pt>
                <c:pt idx="2811">
                  <c:v>4.4337999999999997</c:v>
                </c:pt>
                <c:pt idx="2812">
                  <c:v>4.4363999999999999</c:v>
                </c:pt>
                <c:pt idx="2813">
                  <c:v>4.4401999999999999</c:v>
                </c:pt>
                <c:pt idx="2814">
                  <c:v>4.4421999999999997</c:v>
                </c:pt>
                <c:pt idx="2815">
                  <c:v>4.4497</c:v>
                </c:pt>
                <c:pt idx="2816">
                  <c:v>4.4573</c:v>
                </c:pt>
                <c:pt idx="2817">
                  <c:v>4.4661</c:v>
                </c:pt>
                <c:pt idx="2818">
                  <c:v>4.4778000000000002</c:v>
                </c:pt>
                <c:pt idx="2819">
                  <c:v>4.5018000000000002</c:v>
                </c:pt>
                <c:pt idx="2820">
                  <c:v>4.5431999999999997</c:v>
                </c:pt>
                <c:pt idx="2821">
                  <c:v>4.5704000000000002</c:v>
                </c:pt>
                <c:pt idx="2822">
                  <c:v>4.5750000000000002</c:v>
                </c:pt>
                <c:pt idx="2823">
                  <c:v>4.5834999999999999</c:v>
                </c:pt>
                <c:pt idx="2824">
                  <c:v>4.5903999999999998</c:v>
                </c:pt>
                <c:pt idx="2825">
                  <c:v>4.5971000000000002</c:v>
                </c:pt>
                <c:pt idx="2826">
                  <c:v>4.6017999999999999</c:v>
                </c:pt>
                <c:pt idx="2827">
                  <c:v>4.6071999999999997</c:v>
                </c:pt>
                <c:pt idx="2828">
                  <c:v>4.6138000000000003</c:v>
                </c:pt>
                <c:pt idx="2829">
                  <c:v>4.6193999999999997</c:v>
                </c:pt>
                <c:pt idx="2830">
                  <c:v>4.6289999999999996</c:v>
                </c:pt>
                <c:pt idx="2831">
                  <c:v>4.6329000000000002</c:v>
                </c:pt>
                <c:pt idx="2832">
                  <c:v>4.6383000000000001</c:v>
                </c:pt>
                <c:pt idx="2833">
                  <c:v>4.6459000000000001</c:v>
                </c:pt>
                <c:pt idx="2834">
                  <c:v>4.6486000000000001</c:v>
                </c:pt>
                <c:pt idx="2835">
                  <c:v>4.6519000000000004</c:v>
                </c:pt>
                <c:pt idx="2836">
                  <c:v>4.6562000000000001</c:v>
                </c:pt>
                <c:pt idx="2837">
                  <c:v>4.6607000000000003</c:v>
                </c:pt>
                <c:pt idx="2838">
                  <c:v>4.6650999999999998</c:v>
                </c:pt>
                <c:pt idx="2839">
                  <c:v>4.6715999999999998</c:v>
                </c:pt>
                <c:pt idx="2840">
                  <c:v>4.6862000000000004</c:v>
                </c:pt>
                <c:pt idx="2841">
                  <c:v>4.6997</c:v>
                </c:pt>
                <c:pt idx="2842">
                  <c:v>4.6970000000000001</c:v>
                </c:pt>
                <c:pt idx="2843">
                  <c:v>4.6986999999999997</c:v>
                </c:pt>
                <c:pt idx="2844">
                  <c:v>4.7218999999999998</c:v>
                </c:pt>
                <c:pt idx="2845">
                  <c:v>4.7382</c:v>
                </c:pt>
                <c:pt idx="2846">
                  <c:v>4.7488999999999999</c:v>
                </c:pt>
                <c:pt idx="2847">
                  <c:v>4.7605000000000004</c:v>
                </c:pt>
                <c:pt idx="2848">
                  <c:v>4.7630999999999997</c:v>
                </c:pt>
                <c:pt idx="2849">
                  <c:v>4.7594000000000003</c:v>
                </c:pt>
                <c:pt idx="2850">
                  <c:v>4.7610000000000001</c:v>
                </c:pt>
                <c:pt idx="2851">
                  <c:v>4.7580999999999998</c:v>
                </c:pt>
                <c:pt idx="2853">
                  <c:v>4.7469999999999999</c:v>
                </c:pt>
                <c:pt idx="2854">
                  <c:v>4.7359999999999998</c:v>
                </c:pt>
                <c:pt idx="2855">
                  <c:v>4.7286000000000001</c:v>
                </c:pt>
                <c:pt idx="2856">
                  <c:v>4.7248999999999999</c:v>
                </c:pt>
                <c:pt idx="2857">
                  <c:v>4.72</c:v>
                </c:pt>
                <c:pt idx="2858">
                  <c:v>4.72</c:v>
                </c:pt>
                <c:pt idx="2859">
                  <c:v>4.72</c:v>
                </c:pt>
                <c:pt idx="2860">
                  <c:v>4.7229999999999999</c:v>
                </c:pt>
                <c:pt idx="2861">
                  <c:v>4.7233000000000001</c:v>
                </c:pt>
                <c:pt idx="2862">
                  <c:v>4.7252999999999998</c:v>
                </c:pt>
                <c:pt idx="2863">
                  <c:v>4.7295999999999996</c:v>
                </c:pt>
                <c:pt idx="2864">
                  <c:v>4.7320000000000002</c:v>
                </c:pt>
                <c:pt idx="2865">
                  <c:v>4.7332000000000001</c:v>
                </c:pt>
                <c:pt idx="2866">
                  <c:v>4.7384000000000004</c:v>
                </c:pt>
                <c:pt idx="2867">
                  <c:v>4.7428999999999997</c:v>
                </c:pt>
                <c:pt idx="2868">
                  <c:v>4.7423000000000002</c:v>
                </c:pt>
                <c:pt idx="2869">
                  <c:v>4.7423000000000002</c:v>
                </c:pt>
                <c:pt idx="2870">
                  <c:v>4.7423000000000002</c:v>
                </c:pt>
                <c:pt idx="2871">
                  <c:v>4.7423000000000002</c:v>
                </c:pt>
                <c:pt idx="2872">
                  <c:v>4.7423000000000002</c:v>
                </c:pt>
                <c:pt idx="2873">
                  <c:v>4.7423000000000002</c:v>
                </c:pt>
                <c:pt idx="2874">
                  <c:v>4.7423000000000002</c:v>
                </c:pt>
                <c:pt idx="2875">
                  <c:v>4.7462999999999997</c:v>
                </c:pt>
                <c:pt idx="2876">
                  <c:v>4.7457000000000003</c:v>
                </c:pt>
                <c:pt idx="2877">
                  <c:v>4.7446000000000002</c:v>
                </c:pt>
                <c:pt idx="2878">
                  <c:v>4.7465000000000002</c:v>
                </c:pt>
                <c:pt idx="2879">
                  <c:v>4.7450000000000001</c:v>
                </c:pt>
                <c:pt idx="2880">
                  <c:v>4.7454999999999998</c:v>
                </c:pt>
                <c:pt idx="2881">
                  <c:v>4.7455999999999996</c:v>
                </c:pt>
                <c:pt idx="2882">
                  <c:v>4.7455999999999996</c:v>
                </c:pt>
                <c:pt idx="2883">
                  <c:v>4.7455999999999996</c:v>
                </c:pt>
                <c:pt idx="2884">
                  <c:v>4.7455999999999996</c:v>
                </c:pt>
                <c:pt idx="2885">
                  <c:v>4.7439999999999998</c:v>
                </c:pt>
                <c:pt idx="2886">
                  <c:v>4.7434000000000003</c:v>
                </c:pt>
                <c:pt idx="2887">
                  <c:v>4.742</c:v>
                </c:pt>
                <c:pt idx="2888">
                  <c:v>4.742</c:v>
                </c:pt>
                <c:pt idx="2889">
                  <c:v>4.742</c:v>
                </c:pt>
                <c:pt idx="2890">
                  <c:v>4.7422000000000004</c:v>
                </c:pt>
                <c:pt idx="2891">
                  <c:v>4.742</c:v>
                </c:pt>
                <c:pt idx="2892">
                  <c:v>4.742</c:v>
                </c:pt>
                <c:pt idx="2893">
                  <c:v>4.742</c:v>
                </c:pt>
                <c:pt idx="2894">
                  <c:v>4.742</c:v>
                </c:pt>
                <c:pt idx="2895">
                  <c:v>4.742</c:v>
                </c:pt>
                <c:pt idx="2896">
                  <c:v>4.742</c:v>
                </c:pt>
                <c:pt idx="2897">
                  <c:v>4.7417999999999996</c:v>
                </c:pt>
                <c:pt idx="2898">
                  <c:v>4.7417999999999996</c:v>
                </c:pt>
                <c:pt idx="2899">
                  <c:v>4.7417999999999996</c:v>
                </c:pt>
                <c:pt idx="2900">
                  <c:v>4.7417999999999996</c:v>
                </c:pt>
                <c:pt idx="2901">
                  <c:v>4.7417999999999996</c:v>
                </c:pt>
                <c:pt idx="2902">
                  <c:v>4.7417999999999996</c:v>
                </c:pt>
                <c:pt idx="2903">
                  <c:v>4.7417999999999996</c:v>
                </c:pt>
                <c:pt idx="2904">
                  <c:v>4.7417999999999996</c:v>
                </c:pt>
                <c:pt idx="2905">
                  <c:v>4.7417999999999996</c:v>
                </c:pt>
                <c:pt idx="2906">
                  <c:v>4.7417999999999996</c:v>
                </c:pt>
                <c:pt idx="2907">
                  <c:v>4.7370000000000001</c:v>
                </c:pt>
                <c:pt idx="2908">
                  <c:v>4.7248000000000001</c:v>
                </c:pt>
                <c:pt idx="2909">
                  <c:v>4.7233000000000001</c:v>
                </c:pt>
                <c:pt idx="2910">
                  <c:v>4.7187999999999999</c:v>
                </c:pt>
                <c:pt idx="2911">
                  <c:v>4.7148000000000003</c:v>
                </c:pt>
                <c:pt idx="2912">
                  <c:v>4.6779999999999999</c:v>
                </c:pt>
                <c:pt idx="2913">
                  <c:v>4.6508000000000003</c:v>
                </c:pt>
                <c:pt idx="2914">
                  <c:v>4.625</c:v>
                </c:pt>
                <c:pt idx="2915">
                  <c:v>4.6032999999999999</c:v>
                </c:pt>
                <c:pt idx="2916">
                  <c:v>4.58</c:v>
                </c:pt>
                <c:pt idx="2919">
                  <c:v>4.5590000000000002</c:v>
                </c:pt>
                <c:pt idx="2920">
                  <c:v>4.5488999999999997</c:v>
                </c:pt>
                <c:pt idx="2921">
                  <c:v>4.5419999999999998</c:v>
                </c:pt>
                <c:pt idx="2922">
                  <c:v>4.5380000000000003</c:v>
                </c:pt>
                <c:pt idx="2923">
                  <c:v>4.5359999999999996</c:v>
                </c:pt>
                <c:pt idx="2924">
                  <c:v>4.5350000000000001</c:v>
                </c:pt>
                <c:pt idx="2925">
                  <c:v>4.5339999999999998</c:v>
                </c:pt>
                <c:pt idx="2926">
                  <c:v>4.5369999999999999</c:v>
                </c:pt>
                <c:pt idx="2927">
                  <c:v>4.5</c:v>
                </c:pt>
                <c:pt idx="2928">
                  <c:v>4.4480000000000004</c:v>
                </c:pt>
                <c:pt idx="2929">
                  <c:v>4.4189999999999996</c:v>
                </c:pt>
                <c:pt idx="2930">
                  <c:v>4.4089999999999998</c:v>
                </c:pt>
                <c:pt idx="2931">
                  <c:v>4.3940000000000001</c:v>
                </c:pt>
                <c:pt idx="2932">
                  <c:v>4.38</c:v>
                </c:pt>
                <c:pt idx="2933">
                  <c:v>4.383</c:v>
                </c:pt>
                <c:pt idx="2934">
                  <c:v>4.3849999999999998</c:v>
                </c:pt>
                <c:pt idx="2935">
                  <c:v>4.3819999999999997</c:v>
                </c:pt>
                <c:pt idx="2938">
                  <c:v>4.3760000000000003</c:v>
                </c:pt>
                <c:pt idx="2939">
                  <c:v>4.3639999999999999</c:v>
                </c:pt>
                <c:pt idx="2940">
                  <c:v>4.3570000000000002</c:v>
                </c:pt>
                <c:pt idx="2941">
                  <c:v>4.3490000000000002</c:v>
                </c:pt>
                <c:pt idx="2942">
                  <c:v>4.3479999999999999</c:v>
                </c:pt>
                <c:pt idx="2943">
                  <c:v>4.3460000000000001</c:v>
                </c:pt>
                <c:pt idx="2944">
                  <c:v>4.3460000000000001</c:v>
                </c:pt>
                <c:pt idx="2945">
                  <c:v>4.3479999999999999</c:v>
                </c:pt>
                <c:pt idx="2946">
                  <c:v>4.3529999999999998</c:v>
                </c:pt>
                <c:pt idx="2947">
                  <c:v>4.3550000000000004</c:v>
                </c:pt>
                <c:pt idx="2948">
                  <c:v>4.3630000000000004</c:v>
                </c:pt>
                <c:pt idx="2949">
                  <c:v>4.3659999999999997</c:v>
                </c:pt>
                <c:pt idx="2950">
                  <c:v>4.37</c:v>
                </c:pt>
                <c:pt idx="2951">
                  <c:v>4.3710000000000004</c:v>
                </c:pt>
                <c:pt idx="2952">
                  <c:v>4.3710000000000004</c:v>
                </c:pt>
                <c:pt idx="2953">
                  <c:v>4.3730000000000002</c:v>
                </c:pt>
                <c:pt idx="2954">
                  <c:v>4.3710000000000004</c:v>
                </c:pt>
                <c:pt idx="2955">
                  <c:v>4.3730000000000002</c:v>
                </c:pt>
                <c:pt idx="2956">
                  <c:v>4.3760000000000003</c:v>
                </c:pt>
                <c:pt idx="2957">
                  <c:v>4.3810000000000002</c:v>
                </c:pt>
                <c:pt idx="2958">
                  <c:v>4.3849999999999998</c:v>
                </c:pt>
                <c:pt idx="2959">
                  <c:v>4.3879999999999999</c:v>
                </c:pt>
                <c:pt idx="2960">
                  <c:v>4.391</c:v>
                </c:pt>
                <c:pt idx="2961">
                  <c:v>4.3929999999999998</c:v>
                </c:pt>
                <c:pt idx="2962">
                  <c:v>4.3940000000000001</c:v>
                </c:pt>
                <c:pt idx="2963">
                  <c:v>4.3940000000000001</c:v>
                </c:pt>
                <c:pt idx="2964">
                  <c:v>4.3949999999999996</c:v>
                </c:pt>
                <c:pt idx="2965">
                  <c:v>4.3970000000000002</c:v>
                </c:pt>
                <c:pt idx="2966">
                  <c:v>4.3979999999999997</c:v>
                </c:pt>
                <c:pt idx="2967">
                  <c:v>4.399</c:v>
                </c:pt>
                <c:pt idx="2968">
                  <c:v>4.4000000000000004</c:v>
                </c:pt>
                <c:pt idx="2969">
                  <c:v>4.4000000000000004</c:v>
                </c:pt>
                <c:pt idx="2970">
                  <c:v>4.399</c:v>
                </c:pt>
                <c:pt idx="2972">
                  <c:v>4.4000000000000004</c:v>
                </c:pt>
                <c:pt idx="2973">
                  <c:v>4.4000000000000004</c:v>
                </c:pt>
                <c:pt idx="2974">
                  <c:v>4.4000000000000004</c:v>
                </c:pt>
                <c:pt idx="2975">
                  <c:v>4.3979999999999997</c:v>
                </c:pt>
                <c:pt idx="2976">
                  <c:v>4.3849999999999998</c:v>
                </c:pt>
                <c:pt idx="2977">
                  <c:v>4.3810000000000002</c:v>
                </c:pt>
                <c:pt idx="2978">
                  <c:v>4.37</c:v>
                </c:pt>
                <c:pt idx="2979">
                  <c:v>4.3520000000000003</c:v>
                </c:pt>
                <c:pt idx="2980">
                  <c:v>4.3310000000000004</c:v>
                </c:pt>
                <c:pt idx="2981">
                  <c:v>4.298</c:v>
                </c:pt>
                <c:pt idx="2982">
                  <c:v>4.2237999999999998</c:v>
                </c:pt>
                <c:pt idx="2983">
                  <c:v>4.149</c:v>
                </c:pt>
                <c:pt idx="2984">
                  <c:v>4.0819999999999999</c:v>
                </c:pt>
                <c:pt idx="2985">
                  <c:v>4.0389999999999997</c:v>
                </c:pt>
                <c:pt idx="2986">
                  <c:v>4.0090000000000003</c:v>
                </c:pt>
                <c:pt idx="2987">
                  <c:v>3.9940000000000002</c:v>
                </c:pt>
                <c:pt idx="2988">
                  <c:v>3.976</c:v>
                </c:pt>
                <c:pt idx="2989">
                  <c:v>3.9689999999999999</c:v>
                </c:pt>
                <c:pt idx="2990">
                  <c:v>3.9609999999999999</c:v>
                </c:pt>
                <c:pt idx="2991">
                  <c:v>3.9620000000000002</c:v>
                </c:pt>
                <c:pt idx="2992">
                  <c:v>3.9689999999999999</c:v>
                </c:pt>
                <c:pt idx="2993">
                  <c:v>3.9689999999999999</c:v>
                </c:pt>
                <c:pt idx="2994">
                  <c:v>3.9620000000000002</c:v>
                </c:pt>
                <c:pt idx="2995">
                  <c:v>3.9529999999999998</c:v>
                </c:pt>
                <c:pt idx="2996">
                  <c:v>3.923</c:v>
                </c:pt>
                <c:pt idx="2997">
                  <c:v>3.8969999999999998</c:v>
                </c:pt>
                <c:pt idx="2998">
                  <c:v>3.851</c:v>
                </c:pt>
                <c:pt idx="2999">
                  <c:v>3.8119999999999998</c:v>
                </c:pt>
                <c:pt idx="3000">
                  <c:v>3.7810000000000001</c:v>
                </c:pt>
                <c:pt idx="3001">
                  <c:v>3.7370000000000001</c:v>
                </c:pt>
                <c:pt idx="3002">
                  <c:v>3.7120000000000002</c:v>
                </c:pt>
                <c:pt idx="3003">
                  <c:v>3.6819999999999999</c:v>
                </c:pt>
                <c:pt idx="3004">
                  <c:v>3.6259999999999999</c:v>
                </c:pt>
                <c:pt idx="3005">
                  <c:v>3.5510000000000002</c:v>
                </c:pt>
                <c:pt idx="3006">
                  <c:v>3.4750000000000001</c:v>
                </c:pt>
                <c:pt idx="3007">
                  <c:v>3.395</c:v>
                </c:pt>
                <c:pt idx="3008">
                  <c:v>3.3140000000000001</c:v>
                </c:pt>
                <c:pt idx="3009">
                  <c:v>3.2559999999999998</c:v>
                </c:pt>
                <c:pt idx="3010">
                  <c:v>3.2440000000000002</c:v>
                </c:pt>
                <c:pt idx="3011">
                  <c:v>3.2349999999999999</c:v>
                </c:pt>
                <c:pt idx="3012">
                  <c:v>3.2650000000000001</c:v>
                </c:pt>
                <c:pt idx="3013">
                  <c:v>3.2850000000000001</c:v>
                </c:pt>
                <c:pt idx="3014">
                  <c:v>3.3290000000000002</c:v>
                </c:pt>
                <c:pt idx="3015">
                  <c:v>3.3639999999999999</c:v>
                </c:pt>
                <c:pt idx="3016">
                  <c:v>3.4060000000000001</c:v>
                </c:pt>
                <c:pt idx="3017">
                  <c:v>3.4460000000000002</c:v>
                </c:pt>
                <c:pt idx="3018">
                  <c:v>3.4910000000000001</c:v>
                </c:pt>
                <c:pt idx="3019">
                  <c:v>3.512</c:v>
                </c:pt>
                <c:pt idx="3020">
                  <c:v>3.5110000000000001</c:v>
                </c:pt>
                <c:pt idx="3021">
                  <c:v>3.512</c:v>
                </c:pt>
                <c:pt idx="3022">
                  <c:v>3.5139999999999998</c:v>
                </c:pt>
                <c:pt idx="3023">
                  <c:v>3.5089999999999999</c:v>
                </c:pt>
                <c:pt idx="3024">
                  <c:v>3.5059999999999998</c:v>
                </c:pt>
                <c:pt idx="3025">
                  <c:v>3.5030000000000001</c:v>
                </c:pt>
                <c:pt idx="3026">
                  <c:v>3.5019999999999998</c:v>
                </c:pt>
                <c:pt idx="3027">
                  <c:v>3.5</c:v>
                </c:pt>
                <c:pt idx="3028">
                  <c:v>3.5</c:v>
                </c:pt>
                <c:pt idx="3029">
                  <c:v>3.5</c:v>
                </c:pt>
                <c:pt idx="3030">
                  <c:v>3.5</c:v>
                </c:pt>
                <c:pt idx="3031">
                  <c:v>3.5</c:v>
                </c:pt>
                <c:pt idx="3032">
                  <c:v>3.5009999999999999</c:v>
                </c:pt>
                <c:pt idx="3033">
                  <c:v>3.5129999999999999</c:v>
                </c:pt>
                <c:pt idx="3034">
                  <c:v>3.5209999999999999</c:v>
                </c:pt>
                <c:pt idx="3035">
                  <c:v>3.5225</c:v>
                </c:pt>
                <c:pt idx="3036">
                  <c:v>3.516</c:v>
                </c:pt>
                <c:pt idx="3037">
                  <c:v>3.5139999999999998</c:v>
                </c:pt>
                <c:pt idx="3038">
                  <c:v>3.5129999999999999</c:v>
                </c:pt>
                <c:pt idx="3039">
                  <c:v>3.512</c:v>
                </c:pt>
                <c:pt idx="3040">
                  <c:v>3.516</c:v>
                </c:pt>
                <c:pt idx="3042">
                  <c:v>3.52</c:v>
                </c:pt>
                <c:pt idx="3043">
                  <c:v>3.5230000000000001</c:v>
                </c:pt>
                <c:pt idx="3044">
                  <c:v>3.5259999999999998</c:v>
                </c:pt>
                <c:pt idx="3045">
                  <c:v>3.5270000000000001</c:v>
                </c:pt>
                <c:pt idx="3046">
                  <c:v>3.5209999999999999</c:v>
                </c:pt>
                <c:pt idx="3047">
                  <c:v>3.5209999999999999</c:v>
                </c:pt>
                <c:pt idx="3048">
                  <c:v>3.512</c:v>
                </c:pt>
                <c:pt idx="3049">
                  <c:v>3.504</c:v>
                </c:pt>
                <c:pt idx="3050">
                  <c:v>3.5019999999999998</c:v>
                </c:pt>
                <c:pt idx="3051">
                  <c:v>3.5059999999999998</c:v>
                </c:pt>
                <c:pt idx="3052">
                  <c:v>3.5049999999999999</c:v>
                </c:pt>
                <c:pt idx="3053">
                  <c:v>3.5049999999999999</c:v>
                </c:pt>
                <c:pt idx="3054">
                  <c:v>3.5049999999999999</c:v>
                </c:pt>
                <c:pt idx="3055">
                  <c:v>3.5049999999999999</c:v>
                </c:pt>
                <c:pt idx="3056">
                  <c:v>3.504</c:v>
                </c:pt>
                <c:pt idx="3057">
                  <c:v>3.5070000000000001</c:v>
                </c:pt>
                <c:pt idx="3058">
                  <c:v>3.516</c:v>
                </c:pt>
                <c:pt idx="3059">
                  <c:v>3.532</c:v>
                </c:pt>
                <c:pt idx="3060">
                  <c:v>3.544</c:v>
                </c:pt>
                <c:pt idx="3061">
                  <c:v>3.552</c:v>
                </c:pt>
                <c:pt idx="3062">
                  <c:v>3.55</c:v>
                </c:pt>
                <c:pt idx="3063">
                  <c:v>3.55</c:v>
                </c:pt>
                <c:pt idx="3064">
                  <c:v>3.55</c:v>
                </c:pt>
                <c:pt idx="3065">
                  <c:v>3.55</c:v>
                </c:pt>
                <c:pt idx="3066">
                  <c:v>3.55</c:v>
                </c:pt>
                <c:pt idx="3067">
                  <c:v>3.55</c:v>
                </c:pt>
                <c:pt idx="3068">
                  <c:v>3.55</c:v>
                </c:pt>
                <c:pt idx="3069">
                  <c:v>3.55</c:v>
                </c:pt>
                <c:pt idx="3070">
                  <c:v>3.5510000000000002</c:v>
                </c:pt>
                <c:pt idx="3071">
                  <c:v>3.55</c:v>
                </c:pt>
                <c:pt idx="3072">
                  <c:v>3.552</c:v>
                </c:pt>
                <c:pt idx="3073">
                  <c:v>3.5529999999999999</c:v>
                </c:pt>
                <c:pt idx="3074">
                  <c:v>3.5579999999999998</c:v>
                </c:pt>
                <c:pt idx="3075">
                  <c:v>3.5539999999999998</c:v>
                </c:pt>
                <c:pt idx="3076">
                  <c:v>3.55</c:v>
                </c:pt>
                <c:pt idx="3077">
                  <c:v>3.5529999999999999</c:v>
                </c:pt>
                <c:pt idx="3078">
                  <c:v>3.5510000000000002</c:v>
                </c:pt>
                <c:pt idx="3079">
                  <c:v>3.5430000000000001</c:v>
                </c:pt>
                <c:pt idx="3080">
                  <c:v>3.544</c:v>
                </c:pt>
                <c:pt idx="3081">
                  <c:v>3.5350000000000001</c:v>
                </c:pt>
                <c:pt idx="3082">
                  <c:v>3.5289999999999999</c:v>
                </c:pt>
                <c:pt idx="3083">
                  <c:v>3.5249999999999999</c:v>
                </c:pt>
                <c:pt idx="3084">
                  <c:v>3.5270000000000001</c:v>
                </c:pt>
                <c:pt idx="3085">
                  <c:v>3.528</c:v>
                </c:pt>
                <c:pt idx="3086">
                  <c:v>3.5278</c:v>
                </c:pt>
                <c:pt idx="3087">
                  <c:v>3.5270000000000001</c:v>
                </c:pt>
                <c:pt idx="3088">
                  <c:v>3.5270000000000001</c:v>
                </c:pt>
                <c:pt idx="3089">
                  <c:v>3.5270000000000001</c:v>
                </c:pt>
                <c:pt idx="3090">
                  <c:v>3.5259999999999998</c:v>
                </c:pt>
                <c:pt idx="3091">
                  <c:v>3.5249999999999999</c:v>
                </c:pt>
                <c:pt idx="3092">
                  <c:v>3.5249999999999999</c:v>
                </c:pt>
                <c:pt idx="3093">
                  <c:v>3.5259999999999998</c:v>
                </c:pt>
                <c:pt idx="3094">
                  <c:v>3.5209999999999999</c:v>
                </c:pt>
                <c:pt idx="3095">
                  <c:v>3.5219999999999998</c:v>
                </c:pt>
                <c:pt idx="3096">
                  <c:v>3.52</c:v>
                </c:pt>
                <c:pt idx="3097">
                  <c:v>3.52</c:v>
                </c:pt>
                <c:pt idx="3098">
                  <c:v>3.52</c:v>
                </c:pt>
                <c:pt idx="3099">
                  <c:v>3.5219999999999998</c:v>
                </c:pt>
                <c:pt idx="3100">
                  <c:v>3.524</c:v>
                </c:pt>
                <c:pt idx="3101">
                  <c:v>3.524</c:v>
                </c:pt>
                <c:pt idx="3102">
                  <c:v>3.5169999999999999</c:v>
                </c:pt>
                <c:pt idx="3103">
                  <c:v>3.5169999999999999</c:v>
                </c:pt>
                <c:pt idx="3104">
                  <c:v>3.5179999999999998</c:v>
                </c:pt>
                <c:pt idx="3105">
                  <c:v>3.52</c:v>
                </c:pt>
                <c:pt idx="3106">
                  <c:v>3.52</c:v>
                </c:pt>
                <c:pt idx="3107">
                  <c:v>3.5209999999999999</c:v>
                </c:pt>
                <c:pt idx="3108">
                  <c:v>3.5179999999999998</c:v>
                </c:pt>
                <c:pt idx="3111">
                  <c:v>3.5110000000000001</c:v>
                </c:pt>
                <c:pt idx="3112">
                  <c:v>3.5070000000000001</c:v>
                </c:pt>
                <c:pt idx="3113">
                  <c:v>3.4969999999999999</c:v>
                </c:pt>
                <c:pt idx="3114">
                  <c:v>3.4660000000000002</c:v>
                </c:pt>
                <c:pt idx="3115">
                  <c:v>3.431</c:v>
                </c:pt>
                <c:pt idx="3116">
                  <c:v>3.4009999999999998</c:v>
                </c:pt>
                <c:pt idx="3117">
                  <c:v>3.3769999999999998</c:v>
                </c:pt>
                <c:pt idx="3118">
                  <c:v>3.35</c:v>
                </c:pt>
                <c:pt idx="3119">
                  <c:v>3.3370000000000002</c:v>
                </c:pt>
                <c:pt idx="3120">
                  <c:v>3.3239999999999998</c:v>
                </c:pt>
                <c:pt idx="3121">
                  <c:v>3.3140000000000001</c:v>
                </c:pt>
                <c:pt idx="3122">
                  <c:v>3.3039999999999998</c:v>
                </c:pt>
                <c:pt idx="3123">
                  <c:v>3.302</c:v>
                </c:pt>
                <c:pt idx="3124">
                  <c:v>3.3</c:v>
                </c:pt>
                <c:pt idx="3125">
                  <c:v>3.3</c:v>
                </c:pt>
                <c:pt idx="3126">
                  <c:v>3.3</c:v>
                </c:pt>
                <c:pt idx="3127">
                  <c:v>3.3</c:v>
                </c:pt>
                <c:pt idx="3128">
                  <c:v>3.294</c:v>
                </c:pt>
                <c:pt idx="3129">
                  <c:v>3.2909999999999999</c:v>
                </c:pt>
                <c:pt idx="3130">
                  <c:v>3.282</c:v>
                </c:pt>
                <c:pt idx="3131">
                  <c:v>3.2709999999999999</c:v>
                </c:pt>
                <c:pt idx="3132">
                  <c:v>3.2519999999999998</c:v>
                </c:pt>
                <c:pt idx="3133">
                  <c:v>3.2410000000000001</c:v>
                </c:pt>
                <c:pt idx="3134">
                  <c:v>3.218</c:v>
                </c:pt>
                <c:pt idx="3135">
                  <c:v>3.202</c:v>
                </c:pt>
                <c:pt idx="3136">
                  <c:v>3.198</c:v>
                </c:pt>
                <c:pt idx="3137">
                  <c:v>3.1720000000000002</c:v>
                </c:pt>
                <c:pt idx="3138">
                  <c:v>3.1459999999999999</c:v>
                </c:pt>
                <c:pt idx="3139">
                  <c:v>3.1190000000000002</c:v>
                </c:pt>
                <c:pt idx="3140">
                  <c:v>3.0950000000000002</c:v>
                </c:pt>
                <c:pt idx="3141">
                  <c:v>3.081</c:v>
                </c:pt>
                <c:pt idx="3142">
                  <c:v>3.073</c:v>
                </c:pt>
                <c:pt idx="3143">
                  <c:v>3.069</c:v>
                </c:pt>
                <c:pt idx="3144">
                  <c:v>3.0630000000000002</c:v>
                </c:pt>
                <c:pt idx="3145">
                  <c:v>3.0630000000000002</c:v>
                </c:pt>
                <c:pt idx="3146">
                  <c:v>3.0590000000000002</c:v>
                </c:pt>
                <c:pt idx="3147">
                  <c:v>3.0590000000000002</c:v>
                </c:pt>
                <c:pt idx="3148">
                  <c:v>3.0609999999999999</c:v>
                </c:pt>
                <c:pt idx="3149">
                  <c:v>3.06</c:v>
                </c:pt>
                <c:pt idx="3150">
                  <c:v>3.0590000000000002</c:v>
                </c:pt>
                <c:pt idx="3151">
                  <c:v>3.0579999999999998</c:v>
                </c:pt>
                <c:pt idx="3152">
                  <c:v>3.0550000000000002</c:v>
                </c:pt>
                <c:pt idx="3153">
                  <c:v>3.0529999999999999</c:v>
                </c:pt>
                <c:pt idx="3154">
                  <c:v>3.0539999999999998</c:v>
                </c:pt>
                <c:pt idx="3155">
                  <c:v>3.0569999999999999</c:v>
                </c:pt>
                <c:pt idx="3156">
                  <c:v>3.06</c:v>
                </c:pt>
                <c:pt idx="3157">
                  <c:v>3.0659999999999998</c:v>
                </c:pt>
                <c:pt idx="3158">
                  <c:v>3.0659999999999998</c:v>
                </c:pt>
                <c:pt idx="3159">
                  <c:v>3.0720000000000001</c:v>
                </c:pt>
                <c:pt idx="3160">
                  <c:v>3.077</c:v>
                </c:pt>
                <c:pt idx="3161">
                  <c:v>3.0819999999999999</c:v>
                </c:pt>
                <c:pt idx="3162">
                  <c:v>3.0859999999999999</c:v>
                </c:pt>
                <c:pt idx="3163">
                  <c:v>3.0880000000000001</c:v>
                </c:pt>
                <c:pt idx="3164">
                  <c:v>3.0910000000000002</c:v>
                </c:pt>
                <c:pt idx="3165">
                  <c:v>3.0920000000000001</c:v>
                </c:pt>
                <c:pt idx="3166">
                  <c:v>3.0859999999999999</c:v>
                </c:pt>
                <c:pt idx="3167">
                  <c:v>3.08</c:v>
                </c:pt>
                <c:pt idx="3168">
                  <c:v>3.0739999999999998</c:v>
                </c:pt>
                <c:pt idx="3169">
                  <c:v>3.0619999999999998</c:v>
                </c:pt>
                <c:pt idx="3170">
                  <c:v>3.0510000000000002</c:v>
                </c:pt>
                <c:pt idx="3171">
                  <c:v>3.0470000000000002</c:v>
                </c:pt>
                <c:pt idx="3172">
                  <c:v>3.0419999999999998</c:v>
                </c:pt>
                <c:pt idx="3173">
                  <c:v>3.044</c:v>
                </c:pt>
                <c:pt idx="3174">
                  <c:v>3.0470000000000002</c:v>
                </c:pt>
                <c:pt idx="3176">
                  <c:v>3.0470000000000002</c:v>
                </c:pt>
                <c:pt idx="3177">
                  <c:v>3.0470000000000002</c:v>
                </c:pt>
                <c:pt idx="3178">
                  <c:v>3.0529999999999999</c:v>
                </c:pt>
                <c:pt idx="3179">
                  <c:v>3.06</c:v>
                </c:pt>
                <c:pt idx="3180">
                  <c:v>3.0670000000000002</c:v>
                </c:pt>
                <c:pt idx="3181">
                  <c:v>3.0720000000000001</c:v>
                </c:pt>
                <c:pt idx="3182">
                  <c:v>3.077</c:v>
                </c:pt>
                <c:pt idx="3183">
                  <c:v>3.0910000000000002</c:v>
                </c:pt>
                <c:pt idx="3184">
                  <c:v>3.0960000000000001</c:v>
                </c:pt>
                <c:pt idx="3185">
                  <c:v>3.0950000000000002</c:v>
                </c:pt>
                <c:pt idx="3186">
                  <c:v>3.101</c:v>
                </c:pt>
                <c:pt idx="3187">
                  <c:v>3.1059999999999999</c:v>
                </c:pt>
                <c:pt idx="3188">
                  <c:v>3.1080000000000001</c:v>
                </c:pt>
                <c:pt idx="3189">
                  <c:v>3.1190000000000002</c:v>
                </c:pt>
                <c:pt idx="3190">
                  <c:v>3.129</c:v>
                </c:pt>
                <c:pt idx="3191">
                  <c:v>3.1419999999999999</c:v>
                </c:pt>
                <c:pt idx="3192">
                  <c:v>3.1469999999999998</c:v>
                </c:pt>
                <c:pt idx="3193">
                  <c:v>3.1589999999999998</c:v>
                </c:pt>
                <c:pt idx="3197">
                  <c:v>3.1589999999999998</c:v>
                </c:pt>
                <c:pt idx="3198">
                  <c:v>3.1560000000000001</c:v>
                </c:pt>
                <c:pt idx="3199">
                  <c:v>3.1539999999999999</c:v>
                </c:pt>
                <c:pt idx="3200">
                  <c:v>3.1509999999999998</c:v>
                </c:pt>
                <c:pt idx="3201">
                  <c:v>3.1509999999999998</c:v>
                </c:pt>
                <c:pt idx="3202">
                  <c:v>3.1509999999999998</c:v>
                </c:pt>
                <c:pt idx="3203">
                  <c:v>3.1520000000000001</c:v>
                </c:pt>
                <c:pt idx="3204">
                  <c:v>3.153</c:v>
                </c:pt>
                <c:pt idx="3205">
                  <c:v>3.153</c:v>
                </c:pt>
                <c:pt idx="3206">
                  <c:v>3.157</c:v>
                </c:pt>
                <c:pt idx="3207">
                  <c:v>3.1619999999999999</c:v>
                </c:pt>
                <c:pt idx="3208">
                  <c:v>3.1669999999999998</c:v>
                </c:pt>
                <c:pt idx="3209">
                  <c:v>3.177</c:v>
                </c:pt>
                <c:pt idx="3210">
                  <c:v>3.1850000000000001</c:v>
                </c:pt>
                <c:pt idx="3211">
                  <c:v>3.19</c:v>
                </c:pt>
                <c:pt idx="3212">
                  <c:v>3.198</c:v>
                </c:pt>
                <c:pt idx="3213">
                  <c:v>3.202</c:v>
                </c:pt>
                <c:pt idx="3214">
                  <c:v>3.2050000000000001</c:v>
                </c:pt>
                <c:pt idx="3215">
                  <c:v>3.206</c:v>
                </c:pt>
                <c:pt idx="3216">
                  <c:v>3.2050000000000001</c:v>
                </c:pt>
                <c:pt idx="3217">
                  <c:v>3.206</c:v>
                </c:pt>
                <c:pt idx="3218">
                  <c:v>3.2080000000000002</c:v>
                </c:pt>
                <c:pt idx="3219">
                  <c:v>3.2080000000000002</c:v>
                </c:pt>
                <c:pt idx="3220">
                  <c:v>3.2090000000000001</c:v>
                </c:pt>
                <c:pt idx="3221">
                  <c:v>3.2120000000000002</c:v>
                </c:pt>
                <c:pt idx="3223">
                  <c:v>3.2149999999999999</c:v>
                </c:pt>
                <c:pt idx="3224">
                  <c:v>3.2130000000000001</c:v>
                </c:pt>
                <c:pt idx="3225">
                  <c:v>3.2170000000000001</c:v>
                </c:pt>
                <c:pt idx="3226">
                  <c:v>3.22</c:v>
                </c:pt>
                <c:pt idx="3227">
                  <c:v>3.2250000000000001</c:v>
                </c:pt>
                <c:pt idx="3228">
                  <c:v>3.2280000000000002</c:v>
                </c:pt>
                <c:pt idx="3229">
                  <c:v>3.2309999999999999</c:v>
                </c:pt>
                <c:pt idx="3230">
                  <c:v>3.218</c:v>
                </c:pt>
                <c:pt idx="3231">
                  <c:v>3.2069999999999999</c:v>
                </c:pt>
                <c:pt idx="3232">
                  <c:v>3.19</c:v>
                </c:pt>
                <c:pt idx="3233">
                  <c:v>3.17</c:v>
                </c:pt>
                <c:pt idx="3234">
                  <c:v>3.1379999999999999</c:v>
                </c:pt>
                <c:pt idx="3235">
                  <c:v>3.1120000000000001</c:v>
                </c:pt>
                <c:pt idx="3236">
                  <c:v>3.105</c:v>
                </c:pt>
                <c:pt idx="3237">
                  <c:v>3.1030000000000002</c:v>
                </c:pt>
                <c:pt idx="3238">
                  <c:v>3.0990000000000002</c:v>
                </c:pt>
                <c:pt idx="3239">
                  <c:v>3.0960000000000001</c:v>
                </c:pt>
                <c:pt idx="3240">
                  <c:v>3.0960000000000001</c:v>
                </c:pt>
                <c:pt idx="3241">
                  <c:v>3.0939999999999999</c:v>
                </c:pt>
                <c:pt idx="3242">
                  <c:v>3.0840000000000001</c:v>
                </c:pt>
                <c:pt idx="3243">
                  <c:v>3.0859999999999999</c:v>
                </c:pt>
                <c:pt idx="3244">
                  <c:v>3.0870000000000002</c:v>
                </c:pt>
                <c:pt idx="3245">
                  <c:v>3.089</c:v>
                </c:pt>
                <c:pt idx="3246">
                  <c:v>3.0880000000000001</c:v>
                </c:pt>
                <c:pt idx="3247">
                  <c:v>3.0910000000000002</c:v>
                </c:pt>
                <c:pt idx="3248">
                  <c:v>3.093</c:v>
                </c:pt>
                <c:pt idx="3249">
                  <c:v>3.0960000000000001</c:v>
                </c:pt>
                <c:pt idx="3250">
                  <c:v>3.0990000000000002</c:v>
                </c:pt>
                <c:pt idx="3251">
                  <c:v>3.101</c:v>
                </c:pt>
                <c:pt idx="3252">
                  <c:v>3.101</c:v>
                </c:pt>
                <c:pt idx="3253">
                  <c:v>3.1</c:v>
                </c:pt>
                <c:pt idx="3254">
                  <c:v>3.097</c:v>
                </c:pt>
                <c:pt idx="3255">
                  <c:v>3.0960000000000001</c:v>
                </c:pt>
                <c:pt idx="3256">
                  <c:v>3.0960000000000001</c:v>
                </c:pt>
                <c:pt idx="3257">
                  <c:v>3.0960000000000001</c:v>
                </c:pt>
                <c:pt idx="3258">
                  <c:v>3.0979999999999999</c:v>
                </c:pt>
                <c:pt idx="3259">
                  <c:v>3.0979999999999999</c:v>
                </c:pt>
                <c:pt idx="3260">
                  <c:v>3.0979999999999999</c:v>
                </c:pt>
                <c:pt idx="3261">
                  <c:v>3.0960000000000001</c:v>
                </c:pt>
                <c:pt idx="3262">
                  <c:v>3.0960000000000001</c:v>
                </c:pt>
                <c:pt idx="3263">
                  <c:v>3.0939999999999999</c:v>
                </c:pt>
                <c:pt idx="3264">
                  <c:v>3.0870000000000002</c:v>
                </c:pt>
                <c:pt idx="3265">
                  <c:v>3.0830000000000002</c:v>
                </c:pt>
                <c:pt idx="3266">
                  <c:v>3.0804999999999998</c:v>
                </c:pt>
                <c:pt idx="3267">
                  <c:v>3.0785</c:v>
                </c:pt>
                <c:pt idx="3268">
                  <c:v>3.0754999999999999</c:v>
                </c:pt>
                <c:pt idx="3269">
                  <c:v>3.0785</c:v>
                </c:pt>
                <c:pt idx="3270">
                  <c:v>3.0830000000000002</c:v>
                </c:pt>
                <c:pt idx="3271">
                  <c:v>3.0825</c:v>
                </c:pt>
                <c:pt idx="3272">
                  <c:v>3.0775000000000001</c:v>
                </c:pt>
                <c:pt idx="3273">
                  <c:v>3.0739999999999998</c:v>
                </c:pt>
                <c:pt idx="3274">
                  <c:v>3.0680000000000001</c:v>
                </c:pt>
                <c:pt idx="3275">
                  <c:v>3.0640000000000001</c:v>
                </c:pt>
                <c:pt idx="3276">
                  <c:v>3.0590000000000002</c:v>
                </c:pt>
                <c:pt idx="3277">
                  <c:v>3.056</c:v>
                </c:pt>
                <c:pt idx="3278">
                  <c:v>3.0550000000000002</c:v>
                </c:pt>
                <c:pt idx="3279">
                  <c:v>3.0550000000000002</c:v>
                </c:pt>
                <c:pt idx="3280">
                  <c:v>3.0550000000000002</c:v>
                </c:pt>
                <c:pt idx="3281">
                  <c:v>3.0545</c:v>
                </c:pt>
                <c:pt idx="3282">
                  <c:v>3.0510000000000002</c:v>
                </c:pt>
                <c:pt idx="3283">
                  <c:v>3.05</c:v>
                </c:pt>
                <c:pt idx="3284">
                  <c:v>3.052</c:v>
                </c:pt>
                <c:pt idx="3285">
                  <c:v>3.0510000000000002</c:v>
                </c:pt>
                <c:pt idx="3286">
                  <c:v>3.052</c:v>
                </c:pt>
                <c:pt idx="3287">
                  <c:v>3.052</c:v>
                </c:pt>
                <c:pt idx="3288">
                  <c:v>3.0510000000000002</c:v>
                </c:pt>
                <c:pt idx="3289">
                  <c:v>3.0459999999999998</c:v>
                </c:pt>
                <c:pt idx="3290">
                  <c:v>3.0430000000000001</c:v>
                </c:pt>
                <c:pt idx="3291">
                  <c:v>3.0419999999999998</c:v>
                </c:pt>
                <c:pt idx="3293">
                  <c:v>3.0430000000000001</c:v>
                </c:pt>
                <c:pt idx="3294">
                  <c:v>3.0430000000000001</c:v>
                </c:pt>
                <c:pt idx="3295">
                  <c:v>3.044</c:v>
                </c:pt>
                <c:pt idx="3296">
                  <c:v>3.0449999999999999</c:v>
                </c:pt>
                <c:pt idx="3297">
                  <c:v>3.0459999999999998</c:v>
                </c:pt>
                <c:pt idx="3298">
                  <c:v>3.048</c:v>
                </c:pt>
                <c:pt idx="3299">
                  <c:v>3.048</c:v>
                </c:pt>
                <c:pt idx="3300">
                  <c:v>3.0470000000000002</c:v>
                </c:pt>
                <c:pt idx="3301">
                  <c:v>3.048</c:v>
                </c:pt>
                <c:pt idx="3302">
                  <c:v>3.048</c:v>
                </c:pt>
                <c:pt idx="3303">
                  <c:v>3.0470000000000002</c:v>
                </c:pt>
                <c:pt idx="3304">
                  <c:v>3.048</c:v>
                </c:pt>
                <c:pt idx="3306">
                  <c:v>3.048</c:v>
                </c:pt>
                <c:pt idx="3307">
                  <c:v>3.0470000000000002</c:v>
                </c:pt>
                <c:pt idx="3308">
                  <c:v>3.0489999999999999</c:v>
                </c:pt>
                <c:pt idx="3309">
                  <c:v>3.05</c:v>
                </c:pt>
                <c:pt idx="3310">
                  <c:v>3.0470000000000002</c:v>
                </c:pt>
                <c:pt idx="3311">
                  <c:v>3.0489999999999999</c:v>
                </c:pt>
                <c:pt idx="3312">
                  <c:v>3.0489999999999999</c:v>
                </c:pt>
                <c:pt idx="3313">
                  <c:v>3.048</c:v>
                </c:pt>
                <c:pt idx="3314">
                  <c:v>3.05</c:v>
                </c:pt>
                <c:pt idx="3315">
                  <c:v>3.0510000000000002</c:v>
                </c:pt>
                <c:pt idx="3316">
                  <c:v>3.0539999999999998</c:v>
                </c:pt>
                <c:pt idx="3317">
                  <c:v>3.0569999999999999</c:v>
                </c:pt>
                <c:pt idx="3318">
                  <c:v>3.0609999999999999</c:v>
                </c:pt>
                <c:pt idx="3319">
                  <c:v>3.0609999999999999</c:v>
                </c:pt>
                <c:pt idx="3320">
                  <c:v>3.0630000000000002</c:v>
                </c:pt>
                <c:pt idx="3321">
                  <c:v>3.0630000000000002</c:v>
                </c:pt>
                <c:pt idx="3322">
                  <c:v>3.0670000000000002</c:v>
                </c:pt>
                <c:pt idx="3323">
                  <c:v>3.0739999999999998</c:v>
                </c:pt>
                <c:pt idx="3324">
                  <c:v>3.0760000000000001</c:v>
                </c:pt>
                <c:pt idx="3325">
                  <c:v>3.0790000000000002</c:v>
                </c:pt>
                <c:pt idx="3326">
                  <c:v>3.0840000000000001</c:v>
                </c:pt>
                <c:pt idx="3327">
                  <c:v>3.0859999999999999</c:v>
                </c:pt>
                <c:pt idx="3328">
                  <c:v>3.0880000000000001</c:v>
                </c:pt>
                <c:pt idx="3329">
                  <c:v>3.09</c:v>
                </c:pt>
                <c:pt idx="3330">
                  <c:v>3.093</c:v>
                </c:pt>
                <c:pt idx="3331">
                  <c:v>3.0939999999999999</c:v>
                </c:pt>
                <c:pt idx="3332">
                  <c:v>3.0990000000000002</c:v>
                </c:pt>
                <c:pt idx="3333">
                  <c:v>3.101</c:v>
                </c:pt>
                <c:pt idx="3334">
                  <c:v>3.1080000000000001</c:v>
                </c:pt>
                <c:pt idx="3335">
                  <c:v>3.1160000000000001</c:v>
                </c:pt>
                <c:pt idx="3336">
                  <c:v>3.1190000000000002</c:v>
                </c:pt>
                <c:pt idx="3337">
                  <c:v>3.1190000000000002</c:v>
                </c:pt>
                <c:pt idx="3338">
                  <c:v>3.125</c:v>
                </c:pt>
                <c:pt idx="3339">
                  <c:v>3.1269999999999998</c:v>
                </c:pt>
                <c:pt idx="3340">
                  <c:v>3.121</c:v>
                </c:pt>
                <c:pt idx="3341">
                  <c:v>3.1190000000000002</c:v>
                </c:pt>
                <c:pt idx="3342">
                  <c:v>3.1179999999999999</c:v>
                </c:pt>
                <c:pt idx="3343">
                  <c:v>3.1190000000000002</c:v>
                </c:pt>
                <c:pt idx="3344">
                  <c:v>3.1190000000000002</c:v>
                </c:pt>
                <c:pt idx="3345">
                  <c:v>3.1219999999999999</c:v>
                </c:pt>
                <c:pt idx="3346">
                  <c:v>3.1219999999999999</c:v>
                </c:pt>
                <c:pt idx="3347">
                  <c:v>3.1219999999999999</c:v>
                </c:pt>
                <c:pt idx="3348">
                  <c:v>3.121</c:v>
                </c:pt>
                <c:pt idx="3349">
                  <c:v>3.121</c:v>
                </c:pt>
                <c:pt idx="3350">
                  <c:v>3.121</c:v>
                </c:pt>
                <c:pt idx="3351">
                  <c:v>3.1230000000000002</c:v>
                </c:pt>
                <c:pt idx="3352">
                  <c:v>3.1219999999999999</c:v>
                </c:pt>
                <c:pt idx="3353">
                  <c:v>3.1230000000000002</c:v>
                </c:pt>
                <c:pt idx="3354">
                  <c:v>3.1219999999999999</c:v>
                </c:pt>
                <c:pt idx="3355">
                  <c:v>3.1219999999999999</c:v>
                </c:pt>
                <c:pt idx="3356">
                  <c:v>3.1219999999999999</c:v>
                </c:pt>
                <c:pt idx="3357">
                  <c:v>3.1230000000000002</c:v>
                </c:pt>
                <c:pt idx="3358">
                  <c:v>3.1240000000000001</c:v>
                </c:pt>
                <c:pt idx="3359">
                  <c:v>3.1240000000000001</c:v>
                </c:pt>
                <c:pt idx="3360">
                  <c:v>3.1219999999999999</c:v>
                </c:pt>
                <c:pt idx="3361">
                  <c:v>3.12</c:v>
                </c:pt>
                <c:pt idx="3362">
                  <c:v>3.1145</c:v>
                </c:pt>
                <c:pt idx="3363">
                  <c:v>3.1139999999999999</c:v>
                </c:pt>
                <c:pt idx="3364">
                  <c:v>3.1110000000000002</c:v>
                </c:pt>
                <c:pt idx="3365">
                  <c:v>3.105</c:v>
                </c:pt>
                <c:pt idx="3366">
                  <c:v>3.1015000000000001</c:v>
                </c:pt>
                <c:pt idx="3367">
                  <c:v>3.1004999999999998</c:v>
                </c:pt>
                <c:pt idx="3369">
                  <c:v>3.0859999999999999</c:v>
                </c:pt>
                <c:pt idx="3370">
                  <c:v>3.0710000000000002</c:v>
                </c:pt>
                <c:pt idx="3371">
                  <c:v>3.05</c:v>
                </c:pt>
                <c:pt idx="3372">
                  <c:v>3.04</c:v>
                </c:pt>
                <c:pt idx="3373">
                  <c:v>3.032</c:v>
                </c:pt>
                <c:pt idx="3374">
                  <c:v>3.0209999999999999</c:v>
                </c:pt>
                <c:pt idx="3375">
                  <c:v>3.0150000000000001</c:v>
                </c:pt>
                <c:pt idx="3376">
                  <c:v>3.0139999999999998</c:v>
                </c:pt>
                <c:pt idx="3377">
                  <c:v>3.0129999999999999</c:v>
                </c:pt>
                <c:pt idx="3378">
                  <c:v>3.012</c:v>
                </c:pt>
                <c:pt idx="3379">
                  <c:v>3.0070000000000001</c:v>
                </c:pt>
                <c:pt idx="3380">
                  <c:v>3.0049999999999999</c:v>
                </c:pt>
                <c:pt idx="3381">
                  <c:v>2.9969999999999999</c:v>
                </c:pt>
                <c:pt idx="3382">
                  <c:v>2.9969999999999999</c:v>
                </c:pt>
                <c:pt idx="3383">
                  <c:v>2.9950000000000001</c:v>
                </c:pt>
                <c:pt idx="3384">
                  <c:v>2.9950000000000001</c:v>
                </c:pt>
                <c:pt idx="3385">
                  <c:v>2.9950000000000001</c:v>
                </c:pt>
                <c:pt idx="3386">
                  <c:v>2.98</c:v>
                </c:pt>
                <c:pt idx="3387">
                  <c:v>2.9590000000000001</c:v>
                </c:pt>
                <c:pt idx="3388">
                  <c:v>2.9359999999999999</c:v>
                </c:pt>
                <c:pt idx="3389">
                  <c:v>2.9129999999999998</c:v>
                </c:pt>
                <c:pt idx="3390">
                  <c:v>2.8969999999999998</c:v>
                </c:pt>
                <c:pt idx="3391">
                  <c:v>2.8769999999999998</c:v>
                </c:pt>
                <c:pt idx="3392">
                  <c:v>2.8559999999999999</c:v>
                </c:pt>
                <c:pt idx="3393">
                  <c:v>2.8450000000000002</c:v>
                </c:pt>
                <c:pt idx="3394">
                  <c:v>2.8340000000000001</c:v>
                </c:pt>
                <c:pt idx="3395">
                  <c:v>2.8170000000000002</c:v>
                </c:pt>
                <c:pt idx="3396">
                  <c:v>2.8069999999999999</c:v>
                </c:pt>
                <c:pt idx="3397">
                  <c:v>2.786</c:v>
                </c:pt>
                <c:pt idx="3398">
                  <c:v>2.7730000000000001</c:v>
                </c:pt>
                <c:pt idx="3399">
                  <c:v>2.7669999999999999</c:v>
                </c:pt>
                <c:pt idx="3400">
                  <c:v>2.76</c:v>
                </c:pt>
                <c:pt idx="3401">
                  <c:v>2.7549999999999999</c:v>
                </c:pt>
                <c:pt idx="3402">
                  <c:v>2.7519999999999998</c:v>
                </c:pt>
                <c:pt idx="3403">
                  <c:v>2.7440000000000002</c:v>
                </c:pt>
                <c:pt idx="3404">
                  <c:v>2.74</c:v>
                </c:pt>
                <c:pt idx="3405">
                  <c:v>2.7349999999999999</c:v>
                </c:pt>
                <c:pt idx="3406">
                  <c:v>2.722</c:v>
                </c:pt>
                <c:pt idx="3407">
                  <c:v>2.706</c:v>
                </c:pt>
                <c:pt idx="3408">
                  <c:v>2.6789999999999998</c:v>
                </c:pt>
                <c:pt idx="3409">
                  <c:v>2.6509999999999998</c:v>
                </c:pt>
                <c:pt idx="3410">
                  <c:v>2.6160000000000001</c:v>
                </c:pt>
                <c:pt idx="3411">
                  <c:v>2.5910000000000002</c:v>
                </c:pt>
                <c:pt idx="3412">
                  <c:v>2.5859999999999999</c:v>
                </c:pt>
                <c:pt idx="3413">
                  <c:v>2.5569999999999999</c:v>
                </c:pt>
                <c:pt idx="3414">
                  <c:v>2.5339999999999998</c:v>
                </c:pt>
                <c:pt idx="3415">
                  <c:v>2.5129999999999999</c:v>
                </c:pt>
                <c:pt idx="3416">
                  <c:v>2.4910000000000001</c:v>
                </c:pt>
                <c:pt idx="3417">
                  <c:v>2.4820000000000002</c:v>
                </c:pt>
                <c:pt idx="3418">
                  <c:v>2.464</c:v>
                </c:pt>
                <c:pt idx="3419">
                  <c:v>2.4510000000000001</c:v>
                </c:pt>
                <c:pt idx="3420">
                  <c:v>2.4380000000000002</c:v>
                </c:pt>
                <c:pt idx="3421">
                  <c:v>2.41</c:v>
                </c:pt>
                <c:pt idx="3422">
                  <c:v>2.3919999999999999</c:v>
                </c:pt>
                <c:pt idx="3423">
                  <c:v>2.355</c:v>
                </c:pt>
                <c:pt idx="3424">
                  <c:v>2.3239999999999998</c:v>
                </c:pt>
                <c:pt idx="3425">
                  <c:v>2.3050000000000002</c:v>
                </c:pt>
                <c:pt idx="3426">
                  <c:v>2.274</c:v>
                </c:pt>
                <c:pt idx="3427">
                  <c:v>2.25</c:v>
                </c:pt>
                <c:pt idx="3428">
                  <c:v>2.226</c:v>
                </c:pt>
                <c:pt idx="3429">
                  <c:v>2.202</c:v>
                </c:pt>
                <c:pt idx="3430">
                  <c:v>2.165</c:v>
                </c:pt>
                <c:pt idx="3432">
                  <c:v>2.0699999999999998</c:v>
                </c:pt>
                <c:pt idx="3433">
                  <c:v>1.9510000000000001</c:v>
                </c:pt>
                <c:pt idx="3434">
                  <c:v>1.855</c:v>
                </c:pt>
                <c:pt idx="3435">
                  <c:v>1.794</c:v>
                </c:pt>
                <c:pt idx="3436">
                  <c:v>1.758</c:v>
                </c:pt>
                <c:pt idx="3437">
                  <c:v>1.7330000000000001</c:v>
                </c:pt>
                <c:pt idx="3438">
                  <c:v>1.712</c:v>
                </c:pt>
                <c:pt idx="3439">
                  <c:v>1.694</c:v>
                </c:pt>
                <c:pt idx="3440">
                  <c:v>1.6830000000000001</c:v>
                </c:pt>
                <c:pt idx="3441">
                  <c:v>1.6739999999999999</c:v>
                </c:pt>
                <c:pt idx="3442">
                  <c:v>1.6739999999999999</c:v>
                </c:pt>
                <c:pt idx="3443">
                  <c:v>1.6759999999999999</c:v>
                </c:pt>
                <c:pt idx="3444">
                  <c:v>1.6830000000000001</c:v>
                </c:pt>
                <c:pt idx="3445">
                  <c:v>1.6830000000000001</c:v>
                </c:pt>
                <c:pt idx="3446">
                  <c:v>1.6819999999999999</c:v>
                </c:pt>
                <c:pt idx="3447">
                  <c:v>1.6819999999999999</c:v>
                </c:pt>
                <c:pt idx="3448">
                  <c:v>1.681</c:v>
                </c:pt>
                <c:pt idx="3449">
                  <c:v>1.681</c:v>
                </c:pt>
                <c:pt idx="3450">
                  <c:v>1.6830000000000001</c:v>
                </c:pt>
                <c:pt idx="3453">
                  <c:v>1.6839999999999999</c:v>
                </c:pt>
                <c:pt idx="3454">
                  <c:v>1.6830000000000001</c:v>
                </c:pt>
                <c:pt idx="3455">
                  <c:v>1.6830000000000001</c:v>
                </c:pt>
                <c:pt idx="3456">
                  <c:v>1.6859999999999999</c:v>
                </c:pt>
                <c:pt idx="3457">
                  <c:v>1.69</c:v>
                </c:pt>
                <c:pt idx="3458">
                  <c:v>1.6950000000000001</c:v>
                </c:pt>
                <c:pt idx="3459">
                  <c:v>1.696</c:v>
                </c:pt>
                <c:pt idx="3460">
                  <c:v>1.698</c:v>
                </c:pt>
                <c:pt idx="3461">
                  <c:v>1.7</c:v>
                </c:pt>
                <c:pt idx="3462">
                  <c:v>1.6990000000000001</c:v>
                </c:pt>
                <c:pt idx="3463">
                  <c:v>1.698</c:v>
                </c:pt>
                <c:pt idx="3464">
                  <c:v>1.6990000000000001</c:v>
                </c:pt>
                <c:pt idx="3465">
                  <c:v>1.7010000000000001</c:v>
                </c:pt>
                <c:pt idx="3466">
                  <c:v>1.704</c:v>
                </c:pt>
                <c:pt idx="3467">
                  <c:v>1.71</c:v>
                </c:pt>
                <c:pt idx="3468">
                  <c:v>1.7230000000000001</c:v>
                </c:pt>
                <c:pt idx="3469">
                  <c:v>1.7390000000000001</c:v>
                </c:pt>
                <c:pt idx="3470">
                  <c:v>1.748</c:v>
                </c:pt>
                <c:pt idx="3471">
                  <c:v>1.774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32-4BCE-A64C-29B6F8F1F1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温州指数:全国地区性民间借贷综合利率指数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Sheet1!$A$2:$A$3473</c:f>
              <c:numCache>
                <c:formatCode>yyyy\-mm\-dd;@</c:formatCode>
                <c:ptCount val="3472"/>
                <c:pt idx="0">
                  <c:v>38998</c:v>
                </c:pt>
                <c:pt idx="1">
                  <c:v>38999</c:v>
                </c:pt>
                <c:pt idx="2">
                  <c:v>39000</c:v>
                </c:pt>
                <c:pt idx="3">
                  <c:v>39001</c:v>
                </c:pt>
                <c:pt idx="4">
                  <c:v>39002</c:v>
                </c:pt>
                <c:pt idx="5">
                  <c:v>39003</c:v>
                </c:pt>
                <c:pt idx="6">
                  <c:v>39006</c:v>
                </c:pt>
                <c:pt idx="7">
                  <c:v>39007</c:v>
                </c:pt>
                <c:pt idx="8">
                  <c:v>39008</c:v>
                </c:pt>
                <c:pt idx="9">
                  <c:v>39009</c:v>
                </c:pt>
                <c:pt idx="10">
                  <c:v>39010</c:v>
                </c:pt>
                <c:pt idx="11">
                  <c:v>39013</c:v>
                </c:pt>
                <c:pt idx="12">
                  <c:v>39014</c:v>
                </c:pt>
                <c:pt idx="13">
                  <c:v>39015</c:v>
                </c:pt>
                <c:pt idx="14">
                  <c:v>39016</c:v>
                </c:pt>
                <c:pt idx="15">
                  <c:v>39017</c:v>
                </c:pt>
                <c:pt idx="16">
                  <c:v>39020</c:v>
                </c:pt>
                <c:pt idx="17">
                  <c:v>39021</c:v>
                </c:pt>
                <c:pt idx="18">
                  <c:v>39022</c:v>
                </c:pt>
                <c:pt idx="19">
                  <c:v>39023</c:v>
                </c:pt>
                <c:pt idx="20">
                  <c:v>39024</c:v>
                </c:pt>
                <c:pt idx="21">
                  <c:v>39027</c:v>
                </c:pt>
                <c:pt idx="22">
                  <c:v>39028</c:v>
                </c:pt>
                <c:pt idx="23">
                  <c:v>39029</c:v>
                </c:pt>
                <c:pt idx="24">
                  <c:v>39030</c:v>
                </c:pt>
                <c:pt idx="25">
                  <c:v>39031</c:v>
                </c:pt>
                <c:pt idx="26">
                  <c:v>39034</c:v>
                </c:pt>
                <c:pt idx="27">
                  <c:v>39035</c:v>
                </c:pt>
                <c:pt idx="28">
                  <c:v>39036</c:v>
                </c:pt>
                <c:pt idx="29">
                  <c:v>39037</c:v>
                </c:pt>
                <c:pt idx="30">
                  <c:v>39038</c:v>
                </c:pt>
                <c:pt idx="31">
                  <c:v>39041</c:v>
                </c:pt>
                <c:pt idx="32">
                  <c:v>39042</c:v>
                </c:pt>
                <c:pt idx="33">
                  <c:v>39043</c:v>
                </c:pt>
                <c:pt idx="34">
                  <c:v>39044</c:v>
                </c:pt>
                <c:pt idx="35">
                  <c:v>39045</c:v>
                </c:pt>
                <c:pt idx="36">
                  <c:v>39048</c:v>
                </c:pt>
                <c:pt idx="37">
                  <c:v>39049</c:v>
                </c:pt>
                <c:pt idx="38">
                  <c:v>39050</c:v>
                </c:pt>
                <c:pt idx="39">
                  <c:v>39051</c:v>
                </c:pt>
                <c:pt idx="40">
                  <c:v>39052</c:v>
                </c:pt>
                <c:pt idx="41">
                  <c:v>39055</c:v>
                </c:pt>
                <c:pt idx="42">
                  <c:v>39056</c:v>
                </c:pt>
                <c:pt idx="43">
                  <c:v>39057</c:v>
                </c:pt>
                <c:pt idx="44">
                  <c:v>39058</c:v>
                </c:pt>
                <c:pt idx="45">
                  <c:v>39059</c:v>
                </c:pt>
                <c:pt idx="46">
                  <c:v>39062</c:v>
                </c:pt>
                <c:pt idx="47">
                  <c:v>39063</c:v>
                </c:pt>
                <c:pt idx="48">
                  <c:v>39064</c:v>
                </c:pt>
                <c:pt idx="49">
                  <c:v>39065</c:v>
                </c:pt>
                <c:pt idx="50">
                  <c:v>39066</c:v>
                </c:pt>
                <c:pt idx="51">
                  <c:v>39069</c:v>
                </c:pt>
                <c:pt idx="52">
                  <c:v>39070</c:v>
                </c:pt>
                <c:pt idx="53">
                  <c:v>39071</c:v>
                </c:pt>
                <c:pt idx="54">
                  <c:v>39072</c:v>
                </c:pt>
                <c:pt idx="55">
                  <c:v>39073</c:v>
                </c:pt>
                <c:pt idx="56">
                  <c:v>39076</c:v>
                </c:pt>
                <c:pt idx="57">
                  <c:v>39077</c:v>
                </c:pt>
                <c:pt idx="58">
                  <c:v>39078</c:v>
                </c:pt>
                <c:pt idx="59">
                  <c:v>39079</c:v>
                </c:pt>
                <c:pt idx="60">
                  <c:v>39080</c:v>
                </c:pt>
                <c:pt idx="61">
                  <c:v>39081</c:v>
                </c:pt>
                <c:pt idx="62">
                  <c:v>39082</c:v>
                </c:pt>
                <c:pt idx="63">
                  <c:v>39086</c:v>
                </c:pt>
                <c:pt idx="64">
                  <c:v>39087</c:v>
                </c:pt>
                <c:pt idx="65">
                  <c:v>39090</c:v>
                </c:pt>
                <c:pt idx="66">
                  <c:v>39091</c:v>
                </c:pt>
                <c:pt idx="67">
                  <c:v>39092</c:v>
                </c:pt>
                <c:pt idx="68">
                  <c:v>39093</c:v>
                </c:pt>
                <c:pt idx="69">
                  <c:v>39094</c:v>
                </c:pt>
                <c:pt idx="70">
                  <c:v>39097</c:v>
                </c:pt>
                <c:pt idx="71">
                  <c:v>39098</c:v>
                </c:pt>
                <c:pt idx="72">
                  <c:v>39099</c:v>
                </c:pt>
                <c:pt idx="73">
                  <c:v>39100</c:v>
                </c:pt>
                <c:pt idx="74">
                  <c:v>39101</c:v>
                </c:pt>
                <c:pt idx="75">
                  <c:v>39104</c:v>
                </c:pt>
                <c:pt idx="76">
                  <c:v>39105</c:v>
                </c:pt>
                <c:pt idx="77">
                  <c:v>39106</c:v>
                </c:pt>
                <c:pt idx="78">
                  <c:v>39107</c:v>
                </c:pt>
                <c:pt idx="79">
                  <c:v>39108</c:v>
                </c:pt>
                <c:pt idx="80">
                  <c:v>39111</c:v>
                </c:pt>
                <c:pt idx="81">
                  <c:v>39112</c:v>
                </c:pt>
                <c:pt idx="82">
                  <c:v>39113</c:v>
                </c:pt>
                <c:pt idx="83">
                  <c:v>39114</c:v>
                </c:pt>
                <c:pt idx="84">
                  <c:v>39115</c:v>
                </c:pt>
                <c:pt idx="85">
                  <c:v>39118</c:v>
                </c:pt>
                <c:pt idx="86">
                  <c:v>39119</c:v>
                </c:pt>
                <c:pt idx="87">
                  <c:v>39120</c:v>
                </c:pt>
                <c:pt idx="88">
                  <c:v>39121</c:v>
                </c:pt>
                <c:pt idx="89">
                  <c:v>39122</c:v>
                </c:pt>
                <c:pt idx="90">
                  <c:v>39125</c:v>
                </c:pt>
                <c:pt idx="91">
                  <c:v>39126</c:v>
                </c:pt>
                <c:pt idx="92">
                  <c:v>39127</c:v>
                </c:pt>
                <c:pt idx="93">
                  <c:v>39128</c:v>
                </c:pt>
                <c:pt idx="94">
                  <c:v>39129</c:v>
                </c:pt>
                <c:pt idx="95">
                  <c:v>39130</c:v>
                </c:pt>
                <c:pt idx="96">
                  <c:v>39138</c:v>
                </c:pt>
                <c:pt idx="97">
                  <c:v>39139</c:v>
                </c:pt>
                <c:pt idx="98">
                  <c:v>39140</c:v>
                </c:pt>
                <c:pt idx="99">
                  <c:v>39141</c:v>
                </c:pt>
                <c:pt idx="100">
                  <c:v>39142</c:v>
                </c:pt>
                <c:pt idx="101">
                  <c:v>39143</c:v>
                </c:pt>
                <c:pt idx="102">
                  <c:v>39146</c:v>
                </c:pt>
                <c:pt idx="103">
                  <c:v>39147</c:v>
                </c:pt>
                <c:pt idx="104">
                  <c:v>39148</c:v>
                </c:pt>
                <c:pt idx="105">
                  <c:v>39149</c:v>
                </c:pt>
                <c:pt idx="106">
                  <c:v>39150</c:v>
                </c:pt>
                <c:pt idx="107">
                  <c:v>39153</c:v>
                </c:pt>
                <c:pt idx="108">
                  <c:v>39154</c:v>
                </c:pt>
                <c:pt idx="109">
                  <c:v>39155</c:v>
                </c:pt>
                <c:pt idx="110">
                  <c:v>39156</c:v>
                </c:pt>
                <c:pt idx="111">
                  <c:v>39157</c:v>
                </c:pt>
                <c:pt idx="112">
                  <c:v>39160</c:v>
                </c:pt>
                <c:pt idx="113">
                  <c:v>39161</c:v>
                </c:pt>
                <c:pt idx="114">
                  <c:v>39162</c:v>
                </c:pt>
                <c:pt idx="115">
                  <c:v>39163</c:v>
                </c:pt>
                <c:pt idx="116">
                  <c:v>39164</c:v>
                </c:pt>
                <c:pt idx="117">
                  <c:v>39167</c:v>
                </c:pt>
                <c:pt idx="118">
                  <c:v>39168</c:v>
                </c:pt>
                <c:pt idx="119">
                  <c:v>39169</c:v>
                </c:pt>
                <c:pt idx="120">
                  <c:v>39170</c:v>
                </c:pt>
                <c:pt idx="121">
                  <c:v>39171</c:v>
                </c:pt>
                <c:pt idx="122">
                  <c:v>39174</c:v>
                </c:pt>
                <c:pt idx="123">
                  <c:v>39175</c:v>
                </c:pt>
                <c:pt idx="124">
                  <c:v>39176</c:v>
                </c:pt>
                <c:pt idx="125">
                  <c:v>39177</c:v>
                </c:pt>
                <c:pt idx="126">
                  <c:v>39178</c:v>
                </c:pt>
                <c:pt idx="127">
                  <c:v>39181</c:v>
                </c:pt>
                <c:pt idx="128">
                  <c:v>39182</c:v>
                </c:pt>
                <c:pt idx="129">
                  <c:v>39183</c:v>
                </c:pt>
                <c:pt idx="130">
                  <c:v>39184</c:v>
                </c:pt>
                <c:pt idx="131">
                  <c:v>39185</c:v>
                </c:pt>
                <c:pt idx="132">
                  <c:v>39188</c:v>
                </c:pt>
                <c:pt idx="133">
                  <c:v>39189</c:v>
                </c:pt>
                <c:pt idx="134">
                  <c:v>39190</c:v>
                </c:pt>
                <c:pt idx="135">
                  <c:v>39191</c:v>
                </c:pt>
                <c:pt idx="136">
                  <c:v>39192</c:v>
                </c:pt>
                <c:pt idx="137">
                  <c:v>39195</c:v>
                </c:pt>
                <c:pt idx="138">
                  <c:v>39196</c:v>
                </c:pt>
                <c:pt idx="139">
                  <c:v>39197</c:v>
                </c:pt>
                <c:pt idx="140">
                  <c:v>39198</c:v>
                </c:pt>
                <c:pt idx="141">
                  <c:v>39199</c:v>
                </c:pt>
                <c:pt idx="142">
                  <c:v>39200</c:v>
                </c:pt>
                <c:pt idx="143">
                  <c:v>39201</c:v>
                </c:pt>
                <c:pt idx="144">
                  <c:v>39202</c:v>
                </c:pt>
                <c:pt idx="145">
                  <c:v>39210</c:v>
                </c:pt>
                <c:pt idx="146">
                  <c:v>39211</c:v>
                </c:pt>
                <c:pt idx="147">
                  <c:v>39212</c:v>
                </c:pt>
                <c:pt idx="148">
                  <c:v>39213</c:v>
                </c:pt>
                <c:pt idx="149">
                  <c:v>39216</c:v>
                </c:pt>
                <c:pt idx="150">
                  <c:v>39217</c:v>
                </c:pt>
                <c:pt idx="151">
                  <c:v>39218</c:v>
                </c:pt>
                <c:pt idx="152">
                  <c:v>39219</c:v>
                </c:pt>
                <c:pt idx="153">
                  <c:v>39220</c:v>
                </c:pt>
                <c:pt idx="154">
                  <c:v>39223</c:v>
                </c:pt>
                <c:pt idx="155">
                  <c:v>39224</c:v>
                </c:pt>
                <c:pt idx="156">
                  <c:v>39225</c:v>
                </c:pt>
                <c:pt idx="157">
                  <c:v>39226</c:v>
                </c:pt>
                <c:pt idx="158">
                  <c:v>39227</c:v>
                </c:pt>
                <c:pt idx="159">
                  <c:v>39230</c:v>
                </c:pt>
                <c:pt idx="160">
                  <c:v>39231</c:v>
                </c:pt>
                <c:pt idx="161">
                  <c:v>39232</c:v>
                </c:pt>
                <c:pt idx="162">
                  <c:v>39233</c:v>
                </c:pt>
                <c:pt idx="163">
                  <c:v>39234</c:v>
                </c:pt>
                <c:pt idx="164">
                  <c:v>39237</c:v>
                </c:pt>
                <c:pt idx="165">
                  <c:v>39238</c:v>
                </c:pt>
                <c:pt idx="166">
                  <c:v>39239</c:v>
                </c:pt>
                <c:pt idx="167">
                  <c:v>39240</c:v>
                </c:pt>
                <c:pt idx="168">
                  <c:v>39241</c:v>
                </c:pt>
                <c:pt idx="169">
                  <c:v>39244</c:v>
                </c:pt>
                <c:pt idx="170">
                  <c:v>39245</c:v>
                </c:pt>
                <c:pt idx="171">
                  <c:v>39246</c:v>
                </c:pt>
                <c:pt idx="172">
                  <c:v>39247</c:v>
                </c:pt>
                <c:pt idx="173">
                  <c:v>39248</c:v>
                </c:pt>
                <c:pt idx="174">
                  <c:v>39251</c:v>
                </c:pt>
                <c:pt idx="175">
                  <c:v>39252</c:v>
                </c:pt>
                <c:pt idx="176">
                  <c:v>39253</c:v>
                </c:pt>
                <c:pt idx="177">
                  <c:v>39254</c:v>
                </c:pt>
                <c:pt idx="178">
                  <c:v>39255</c:v>
                </c:pt>
                <c:pt idx="179">
                  <c:v>39258</c:v>
                </c:pt>
                <c:pt idx="180">
                  <c:v>39259</c:v>
                </c:pt>
                <c:pt idx="181">
                  <c:v>39260</c:v>
                </c:pt>
                <c:pt idx="182">
                  <c:v>39261</c:v>
                </c:pt>
                <c:pt idx="183">
                  <c:v>39262</c:v>
                </c:pt>
                <c:pt idx="184">
                  <c:v>39265</c:v>
                </c:pt>
                <c:pt idx="185">
                  <c:v>39266</c:v>
                </c:pt>
                <c:pt idx="186">
                  <c:v>39267</c:v>
                </c:pt>
                <c:pt idx="187">
                  <c:v>39268</c:v>
                </c:pt>
                <c:pt idx="188">
                  <c:v>39269</c:v>
                </c:pt>
                <c:pt idx="189">
                  <c:v>39272</c:v>
                </c:pt>
                <c:pt idx="190">
                  <c:v>39273</c:v>
                </c:pt>
                <c:pt idx="191">
                  <c:v>39274</c:v>
                </c:pt>
                <c:pt idx="192">
                  <c:v>39275</c:v>
                </c:pt>
                <c:pt idx="193">
                  <c:v>39276</c:v>
                </c:pt>
                <c:pt idx="194">
                  <c:v>39279</c:v>
                </c:pt>
                <c:pt idx="195">
                  <c:v>39280</c:v>
                </c:pt>
                <c:pt idx="196">
                  <c:v>39281</c:v>
                </c:pt>
                <c:pt idx="197">
                  <c:v>39282</c:v>
                </c:pt>
                <c:pt idx="198">
                  <c:v>39283</c:v>
                </c:pt>
                <c:pt idx="199">
                  <c:v>39286</c:v>
                </c:pt>
                <c:pt idx="200">
                  <c:v>39287</c:v>
                </c:pt>
                <c:pt idx="201">
                  <c:v>39288</c:v>
                </c:pt>
                <c:pt idx="202">
                  <c:v>39289</c:v>
                </c:pt>
                <c:pt idx="203">
                  <c:v>39290</c:v>
                </c:pt>
                <c:pt idx="204">
                  <c:v>39293</c:v>
                </c:pt>
                <c:pt idx="205">
                  <c:v>39294</c:v>
                </c:pt>
                <c:pt idx="206">
                  <c:v>39295</c:v>
                </c:pt>
                <c:pt idx="207">
                  <c:v>39296</c:v>
                </c:pt>
                <c:pt idx="208">
                  <c:v>39297</c:v>
                </c:pt>
                <c:pt idx="209">
                  <c:v>39300</c:v>
                </c:pt>
                <c:pt idx="210">
                  <c:v>39301</c:v>
                </c:pt>
                <c:pt idx="211">
                  <c:v>39302</c:v>
                </c:pt>
                <c:pt idx="212">
                  <c:v>39303</c:v>
                </c:pt>
                <c:pt idx="213">
                  <c:v>39304</c:v>
                </c:pt>
                <c:pt idx="214">
                  <c:v>39307</c:v>
                </c:pt>
                <c:pt idx="215">
                  <c:v>39308</c:v>
                </c:pt>
                <c:pt idx="216">
                  <c:v>39309</c:v>
                </c:pt>
                <c:pt idx="217">
                  <c:v>39310</c:v>
                </c:pt>
                <c:pt idx="218">
                  <c:v>39311</c:v>
                </c:pt>
                <c:pt idx="219">
                  <c:v>39314</c:v>
                </c:pt>
                <c:pt idx="220">
                  <c:v>39315</c:v>
                </c:pt>
                <c:pt idx="221">
                  <c:v>39316</c:v>
                </c:pt>
                <c:pt idx="222">
                  <c:v>39317</c:v>
                </c:pt>
                <c:pt idx="223">
                  <c:v>39318</c:v>
                </c:pt>
                <c:pt idx="224">
                  <c:v>39321</c:v>
                </c:pt>
                <c:pt idx="225">
                  <c:v>39322</c:v>
                </c:pt>
                <c:pt idx="226">
                  <c:v>39323</c:v>
                </c:pt>
                <c:pt idx="227">
                  <c:v>39324</c:v>
                </c:pt>
                <c:pt idx="228">
                  <c:v>39325</c:v>
                </c:pt>
                <c:pt idx="229">
                  <c:v>39328</c:v>
                </c:pt>
                <c:pt idx="230">
                  <c:v>39329</c:v>
                </c:pt>
                <c:pt idx="231">
                  <c:v>39330</c:v>
                </c:pt>
                <c:pt idx="232">
                  <c:v>39331</c:v>
                </c:pt>
                <c:pt idx="233">
                  <c:v>39332</c:v>
                </c:pt>
                <c:pt idx="234">
                  <c:v>39335</c:v>
                </c:pt>
                <c:pt idx="235">
                  <c:v>39336</c:v>
                </c:pt>
                <c:pt idx="236">
                  <c:v>39337</c:v>
                </c:pt>
                <c:pt idx="237">
                  <c:v>39338</c:v>
                </c:pt>
                <c:pt idx="238">
                  <c:v>39339</c:v>
                </c:pt>
                <c:pt idx="239">
                  <c:v>39342</c:v>
                </c:pt>
                <c:pt idx="240">
                  <c:v>39343</c:v>
                </c:pt>
                <c:pt idx="241">
                  <c:v>39344</c:v>
                </c:pt>
                <c:pt idx="242">
                  <c:v>39345</c:v>
                </c:pt>
                <c:pt idx="243">
                  <c:v>39346</c:v>
                </c:pt>
                <c:pt idx="244">
                  <c:v>39349</c:v>
                </c:pt>
                <c:pt idx="245">
                  <c:v>39350</c:v>
                </c:pt>
                <c:pt idx="246">
                  <c:v>39351</c:v>
                </c:pt>
                <c:pt idx="247">
                  <c:v>39352</c:v>
                </c:pt>
                <c:pt idx="248">
                  <c:v>39353</c:v>
                </c:pt>
                <c:pt idx="249">
                  <c:v>39354</c:v>
                </c:pt>
                <c:pt idx="250">
                  <c:v>39355</c:v>
                </c:pt>
                <c:pt idx="251">
                  <c:v>39363</c:v>
                </c:pt>
                <c:pt idx="252">
                  <c:v>39364</c:v>
                </c:pt>
                <c:pt idx="253">
                  <c:v>39365</c:v>
                </c:pt>
                <c:pt idx="254">
                  <c:v>39366</c:v>
                </c:pt>
                <c:pt idx="255">
                  <c:v>39367</c:v>
                </c:pt>
                <c:pt idx="256">
                  <c:v>39370</c:v>
                </c:pt>
                <c:pt idx="257">
                  <c:v>39371</c:v>
                </c:pt>
                <c:pt idx="258">
                  <c:v>39372</c:v>
                </c:pt>
                <c:pt idx="259">
                  <c:v>39373</c:v>
                </c:pt>
                <c:pt idx="260">
                  <c:v>39374</c:v>
                </c:pt>
                <c:pt idx="261">
                  <c:v>39377</c:v>
                </c:pt>
                <c:pt idx="262">
                  <c:v>39378</c:v>
                </c:pt>
                <c:pt idx="263">
                  <c:v>39379</c:v>
                </c:pt>
                <c:pt idx="264">
                  <c:v>39380</c:v>
                </c:pt>
                <c:pt idx="265">
                  <c:v>39381</c:v>
                </c:pt>
                <c:pt idx="266">
                  <c:v>39384</c:v>
                </c:pt>
                <c:pt idx="267">
                  <c:v>39385</c:v>
                </c:pt>
                <c:pt idx="268">
                  <c:v>39386</c:v>
                </c:pt>
                <c:pt idx="269">
                  <c:v>39387</c:v>
                </c:pt>
                <c:pt idx="270">
                  <c:v>39388</c:v>
                </c:pt>
                <c:pt idx="271">
                  <c:v>39391</c:v>
                </c:pt>
                <c:pt idx="272">
                  <c:v>39392</c:v>
                </c:pt>
                <c:pt idx="273">
                  <c:v>39393</c:v>
                </c:pt>
                <c:pt idx="274">
                  <c:v>39394</c:v>
                </c:pt>
                <c:pt idx="275">
                  <c:v>39395</c:v>
                </c:pt>
                <c:pt idx="276">
                  <c:v>39398</c:v>
                </c:pt>
                <c:pt idx="277">
                  <c:v>39399</c:v>
                </c:pt>
                <c:pt idx="278">
                  <c:v>39400</c:v>
                </c:pt>
                <c:pt idx="279">
                  <c:v>39401</c:v>
                </c:pt>
                <c:pt idx="280">
                  <c:v>39402</c:v>
                </c:pt>
                <c:pt idx="281">
                  <c:v>39405</c:v>
                </c:pt>
                <c:pt idx="282">
                  <c:v>39406</c:v>
                </c:pt>
                <c:pt idx="283">
                  <c:v>39407</c:v>
                </c:pt>
                <c:pt idx="284">
                  <c:v>39408</c:v>
                </c:pt>
                <c:pt idx="285">
                  <c:v>39409</c:v>
                </c:pt>
                <c:pt idx="286">
                  <c:v>39412</c:v>
                </c:pt>
                <c:pt idx="287">
                  <c:v>39413</c:v>
                </c:pt>
                <c:pt idx="288">
                  <c:v>39414</c:v>
                </c:pt>
                <c:pt idx="289">
                  <c:v>39415</c:v>
                </c:pt>
                <c:pt idx="290">
                  <c:v>39416</c:v>
                </c:pt>
                <c:pt idx="291">
                  <c:v>39419</c:v>
                </c:pt>
                <c:pt idx="292">
                  <c:v>39420</c:v>
                </c:pt>
                <c:pt idx="293">
                  <c:v>39421</c:v>
                </c:pt>
                <c:pt idx="294">
                  <c:v>39422</c:v>
                </c:pt>
                <c:pt idx="295">
                  <c:v>39423</c:v>
                </c:pt>
                <c:pt idx="296">
                  <c:v>39426</c:v>
                </c:pt>
                <c:pt idx="297">
                  <c:v>39427</c:v>
                </c:pt>
                <c:pt idx="298">
                  <c:v>39428</c:v>
                </c:pt>
                <c:pt idx="299">
                  <c:v>39429</c:v>
                </c:pt>
                <c:pt idx="300">
                  <c:v>39430</c:v>
                </c:pt>
                <c:pt idx="301">
                  <c:v>39433</c:v>
                </c:pt>
                <c:pt idx="302">
                  <c:v>39434</c:v>
                </c:pt>
                <c:pt idx="303">
                  <c:v>39435</c:v>
                </c:pt>
                <c:pt idx="304">
                  <c:v>39436</c:v>
                </c:pt>
                <c:pt idx="305">
                  <c:v>39437</c:v>
                </c:pt>
                <c:pt idx="306">
                  <c:v>39440</c:v>
                </c:pt>
                <c:pt idx="307">
                  <c:v>39441</c:v>
                </c:pt>
                <c:pt idx="308">
                  <c:v>39442</c:v>
                </c:pt>
                <c:pt idx="309">
                  <c:v>39443</c:v>
                </c:pt>
                <c:pt idx="310">
                  <c:v>39444</c:v>
                </c:pt>
                <c:pt idx="311">
                  <c:v>39445</c:v>
                </c:pt>
                <c:pt idx="312">
                  <c:v>39449</c:v>
                </c:pt>
                <c:pt idx="313">
                  <c:v>39450</c:v>
                </c:pt>
                <c:pt idx="314">
                  <c:v>39451</c:v>
                </c:pt>
                <c:pt idx="315">
                  <c:v>39454</c:v>
                </c:pt>
                <c:pt idx="316">
                  <c:v>39455</c:v>
                </c:pt>
                <c:pt idx="317">
                  <c:v>39456</c:v>
                </c:pt>
                <c:pt idx="318">
                  <c:v>39457</c:v>
                </c:pt>
                <c:pt idx="319">
                  <c:v>39458</c:v>
                </c:pt>
                <c:pt idx="320">
                  <c:v>39461</c:v>
                </c:pt>
                <c:pt idx="321">
                  <c:v>39462</c:v>
                </c:pt>
                <c:pt idx="322">
                  <c:v>39463</c:v>
                </c:pt>
                <c:pt idx="323">
                  <c:v>39464</c:v>
                </c:pt>
                <c:pt idx="324">
                  <c:v>39465</c:v>
                </c:pt>
                <c:pt idx="325">
                  <c:v>39468</c:v>
                </c:pt>
                <c:pt idx="326">
                  <c:v>39469</c:v>
                </c:pt>
                <c:pt idx="327">
                  <c:v>39470</c:v>
                </c:pt>
                <c:pt idx="328">
                  <c:v>39471</c:v>
                </c:pt>
                <c:pt idx="329">
                  <c:v>39472</c:v>
                </c:pt>
                <c:pt idx="330">
                  <c:v>39475</c:v>
                </c:pt>
                <c:pt idx="331">
                  <c:v>39476</c:v>
                </c:pt>
                <c:pt idx="332">
                  <c:v>39477</c:v>
                </c:pt>
                <c:pt idx="333">
                  <c:v>39478</c:v>
                </c:pt>
                <c:pt idx="334">
                  <c:v>39479</c:v>
                </c:pt>
                <c:pt idx="335">
                  <c:v>39480</c:v>
                </c:pt>
                <c:pt idx="336">
                  <c:v>39481</c:v>
                </c:pt>
                <c:pt idx="337">
                  <c:v>39482</c:v>
                </c:pt>
                <c:pt idx="338">
                  <c:v>39483</c:v>
                </c:pt>
                <c:pt idx="339">
                  <c:v>39491</c:v>
                </c:pt>
                <c:pt idx="340">
                  <c:v>39492</c:v>
                </c:pt>
                <c:pt idx="341">
                  <c:v>39493</c:v>
                </c:pt>
                <c:pt idx="342">
                  <c:v>39496</c:v>
                </c:pt>
                <c:pt idx="343">
                  <c:v>39497</c:v>
                </c:pt>
                <c:pt idx="344">
                  <c:v>39498</c:v>
                </c:pt>
                <c:pt idx="345">
                  <c:v>39499</c:v>
                </c:pt>
                <c:pt idx="346">
                  <c:v>39500</c:v>
                </c:pt>
                <c:pt idx="347">
                  <c:v>39503</c:v>
                </c:pt>
                <c:pt idx="348">
                  <c:v>39504</c:v>
                </c:pt>
                <c:pt idx="349">
                  <c:v>39505</c:v>
                </c:pt>
                <c:pt idx="350">
                  <c:v>39506</c:v>
                </c:pt>
                <c:pt idx="351">
                  <c:v>39507</c:v>
                </c:pt>
                <c:pt idx="352">
                  <c:v>39510</c:v>
                </c:pt>
                <c:pt idx="353">
                  <c:v>39511</c:v>
                </c:pt>
                <c:pt idx="354">
                  <c:v>39512</c:v>
                </c:pt>
                <c:pt idx="355">
                  <c:v>39513</c:v>
                </c:pt>
                <c:pt idx="356">
                  <c:v>39514</c:v>
                </c:pt>
                <c:pt idx="357">
                  <c:v>39517</c:v>
                </c:pt>
                <c:pt idx="358">
                  <c:v>39518</c:v>
                </c:pt>
                <c:pt idx="359">
                  <c:v>39519</c:v>
                </c:pt>
                <c:pt idx="360">
                  <c:v>39520</c:v>
                </c:pt>
                <c:pt idx="361">
                  <c:v>39521</c:v>
                </c:pt>
                <c:pt idx="362">
                  <c:v>39524</c:v>
                </c:pt>
                <c:pt idx="363">
                  <c:v>39525</c:v>
                </c:pt>
                <c:pt idx="364">
                  <c:v>39526</c:v>
                </c:pt>
                <c:pt idx="365">
                  <c:v>39527</c:v>
                </c:pt>
                <c:pt idx="366">
                  <c:v>39528</c:v>
                </c:pt>
                <c:pt idx="367">
                  <c:v>39531</c:v>
                </c:pt>
                <c:pt idx="368">
                  <c:v>39532</c:v>
                </c:pt>
                <c:pt idx="369">
                  <c:v>39533</c:v>
                </c:pt>
                <c:pt idx="370">
                  <c:v>39534</c:v>
                </c:pt>
                <c:pt idx="371">
                  <c:v>39535</c:v>
                </c:pt>
                <c:pt idx="372">
                  <c:v>39538</c:v>
                </c:pt>
                <c:pt idx="373">
                  <c:v>39539</c:v>
                </c:pt>
                <c:pt idx="374">
                  <c:v>39540</c:v>
                </c:pt>
                <c:pt idx="375">
                  <c:v>39541</c:v>
                </c:pt>
                <c:pt idx="376">
                  <c:v>39545</c:v>
                </c:pt>
                <c:pt idx="377">
                  <c:v>39546</c:v>
                </c:pt>
                <c:pt idx="378">
                  <c:v>39547</c:v>
                </c:pt>
                <c:pt idx="379">
                  <c:v>39548</c:v>
                </c:pt>
                <c:pt idx="380">
                  <c:v>39549</c:v>
                </c:pt>
                <c:pt idx="381">
                  <c:v>39552</c:v>
                </c:pt>
                <c:pt idx="382">
                  <c:v>39553</c:v>
                </c:pt>
                <c:pt idx="383">
                  <c:v>39554</c:v>
                </c:pt>
                <c:pt idx="384">
                  <c:v>39555</c:v>
                </c:pt>
                <c:pt idx="385">
                  <c:v>39556</c:v>
                </c:pt>
                <c:pt idx="386">
                  <c:v>39559</c:v>
                </c:pt>
                <c:pt idx="387">
                  <c:v>39560</c:v>
                </c:pt>
                <c:pt idx="388">
                  <c:v>39561</c:v>
                </c:pt>
                <c:pt idx="389">
                  <c:v>39562</c:v>
                </c:pt>
                <c:pt idx="390">
                  <c:v>39563</c:v>
                </c:pt>
                <c:pt idx="391">
                  <c:v>39566</c:v>
                </c:pt>
                <c:pt idx="392">
                  <c:v>39567</c:v>
                </c:pt>
                <c:pt idx="393">
                  <c:v>39568</c:v>
                </c:pt>
                <c:pt idx="394">
                  <c:v>39572</c:v>
                </c:pt>
                <c:pt idx="395">
                  <c:v>39573</c:v>
                </c:pt>
                <c:pt idx="396">
                  <c:v>39574</c:v>
                </c:pt>
                <c:pt idx="397">
                  <c:v>39575</c:v>
                </c:pt>
                <c:pt idx="398">
                  <c:v>39576</c:v>
                </c:pt>
                <c:pt idx="399">
                  <c:v>39577</c:v>
                </c:pt>
                <c:pt idx="400">
                  <c:v>39580</c:v>
                </c:pt>
                <c:pt idx="401">
                  <c:v>39581</c:v>
                </c:pt>
                <c:pt idx="402">
                  <c:v>39582</c:v>
                </c:pt>
                <c:pt idx="403">
                  <c:v>39583</c:v>
                </c:pt>
                <c:pt idx="404">
                  <c:v>39584</c:v>
                </c:pt>
                <c:pt idx="405">
                  <c:v>39587</c:v>
                </c:pt>
                <c:pt idx="406">
                  <c:v>39588</c:v>
                </c:pt>
                <c:pt idx="407">
                  <c:v>39589</c:v>
                </c:pt>
                <c:pt idx="408">
                  <c:v>39590</c:v>
                </c:pt>
                <c:pt idx="409">
                  <c:v>39591</c:v>
                </c:pt>
                <c:pt idx="410">
                  <c:v>39594</c:v>
                </c:pt>
                <c:pt idx="411">
                  <c:v>39595</c:v>
                </c:pt>
                <c:pt idx="412">
                  <c:v>39596</c:v>
                </c:pt>
                <c:pt idx="413">
                  <c:v>39597</c:v>
                </c:pt>
                <c:pt idx="414">
                  <c:v>39598</c:v>
                </c:pt>
                <c:pt idx="415">
                  <c:v>39601</c:v>
                </c:pt>
                <c:pt idx="416">
                  <c:v>39602</c:v>
                </c:pt>
                <c:pt idx="417">
                  <c:v>39603</c:v>
                </c:pt>
                <c:pt idx="418">
                  <c:v>39604</c:v>
                </c:pt>
                <c:pt idx="419">
                  <c:v>39605</c:v>
                </c:pt>
                <c:pt idx="420">
                  <c:v>39609</c:v>
                </c:pt>
                <c:pt idx="421">
                  <c:v>39610</c:v>
                </c:pt>
                <c:pt idx="422">
                  <c:v>39611</c:v>
                </c:pt>
                <c:pt idx="423">
                  <c:v>39612</c:v>
                </c:pt>
                <c:pt idx="424">
                  <c:v>39615</c:v>
                </c:pt>
                <c:pt idx="425">
                  <c:v>39616</c:v>
                </c:pt>
                <c:pt idx="426">
                  <c:v>39617</c:v>
                </c:pt>
                <c:pt idx="427">
                  <c:v>39618</c:v>
                </c:pt>
                <c:pt idx="428">
                  <c:v>39619</c:v>
                </c:pt>
                <c:pt idx="429">
                  <c:v>39622</c:v>
                </c:pt>
                <c:pt idx="430">
                  <c:v>39623</c:v>
                </c:pt>
                <c:pt idx="431">
                  <c:v>39624</c:v>
                </c:pt>
                <c:pt idx="432">
                  <c:v>39625</c:v>
                </c:pt>
                <c:pt idx="433">
                  <c:v>39626</c:v>
                </c:pt>
                <c:pt idx="434">
                  <c:v>39629</c:v>
                </c:pt>
                <c:pt idx="435">
                  <c:v>39630</c:v>
                </c:pt>
                <c:pt idx="436">
                  <c:v>39631</c:v>
                </c:pt>
                <c:pt idx="437">
                  <c:v>39632</c:v>
                </c:pt>
                <c:pt idx="438">
                  <c:v>39633</c:v>
                </c:pt>
                <c:pt idx="439">
                  <c:v>39636</c:v>
                </c:pt>
                <c:pt idx="440">
                  <c:v>39637</c:v>
                </c:pt>
                <c:pt idx="441">
                  <c:v>39638</c:v>
                </c:pt>
                <c:pt idx="442">
                  <c:v>39639</c:v>
                </c:pt>
                <c:pt idx="443">
                  <c:v>39640</c:v>
                </c:pt>
                <c:pt idx="444">
                  <c:v>39643</c:v>
                </c:pt>
                <c:pt idx="445">
                  <c:v>39644</c:v>
                </c:pt>
                <c:pt idx="446">
                  <c:v>39645</c:v>
                </c:pt>
                <c:pt idx="447">
                  <c:v>39646</c:v>
                </c:pt>
                <c:pt idx="448">
                  <c:v>39647</c:v>
                </c:pt>
                <c:pt idx="449">
                  <c:v>39650</c:v>
                </c:pt>
                <c:pt idx="450">
                  <c:v>39651</c:v>
                </c:pt>
                <c:pt idx="451">
                  <c:v>39652</c:v>
                </c:pt>
                <c:pt idx="452">
                  <c:v>39653</c:v>
                </c:pt>
                <c:pt idx="453">
                  <c:v>39654</c:v>
                </c:pt>
                <c:pt idx="454">
                  <c:v>39657</c:v>
                </c:pt>
                <c:pt idx="455">
                  <c:v>39658</c:v>
                </c:pt>
                <c:pt idx="456">
                  <c:v>39659</c:v>
                </c:pt>
                <c:pt idx="457">
                  <c:v>39660</c:v>
                </c:pt>
                <c:pt idx="458">
                  <c:v>39661</c:v>
                </c:pt>
                <c:pt idx="459">
                  <c:v>39664</c:v>
                </c:pt>
                <c:pt idx="460">
                  <c:v>39665</c:v>
                </c:pt>
                <c:pt idx="461">
                  <c:v>39666</c:v>
                </c:pt>
                <c:pt idx="462">
                  <c:v>39667</c:v>
                </c:pt>
                <c:pt idx="463">
                  <c:v>39668</c:v>
                </c:pt>
                <c:pt idx="464">
                  <c:v>39671</c:v>
                </c:pt>
                <c:pt idx="465">
                  <c:v>39672</c:v>
                </c:pt>
                <c:pt idx="466">
                  <c:v>39673</c:v>
                </c:pt>
                <c:pt idx="467">
                  <c:v>39674</c:v>
                </c:pt>
                <c:pt idx="468">
                  <c:v>39675</c:v>
                </c:pt>
                <c:pt idx="469">
                  <c:v>39678</c:v>
                </c:pt>
                <c:pt idx="470">
                  <c:v>39679</c:v>
                </c:pt>
                <c:pt idx="471">
                  <c:v>39680</c:v>
                </c:pt>
                <c:pt idx="472">
                  <c:v>39681</c:v>
                </c:pt>
                <c:pt idx="473">
                  <c:v>39682</c:v>
                </c:pt>
                <c:pt idx="474">
                  <c:v>39685</c:v>
                </c:pt>
                <c:pt idx="475">
                  <c:v>39686</c:v>
                </c:pt>
                <c:pt idx="476">
                  <c:v>39687</c:v>
                </c:pt>
                <c:pt idx="477">
                  <c:v>39688</c:v>
                </c:pt>
                <c:pt idx="478">
                  <c:v>39689</c:v>
                </c:pt>
                <c:pt idx="479">
                  <c:v>39692</c:v>
                </c:pt>
                <c:pt idx="480">
                  <c:v>39693</c:v>
                </c:pt>
                <c:pt idx="481">
                  <c:v>39694</c:v>
                </c:pt>
                <c:pt idx="482">
                  <c:v>39695</c:v>
                </c:pt>
                <c:pt idx="483">
                  <c:v>39696</c:v>
                </c:pt>
                <c:pt idx="484">
                  <c:v>39699</c:v>
                </c:pt>
                <c:pt idx="485">
                  <c:v>39700</c:v>
                </c:pt>
                <c:pt idx="486">
                  <c:v>39701</c:v>
                </c:pt>
                <c:pt idx="487">
                  <c:v>39702</c:v>
                </c:pt>
                <c:pt idx="488">
                  <c:v>39703</c:v>
                </c:pt>
                <c:pt idx="489">
                  <c:v>39707</c:v>
                </c:pt>
                <c:pt idx="490">
                  <c:v>39708</c:v>
                </c:pt>
                <c:pt idx="491">
                  <c:v>39709</c:v>
                </c:pt>
                <c:pt idx="492">
                  <c:v>39710</c:v>
                </c:pt>
                <c:pt idx="493">
                  <c:v>39713</c:v>
                </c:pt>
                <c:pt idx="494">
                  <c:v>39714</c:v>
                </c:pt>
                <c:pt idx="495">
                  <c:v>39715</c:v>
                </c:pt>
                <c:pt idx="496">
                  <c:v>39716</c:v>
                </c:pt>
                <c:pt idx="497">
                  <c:v>39717</c:v>
                </c:pt>
                <c:pt idx="498">
                  <c:v>39718</c:v>
                </c:pt>
                <c:pt idx="499">
                  <c:v>39719</c:v>
                </c:pt>
                <c:pt idx="500">
                  <c:v>39727</c:v>
                </c:pt>
                <c:pt idx="501">
                  <c:v>39728</c:v>
                </c:pt>
                <c:pt idx="502">
                  <c:v>39729</c:v>
                </c:pt>
                <c:pt idx="503">
                  <c:v>39730</c:v>
                </c:pt>
                <c:pt idx="504">
                  <c:v>39731</c:v>
                </c:pt>
                <c:pt idx="505">
                  <c:v>39734</c:v>
                </c:pt>
                <c:pt idx="506">
                  <c:v>39735</c:v>
                </c:pt>
                <c:pt idx="507">
                  <c:v>39736</c:v>
                </c:pt>
                <c:pt idx="508">
                  <c:v>39737</c:v>
                </c:pt>
                <c:pt idx="509">
                  <c:v>39738</c:v>
                </c:pt>
                <c:pt idx="510">
                  <c:v>39741</c:v>
                </c:pt>
                <c:pt idx="511">
                  <c:v>39742</c:v>
                </c:pt>
                <c:pt idx="512">
                  <c:v>39743</c:v>
                </c:pt>
                <c:pt idx="513">
                  <c:v>39744</c:v>
                </c:pt>
                <c:pt idx="514">
                  <c:v>39745</c:v>
                </c:pt>
                <c:pt idx="515">
                  <c:v>39748</c:v>
                </c:pt>
                <c:pt idx="516">
                  <c:v>39749</c:v>
                </c:pt>
                <c:pt idx="517">
                  <c:v>39750</c:v>
                </c:pt>
                <c:pt idx="518">
                  <c:v>39751</c:v>
                </c:pt>
                <c:pt idx="519">
                  <c:v>39752</c:v>
                </c:pt>
                <c:pt idx="520">
                  <c:v>39755</c:v>
                </c:pt>
                <c:pt idx="521">
                  <c:v>39756</c:v>
                </c:pt>
                <c:pt idx="522">
                  <c:v>39757</c:v>
                </c:pt>
                <c:pt idx="523">
                  <c:v>39758</c:v>
                </c:pt>
                <c:pt idx="524">
                  <c:v>39759</c:v>
                </c:pt>
                <c:pt idx="525">
                  <c:v>39762</c:v>
                </c:pt>
                <c:pt idx="526">
                  <c:v>39763</c:v>
                </c:pt>
                <c:pt idx="527">
                  <c:v>39764</c:v>
                </c:pt>
                <c:pt idx="528">
                  <c:v>39765</c:v>
                </c:pt>
                <c:pt idx="529">
                  <c:v>39766</c:v>
                </c:pt>
                <c:pt idx="530">
                  <c:v>39769</c:v>
                </c:pt>
                <c:pt idx="531">
                  <c:v>39770</c:v>
                </c:pt>
                <c:pt idx="532">
                  <c:v>39771</c:v>
                </c:pt>
                <c:pt idx="533">
                  <c:v>39772</c:v>
                </c:pt>
                <c:pt idx="534">
                  <c:v>39773</c:v>
                </c:pt>
                <c:pt idx="535">
                  <c:v>39776</c:v>
                </c:pt>
                <c:pt idx="536">
                  <c:v>39777</c:v>
                </c:pt>
                <c:pt idx="537">
                  <c:v>39778</c:v>
                </c:pt>
                <c:pt idx="538">
                  <c:v>39779</c:v>
                </c:pt>
                <c:pt idx="539">
                  <c:v>39780</c:v>
                </c:pt>
                <c:pt idx="540">
                  <c:v>39783</c:v>
                </c:pt>
                <c:pt idx="541">
                  <c:v>39784</c:v>
                </c:pt>
                <c:pt idx="542">
                  <c:v>39785</c:v>
                </c:pt>
                <c:pt idx="543">
                  <c:v>39786</c:v>
                </c:pt>
                <c:pt idx="544">
                  <c:v>39787</c:v>
                </c:pt>
                <c:pt idx="545">
                  <c:v>39790</c:v>
                </c:pt>
                <c:pt idx="546">
                  <c:v>39791</c:v>
                </c:pt>
                <c:pt idx="547">
                  <c:v>39792</c:v>
                </c:pt>
                <c:pt idx="548">
                  <c:v>39793</c:v>
                </c:pt>
                <c:pt idx="549">
                  <c:v>39794</c:v>
                </c:pt>
                <c:pt idx="550">
                  <c:v>39797</c:v>
                </c:pt>
                <c:pt idx="551">
                  <c:v>39798</c:v>
                </c:pt>
                <c:pt idx="552">
                  <c:v>39799</c:v>
                </c:pt>
                <c:pt idx="553">
                  <c:v>39800</c:v>
                </c:pt>
                <c:pt idx="554">
                  <c:v>39801</c:v>
                </c:pt>
                <c:pt idx="555">
                  <c:v>39804</c:v>
                </c:pt>
                <c:pt idx="556">
                  <c:v>39805</c:v>
                </c:pt>
                <c:pt idx="557">
                  <c:v>39806</c:v>
                </c:pt>
                <c:pt idx="558">
                  <c:v>39807</c:v>
                </c:pt>
                <c:pt idx="559">
                  <c:v>39808</c:v>
                </c:pt>
                <c:pt idx="560">
                  <c:v>39811</c:v>
                </c:pt>
                <c:pt idx="561">
                  <c:v>39812</c:v>
                </c:pt>
                <c:pt idx="562">
                  <c:v>39813</c:v>
                </c:pt>
                <c:pt idx="563">
                  <c:v>39817</c:v>
                </c:pt>
                <c:pt idx="564">
                  <c:v>39818</c:v>
                </c:pt>
                <c:pt idx="565">
                  <c:v>39819</c:v>
                </c:pt>
                <c:pt idx="566">
                  <c:v>39820</c:v>
                </c:pt>
                <c:pt idx="567">
                  <c:v>39821</c:v>
                </c:pt>
                <c:pt idx="568">
                  <c:v>39822</c:v>
                </c:pt>
                <c:pt idx="569">
                  <c:v>39825</c:v>
                </c:pt>
                <c:pt idx="570">
                  <c:v>39826</c:v>
                </c:pt>
                <c:pt idx="571">
                  <c:v>39827</c:v>
                </c:pt>
                <c:pt idx="572">
                  <c:v>39828</c:v>
                </c:pt>
                <c:pt idx="573">
                  <c:v>39829</c:v>
                </c:pt>
                <c:pt idx="574">
                  <c:v>39832</c:v>
                </c:pt>
                <c:pt idx="575">
                  <c:v>39833</c:v>
                </c:pt>
                <c:pt idx="576">
                  <c:v>39834</c:v>
                </c:pt>
                <c:pt idx="577">
                  <c:v>39835</c:v>
                </c:pt>
                <c:pt idx="578">
                  <c:v>39836</c:v>
                </c:pt>
                <c:pt idx="579">
                  <c:v>39837</c:v>
                </c:pt>
                <c:pt idx="580">
                  <c:v>39845</c:v>
                </c:pt>
                <c:pt idx="581">
                  <c:v>39846</c:v>
                </c:pt>
                <c:pt idx="582">
                  <c:v>39847</c:v>
                </c:pt>
                <c:pt idx="583">
                  <c:v>39848</c:v>
                </c:pt>
                <c:pt idx="584">
                  <c:v>39849</c:v>
                </c:pt>
                <c:pt idx="585">
                  <c:v>39850</c:v>
                </c:pt>
                <c:pt idx="586">
                  <c:v>39853</c:v>
                </c:pt>
                <c:pt idx="587">
                  <c:v>39854</c:v>
                </c:pt>
                <c:pt idx="588">
                  <c:v>39855</c:v>
                </c:pt>
                <c:pt idx="589">
                  <c:v>39856</c:v>
                </c:pt>
                <c:pt idx="590">
                  <c:v>39857</c:v>
                </c:pt>
                <c:pt idx="591">
                  <c:v>39860</c:v>
                </c:pt>
                <c:pt idx="592">
                  <c:v>39861</c:v>
                </c:pt>
                <c:pt idx="593">
                  <c:v>39862</c:v>
                </c:pt>
                <c:pt idx="594">
                  <c:v>39863</c:v>
                </c:pt>
                <c:pt idx="595">
                  <c:v>39864</c:v>
                </c:pt>
                <c:pt idx="596">
                  <c:v>39867</c:v>
                </c:pt>
                <c:pt idx="597">
                  <c:v>39868</c:v>
                </c:pt>
                <c:pt idx="598">
                  <c:v>39869</c:v>
                </c:pt>
                <c:pt idx="599">
                  <c:v>39870</c:v>
                </c:pt>
                <c:pt idx="600">
                  <c:v>39871</c:v>
                </c:pt>
                <c:pt idx="601">
                  <c:v>39874</c:v>
                </c:pt>
                <c:pt idx="602">
                  <c:v>39875</c:v>
                </c:pt>
                <c:pt idx="603">
                  <c:v>39876</c:v>
                </c:pt>
                <c:pt idx="604">
                  <c:v>39877</c:v>
                </c:pt>
                <c:pt idx="605">
                  <c:v>39878</c:v>
                </c:pt>
                <c:pt idx="606">
                  <c:v>39881</c:v>
                </c:pt>
                <c:pt idx="607">
                  <c:v>39882</c:v>
                </c:pt>
                <c:pt idx="608">
                  <c:v>39883</c:v>
                </c:pt>
                <c:pt idx="609">
                  <c:v>39884</c:v>
                </c:pt>
                <c:pt idx="610">
                  <c:v>39885</c:v>
                </c:pt>
                <c:pt idx="611">
                  <c:v>39888</c:v>
                </c:pt>
                <c:pt idx="612">
                  <c:v>39889</c:v>
                </c:pt>
                <c:pt idx="613">
                  <c:v>39890</c:v>
                </c:pt>
                <c:pt idx="614">
                  <c:v>39891</c:v>
                </c:pt>
                <c:pt idx="615">
                  <c:v>39892</c:v>
                </c:pt>
                <c:pt idx="616">
                  <c:v>39895</c:v>
                </c:pt>
                <c:pt idx="617">
                  <c:v>39896</c:v>
                </c:pt>
                <c:pt idx="618">
                  <c:v>39897</c:v>
                </c:pt>
                <c:pt idx="619">
                  <c:v>39898</c:v>
                </c:pt>
                <c:pt idx="620">
                  <c:v>39899</c:v>
                </c:pt>
                <c:pt idx="621">
                  <c:v>39902</c:v>
                </c:pt>
                <c:pt idx="622">
                  <c:v>39903</c:v>
                </c:pt>
                <c:pt idx="623">
                  <c:v>39904</c:v>
                </c:pt>
                <c:pt idx="624">
                  <c:v>39905</c:v>
                </c:pt>
                <c:pt idx="625">
                  <c:v>39906</c:v>
                </c:pt>
                <c:pt idx="626">
                  <c:v>39910</c:v>
                </c:pt>
                <c:pt idx="627">
                  <c:v>39911</c:v>
                </c:pt>
                <c:pt idx="628">
                  <c:v>39912</c:v>
                </c:pt>
                <c:pt idx="629">
                  <c:v>39913</c:v>
                </c:pt>
                <c:pt idx="630">
                  <c:v>39916</c:v>
                </c:pt>
                <c:pt idx="631">
                  <c:v>39917</c:v>
                </c:pt>
                <c:pt idx="632">
                  <c:v>39918</c:v>
                </c:pt>
                <c:pt idx="633">
                  <c:v>39919</c:v>
                </c:pt>
                <c:pt idx="634">
                  <c:v>39920</c:v>
                </c:pt>
                <c:pt idx="635">
                  <c:v>39923</c:v>
                </c:pt>
                <c:pt idx="636">
                  <c:v>39924</c:v>
                </c:pt>
                <c:pt idx="637">
                  <c:v>39925</c:v>
                </c:pt>
                <c:pt idx="638">
                  <c:v>39926</c:v>
                </c:pt>
                <c:pt idx="639">
                  <c:v>39927</c:v>
                </c:pt>
                <c:pt idx="640">
                  <c:v>39930</c:v>
                </c:pt>
                <c:pt idx="641">
                  <c:v>39931</c:v>
                </c:pt>
                <c:pt idx="642">
                  <c:v>39932</c:v>
                </c:pt>
                <c:pt idx="643">
                  <c:v>39933</c:v>
                </c:pt>
                <c:pt idx="644">
                  <c:v>39937</c:v>
                </c:pt>
                <c:pt idx="645">
                  <c:v>39938</c:v>
                </c:pt>
                <c:pt idx="646">
                  <c:v>39939</c:v>
                </c:pt>
                <c:pt idx="647">
                  <c:v>39940</c:v>
                </c:pt>
                <c:pt idx="648">
                  <c:v>39941</c:v>
                </c:pt>
                <c:pt idx="649">
                  <c:v>39944</c:v>
                </c:pt>
                <c:pt idx="650">
                  <c:v>39945</c:v>
                </c:pt>
                <c:pt idx="651">
                  <c:v>39946</c:v>
                </c:pt>
                <c:pt idx="652">
                  <c:v>39947</c:v>
                </c:pt>
                <c:pt idx="653">
                  <c:v>39948</c:v>
                </c:pt>
                <c:pt idx="654">
                  <c:v>39951</c:v>
                </c:pt>
                <c:pt idx="655">
                  <c:v>39952</c:v>
                </c:pt>
                <c:pt idx="656">
                  <c:v>39953</c:v>
                </c:pt>
                <c:pt idx="657">
                  <c:v>39954</c:v>
                </c:pt>
                <c:pt idx="658">
                  <c:v>39955</c:v>
                </c:pt>
                <c:pt idx="659">
                  <c:v>39958</c:v>
                </c:pt>
                <c:pt idx="660">
                  <c:v>39959</c:v>
                </c:pt>
                <c:pt idx="661">
                  <c:v>39960</c:v>
                </c:pt>
                <c:pt idx="662">
                  <c:v>39964</c:v>
                </c:pt>
                <c:pt idx="663">
                  <c:v>39965</c:v>
                </c:pt>
                <c:pt idx="664">
                  <c:v>39966</c:v>
                </c:pt>
                <c:pt idx="665">
                  <c:v>39967</c:v>
                </c:pt>
                <c:pt idx="666">
                  <c:v>39968</c:v>
                </c:pt>
                <c:pt idx="667">
                  <c:v>39969</c:v>
                </c:pt>
                <c:pt idx="668">
                  <c:v>39972</c:v>
                </c:pt>
                <c:pt idx="669">
                  <c:v>39973</c:v>
                </c:pt>
                <c:pt idx="670">
                  <c:v>39974</c:v>
                </c:pt>
                <c:pt idx="671">
                  <c:v>39975</c:v>
                </c:pt>
                <c:pt idx="672">
                  <c:v>39976</c:v>
                </c:pt>
                <c:pt idx="673">
                  <c:v>39979</c:v>
                </c:pt>
                <c:pt idx="674">
                  <c:v>39980</c:v>
                </c:pt>
                <c:pt idx="675">
                  <c:v>39981</c:v>
                </c:pt>
                <c:pt idx="676">
                  <c:v>39982</c:v>
                </c:pt>
                <c:pt idx="677">
                  <c:v>39983</c:v>
                </c:pt>
                <c:pt idx="678">
                  <c:v>39986</c:v>
                </c:pt>
                <c:pt idx="679">
                  <c:v>39987</c:v>
                </c:pt>
                <c:pt idx="680">
                  <c:v>39988</c:v>
                </c:pt>
                <c:pt idx="681">
                  <c:v>39989</c:v>
                </c:pt>
                <c:pt idx="682">
                  <c:v>39990</c:v>
                </c:pt>
                <c:pt idx="683">
                  <c:v>39993</c:v>
                </c:pt>
                <c:pt idx="684">
                  <c:v>39994</c:v>
                </c:pt>
                <c:pt idx="685">
                  <c:v>39995</c:v>
                </c:pt>
                <c:pt idx="686">
                  <c:v>39996</c:v>
                </c:pt>
                <c:pt idx="687">
                  <c:v>39997</c:v>
                </c:pt>
                <c:pt idx="688">
                  <c:v>40000</c:v>
                </c:pt>
                <c:pt idx="689">
                  <c:v>40001</c:v>
                </c:pt>
                <c:pt idx="690">
                  <c:v>40002</c:v>
                </c:pt>
                <c:pt idx="691">
                  <c:v>40003</c:v>
                </c:pt>
                <c:pt idx="692">
                  <c:v>40004</c:v>
                </c:pt>
                <c:pt idx="693">
                  <c:v>40007</c:v>
                </c:pt>
                <c:pt idx="694">
                  <c:v>40008</c:v>
                </c:pt>
                <c:pt idx="695">
                  <c:v>40009</c:v>
                </c:pt>
                <c:pt idx="696">
                  <c:v>40010</c:v>
                </c:pt>
                <c:pt idx="697">
                  <c:v>40011</c:v>
                </c:pt>
                <c:pt idx="698">
                  <c:v>40014</c:v>
                </c:pt>
                <c:pt idx="699">
                  <c:v>40015</c:v>
                </c:pt>
                <c:pt idx="700">
                  <c:v>40016</c:v>
                </c:pt>
                <c:pt idx="701">
                  <c:v>40017</c:v>
                </c:pt>
                <c:pt idx="702">
                  <c:v>40018</c:v>
                </c:pt>
                <c:pt idx="703">
                  <c:v>40021</c:v>
                </c:pt>
                <c:pt idx="704">
                  <c:v>40022</c:v>
                </c:pt>
                <c:pt idx="705">
                  <c:v>40023</c:v>
                </c:pt>
                <c:pt idx="706">
                  <c:v>40024</c:v>
                </c:pt>
                <c:pt idx="707">
                  <c:v>40025</c:v>
                </c:pt>
                <c:pt idx="708">
                  <c:v>40028</c:v>
                </c:pt>
                <c:pt idx="709">
                  <c:v>40029</c:v>
                </c:pt>
                <c:pt idx="710">
                  <c:v>40030</c:v>
                </c:pt>
                <c:pt idx="711">
                  <c:v>40031</c:v>
                </c:pt>
                <c:pt idx="712">
                  <c:v>40032</c:v>
                </c:pt>
                <c:pt idx="713">
                  <c:v>40035</c:v>
                </c:pt>
                <c:pt idx="714">
                  <c:v>40036</c:v>
                </c:pt>
                <c:pt idx="715">
                  <c:v>40037</c:v>
                </c:pt>
                <c:pt idx="716">
                  <c:v>40038</c:v>
                </c:pt>
                <c:pt idx="717">
                  <c:v>40039</c:v>
                </c:pt>
                <c:pt idx="718">
                  <c:v>40042</c:v>
                </c:pt>
                <c:pt idx="719">
                  <c:v>40043</c:v>
                </c:pt>
                <c:pt idx="720">
                  <c:v>40044</c:v>
                </c:pt>
                <c:pt idx="721">
                  <c:v>40045</c:v>
                </c:pt>
                <c:pt idx="722">
                  <c:v>40046</c:v>
                </c:pt>
                <c:pt idx="723">
                  <c:v>40049</c:v>
                </c:pt>
                <c:pt idx="724">
                  <c:v>40050</c:v>
                </c:pt>
                <c:pt idx="725">
                  <c:v>40051</c:v>
                </c:pt>
                <c:pt idx="726">
                  <c:v>40052</c:v>
                </c:pt>
                <c:pt idx="727">
                  <c:v>40053</c:v>
                </c:pt>
                <c:pt idx="728">
                  <c:v>40056</c:v>
                </c:pt>
                <c:pt idx="729">
                  <c:v>40057</c:v>
                </c:pt>
                <c:pt idx="730">
                  <c:v>40058</c:v>
                </c:pt>
                <c:pt idx="731">
                  <c:v>40059</c:v>
                </c:pt>
                <c:pt idx="732">
                  <c:v>40060</c:v>
                </c:pt>
                <c:pt idx="733">
                  <c:v>40063</c:v>
                </c:pt>
                <c:pt idx="734">
                  <c:v>40064</c:v>
                </c:pt>
                <c:pt idx="735">
                  <c:v>40065</c:v>
                </c:pt>
                <c:pt idx="736">
                  <c:v>40066</c:v>
                </c:pt>
                <c:pt idx="737">
                  <c:v>40067</c:v>
                </c:pt>
                <c:pt idx="738">
                  <c:v>40070</c:v>
                </c:pt>
                <c:pt idx="739">
                  <c:v>40071</c:v>
                </c:pt>
                <c:pt idx="740">
                  <c:v>40072</c:v>
                </c:pt>
                <c:pt idx="741">
                  <c:v>40073</c:v>
                </c:pt>
                <c:pt idx="742">
                  <c:v>40074</c:v>
                </c:pt>
                <c:pt idx="743">
                  <c:v>40077</c:v>
                </c:pt>
                <c:pt idx="744">
                  <c:v>40078</c:v>
                </c:pt>
                <c:pt idx="745">
                  <c:v>40079</c:v>
                </c:pt>
                <c:pt idx="746">
                  <c:v>40080</c:v>
                </c:pt>
                <c:pt idx="747">
                  <c:v>40081</c:v>
                </c:pt>
                <c:pt idx="748">
                  <c:v>40083</c:v>
                </c:pt>
                <c:pt idx="749">
                  <c:v>40084</c:v>
                </c:pt>
                <c:pt idx="750">
                  <c:v>40085</c:v>
                </c:pt>
                <c:pt idx="751">
                  <c:v>40086</c:v>
                </c:pt>
                <c:pt idx="752">
                  <c:v>40095</c:v>
                </c:pt>
                <c:pt idx="753">
                  <c:v>40096</c:v>
                </c:pt>
                <c:pt idx="754">
                  <c:v>40098</c:v>
                </c:pt>
                <c:pt idx="755">
                  <c:v>40099</c:v>
                </c:pt>
                <c:pt idx="756">
                  <c:v>40100</c:v>
                </c:pt>
                <c:pt idx="757">
                  <c:v>40101</c:v>
                </c:pt>
                <c:pt idx="758">
                  <c:v>40102</c:v>
                </c:pt>
                <c:pt idx="759">
                  <c:v>40105</c:v>
                </c:pt>
                <c:pt idx="760">
                  <c:v>40106</c:v>
                </c:pt>
                <c:pt idx="761">
                  <c:v>40107</c:v>
                </c:pt>
                <c:pt idx="762">
                  <c:v>40108</c:v>
                </c:pt>
                <c:pt idx="763">
                  <c:v>40109</c:v>
                </c:pt>
                <c:pt idx="764">
                  <c:v>40112</c:v>
                </c:pt>
                <c:pt idx="765">
                  <c:v>40113</c:v>
                </c:pt>
                <c:pt idx="766">
                  <c:v>40114</c:v>
                </c:pt>
                <c:pt idx="767">
                  <c:v>40115</c:v>
                </c:pt>
                <c:pt idx="768">
                  <c:v>40116</c:v>
                </c:pt>
                <c:pt idx="769">
                  <c:v>40119</c:v>
                </c:pt>
                <c:pt idx="770">
                  <c:v>40120</c:v>
                </c:pt>
                <c:pt idx="771">
                  <c:v>40121</c:v>
                </c:pt>
                <c:pt idx="772">
                  <c:v>40122</c:v>
                </c:pt>
                <c:pt idx="773">
                  <c:v>40123</c:v>
                </c:pt>
                <c:pt idx="774">
                  <c:v>40126</c:v>
                </c:pt>
                <c:pt idx="775">
                  <c:v>40127</c:v>
                </c:pt>
                <c:pt idx="776">
                  <c:v>40128</c:v>
                </c:pt>
                <c:pt idx="777">
                  <c:v>40129</c:v>
                </c:pt>
                <c:pt idx="778">
                  <c:v>40130</c:v>
                </c:pt>
                <c:pt idx="779">
                  <c:v>40133</c:v>
                </c:pt>
                <c:pt idx="780">
                  <c:v>40134</c:v>
                </c:pt>
                <c:pt idx="781">
                  <c:v>40135</c:v>
                </c:pt>
                <c:pt idx="782">
                  <c:v>40136</c:v>
                </c:pt>
                <c:pt idx="783">
                  <c:v>40137</c:v>
                </c:pt>
                <c:pt idx="784">
                  <c:v>40140</c:v>
                </c:pt>
                <c:pt idx="785">
                  <c:v>40141</c:v>
                </c:pt>
                <c:pt idx="786">
                  <c:v>40142</c:v>
                </c:pt>
                <c:pt idx="787">
                  <c:v>40143</c:v>
                </c:pt>
                <c:pt idx="788">
                  <c:v>40144</c:v>
                </c:pt>
                <c:pt idx="789">
                  <c:v>40147</c:v>
                </c:pt>
                <c:pt idx="790">
                  <c:v>40148</c:v>
                </c:pt>
                <c:pt idx="791">
                  <c:v>40149</c:v>
                </c:pt>
                <c:pt idx="792">
                  <c:v>40150</c:v>
                </c:pt>
                <c:pt idx="793">
                  <c:v>40151</c:v>
                </c:pt>
                <c:pt idx="794">
                  <c:v>40154</c:v>
                </c:pt>
                <c:pt idx="795">
                  <c:v>40155</c:v>
                </c:pt>
                <c:pt idx="796">
                  <c:v>40156</c:v>
                </c:pt>
                <c:pt idx="797">
                  <c:v>40157</c:v>
                </c:pt>
                <c:pt idx="798">
                  <c:v>40158</c:v>
                </c:pt>
                <c:pt idx="799">
                  <c:v>40161</c:v>
                </c:pt>
                <c:pt idx="800">
                  <c:v>40162</c:v>
                </c:pt>
                <c:pt idx="801">
                  <c:v>40163</c:v>
                </c:pt>
                <c:pt idx="802">
                  <c:v>40164</c:v>
                </c:pt>
                <c:pt idx="803">
                  <c:v>40165</c:v>
                </c:pt>
                <c:pt idx="804">
                  <c:v>40168</c:v>
                </c:pt>
                <c:pt idx="805">
                  <c:v>40169</c:v>
                </c:pt>
                <c:pt idx="806">
                  <c:v>40170</c:v>
                </c:pt>
                <c:pt idx="807">
                  <c:v>40171</c:v>
                </c:pt>
                <c:pt idx="808">
                  <c:v>40172</c:v>
                </c:pt>
                <c:pt idx="809">
                  <c:v>40175</c:v>
                </c:pt>
                <c:pt idx="810">
                  <c:v>40176</c:v>
                </c:pt>
                <c:pt idx="811">
                  <c:v>40177</c:v>
                </c:pt>
                <c:pt idx="812">
                  <c:v>40178</c:v>
                </c:pt>
                <c:pt idx="813">
                  <c:v>40182</c:v>
                </c:pt>
                <c:pt idx="814">
                  <c:v>40183</c:v>
                </c:pt>
                <c:pt idx="815">
                  <c:v>40184</c:v>
                </c:pt>
                <c:pt idx="816">
                  <c:v>40185</c:v>
                </c:pt>
                <c:pt idx="817">
                  <c:v>40186</c:v>
                </c:pt>
                <c:pt idx="818">
                  <c:v>40189</c:v>
                </c:pt>
                <c:pt idx="819">
                  <c:v>40190</c:v>
                </c:pt>
                <c:pt idx="820">
                  <c:v>40191</c:v>
                </c:pt>
                <c:pt idx="821">
                  <c:v>40192</c:v>
                </c:pt>
                <c:pt idx="822">
                  <c:v>40193</c:v>
                </c:pt>
                <c:pt idx="823">
                  <c:v>40196</c:v>
                </c:pt>
                <c:pt idx="824">
                  <c:v>40197</c:v>
                </c:pt>
                <c:pt idx="825">
                  <c:v>40198</c:v>
                </c:pt>
                <c:pt idx="826">
                  <c:v>40199</c:v>
                </c:pt>
                <c:pt idx="827">
                  <c:v>40200</c:v>
                </c:pt>
                <c:pt idx="828">
                  <c:v>40203</c:v>
                </c:pt>
                <c:pt idx="829">
                  <c:v>40204</c:v>
                </c:pt>
                <c:pt idx="830">
                  <c:v>40205</c:v>
                </c:pt>
                <c:pt idx="831">
                  <c:v>40206</c:v>
                </c:pt>
                <c:pt idx="832">
                  <c:v>40207</c:v>
                </c:pt>
                <c:pt idx="833">
                  <c:v>40210</c:v>
                </c:pt>
                <c:pt idx="834">
                  <c:v>40211</c:v>
                </c:pt>
                <c:pt idx="835">
                  <c:v>40212</c:v>
                </c:pt>
                <c:pt idx="836">
                  <c:v>40213</c:v>
                </c:pt>
                <c:pt idx="837">
                  <c:v>40214</c:v>
                </c:pt>
                <c:pt idx="838">
                  <c:v>40217</c:v>
                </c:pt>
                <c:pt idx="839">
                  <c:v>40218</c:v>
                </c:pt>
                <c:pt idx="840">
                  <c:v>40219</c:v>
                </c:pt>
                <c:pt idx="841">
                  <c:v>40220</c:v>
                </c:pt>
                <c:pt idx="842">
                  <c:v>40221</c:v>
                </c:pt>
                <c:pt idx="843">
                  <c:v>40229</c:v>
                </c:pt>
                <c:pt idx="844">
                  <c:v>40230</c:v>
                </c:pt>
                <c:pt idx="845">
                  <c:v>40231</c:v>
                </c:pt>
                <c:pt idx="846">
                  <c:v>40232</c:v>
                </c:pt>
                <c:pt idx="847">
                  <c:v>40233</c:v>
                </c:pt>
                <c:pt idx="848">
                  <c:v>40234</c:v>
                </c:pt>
                <c:pt idx="849">
                  <c:v>40235</c:v>
                </c:pt>
                <c:pt idx="850">
                  <c:v>40238</c:v>
                </c:pt>
                <c:pt idx="851">
                  <c:v>40239</c:v>
                </c:pt>
                <c:pt idx="852">
                  <c:v>40240</c:v>
                </c:pt>
                <c:pt idx="853">
                  <c:v>40241</c:v>
                </c:pt>
                <c:pt idx="854">
                  <c:v>40242</c:v>
                </c:pt>
                <c:pt idx="855">
                  <c:v>40245</c:v>
                </c:pt>
                <c:pt idx="856">
                  <c:v>40246</c:v>
                </c:pt>
                <c:pt idx="857">
                  <c:v>40247</c:v>
                </c:pt>
                <c:pt idx="858">
                  <c:v>40248</c:v>
                </c:pt>
                <c:pt idx="859">
                  <c:v>40249</c:v>
                </c:pt>
                <c:pt idx="860">
                  <c:v>40252</c:v>
                </c:pt>
                <c:pt idx="861">
                  <c:v>40253</c:v>
                </c:pt>
                <c:pt idx="862">
                  <c:v>40254</c:v>
                </c:pt>
                <c:pt idx="863">
                  <c:v>40255</c:v>
                </c:pt>
                <c:pt idx="864">
                  <c:v>40256</c:v>
                </c:pt>
                <c:pt idx="865">
                  <c:v>40259</c:v>
                </c:pt>
                <c:pt idx="866">
                  <c:v>40260</c:v>
                </c:pt>
                <c:pt idx="867">
                  <c:v>40261</c:v>
                </c:pt>
                <c:pt idx="868">
                  <c:v>40262</c:v>
                </c:pt>
                <c:pt idx="869">
                  <c:v>40263</c:v>
                </c:pt>
                <c:pt idx="870">
                  <c:v>40266</c:v>
                </c:pt>
                <c:pt idx="871">
                  <c:v>40267</c:v>
                </c:pt>
                <c:pt idx="872">
                  <c:v>40268</c:v>
                </c:pt>
                <c:pt idx="873">
                  <c:v>40269</c:v>
                </c:pt>
                <c:pt idx="874">
                  <c:v>40270</c:v>
                </c:pt>
                <c:pt idx="875">
                  <c:v>40274</c:v>
                </c:pt>
                <c:pt idx="876">
                  <c:v>40275</c:v>
                </c:pt>
                <c:pt idx="877">
                  <c:v>40276</c:v>
                </c:pt>
                <c:pt idx="878">
                  <c:v>40277</c:v>
                </c:pt>
                <c:pt idx="879">
                  <c:v>40280</c:v>
                </c:pt>
                <c:pt idx="880">
                  <c:v>40281</c:v>
                </c:pt>
                <c:pt idx="881">
                  <c:v>40282</c:v>
                </c:pt>
                <c:pt idx="882">
                  <c:v>40283</c:v>
                </c:pt>
                <c:pt idx="883">
                  <c:v>40284</c:v>
                </c:pt>
                <c:pt idx="884">
                  <c:v>40287</c:v>
                </c:pt>
                <c:pt idx="885">
                  <c:v>40288</c:v>
                </c:pt>
                <c:pt idx="886">
                  <c:v>40289</c:v>
                </c:pt>
                <c:pt idx="887">
                  <c:v>40290</c:v>
                </c:pt>
                <c:pt idx="888">
                  <c:v>40291</c:v>
                </c:pt>
                <c:pt idx="889">
                  <c:v>40294</c:v>
                </c:pt>
                <c:pt idx="890">
                  <c:v>40295</c:v>
                </c:pt>
                <c:pt idx="891">
                  <c:v>40296</c:v>
                </c:pt>
                <c:pt idx="892">
                  <c:v>40297</c:v>
                </c:pt>
                <c:pt idx="893">
                  <c:v>40298</c:v>
                </c:pt>
                <c:pt idx="894">
                  <c:v>40302</c:v>
                </c:pt>
                <c:pt idx="895">
                  <c:v>40303</c:v>
                </c:pt>
                <c:pt idx="896">
                  <c:v>40304</c:v>
                </c:pt>
                <c:pt idx="897">
                  <c:v>40305</c:v>
                </c:pt>
                <c:pt idx="898">
                  <c:v>40308</c:v>
                </c:pt>
                <c:pt idx="899">
                  <c:v>40309</c:v>
                </c:pt>
                <c:pt idx="900">
                  <c:v>40310</c:v>
                </c:pt>
                <c:pt idx="901">
                  <c:v>40311</c:v>
                </c:pt>
                <c:pt idx="902">
                  <c:v>40312</c:v>
                </c:pt>
                <c:pt idx="903">
                  <c:v>40315</c:v>
                </c:pt>
                <c:pt idx="904">
                  <c:v>40316</c:v>
                </c:pt>
                <c:pt idx="905">
                  <c:v>40317</c:v>
                </c:pt>
                <c:pt idx="906">
                  <c:v>40318</c:v>
                </c:pt>
                <c:pt idx="907">
                  <c:v>40319</c:v>
                </c:pt>
                <c:pt idx="908">
                  <c:v>40322</c:v>
                </c:pt>
                <c:pt idx="909">
                  <c:v>40323</c:v>
                </c:pt>
                <c:pt idx="910">
                  <c:v>40324</c:v>
                </c:pt>
                <c:pt idx="911">
                  <c:v>40325</c:v>
                </c:pt>
                <c:pt idx="912">
                  <c:v>40326</c:v>
                </c:pt>
                <c:pt idx="913">
                  <c:v>40329</c:v>
                </c:pt>
                <c:pt idx="914">
                  <c:v>40330</c:v>
                </c:pt>
                <c:pt idx="915">
                  <c:v>40331</c:v>
                </c:pt>
                <c:pt idx="916">
                  <c:v>40332</c:v>
                </c:pt>
                <c:pt idx="917">
                  <c:v>40333</c:v>
                </c:pt>
                <c:pt idx="918">
                  <c:v>40336</c:v>
                </c:pt>
                <c:pt idx="919">
                  <c:v>40337</c:v>
                </c:pt>
                <c:pt idx="920">
                  <c:v>40338</c:v>
                </c:pt>
                <c:pt idx="921">
                  <c:v>40339</c:v>
                </c:pt>
                <c:pt idx="922">
                  <c:v>40340</c:v>
                </c:pt>
                <c:pt idx="923">
                  <c:v>40341</c:v>
                </c:pt>
                <c:pt idx="924">
                  <c:v>40342</c:v>
                </c:pt>
                <c:pt idx="925">
                  <c:v>40346</c:v>
                </c:pt>
                <c:pt idx="926">
                  <c:v>40347</c:v>
                </c:pt>
                <c:pt idx="927">
                  <c:v>40350</c:v>
                </c:pt>
                <c:pt idx="928">
                  <c:v>40351</c:v>
                </c:pt>
                <c:pt idx="929">
                  <c:v>40352</c:v>
                </c:pt>
                <c:pt idx="930">
                  <c:v>40353</c:v>
                </c:pt>
                <c:pt idx="931">
                  <c:v>40354</c:v>
                </c:pt>
                <c:pt idx="932">
                  <c:v>40357</c:v>
                </c:pt>
                <c:pt idx="933">
                  <c:v>40358</c:v>
                </c:pt>
                <c:pt idx="934">
                  <c:v>40359</c:v>
                </c:pt>
                <c:pt idx="935">
                  <c:v>40360</c:v>
                </c:pt>
                <c:pt idx="936">
                  <c:v>40361</c:v>
                </c:pt>
                <c:pt idx="937">
                  <c:v>40364</c:v>
                </c:pt>
                <c:pt idx="938">
                  <c:v>40365</c:v>
                </c:pt>
                <c:pt idx="939">
                  <c:v>40366</c:v>
                </c:pt>
                <c:pt idx="940">
                  <c:v>40367</c:v>
                </c:pt>
                <c:pt idx="941">
                  <c:v>40368</c:v>
                </c:pt>
                <c:pt idx="942">
                  <c:v>40371</c:v>
                </c:pt>
                <c:pt idx="943">
                  <c:v>40372</c:v>
                </c:pt>
                <c:pt idx="944">
                  <c:v>40373</c:v>
                </c:pt>
                <c:pt idx="945">
                  <c:v>40374</c:v>
                </c:pt>
                <c:pt idx="946">
                  <c:v>40375</c:v>
                </c:pt>
                <c:pt idx="947">
                  <c:v>40378</c:v>
                </c:pt>
                <c:pt idx="948">
                  <c:v>40379</c:v>
                </c:pt>
                <c:pt idx="949">
                  <c:v>40380</c:v>
                </c:pt>
                <c:pt idx="950">
                  <c:v>40381</c:v>
                </c:pt>
                <c:pt idx="951">
                  <c:v>40382</c:v>
                </c:pt>
                <c:pt idx="952">
                  <c:v>40385</c:v>
                </c:pt>
                <c:pt idx="953">
                  <c:v>40386</c:v>
                </c:pt>
                <c:pt idx="954">
                  <c:v>40387</c:v>
                </c:pt>
                <c:pt idx="955">
                  <c:v>40388</c:v>
                </c:pt>
                <c:pt idx="956">
                  <c:v>40389</c:v>
                </c:pt>
                <c:pt idx="957">
                  <c:v>40392</c:v>
                </c:pt>
                <c:pt idx="958">
                  <c:v>40393</c:v>
                </c:pt>
                <c:pt idx="959">
                  <c:v>40394</c:v>
                </c:pt>
                <c:pt idx="960">
                  <c:v>40395</c:v>
                </c:pt>
                <c:pt idx="961">
                  <c:v>40396</c:v>
                </c:pt>
                <c:pt idx="962">
                  <c:v>40399</c:v>
                </c:pt>
                <c:pt idx="963">
                  <c:v>40400</c:v>
                </c:pt>
                <c:pt idx="964">
                  <c:v>40401</c:v>
                </c:pt>
                <c:pt idx="965">
                  <c:v>40402</c:v>
                </c:pt>
                <c:pt idx="966">
                  <c:v>40403</c:v>
                </c:pt>
                <c:pt idx="967">
                  <c:v>40406</c:v>
                </c:pt>
                <c:pt idx="968">
                  <c:v>40407</c:v>
                </c:pt>
                <c:pt idx="969">
                  <c:v>40408</c:v>
                </c:pt>
                <c:pt idx="970">
                  <c:v>40409</c:v>
                </c:pt>
                <c:pt idx="971">
                  <c:v>40410</c:v>
                </c:pt>
                <c:pt idx="972">
                  <c:v>40413</c:v>
                </c:pt>
                <c:pt idx="973">
                  <c:v>40414</c:v>
                </c:pt>
                <c:pt idx="974">
                  <c:v>40415</c:v>
                </c:pt>
                <c:pt idx="975">
                  <c:v>40416</c:v>
                </c:pt>
                <c:pt idx="976">
                  <c:v>40417</c:v>
                </c:pt>
                <c:pt idx="977">
                  <c:v>40420</c:v>
                </c:pt>
                <c:pt idx="978">
                  <c:v>40421</c:v>
                </c:pt>
                <c:pt idx="979">
                  <c:v>40422</c:v>
                </c:pt>
                <c:pt idx="980">
                  <c:v>40423</c:v>
                </c:pt>
                <c:pt idx="981">
                  <c:v>40424</c:v>
                </c:pt>
                <c:pt idx="982">
                  <c:v>40427</c:v>
                </c:pt>
                <c:pt idx="983">
                  <c:v>40428</c:v>
                </c:pt>
                <c:pt idx="984">
                  <c:v>40429</c:v>
                </c:pt>
                <c:pt idx="985">
                  <c:v>40430</c:v>
                </c:pt>
                <c:pt idx="986">
                  <c:v>40431</c:v>
                </c:pt>
                <c:pt idx="987">
                  <c:v>40434</c:v>
                </c:pt>
                <c:pt idx="988">
                  <c:v>40435</c:v>
                </c:pt>
                <c:pt idx="989">
                  <c:v>40436</c:v>
                </c:pt>
                <c:pt idx="990">
                  <c:v>40437</c:v>
                </c:pt>
                <c:pt idx="991">
                  <c:v>40438</c:v>
                </c:pt>
                <c:pt idx="992">
                  <c:v>40440</c:v>
                </c:pt>
                <c:pt idx="993">
                  <c:v>40441</c:v>
                </c:pt>
                <c:pt idx="994">
                  <c:v>40442</c:v>
                </c:pt>
                <c:pt idx="995">
                  <c:v>40446</c:v>
                </c:pt>
                <c:pt idx="996">
                  <c:v>40447</c:v>
                </c:pt>
                <c:pt idx="997">
                  <c:v>40448</c:v>
                </c:pt>
                <c:pt idx="998">
                  <c:v>40449</c:v>
                </c:pt>
                <c:pt idx="999">
                  <c:v>40450</c:v>
                </c:pt>
                <c:pt idx="1000">
                  <c:v>40451</c:v>
                </c:pt>
                <c:pt idx="1001">
                  <c:v>40459</c:v>
                </c:pt>
                <c:pt idx="1002">
                  <c:v>40460</c:v>
                </c:pt>
                <c:pt idx="1003">
                  <c:v>40462</c:v>
                </c:pt>
                <c:pt idx="1004">
                  <c:v>40463</c:v>
                </c:pt>
                <c:pt idx="1005">
                  <c:v>40464</c:v>
                </c:pt>
                <c:pt idx="1006">
                  <c:v>40465</c:v>
                </c:pt>
                <c:pt idx="1007">
                  <c:v>40466</c:v>
                </c:pt>
                <c:pt idx="1008">
                  <c:v>40469</c:v>
                </c:pt>
                <c:pt idx="1009">
                  <c:v>40470</c:v>
                </c:pt>
                <c:pt idx="1010">
                  <c:v>40471</c:v>
                </c:pt>
                <c:pt idx="1011">
                  <c:v>40472</c:v>
                </c:pt>
                <c:pt idx="1012">
                  <c:v>40473</c:v>
                </c:pt>
                <c:pt idx="1013">
                  <c:v>40476</c:v>
                </c:pt>
                <c:pt idx="1014">
                  <c:v>40477</c:v>
                </c:pt>
                <c:pt idx="1015">
                  <c:v>40478</c:v>
                </c:pt>
                <c:pt idx="1016">
                  <c:v>40479</c:v>
                </c:pt>
                <c:pt idx="1017">
                  <c:v>40480</c:v>
                </c:pt>
                <c:pt idx="1018">
                  <c:v>40483</c:v>
                </c:pt>
                <c:pt idx="1019">
                  <c:v>40484</c:v>
                </c:pt>
                <c:pt idx="1020">
                  <c:v>40485</c:v>
                </c:pt>
                <c:pt idx="1021">
                  <c:v>40486</c:v>
                </c:pt>
                <c:pt idx="1022">
                  <c:v>40487</c:v>
                </c:pt>
                <c:pt idx="1023">
                  <c:v>40490</c:v>
                </c:pt>
                <c:pt idx="1024">
                  <c:v>40491</c:v>
                </c:pt>
                <c:pt idx="1025">
                  <c:v>40492</c:v>
                </c:pt>
                <c:pt idx="1026">
                  <c:v>40493</c:v>
                </c:pt>
                <c:pt idx="1027">
                  <c:v>40494</c:v>
                </c:pt>
                <c:pt idx="1028">
                  <c:v>40497</c:v>
                </c:pt>
                <c:pt idx="1029">
                  <c:v>40498</c:v>
                </c:pt>
                <c:pt idx="1030">
                  <c:v>40499</c:v>
                </c:pt>
                <c:pt idx="1031">
                  <c:v>40500</c:v>
                </c:pt>
                <c:pt idx="1032">
                  <c:v>40501</c:v>
                </c:pt>
                <c:pt idx="1033">
                  <c:v>40504</c:v>
                </c:pt>
                <c:pt idx="1034">
                  <c:v>40505</c:v>
                </c:pt>
                <c:pt idx="1035">
                  <c:v>40506</c:v>
                </c:pt>
                <c:pt idx="1036">
                  <c:v>40507</c:v>
                </c:pt>
                <c:pt idx="1037">
                  <c:v>40508</c:v>
                </c:pt>
                <c:pt idx="1038">
                  <c:v>40511</c:v>
                </c:pt>
                <c:pt idx="1039">
                  <c:v>40512</c:v>
                </c:pt>
                <c:pt idx="1040">
                  <c:v>40513</c:v>
                </c:pt>
                <c:pt idx="1041">
                  <c:v>40514</c:v>
                </c:pt>
                <c:pt idx="1042">
                  <c:v>40515</c:v>
                </c:pt>
                <c:pt idx="1043">
                  <c:v>40518</c:v>
                </c:pt>
                <c:pt idx="1044">
                  <c:v>40519</c:v>
                </c:pt>
                <c:pt idx="1045">
                  <c:v>40520</c:v>
                </c:pt>
                <c:pt idx="1046">
                  <c:v>40521</c:v>
                </c:pt>
                <c:pt idx="1047">
                  <c:v>40522</c:v>
                </c:pt>
                <c:pt idx="1048">
                  <c:v>40525</c:v>
                </c:pt>
                <c:pt idx="1049">
                  <c:v>40526</c:v>
                </c:pt>
                <c:pt idx="1050">
                  <c:v>40527</c:v>
                </c:pt>
                <c:pt idx="1051">
                  <c:v>40528</c:v>
                </c:pt>
                <c:pt idx="1052">
                  <c:v>40529</c:v>
                </c:pt>
                <c:pt idx="1053">
                  <c:v>40532</c:v>
                </c:pt>
                <c:pt idx="1054">
                  <c:v>40533</c:v>
                </c:pt>
                <c:pt idx="1055">
                  <c:v>40534</c:v>
                </c:pt>
                <c:pt idx="1056">
                  <c:v>40535</c:v>
                </c:pt>
                <c:pt idx="1057">
                  <c:v>40536</c:v>
                </c:pt>
                <c:pt idx="1058">
                  <c:v>40539</c:v>
                </c:pt>
                <c:pt idx="1059">
                  <c:v>40540</c:v>
                </c:pt>
                <c:pt idx="1060">
                  <c:v>40541</c:v>
                </c:pt>
                <c:pt idx="1061">
                  <c:v>40542</c:v>
                </c:pt>
                <c:pt idx="1062">
                  <c:v>40543</c:v>
                </c:pt>
                <c:pt idx="1063">
                  <c:v>40547</c:v>
                </c:pt>
                <c:pt idx="1064">
                  <c:v>40548</c:v>
                </c:pt>
                <c:pt idx="1065">
                  <c:v>40549</c:v>
                </c:pt>
                <c:pt idx="1066">
                  <c:v>40550</c:v>
                </c:pt>
                <c:pt idx="1067">
                  <c:v>40553</c:v>
                </c:pt>
                <c:pt idx="1068">
                  <c:v>40554</c:v>
                </c:pt>
                <c:pt idx="1069">
                  <c:v>40555</c:v>
                </c:pt>
                <c:pt idx="1070">
                  <c:v>40556</c:v>
                </c:pt>
                <c:pt idx="1071">
                  <c:v>40557</c:v>
                </c:pt>
                <c:pt idx="1072">
                  <c:v>40560</c:v>
                </c:pt>
                <c:pt idx="1073">
                  <c:v>40561</c:v>
                </c:pt>
                <c:pt idx="1074">
                  <c:v>40562</c:v>
                </c:pt>
                <c:pt idx="1075">
                  <c:v>40563</c:v>
                </c:pt>
                <c:pt idx="1076">
                  <c:v>40564</c:v>
                </c:pt>
                <c:pt idx="1077">
                  <c:v>40567</c:v>
                </c:pt>
                <c:pt idx="1078">
                  <c:v>40568</c:v>
                </c:pt>
                <c:pt idx="1079">
                  <c:v>40569</c:v>
                </c:pt>
                <c:pt idx="1080">
                  <c:v>40570</c:v>
                </c:pt>
                <c:pt idx="1081">
                  <c:v>40571</c:v>
                </c:pt>
                <c:pt idx="1082">
                  <c:v>40573</c:v>
                </c:pt>
                <c:pt idx="1083">
                  <c:v>40574</c:v>
                </c:pt>
                <c:pt idx="1084">
                  <c:v>40575</c:v>
                </c:pt>
                <c:pt idx="1085">
                  <c:v>40583</c:v>
                </c:pt>
                <c:pt idx="1086">
                  <c:v>40584</c:v>
                </c:pt>
                <c:pt idx="1087">
                  <c:v>40585</c:v>
                </c:pt>
                <c:pt idx="1088">
                  <c:v>40586</c:v>
                </c:pt>
                <c:pt idx="1089">
                  <c:v>40588</c:v>
                </c:pt>
                <c:pt idx="1090">
                  <c:v>40589</c:v>
                </c:pt>
                <c:pt idx="1091">
                  <c:v>40590</c:v>
                </c:pt>
                <c:pt idx="1092">
                  <c:v>40591</c:v>
                </c:pt>
                <c:pt idx="1093">
                  <c:v>40592</c:v>
                </c:pt>
                <c:pt idx="1094">
                  <c:v>40595</c:v>
                </c:pt>
                <c:pt idx="1095">
                  <c:v>40596</c:v>
                </c:pt>
                <c:pt idx="1096">
                  <c:v>40597</c:v>
                </c:pt>
                <c:pt idx="1097">
                  <c:v>40598</c:v>
                </c:pt>
                <c:pt idx="1098">
                  <c:v>40599</c:v>
                </c:pt>
                <c:pt idx="1099">
                  <c:v>40602</c:v>
                </c:pt>
                <c:pt idx="1100">
                  <c:v>40603</c:v>
                </c:pt>
                <c:pt idx="1101">
                  <c:v>40604</c:v>
                </c:pt>
                <c:pt idx="1102">
                  <c:v>40605</c:v>
                </c:pt>
                <c:pt idx="1103">
                  <c:v>40606</c:v>
                </c:pt>
                <c:pt idx="1104">
                  <c:v>40609</c:v>
                </c:pt>
                <c:pt idx="1105">
                  <c:v>40610</c:v>
                </c:pt>
                <c:pt idx="1106">
                  <c:v>40611</c:v>
                </c:pt>
                <c:pt idx="1107">
                  <c:v>40612</c:v>
                </c:pt>
                <c:pt idx="1108">
                  <c:v>40613</c:v>
                </c:pt>
                <c:pt idx="1109">
                  <c:v>40616</c:v>
                </c:pt>
                <c:pt idx="1110">
                  <c:v>40617</c:v>
                </c:pt>
                <c:pt idx="1111">
                  <c:v>40618</c:v>
                </c:pt>
                <c:pt idx="1112">
                  <c:v>40619</c:v>
                </c:pt>
                <c:pt idx="1113">
                  <c:v>40620</c:v>
                </c:pt>
                <c:pt idx="1114">
                  <c:v>40623</c:v>
                </c:pt>
                <c:pt idx="1115">
                  <c:v>40624</c:v>
                </c:pt>
                <c:pt idx="1116">
                  <c:v>40625</c:v>
                </c:pt>
                <c:pt idx="1117">
                  <c:v>40626</c:v>
                </c:pt>
                <c:pt idx="1118">
                  <c:v>40627</c:v>
                </c:pt>
                <c:pt idx="1119">
                  <c:v>40630</c:v>
                </c:pt>
                <c:pt idx="1120">
                  <c:v>40631</c:v>
                </c:pt>
                <c:pt idx="1121">
                  <c:v>40632</c:v>
                </c:pt>
                <c:pt idx="1122">
                  <c:v>40633</c:v>
                </c:pt>
                <c:pt idx="1123">
                  <c:v>40634</c:v>
                </c:pt>
                <c:pt idx="1124">
                  <c:v>40635</c:v>
                </c:pt>
                <c:pt idx="1125">
                  <c:v>40639</c:v>
                </c:pt>
                <c:pt idx="1126">
                  <c:v>40640</c:v>
                </c:pt>
                <c:pt idx="1127">
                  <c:v>40641</c:v>
                </c:pt>
                <c:pt idx="1128">
                  <c:v>40644</c:v>
                </c:pt>
                <c:pt idx="1129">
                  <c:v>40645</c:v>
                </c:pt>
                <c:pt idx="1130">
                  <c:v>40646</c:v>
                </c:pt>
                <c:pt idx="1131">
                  <c:v>40647</c:v>
                </c:pt>
                <c:pt idx="1132">
                  <c:v>40648</c:v>
                </c:pt>
                <c:pt idx="1133">
                  <c:v>40651</c:v>
                </c:pt>
                <c:pt idx="1134">
                  <c:v>40652</c:v>
                </c:pt>
                <c:pt idx="1135">
                  <c:v>40653</c:v>
                </c:pt>
                <c:pt idx="1136">
                  <c:v>40654</c:v>
                </c:pt>
                <c:pt idx="1137">
                  <c:v>40655</c:v>
                </c:pt>
                <c:pt idx="1138">
                  <c:v>40658</c:v>
                </c:pt>
                <c:pt idx="1139">
                  <c:v>40659</c:v>
                </c:pt>
                <c:pt idx="1140">
                  <c:v>40660</c:v>
                </c:pt>
                <c:pt idx="1141">
                  <c:v>40661</c:v>
                </c:pt>
                <c:pt idx="1142">
                  <c:v>40662</c:v>
                </c:pt>
                <c:pt idx="1143">
                  <c:v>40666</c:v>
                </c:pt>
                <c:pt idx="1144">
                  <c:v>40667</c:v>
                </c:pt>
                <c:pt idx="1145">
                  <c:v>40668</c:v>
                </c:pt>
                <c:pt idx="1146">
                  <c:v>40669</c:v>
                </c:pt>
                <c:pt idx="1147">
                  <c:v>40672</c:v>
                </c:pt>
                <c:pt idx="1148">
                  <c:v>40673</c:v>
                </c:pt>
                <c:pt idx="1149">
                  <c:v>40674</c:v>
                </c:pt>
                <c:pt idx="1150">
                  <c:v>40675</c:v>
                </c:pt>
                <c:pt idx="1151">
                  <c:v>40676</c:v>
                </c:pt>
                <c:pt idx="1152">
                  <c:v>40679</c:v>
                </c:pt>
                <c:pt idx="1153">
                  <c:v>40680</c:v>
                </c:pt>
                <c:pt idx="1154">
                  <c:v>40681</c:v>
                </c:pt>
                <c:pt idx="1155">
                  <c:v>40682</c:v>
                </c:pt>
                <c:pt idx="1156">
                  <c:v>40683</c:v>
                </c:pt>
                <c:pt idx="1157">
                  <c:v>40686</c:v>
                </c:pt>
                <c:pt idx="1158">
                  <c:v>40687</c:v>
                </c:pt>
                <c:pt idx="1159">
                  <c:v>40688</c:v>
                </c:pt>
                <c:pt idx="1160">
                  <c:v>40689</c:v>
                </c:pt>
                <c:pt idx="1161">
                  <c:v>40690</c:v>
                </c:pt>
                <c:pt idx="1162">
                  <c:v>40693</c:v>
                </c:pt>
                <c:pt idx="1163">
                  <c:v>40694</c:v>
                </c:pt>
                <c:pt idx="1164">
                  <c:v>40695</c:v>
                </c:pt>
                <c:pt idx="1165">
                  <c:v>40696</c:v>
                </c:pt>
                <c:pt idx="1166">
                  <c:v>40697</c:v>
                </c:pt>
                <c:pt idx="1167">
                  <c:v>40701</c:v>
                </c:pt>
                <c:pt idx="1168">
                  <c:v>40702</c:v>
                </c:pt>
                <c:pt idx="1169">
                  <c:v>40703</c:v>
                </c:pt>
                <c:pt idx="1170">
                  <c:v>40704</c:v>
                </c:pt>
                <c:pt idx="1171">
                  <c:v>40707</c:v>
                </c:pt>
                <c:pt idx="1172">
                  <c:v>40708</c:v>
                </c:pt>
                <c:pt idx="1173">
                  <c:v>40709</c:v>
                </c:pt>
                <c:pt idx="1174">
                  <c:v>40710</c:v>
                </c:pt>
                <c:pt idx="1175">
                  <c:v>40711</c:v>
                </c:pt>
                <c:pt idx="1176">
                  <c:v>40714</c:v>
                </c:pt>
                <c:pt idx="1177">
                  <c:v>40715</c:v>
                </c:pt>
                <c:pt idx="1178">
                  <c:v>40716</c:v>
                </c:pt>
                <c:pt idx="1179">
                  <c:v>40717</c:v>
                </c:pt>
                <c:pt idx="1180">
                  <c:v>40718</c:v>
                </c:pt>
                <c:pt idx="1181">
                  <c:v>40721</c:v>
                </c:pt>
                <c:pt idx="1182">
                  <c:v>40722</c:v>
                </c:pt>
                <c:pt idx="1183">
                  <c:v>40723</c:v>
                </c:pt>
                <c:pt idx="1184">
                  <c:v>40724</c:v>
                </c:pt>
                <c:pt idx="1185">
                  <c:v>40725</c:v>
                </c:pt>
                <c:pt idx="1186">
                  <c:v>40728</c:v>
                </c:pt>
                <c:pt idx="1187">
                  <c:v>40729</c:v>
                </c:pt>
                <c:pt idx="1188">
                  <c:v>40730</c:v>
                </c:pt>
                <c:pt idx="1189">
                  <c:v>40731</c:v>
                </c:pt>
                <c:pt idx="1190">
                  <c:v>40732</c:v>
                </c:pt>
                <c:pt idx="1191">
                  <c:v>40735</c:v>
                </c:pt>
                <c:pt idx="1192">
                  <c:v>40736</c:v>
                </c:pt>
                <c:pt idx="1193">
                  <c:v>40737</c:v>
                </c:pt>
                <c:pt idx="1194">
                  <c:v>40738</c:v>
                </c:pt>
                <c:pt idx="1195">
                  <c:v>40739</c:v>
                </c:pt>
                <c:pt idx="1196">
                  <c:v>40742</c:v>
                </c:pt>
                <c:pt idx="1197">
                  <c:v>40743</c:v>
                </c:pt>
                <c:pt idx="1198">
                  <c:v>40744</c:v>
                </c:pt>
                <c:pt idx="1199">
                  <c:v>40745</c:v>
                </c:pt>
                <c:pt idx="1200">
                  <c:v>40746</c:v>
                </c:pt>
                <c:pt idx="1201">
                  <c:v>40749</c:v>
                </c:pt>
                <c:pt idx="1202">
                  <c:v>40750</c:v>
                </c:pt>
                <c:pt idx="1203">
                  <c:v>40751</c:v>
                </c:pt>
                <c:pt idx="1204">
                  <c:v>40752</c:v>
                </c:pt>
                <c:pt idx="1205">
                  <c:v>40753</c:v>
                </c:pt>
                <c:pt idx="1206">
                  <c:v>40756</c:v>
                </c:pt>
                <c:pt idx="1207">
                  <c:v>40757</c:v>
                </c:pt>
                <c:pt idx="1208">
                  <c:v>40758</c:v>
                </c:pt>
                <c:pt idx="1209">
                  <c:v>40759</c:v>
                </c:pt>
                <c:pt idx="1210">
                  <c:v>40760</c:v>
                </c:pt>
                <c:pt idx="1211">
                  <c:v>40763</c:v>
                </c:pt>
                <c:pt idx="1212">
                  <c:v>40764</c:v>
                </c:pt>
                <c:pt idx="1213">
                  <c:v>40765</c:v>
                </c:pt>
                <c:pt idx="1214">
                  <c:v>40766</c:v>
                </c:pt>
                <c:pt idx="1215">
                  <c:v>40767</c:v>
                </c:pt>
                <c:pt idx="1216">
                  <c:v>40770</c:v>
                </c:pt>
                <c:pt idx="1217">
                  <c:v>40771</c:v>
                </c:pt>
                <c:pt idx="1218">
                  <c:v>40772</c:v>
                </c:pt>
                <c:pt idx="1219">
                  <c:v>40773</c:v>
                </c:pt>
                <c:pt idx="1220">
                  <c:v>40774</c:v>
                </c:pt>
                <c:pt idx="1221">
                  <c:v>40777</c:v>
                </c:pt>
                <c:pt idx="1222">
                  <c:v>40778</c:v>
                </c:pt>
                <c:pt idx="1223">
                  <c:v>40779</c:v>
                </c:pt>
                <c:pt idx="1224">
                  <c:v>40780</c:v>
                </c:pt>
                <c:pt idx="1225">
                  <c:v>40781</c:v>
                </c:pt>
                <c:pt idx="1226">
                  <c:v>40784</c:v>
                </c:pt>
                <c:pt idx="1227">
                  <c:v>40785</c:v>
                </c:pt>
                <c:pt idx="1228">
                  <c:v>40786</c:v>
                </c:pt>
                <c:pt idx="1229">
                  <c:v>40787</c:v>
                </c:pt>
                <c:pt idx="1230">
                  <c:v>40788</c:v>
                </c:pt>
                <c:pt idx="1231">
                  <c:v>40791</c:v>
                </c:pt>
                <c:pt idx="1232">
                  <c:v>40792</c:v>
                </c:pt>
                <c:pt idx="1233">
                  <c:v>40793</c:v>
                </c:pt>
                <c:pt idx="1234">
                  <c:v>40794</c:v>
                </c:pt>
                <c:pt idx="1235">
                  <c:v>40795</c:v>
                </c:pt>
                <c:pt idx="1236">
                  <c:v>40799</c:v>
                </c:pt>
                <c:pt idx="1237">
                  <c:v>40800</c:v>
                </c:pt>
                <c:pt idx="1238">
                  <c:v>40801</c:v>
                </c:pt>
                <c:pt idx="1239">
                  <c:v>40802</c:v>
                </c:pt>
                <c:pt idx="1240">
                  <c:v>40805</c:v>
                </c:pt>
                <c:pt idx="1241">
                  <c:v>40806</c:v>
                </c:pt>
                <c:pt idx="1242">
                  <c:v>40807</c:v>
                </c:pt>
                <c:pt idx="1243">
                  <c:v>40808</c:v>
                </c:pt>
                <c:pt idx="1244">
                  <c:v>40809</c:v>
                </c:pt>
                <c:pt idx="1245">
                  <c:v>40812</c:v>
                </c:pt>
                <c:pt idx="1246">
                  <c:v>40813</c:v>
                </c:pt>
                <c:pt idx="1247">
                  <c:v>40814</c:v>
                </c:pt>
                <c:pt idx="1248">
                  <c:v>40815</c:v>
                </c:pt>
                <c:pt idx="1249">
                  <c:v>40816</c:v>
                </c:pt>
                <c:pt idx="1250">
                  <c:v>40824</c:v>
                </c:pt>
                <c:pt idx="1251">
                  <c:v>40825</c:v>
                </c:pt>
                <c:pt idx="1252">
                  <c:v>40826</c:v>
                </c:pt>
                <c:pt idx="1253">
                  <c:v>40827</c:v>
                </c:pt>
                <c:pt idx="1254">
                  <c:v>40828</c:v>
                </c:pt>
                <c:pt idx="1255">
                  <c:v>40829</c:v>
                </c:pt>
                <c:pt idx="1256">
                  <c:v>40830</c:v>
                </c:pt>
                <c:pt idx="1257">
                  <c:v>40833</c:v>
                </c:pt>
                <c:pt idx="1258">
                  <c:v>40834</c:v>
                </c:pt>
                <c:pt idx="1259">
                  <c:v>40835</c:v>
                </c:pt>
                <c:pt idx="1260">
                  <c:v>40836</c:v>
                </c:pt>
                <c:pt idx="1261">
                  <c:v>40837</c:v>
                </c:pt>
                <c:pt idx="1262">
                  <c:v>40840</c:v>
                </c:pt>
                <c:pt idx="1263">
                  <c:v>40841</c:v>
                </c:pt>
                <c:pt idx="1264">
                  <c:v>40842</c:v>
                </c:pt>
                <c:pt idx="1265">
                  <c:v>40843</c:v>
                </c:pt>
                <c:pt idx="1266">
                  <c:v>40844</c:v>
                </c:pt>
                <c:pt idx="1267">
                  <c:v>40847</c:v>
                </c:pt>
                <c:pt idx="1268">
                  <c:v>40848</c:v>
                </c:pt>
                <c:pt idx="1269">
                  <c:v>40849</c:v>
                </c:pt>
                <c:pt idx="1270">
                  <c:v>40850</c:v>
                </c:pt>
                <c:pt idx="1271">
                  <c:v>40851</c:v>
                </c:pt>
                <c:pt idx="1272">
                  <c:v>40854</c:v>
                </c:pt>
                <c:pt idx="1273">
                  <c:v>40855</c:v>
                </c:pt>
                <c:pt idx="1274">
                  <c:v>40856</c:v>
                </c:pt>
                <c:pt idx="1275">
                  <c:v>40857</c:v>
                </c:pt>
                <c:pt idx="1276">
                  <c:v>40858</c:v>
                </c:pt>
                <c:pt idx="1277">
                  <c:v>40861</c:v>
                </c:pt>
                <c:pt idx="1278">
                  <c:v>40862</c:v>
                </c:pt>
                <c:pt idx="1279">
                  <c:v>40863</c:v>
                </c:pt>
                <c:pt idx="1280">
                  <c:v>40864</c:v>
                </c:pt>
                <c:pt idx="1281">
                  <c:v>40865</c:v>
                </c:pt>
                <c:pt idx="1282">
                  <c:v>40868</c:v>
                </c:pt>
                <c:pt idx="1283">
                  <c:v>40869</c:v>
                </c:pt>
                <c:pt idx="1284">
                  <c:v>40870</c:v>
                </c:pt>
                <c:pt idx="1285">
                  <c:v>40871</c:v>
                </c:pt>
                <c:pt idx="1286">
                  <c:v>40872</c:v>
                </c:pt>
                <c:pt idx="1287">
                  <c:v>40875</c:v>
                </c:pt>
                <c:pt idx="1288">
                  <c:v>40876</c:v>
                </c:pt>
                <c:pt idx="1289">
                  <c:v>40877</c:v>
                </c:pt>
                <c:pt idx="1290">
                  <c:v>40878</c:v>
                </c:pt>
                <c:pt idx="1291">
                  <c:v>40879</c:v>
                </c:pt>
                <c:pt idx="1292">
                  <c:v>40882</c:v>
                </c:pt>
                <c:pt idx="1293">
                  <c:v>40883</c:v>
                </c:pt>
                <c:pt idx="1294">
                  <c:v>40884</c:v>
                </c:pt>
                <c:pt idx="1295">
                  <c:v>40885</c:v>
                </c:pt>
                <c:pt idx="1296">
                  <c:v>40886</c:v>
                </c:pt>
                <c:pt idx="1297">
                  <c:v>40889</c:v>
                </c:pt>
                <c:pt idx="1298">
                  <c:v>40890</c:v>
                </c:pt>
                <c:pt idx="1299">
                  <c:v>40891</c:v>
                </c:pt>
                <c:pt idx="1300">
                  <c:v>40892</c:v>
                </c:pt>
                <c:pt idx="1301">
                  <c:v>40893</c:v>
                </c:pt>
                <c:pt idx="1302">
                  <c:v>40896</c:v>
                </c:pt>
                <c:pt idx="1303">
                  <c:v>40897</c:v>
                </c:pt>
                <c:pt idx="1304">
                  <c:v>40898</c:v>
                </c:pt>
                <c:pt idx="1305">
                  <c:v>40899</c:v>
                </c:pt>
                <c:pt idx="1306">
                  <c:v>40900</c:v>
                </c:pt>
                <c:pt idx="1307">
                  <c:v>40903</c:v>
                </c:pt>
                <c:pt idx="1308">
                  <c:v>40904</c:v>
                </c:pt>
                <c:pt idx="1309">
                  <c:v>40905</c:v>
                </c:pt>
                <c:pt idx="1310">
                  <c:v>40906</c:v>
                </c:pt>
                <c:pt idx="1311">
                  <c:v>40907</c:v>
                </c:pt>
                <c:pt idx="1312">
                  <c:v>40908</c:v>
                </c:pt>
                <c:pt idx="1313">
                  <c:v>40912</c:v>
                </c:pt>
                <c:pt idx="1314">
                  <c:v>40913</c:v>
                </c:pt>
                <c:pt idx="1315">
                  <c:v>40914</c:v>
                </c:pt>
                <c:pt idx="1316">
                  <c:v>40917</c:v>
                </c:pt>
                <c:pt idx="1317">
                  <c:v>40918</c:v>
                </c:pt>
                <c:pt idx="1318">
                  <c:v>40919</c:v>
                </c:pt>
                <c:pt idx="1319">
                  <c:v>40920</c:v>
                </c:pt>
                <c:pt idx="1320">
                  <c:v>40921</c:v>
                </c:pt>
                <c:pt idx="1321">
                  <c:v>40924</c:v>
                </c:pt>
                <c:pt idx="1322">
                  <c:v>40925</c:v>
                </c:pt>
                <c:pt idx="1323">
                  <c:v>40926</c:v>
                </c:pt>
                <c:pt idx="1324">
                  <c:v>40927</c:v>
                </c:pt>
                <c:pt idx="1325">
                  <c:v>40928</c:v>
                </c:pt>
                <c:pt idx="1326">
                  <c:v>40929</c:v>
                </c:pt>
                <c:pt idx="1327">
                  <c:v>40937</c:v>
                </c:pt>
                <c:pt idx="1328">
                  <c:v>40938</c:v>
                </c:pt>
                <c:pt idx="1329">
                  <c:v>40939</c:v>
                </c:pt>
                <c:pt idx="1330">
                  <c:v>40940</c:v>
                </c:pt>
                <c:pt idx="1331">
                  <c:v>40941</c:v>
                </c:pt>
                <c:pt idx="1332">
                  <c:v>40942</c:v>
                </c:pt>
                <c:pt idx="1333">
                  <c:v>40945</c:v>
                </c:pt>
                <c:pt idx="1334">
                  <c:v>40946</c:v>
                </c:pt>
                <c:pt idx="1335">
                  <c:v>40947</c:v>
                </c:pt>
                <c:pt idx="1336">
                  <c:v>40948</c:v>
                </c:pt>
                <c:pt idx="1337">
                  <c:v>40949</c:v>
                </c:pt>
                <c:pt idx="1338">
                  <c:v>40952</c:v>
                </c:pt>
                <c:pt idx="1339">
                  <c:v>40953</c:v>
                </c:pt>
                <c:pt idx="1340">
                  <c:v>40954</c:v>
                </c:pt>
                <c:pt idx="1341">
                  <c:v>40955</c:v>
                </c:pt>
                <c:pt idx="1342">
                  <c:v>40956</c:v>
                </c:pt>
                <c:pt idx="1343">
                  <c:v>40959</c:v>
                </c:pt>
                <c:pt idx="1344">
                  <c:v>40960</c:v>
                </c:pt>
                <c:pt idx="1345">
                  <c:v>40961</c:v>
                </c:pt>
                <c:pt idx="1346">
                  <c:v>40962</c:v>
                </c:pt>
                <c:pt idx="1347">
                  <c:v>40963</c:v>
                </c:pt>
                <c:pt idx="1348">
                  <c:v>40966</c:v>
                </c:pt>
                <c:pt idx="1349">
                  <c:v>40967</c:v>
                </c:pt>
                <c:pt idx="1350">
                  <c:v>40968</c:v>
                </c:pt>
                <c:pt idx="1351">
                  <c:v>40969</c:v>
                </c:pt>
                <c:pt idx="1352">
                  <c:v>40970</c:v>
                </c:pt>
                <c:pt idx="1353">
                  <c:v>40973</c:v>
                </c:pt>
                <c:pt idx="1354">
                  <c:v>40974</c:v>
                </c:pt>
                <c:pt idx="1355">
                  <c:v>40975</c:v>
                </c:pt>
                <c:pt idx="1356">
                  <c:v>40976</c:v>
                </c:pt>
                <c:pt idx="1357">
                  <c:v>40977</c:v>
                </c:pt>
                <c:pt idx="1358">
                  <c:v>40980</c:v>
                </c:pt>
                <c:pt idx="1359">
                  <c:v>40981</c:v>
                </c:pt>
                <c:pt idx="1360">
                  <c:v>40982</c:v>
                </c:pt>
                <c:pt idx="1361">
                  <c:v>40983</c:v>
                </c:pt>
                <c:pt idx="1362">
                  <c:v>40984</c:v>
                </c:pt>
                <c:pt idx="1363">
                  <c:v>40987</c:v>
                </c:pt>
                <c:pt idx="1364">
                  <c:v>40988</c:v>
                </c:pt>
                <c:pt idx="1365">
                  <c:v>40989</c:v>
                </c:pt>
                <c:pt idx="1366">
                  <c:v>40990</c:v>
                </c:pt>
                <c:pt idx="1367">
                  <c:v>40991</c:v>
                </c:pt>
                <c:pt idx="1368">
                  <c:v>40994</c:v>
                </c:pt>
                <c:pt idx="1369">
                  <c:v>40995</c:v>
                </c:pt>
                <c:pt idx="1370">
                  <c:v>40996</c:v>
                </c:pt>
                <c:pt idx="1371">
                  <c:v>40997</c:v>
                </c:pt>
                <c:pt idx="1372">
                  <c:v>40998</c:v>
                </c:pt>
                <c:pt idx="1373">
                  <c:v>40999</c:v>
                </c:pt>
                <c:pt idx="1374">
                  <c:v>41000</c:v>
                </c:pt>
                <c:pt idx="1375">
                  <c:v>41004</c:v>
                </c:pt>
                <c:pt idx="1376">
                  <c:v>41005</c:v>
                </c:pt>
                <c:pt idx="1377">
                  <c:v>41008</c:v>
                </c:pt>
                <c:pt idx="1378">
                  <c:v>41009</c:v>
                </c:pt>
                <c:pt idx="1379">
                  <c:v>41010</c:v>
                </c:pt>
                <c:pt idx="1380">
                  <c:v>41011</c:v>
                </c:pt>
                <c:pt idx="1381">
                  <c:v>41012</c:v>
                </c:pt>
                <c:pt idx="1382">
                  <c:v>41015</c:v>
                </c:pt>
                <c:pt idx="1383">
                  <c:v>41016</c:v>
                </c:pt>
                <c:pt idx="1384">
                  <c:v>41017</c:v>
                </c:pt>
                <c:pt idx="1385">
                  <c:v>41018</c:v>
                </c:pt>
                <c:pt idx="1386">
                  <c:v>41019</c:v>
                </c:pt>
                <c:pt idx="1387">
                  <c:v>41022</c:v>
                </c:pt>
                <c:pt idx="1388">
                  <c:v>41023</c:v>
                </c:pt>
                <c:pt idx="1389">
                  <c:v>41024</c:v>
                </c:pt>
                <c:pt idx="1390">
                  <c:v>41025</c:v>
                </c:pt>
                <c:pt idx="1391">
                  <c:v>41026</c:v>
                </c:pt>
                <c:pt idx="1392">
                  <c:v>41027</c:v>
                </c:pt>
                <c:pt idx="1393">
                  <c:v>41031</c:v>
                </c:pt>
                <c:pt idx="1394">
                  <c:v>41032</c:v>
                </c:pt>
                <c:pt idx="1395">
                  <c:v>41033</c:v>
                </c:pt>
                <c:pt idx="1396">
                  <c:v>41036</c:v>
                </c:pt>
                <c:pt idx="1397">
                  <c:v>41037</c:v>
                </c:pt>
                <c:pt idx="1398">
                  <c:v>41038</c:v>
                </c:pt>
                <c:pt idx="1399">
                  <c:v>41039</c:v>
                </c:pt>
                <c:pt idx="1400">
                  <c:v>41040</c:v>
                </c:pt>
                <c:pt idx="1401">
                  <c:v>41043</c:v>
                </c:pt>
                <c:pt idx="1402">
                  <c:v>41044</c:v>
                </c:pt>
                <c:pt idx="1403">
                  <c:v>41045</c:v>
                </c:pt>
                <c:pt idx="1404">
                  <c:v>41046</c:v>
                </c:pt>
                <c:pt idx="1405">
                  <c:v>41047</c:v>
                </c:pt>
                <c:pt idx="1406">
                  <c:v>41050</c:v>
                </c:pt>
                <c:pt idx="1407">
                  <c:v>41051</c:v>
                </c:pt>
                <c:pt idx="1408">
                  <c:v>41052</c:v>
                </c:pt>
                <c:pt idx="1409">
                  <c:v>41053</c:v>
                </c:pt>
                <c:pt idx="1410">
                  <c:v>41054</c:v>
                </c:pt>
                <c:pt idx="1411">
                  <c:v>41057</c:v>
                </c:pt>
                <c:pt idx="1412">
                  <c:v>41058</c:v>
                </c:pt>
                <c:pt idx="1413">
                  <c:v>41059</c:v>
                </c:pt>
                <c:pt idx="1414">
                  <c:v>41060</c:v>
                </c:pt>
                <c:pt idx="1415">
                  <c:v>41061</c:v>
                </c:pt>
                <c:pt idx="1416">
                  <c:v>41064</c:v>
                </c:pt>
                <c:pt idx="1417">
                  <c:v>41065</c:v>
                </c:pt>
                <c:pt idx="1418">
                  <c:v>41066</c:v>
                </c:pt>
                <c:pt idx="1419">
                  <c:v>41067</c:v>
                </c:pt>
                <c:pt idx="1420">
                  <c:v>41068</c:v>
                </c:pt>
                <c:pt idx="1421">
                  <c:v>41071</c:v>
                </c:pt>
                <c:pt idx="1422">
                  <c:v>41072</c:v>
                </c:pt>
                <c:pt idx="1423">
                  <c:v>41073</c:v>
                </c:pt>
                <c:pt idx="1424">
                  <c:v>41074</c:v>
                </c:pt>
                <c:pt idx="1425">
                  <c:v>41075</c:v>
                </c:pt>
                <c:pt idx="1426">
                  <c:v>41078</c:v>
                </c:pt>
                <c:pt idx="1427">
                  <c:v>41079</c:v>
                </c:pt>
                <c:pt idx="1428">
                  <c:v>41080</c:v>
                </c:pt>
                <c:pt idx="1429">
                  <c:v>41081</c:v>
                </c:pt>
                <c:pt idx="1430">
                  <c:v>41085</c:v>
                </c:pt>
                <c:pt idx="1431">
                  <c:v>41086</c:v>
                </c:pt>
                <c:pt idx="1432">
                  <c:v>41087</c:v>
                </c:pt>
                <c:pt idx="1433">
                  <c:v>41088</c:v>
                </c:pt>
                <c:pt idx="1434">
                  <c:v>41089</c:v>
                </c:pt>
                <c:pt idx="1435">
                  <c:v>41092</c:v>
                </c:pt>
                <c:pt idx="1436">
                  <c:v>41093</c:v>
                </c:pt>
                <c:pt idx="1437">
                  <c:v>41094</c:v>
                </c:pt>
                <c:pt idx="1438">
                  <c:v>41095</c:v>
                </c:pt>
                <c:pt idx="1439">
                  <c:v>41096</c:v>
                </c:pt>
                <c:pt idx="1440">
                  <c:v>41099</c:v>
                </c:pt>
                <c:pt idx="1441">
                  <c:v>41100</c:v>
                </c:pt>
                <c:pt idx="1442">
                  <c:v>41101</c:v>
                </c:pt>
                <c:pt idx="1443">
                  <c:v>41102</c:v>
                </c:pt>
                <c:pt idx="1444">
                  <c:v>41103</c:v>
                </c:pt>
                <c:pt idx="1445">
                  <c:v>41106</c:v>
                </c:pt>
                <c:pt idx="1446">
                  <c:v>41107</c:v>
                </c:pt>
                <c:pt idx="1447">
                  <c:v>41108</c:v>
                </c:pt>
                <c:pt idx="1448">
                  <c:v>41109</c:v>
                </c:pt>
                <c:pt idx="1449">
                  <c:v>41110</c:v>
                </c:pt>
                <c:pt idx="1450">
                  <c:v>41113</c:v>
                </c:pt>
                <c:pt idx="1451">
                  <c:v>41114</c:v>
                </c:pt>
                <c:pt idx="1452">
                  <c:v>41115</c:v>
                </c:pt>
                <c:pt idx="1453">
                  <c:v>41116</c:v>
                </c:pt>
                <c:pt idx="1454">
                  <c:v>41117</c:v>
                </c:pt>
                <c:pt idx="1455">
                  <c:v>41120</c:v>
                </c:pt>
                <c:pt idx="1456">
                  <c:v>41121</c:v>
                </c:pt>
                <c:pt idx="1457">
                  <c:v>41122</c:v>
                </c:pt>
                <c:pt idx="1458">
                  <c:v>41123</c:v>
                </c:pt>
                <c:pt idx="1459">
                  <c:v>41124</c:v>
                </c:pt>
                <c:pt idx="1460">
                  <c:v>41127</c:v>
                </c:pt>
                <c:pt idx="1461">
                  <c:v>41128</c:v>
                </c:pt>
                <c:pt idx="1462">
                  <c:v>41129</c:v>
                </c:pt>
                <c:pt idx="1463">
                  <c:v>41130</c:v>
                </c:pt>
                <c:pt idx="1464">
                  <c:v>41131</c:v>
                </c:pt>
                <c:pt idx="1465">
                  <c:v>41134</c:v>
                </c:pt>
                <c:pt idx="1466">
                  <c:v>41135</c:v>
                </c:pt>
                <c:pt idx="1467">
                  <c:v>41136</c:v>
                </c:pt>
                <c:pt idx="1468">
                  <c:v>41137</c:v>
                </c:pt>
                <c:pt idx="1469">
                  <c:v>41138</c:v>
                </c:pt>
                <c:pt idx="1470">
                  <c:v>41141</c:v>
                </c:pt>
                <c:pt idx="1471">
                  <c:v>41142</c:v>
                </c:pt>
                <c:pt idx="1472">
                  <c:v>41143</c:v>
                </c:pt>
                <c:pt idx="1473">
                  <c:v>41144</c:v>
                </c:pt>
                <c:pt idx="1474">
                  <c:v>41145</c:v>
                </c:pt>
                <c:pt idx="1475">
                  <c:v>41148</c:v>
                </c:pt>
                <c:pt idx="1476">
                  <c:v>41149</c:v>
                </c:pt>
                <c:pt idx="1477">
                  <c:v>41150</c:v>
                </c:pt>
                <c:pt idx="1478">
                  <c:v>41151</c:v>
                </c:pt>
                <c:pt idx="1479">
                  <c:v>41152</c:v>
                </c:pt>
                <c:pt idx="1480">
                  <c:v>41155</c:v>
                </c:pt>
                <c:pt idx="1481">
                  <c:v>41156</c:v>
                </c:pt>
                <c:pt idx="1482">
                  <c:v>41157</c:v>
                </c:pt>
                <c:pt idx="1483">
                  <c:v>41158</c:v>
                </c:pt>
                <c:pt idx="1484">
                  <c:v>41159</c:v>
                </c:pt>
                <c:pt idx="1485">
                  <c:v>41162</c:v>
                </c:pt>
                <c:pt idx="1486">
                  <c:v>41163</c:v>
                </c:pt>
                <c:pt idx="1487">
                  <c:v>41164</c:v>
                </c:pt>
                <c:pt idx="1488">
                  <c:v>41165</c:v>
                </c:pt>
                <c:pt idx="1489">
                  <c:v>41166</c:v>
                </c:pt>
                <c:pt idx="1490">
                  <c:v>41169</c:v>
                </c:pt>
                <c:pt idx="1491">
                  <c:v>41170</c:v>
                </c:pt>
                <c:pt idx="1492">
                  <c:v>41171</c:v>
                </c:pt>
                <c:pt idx="1493">
                  <c:v>41172</c:v>
                </c:pt>
                <c:pt idx="1494">
                  <c:v>41173</c:v>
                </c:pt>
                <c:pt idx="1495">
                  <c:v>41176</c:v>
                </c:pt>
                <c:pt idx="1496">
                  <c:v>41177</c:v>
                </c:pt>
                <c:pt idx="1497">
                  <c:v>41178</c:v>
                </c:pt>
                <c:pt idx="1498">
                  <c:v>41179</c:v>
                </c:pt>
                <c:pt idx="1499">
                  <c:v>41180</c:v>
                </c:pt>
                <c:pt idx="1500">
                  <c:v>41181</c:v>
                </c:pt>
                <c:pt idx="1501">
                  <c:v>41190</c:v>
                </c:pt>
                <c:pt idx="1502">
                  <c:v>41191</c:v>
                </c:pt>
                <c:pt idx="1503">
                  <c:v>41192</c:v>
                </c:pt>
                <c:pt idx="1504">
                  <c:v>41193</c:v>
                </c:pt>
                <c:pt idx="1505">
                  <c:v>41194</c:v>
                </c:pt>
                <c:pt idx="1506">
                  <c:v>41197</c:v>
                </c:pt>
                <c:pt idx="1507">
                  <c:v>41198</c:v>
                </c:pt>
                <c:pt idx="1508">
                  <c:v>41199</c:v>
                </c:pt>
                <c:pt idx="1509">
                  <c:v>41200</c:v>
                </c:pt>
                <c:pt idx="1510">
                  <c:v>41201</c:v>
                </c:pt>
                <c:pt idx="1511">
                  <c:v>41204</c:v>
                </c:pt>
                <c:pt idx="1512">
                  <c:v>41205</c:v>
                </c:pt>
                <c:pt idx="1513">
                  <c:v>41206</c:v>
                </c:pt>
                <c:pt idx="1514">
                  <c:v>41207</c:v>
                </c:pt>
                <c:pt idx="1515">
                  <c:v>41208</c:v>
                </c:pt>
                <c:pt idx="1516">
                  <c:v>41211</c:v>
                </c:pt>
                <c:pt idx="1517">
                  <c:v>41212</c:v>
                </c:pt>
                <c:pt idx="1518">
                  <c:v>41213</c:v>
                </c:pt>
                <c:pt idx="1519">
                  <c:v>41214</c:v>
                </c:pt>
                <c:pt idx="1520">
                  <c:v>41215</c:v>
                </c:pt>
                <c:pt idx="1521">
                  <c:v>41218</c:v>
                </c:pt>
                <c:pt idx="1522">
                  <c:v>41219</c:v>
                </c:pt>
                <c:pt idx="1523">
                  <c:v>41220</c:v>
                </c:pt>
                <c:pt idx="1524">
                  <c:v>41221</c:v>
                </c:pt>
                <c:pt idx="1525">
                  <c:v>41222</c:v>
                </c:pt>
                <c:pt idx="1526">
                  <c:v>41225</c:v>
                </c:pt>
                <c:pt idx="1527">
                  <c:v>41226</c:v>
                </c:pt>
                <c:pt idx="1528">
                  <c:v>41227</c:v>
                </c:pt>
                <c:pt idx="1529">
                  <c:v>41228</c:v>
                </c:pt>
                <c:pt idx="1530">
                  <c:v>41229</c:v>
                </c:pt>
                <c:pt idx="1531">
                  <c:v>41232</c:v>
                </c:pt>
                <c:pt idx="1532">
                  <c:v>41233</c:v>
                </c:pt>
                <c:pt idx="1533">
                  <c:v>41234</c:v>
                </c:pt>
                <c:pt idx="1534">
                  <c:v>41235</c:v>
                </c:pt>
                <c:pt idx="1535">
                  <c:v>41236</c:v>
                </c:pt>
                <c:pt idx="1536">
                  <c:v>41239</c:v>
                </c:pt>
                <c:pt idx="1537">
                  <c:v>41240</c:v>
                </c:pt>
                <c:pt idx="1538">
                  <c:v>41241</c:v>
                </c:pt>
                <c:pt idx="1539">
                  <c:v>41242</c:v>
                </c:pt>
                <c:pt idx="1540">
                  <c:v>41243</c:v>
                </c:pt>
                <c:pt idx="1541">
                  <c:v>41246</c:v>
                </c:pt>
                <c:pt idx="1542">
                  <c:v>41247</c:v>
                </c:pt>
                <c:pt idx="1543">
                  <c:v>41248</c:v>
                </c:pt>
                <c:pt idx="1544">
                  <c:v>41249</c:v>
                </c:pt>
                <c:pt idx="1545">
                  <c:v>41250</c:v>
                </c:pt>
                <c:pt idx="1546">
                  <c:v>41253</c:v>
                </c:pt>
                <c:pt idx="1547">
                  <c:v>41254</c:v>
                </c:pt>
                <c:pt idx="1548">
                  <c:v>41255</c:v>
                </c:pt>
                <c:pt idx="1549">
                  <c:v>41256</c:v>
                </c:pt>
                <c:pt idx="1550">
                  <c:v>41257</c:v>
                </c:pt>
                <c:pt idx="1551">
                  <c:v>41260</c:v>
                </c:pt>
                <c:pt idx="1552">
                  <c:v>41261</c:v>
                </c:pt>
                <c:pt idx="1553">
                  <c:v>41262</c:v>
                </c:pt>
                <c:pt idx="1554">
                  <c:v>41263</c:v>
                </c:pt>
                <c:pt idx="1555">
                  <c:v>41264</c:v>
                </c:pt>
                <c:pt idx="1556">
                  <c:v>41267</c:v>
                </c:pt>
                <c:pt idx="1557">
                  <c:v>41268</c:v>
                </c:pt>
                <c:pt idx="1558">
                  <c:v>41269</c:v>
                </c:pt>
                <c:pt idx="1559">
                  <c:v>41270</c:v>
                </c:pt>
                <c:pt idx="1560">
                  <c:v>41271</c:v>
                </c:pt>
                <c:pt idx="1561">
                  <c:v>41274</c:v>
                </c:pt>
                <c:pt idx="1562">
                  <c:v>41278</c:v>
                </c:pt>
                <c:pt idx="1563">
                  <c:v>41279</c:v>
                </c:pt>
                <c:pt idx="1564">
                  <c:v>41280</c:v>
                </c:pt>
                <c:pt idx="1565">
                  <c:v>41281</c:v>
                </c:pt>
                <c:pt idx="1566">
                  <c:v>41282</c:v>
                </c:pt>
                <c:pt idx="1567">
                  <c:v>41283</c:v>
                </c:pt>
                <c:pt idx="1568">
                  <c:v>41284</c:v>
                </c:pt>
                <c:pt idx="1569">
                  <c:v>41285</c:v>
                </c:pt>
                <c:pt idx="1570">
                  <c:v>41288</c:v>
                </c:pt>
                <c:pt idx="1571">
                  <c:v>41289</c:v>
                </c:pt>
                <c:pt idx="1572">
                  <c:v>41290</c:v>
                </c:pt>
                <c:pt idx="1573">
                  <c:v>41291</c:v>
                </c:pt>
                <c:pt idx="1574">
                  <c:v>41292</c:v>
                </c:pt>
                <c:pt idx="1575">
                  <c:v>41295</c:v>
                </c:pt>
                <c:pt idx="1576">
                  <c:v>41296</c:v>
                </c:pt>
                <c:pt idx="1577">
                  <c:v>41297</c:v>
                </c:pt>
                <c:pt idx="1578">
                  <c:v>41298</c:v>
                </c:pt>
                <c:pt idx="1579">
                  <c:v>41299</c:v>
                </c:pt>
                <c:pt idx="1580">
                  <c:v>41302</c:v>
                </c:pt>
                <c:pt idx="1581">
                  <c:v>41303</c:v>
                </c:pt>
                <c:pt idx="1582">
                  <c:v>41304</c:v>
                </c:pt>
                <c:pt idx="1583">
                  <c:v>41305</c:v>
                </c:pt>
                <c:pt idx="1584">
                  <c:v>41306</c:v>
                </c:pt>
                <c:pt idx="1585">
                  <c:v>41309</c:v>
                </c:pt>
                <c:pt idx="1586">
                  <c:v>41310</c:v>
                </c:pt>
                <c:pt idx="1587">
                  <c:v>41311</c:v>
                </c:pt>
                <c:pt idx="1588">
                  <c:v>41312</c:v>
                </c:pt>
                <c:pt idx="1589">
                  <c:v>41313</c:v>
                </c:pt>
                <c:pt idx="1590">
                  <c:v>41321</c:v>
                </c:pt>
                <c:pt idx="1591">
                  <c:v>41322</c:v>
                </c:pt>
                <c:pt idx="1592">
                  <c:v>41323</c:v>
                </c:pt>
                <c:pt idx="1593">
                  <c:v>41324</c:v>
                </c:pt>
                <c:pt idx="1594">
                  <c:v>41325</c:v>
                </c:pt>
                <c:pt idx="1595">
                  <c:v>41326</c:v>
                </c:pt>
                <c:pt idx="1596">
                  <c:v>41327</c:v>
                </c:pt>
                <c:pt idx="1597">
                  <c:v>41330</c:v>
                </c:pt>
                <c:pt idx="1598">
                  <c:v>41331</c:v>
                </c:pt>
                <c:pt idx="1599">
                  <c:v>41332</c:v>
                </c:pt>
                <c:pt idx="1600">
                  <c:v>41333</c:v>
                </c:pt>
                <c:pt idx="1601">
                  <c:v>41334</c:v>
                </c:pt>
                <c:pt idx="1602">
                  <c:v>41337</c:v>
                </c:pt>
                <c:pt idx="1603">
                  <c:v>41338</c:v>
                </c:pt>
                <c:pt idx="1604">
                  <c:v>41339</c:v>
                </c:pt>
                <c:pt idx="1605">
                  <c:v>41340</c:v>
                </c:pt>
                <c:pt idx="1606">
                  <c:v>41341</c:v>
                </c:pt>
                <c:pt idx="1607">
                  <c:v>41344</c:v>
                </c:pt>
                <c:pt idx="1608">
                  <c:v>41345</c:v>
                </c:pt>
                <c:pt idx="1609">
                  <c:v>41346</c:v>
                </c:pt>
                <c:pt idx="1610">
                  <c:v>41347</c:v>
                </c:pt>
                <c:pt idx="1611">
                  <c:v>41348</c:v>
                </c:pt>
                <c:pt idx="1612">
                  <c:v>41351</c:v>
                </c:pt>
                <c:pt idx="1613">
                  <c:v>41352</c:v>
                </c:pt>
                <c:pt idx="1614">
                  <c:v>41353</c:v>
                </c:pt>
                <c:pt idx="1615">
                  <c:v>41354</c:v>
                </c:pt>
                <c:pt idx="1616">
                  <c:v>41355</c:v>
                </c:pt>
                <c:pt idx="1617">
                  <c:v>41358</c:v>
                </c:pt>
                <c:pt idx="1618">
                  <c:v>41359</c:v>
                </c:pt>
                <c:pt idx="1619">
                  <c:v>41360</c:v>
                </c:pt>
                <c:pt idx="1620">
                  <c:v>41361</c:v>
                </c:pt>
                <c:pt idx="1621">
                  <c:v>41362</c:v>
                </c:pt>
                <c:pt idx="1622">
                  <c:v>41365</c:v>
                </c:pt>
                <c:pt idx="1623">
                  <c:v>41366</c:v>
                </c:pt>
                <c:pt idx="1624">
                  <c:v>41367</c:v>
                </c:pt>
                <c:pt idx="1625">
                  <c:v>41371</c:v>
                </c:pt>
                <c:pt idx="1626">
                  <c:v>41372</c:v>
                </c:pt>
                <c:pt idx="1627">
                  <c:v>41373</c:v>
                </c:pt>
                <c:pt idx="1628">
                  <c:v>41374</c:v>
                </c:pt>
                <c:pt idx="1629">
                  <c:v>41375</c:v>
                </c:pt>
                <c:pt idx="1630">
                  <c:v>41376</c:v>
                </c:pt>
                <c:pt idx="1631">
                  <c:v>41379</c:v>
                </c:pt>
                <c:pt idx="1632">
                  <c:v>41380</c:v>
                </c:pt>
                <c:pt idx="1633">
                  <c:v>41381</c:v>
                </c:pt>
                <c:pt idx="1634">
                  <c:v>41382</c:v>
                </c:pt>
                <c:pt idx="1635">
                  <c:v>41383</c:v>
                </c:pt>
                <c:pt idx="1636">
                  <c:v>41386</c:v>
                </c:pt>
                <c:pt idx="1637">
                  <c:v>41387</c:v>
                </c:pt>
                <c:pt idx="1638">
                  <c:v>41388</c:v>
                </c:pt>
                <c:pt idx="1639">
                  <c:v>41389</c:v>
                </c:pt>
                <c:pt idx="1640">
                  <c:v>41390</c:v>
                </c:pt>
                <c:pt idx="1641">
                  <c:v>41391</c:v>
                </c:pt>
                <c:pt idx="1642">
                  <c:v>41392</c:v>
                </c:pt>
                <c:pt idx="1643">
                  <c:v>41396</c:v>
                </c:pt>
                <c:pt idx="1644">
                  <c:v>41397</c:v>
                </c:pt>
                <c:pt idx="1645">
                  <c:v>41400</c:v>
                </c:pt>
                <c:pt idx="1646">
                  <c:v>41401</c:v>
                </c:pt>
                <c:pt idx="1647">
                  <c:v>41402</c:v>
                </c:pt>
                <c:pt idx="1648">
                  <c:v>41403</c:v>
                </c:pt>
                <c:pt idx="1649">
                  <c:v>41404</c:v>
                </c:pt>
                <c:pt idx="1650">
                  <c:v>41407</c:v>
                </c:pt>
                <c:pt idx="1651">
                  <c:v>41408</c:v>
                </c:pt>
                <c:pt idx="1652">
                  <c:v>41409</c:v>
                </c:pt>
                <c:pt idx="1653">
                  <c:v>41410</c:v>
                </c:pt>
                <c:pt idx="1654">
                  <c:v>41411</c:v>
                </c:pt>
                <c:pt idx="1655">
                  <c:v>41414</c:v>
                </c:pt>
                <c:pt idx="1656">
                  <c:v>41415</c:v>
                </c:pt>
                <c:pt idx="1657">
                  <c:v>41416</c:v>
                </c:pt>
                <c:pt idx="1658">
                  <c:v>41417</c:v>
                </c:pt>
                <c:pt idx="1659">
                  <c:v>41418</c:v>
                </c:pt>
                <c:pt idx="1660">
                  <c:v>41421</c:v>
                </c:pt>
                <c:pt idx="1661">
                  <c:v>41422</c:v>
                </c:pt>
                <c:pt idx="1662">
                  <c:v>41423</c:v>
                </c:pt>
                <c:pt idx="1663">
                  <c:v>41424</c:v>
                </c:pt>
                <c:pt idx="1664">
                  <c:v>41425</c:v>
                </c:pt>
                <c:pt idx="1665">
                  <c:v>41428</c:v>
                </c:pt>
                <c:pt idx="1666">
                  <c:v>41429</c:v>
                </c:pt>
                <c:pt idx="1667">
                  <c:v>41430</c:v>
                </c:pt>
                <c:pt idx="1668">
                  <c:v>41431</c:v>
                </c:pt>
                <c:pt idx="1669">
                  <c:v>41432</c:v>
                </c:pt>
                <c:pt idx="1670">
                  <c:v>41433</c:v>
                </c:pt>
                <c:pt idx="1671">
                  <c:v>41434</c:v>
                </c:pt>
                <c:pt idx="1672">
                  <c:v>41438</c:v>
                </c:pt>
                <c:pt idx="1673">
                  <c:v>41439</c:v>
                </c:pt>
                <c:pt idx="1674">
                  <c:v>41442</c:v>
                </c:pt>
                <c:pt idx="1675">
                  <c:v>41443</c:v>
                </c:pt>
                <c:pt idx="1676">
                  <c:v>41444</c:v>
                </c:pt>
                <c:pt idx="1677">
                  <c:v>41445</c:v>
                </c:pt>
                <c:pt idx="1678">
                  <c:v>41446</c:v>
                </c:pt>
                <c:pt idx="1679">
                  <c:v>41449</c:v>
                </c:pt>
                <c:pt idx="1680">
                  <c:v>41450</c:v>
                </c:pt>
                <c:pt idx="1681">
                  <c:v>41451</c:v>
                </c:pt>
                <c:pt idx="1682">
                  <c:v>41452</c:v>
                </c:pt>
                <c:pt idx="1683">
                  <c:v>41453</c:v>
                </c:pt>
                <c:pt idx="1684">
                  <c:v>41456</c:v>
                </c:pt>
                <c:pt idx="1685">
                  <c:v>41457</c:v>
                </c:pt>
                <c:pt idx="1686">
                  <c:v>41458</c:v>
                </c:pt>
                <c:pt idx="1687">
                  <c:v>41459</c:v>
                </c:pt>
                <c:pt idx="1688">
                  <c:v>41460</c:v>
                </c:pt>
                <c:pt idx="1689">
                  <c:v>41463</c:v>
                </c:pt>
                <c:pt idx="1690">
                  <c:v>41464</c:v>
                </c:pt>
                <c:pt idx="1691">
                  <c:v>41465</c:v>
                </c:pt>
                <c:pt idx="1692">
                  <c:v>41466</c:v>
                </c:pt>
                <c:pt idx="1693">
                  <c:v>41467</c:v>
                </c:pt>
                <c:pt idx="1694">
                  <c:v>41470</c:v>
                </c:pt>
                <c:pt idx="1695">
                  <c:v>41471</c:v>
                </c:pt>
                <c:pt idx="1696">
                  <c:v>41472</c:v>
                </c:pt>
                <c:pt idx="1697">
                  <c:v>41473</c:v>
                </c:pt>
                <c:pt idx="1698">
                  <c:v>41474</c:v>
                </c:pt>
                <c:pt idx="1699">
                  <c:v>41477</c:v>
                </c:pt>
                <c:pt idx="1700">
                  <c:v>41478</c:v>
                </c:pt>
                <c:pt idx="1701">
                  <c:v>41479</c:v>
                </c:pt>
                <c:pt idx="1702">
                  <c:v>41480</c:v>
                </c:pt>
                <c:pt idx="1703">
                  <c:v>41481</c:v>
                </c:pt>
                <c:pt idx="1704">
                  <c:v>41484</c:v>
                </c:pt>
                <c:pt idx="1705">
                  <c:v>41485</c:v>
                </c:pt>
                <c:pt idx="1706">
                  <c:v>41486</c:v>
                </c:pt>
                <c:pt idx="1707">
                  <c:v>41487</c:v>
                </c:pt>
                <c:pt idx="1708">
                  <c:v>41488</c:v>
                </c:pt>
                <c:pt idx="1709">
                  <c:v>41491</c:v>
                </c:pt>
                <c:pt idx="1710">
                  <c:v>41492</c:v>
                </c:pt>
                <c:pt idx="1711">
                  <c:v>41493</c:v>
                </c:pt>
                <c:pt idx="1712">
                  <c:v>41494</c:v>
                </c:pt>
                <c:pt idx="1713">
                  <c:v>41495</c:v>
                </c:pt>
                <c:pt idx="1714">
                  <c:v>41498</c:v>
                </c:pt>
                <c:pt idx="1715">
                  <c:v>41499</c:v>
                </c:pt>
                <c:pt idx="1716">
                  <c:v>41500</c:v>
                </c:pt>
                <c:pt idx="1717">
                  <c:v>41501</c:v>
                </c:pt>
                <c:pt idx="1718">
                  <c:v>41502</c:v>
                </c:pt>
                <c:pt idx="1719">
                  <c:v>41505</c:v>
                </c:pt>
                <c:pt idx="1720">
                  <c:v>41506</c:v>
                </c:pt>
                <c:pt idx="1721">
                  <c:v>41507</c:v>
                </c:pt>
                <c:pt idx="1722">
                  <c:v>41508</c:v>
                </c:pt>
                <c:pt idx="1723">
                  <c:v>41509</c:v>
                </c:pt>
                <c:pt idx="1724">
                  <c:v>41512</c:v>
                </c:pt>
                <c:pt idx="1725">
                  <c:v>41513</c:v>
                </c:pt>
                <c:pt idx="1726">
                  <c:v>41514</c:v>
                </c:pt>
                <c:pt idx="1727">
                  <c:v>41515</c:v>
                </c:pt>
                <c:pt idx="1728">
                  <c:v>41516</c:v>
                </c:pt>
                <c:pt idx="1729">
                  <c:v>41519</c:v>
                </c:pt>
                <c:pt idx="1730">
                  <c:v>41520</c:v>
                </c:pt>
                <c:pt idx="1731">
                  <c:v>41521</c:v>
                </c:pt>
                <c:pt idx="1732">
                  <c:v>41522</c:v>
                </c:pt>
                <c:pt idx="1733">
                  <c:v>41523</c:v>
                </c:pt>
                <c:pt idx="1734">
                  <c:v>41526</c:v>
                </c:pt>
                <c:pt idx="1735">
                  <c:v>41527</c:v>
                </c:pt>
                <c:pt idx="1736">
                  <c:v>41528</c:v>
                </c:pt>
                <c:pt idx="1737">
                  <c:v>41529</c:v>
                </c:pt>
                <c:pt idx="1738">
                  <c:v>41530</c:v>
                </c:pt>
                <c:pt idx="1739">
                  <c:v>41533</c:v>
                </c:pt>
                <c:pt idx="1740">
                  <c:v>41534</c:v>
                </c:pt>
                <c:pt idx="1741">
                  <c:v>41535</c:v>
                </c:pt>
                <c:pt idx="1742">
                  <c:v>41536</c:v>
                </c:pt>
                <c:pt idx="1743">
                  <c:v>41537</c:v>
                </c:pt>
                <c:pt idx="1744">
                  <c:v>41539</c:v>
                </c:pt>
                <c:pt idx="1745">
                  <c:v>41540</c:v>
                </c:pt>
                <c:pt idx="1746">
                  <c:v>41541</c:v>
                </c:pt>
                <c:pt idx="1747">
                  <c:v>41542</c:v>
                </c:pt>
                <c:pt idx="1748">
                  <c:v>41543</c:v>
                </c:pt>
                <c:pt idx="1749">
                  <c:v>41544</c:v>
                </c:pt>
                <c:pt idx="1750">
                  <c:v>41546</c:v>
                </c:pt>
                <c:pt idx="1751">
                  <c:v>41547</c:v>
                </c:pt>
                <c:pt idx="1752">
                  <c:v>41554</c:v>
                </c:pt>
                <c:pt idx="1753">
                  <c:v>41555</c:v>
                </c:pt>
                <c:pt idx="1754">
                  <c:v>41556</c:v>
                </c:pt>
                <c:pt idx="1755">
                  <c:v>41557</c:v>
                </c:pt>
                <c:pt idx="1756">
                  <c:v>41558</c:v>
                </c:pt>
                <c:pt idx="1757">
                  <c:v>41559</c:v>
                </c:pt>
                <c:pt idx="1758">
                  <c:v>41561</c:v>
                </c:pt>
                <c:pt idx="1759">
                  <c:v>41562</c:v>
                </c:pt>
                <c:pt idx="1760">
                  <c:v>41563</c:v>
                </c:pt>
                <c:pt idx="1761">
                  <c:v>41564</c:v>
                </c:pt>
                <c:pt idx="1762">
                  <c:v>41565</c:v>
                </c:pt>
                <c:pt idx="1763">
                  <c:v>41568</c:v>
                </c:pt>
                <c:pt idx="1764">
                  <c:v>41569</c:v>
                </c:pt>
                <c:pt idx="1765">
                  <c:v>41570</c:v>
                </c:pt>
                <c:pt idx="1766">
                  <c:v>41571</c:v>
                </c:pt>
                <c:pt idx="1767">
                  <c:v>41572</c:v>
                </c:pt>
                <c:pt idx="1768">
                  <c:v>41575</c:v>
                </c:pt>
                <c:pt idx="1769">
                  <c:v>41576</c:v>
                </c:pt>
                <c:pt idx="1770">
                  <c:v>41577</c:v>
                </c:pt>
                <c:pt idx="1771">
                  <c:v>41578</c:v>
                </c:pt>
                <c:pt idx="1772">
                  <c:v>41579</c:v>
                </c:pt>
                <c:pt idx="1773">
                  <c:v>41582</c:v>
                </c:pt>
                <c:pt idx="1774">
                  <c:v>41583</c:v>
                </c:pt>
                <c:pt idx="1775">
                  <c:v>41584</c:v>
                </c:pt>
                <c:pt idx="1776">
                  <c:v>41585</c:v>
                </c:pt>
                <c:pt idx="1777">
                  <c:v>41586</c:v>
                </c:pt>
                <c:pt idx="1778">
                  <c:v>41589</c:v>
                </c:pt>
                <c:pt idx="1779">
                  <c:v>41590</c:v>
                </c:pt>
                <c:pt idx="1780">
                  <c:v>41591</c:v>
                </c:pt>
                <c:pt idx="1781">
                  <c:v>41592</c:v>
                </c:pt>
                <c:pt idx="1782">
                  <c:v>41593</c:v>
                </c:pt>
                <c:pt idx="1783">
                  <c:v>41596</c:v>
                </c:pt>
                <c:pt idx="1784">
                  <c:v>41597</c:v>
                </c:pt>
                <c:pt idx="1785">
                  <c:v>41598</c:v>
                </c:pt>
                <c:pt idx="1786">
                  <c:v>41599</c:v>
                </c:pt>
                <c:pt idx="1787">
                  <c:v>41600</c:v>
                </c:pt>
                <c:pt idx="1788">
                  <c:v>41603</c:v>
                </c:pt>
                <c:pt idx="1789">
                  <c:v>41604</c:v>
                </c:pt>
                <c:pt idx="1790">
                  <c:v>41605</c:v>
                </c:pt>
                <c:pt idx="1791">
                  <c:v>41606</c:v>
                </c:pt>
                <c:pt idx="1792">
                  <c:v>41607</c:v>
                </c:pt>
                <c:pt idx="1793">
                  <c:v>41610</c:v>
                </c:pt>
                <c:pt idx="1794">
                  <c:v>41611</c:v>
                </c:pt>
                <c:pt idx="1795">
                  <c:v>41612</c:v>
                </c:pt>
                <c:pt idx="1796">
                  <c:v>41613</c:v>
                </c:pt>
                <c:pt idx="1797">
                  <c:v>41614</c:v>
                </c:pt>
                <c:pt idx="1798">
                  <c:v>41617</c:v>
                </c:pt>
                <c:pt idx="1799">
                  <c:v>41618</c:v>
                </c:pt>
                <c:pt idx="1800">
                  <c:v>41619</c:v>
                </c:pt>
                <c:pt idx="1801">
                  <c:v>41620</c:v>
                </c:pt>
                <c:pt idx="1802">
                  <c:v>41621</c:v>
                </c:pt>
                <c:pt idx="1803">
                  <c:v>41624</c:v>
                </c:pt>
                <c:pt idx="1804">
                  <c:v>41625</c:v>
                </c:pt>
                <c:pt idx="1805">
                  <c:v>41626</c:v>
                </c:pt>
                <c:pt idx="1806">
                  <c:v>41627</c:v>
                </c:pt>
                <c:pt idx="1807">
                  <c:v>41628</c:v>
                </c:pt>
                <c:pt idx="1808">
                  <c:v>41631</c:v>
                </c:pt>
                <c:pt idx="1809">
                  <c:v>41632</c:v>
                </c:pt>
                <c:pt idx="1810">
                  <c:v>41633</c:v>
                </c:pt>
                <c:pt idx="1811">
                  <c:v>41634</c:v>
                </c:pt>
                <c:pt idx="1812">
                  <c:v>41635</c:v>
                </c:pt>
                <c:pt idx="1813">
                  <c:v>41638</c:v>
                </c:pt>
                <c:pt idx="1814">
                  <c:v>41639</c:v>
                </c:pt>
                <c:pt idx="1815">
                  <c:v>41640</c:v>
                </c:pt>
                <c:pt idx="1816">
                  <c:v>41641</c:v>
                </c:pt>
                <c:pt idx="1817">
                  <c:v>41642</c:v>
                </c:pt>
                <c:pt idx="1818">
                  <c:v>41645</c:v>
                </c:pt>
                <c:pt idx="1819">
                  <c:v>41646</c:v>
                </c:pt>
                <c:pt idx="1820">
                  <c:v>41647</c:v>
                </c:pt>
                <c:pt idx="1821">
                  <c:v>41648</c:v>
                </c:pt>
                <c:pt idx="1822">
                  <c:v>41649</c:v>
                </c:pt>
                <c:pt idx="1823">
                  <c:v>41652</c:v>
                </c:pt>
                <c:pt idx="1824">
                  <c:v>41653</c:v>
                </c:pt>
                <c:pt idx="1825">
                  <c:v>41654</c:v>
                </c:pt>
                <c:pt idx="1826">
                  <c:v>41655</c:v>
                </c:pt>
                <c:pt idx="1827">
                  <c:v>41656</c:v>
                </c:pt>
                <c:pt idx="1828">
                  <c:v>41659</c:v>
                </c:pt>
                <c:pt idx="1829">
                  <c:v>41660</c:v>
                </c:pt>
                <c:pt idx="1830">
                  <c:v>41661</c:v>
                </c:pt>
                <c:pt idx="1831">
                  <c:v>41662</c:v>
                </c:pt>
                <c:pt idx="1832">
                  <c:v>41663</c:v>
                </c:pt>
                <c:pt idx="1833">
                  <c:v>41665</c:v>
                </c:pt>
                <c:pt idx="1834">
                  <c:v>41666</c:v>
                </c:pt>
                <c:pt idx="1835">
                  <c:v>41667</c:v>
                </c:pt>
                <c:pt idx="1836">
                  <c:v>41668</c:v>
                </c:pt>
                <c:pt idx="1837">
                  <c:v>41669</c:v>
                </c:pt>
                <c:pt idx="1838">
                  <c:v>41673</c:v>
                </c:pt>
                <c:pt idx="1839">
                  <c:v>41674</c:v>
                </c:pt>
                <c:pt idx="1840">
                  <c:v>41675</c:v>
                </c:pt>
                <c:pt idx="1841">
                  <c:v>41676</c:v>
                </c:pt>
                <c:pt idx="1842">
                  <c:v>41677</c:v>
                </c:pt>
                <c:pt idx="1843">
                  <c:v>41678</c:v>
                </c:pt>
                <c:pt idx="1844">
                  <c:v>41680</c:v>
                </c:pt>
                <c:pt idx="1845">
                  <c:v>41681</c:v>
                </c:pt>
                <c:pt idx="1846">
                  <c:v>41682</c:v>
                </c:pt>
                <c:pt idx="1847">
                  <c:v>41683</c:v>
                </c:pt>
                <c:pt idx="1848">
                  <c:v>41684</c:v>
                </c:pt>
                <c:pt idx="1849">
                  <c:v>41687</c:v>
                </c:pt>
                <c:pt idx="1850">
                  <c:v>41688</c:v>
                </c:pt>
                <c:pt idx="1851">
                  <c:v>41689</c:v>
                </c:pt>
                <c:pt idx="1852">
                  <c:v>41690</c:v>
                </c:pt>
                <c:pt idx="1853">
                  <c:v>41691</c:v>
                </c:pt>
                <c:pt idx="1854">
                  <c:v>41694</c:v>
                </c:pt>
                <c:pt idx="1855">
                  <c:v>41695</c:v>
                </c:pt>
                <c:pt idx="1856">
                  <c:v>41696</c:v>
                </c:pt>
                <c:pt idx="1857">
                  <c:v>41697</c:v>
                </c:pt>
                <c:pt idx="1858">
                  <c:v>41698</c:v>
                </c:pt>
                <c:pt idx="1859">
                  <c:v>41701</c:v>
                </c:pt>
                <c:pt idx="1860">
                  <c:v>41702</c:v>
                </c:pt>
                <c:pt idx="1861">
                  <c:v>41703</c:v>
                </c:pt>
                <c:pt idx="1862">
                  <c:v>41704</c:v>
                </c:pt>
                <c:pt idx="1863">
                  <c:v>41705</c:v>
                </c:pt>
                <c:pt idx="1864">
                  <c:v>41708</c:v>
                </c:pt>
                <c:pt idx="1865">
                  <c:v>41709</c:v>
                </c:pt>
                <c:pt idx="1866">
                  <c:v>41710</c:v>
                </c:pt>
                <c:pt idx="1867">
                  <c:v>41711</c:v>
                </c:pt>
                <c:pt idx="1868">
                  <c:v>41712</c:v>
                </c:pt>
                <c:pt idx="1869">
                  <c:v>41715</c:v>
                </c:pt>
                <c:pt idx="1870">
                  <c:v>41716</c:v>
                </c:pt>
                <c:pt idx="1871">
                  <c:v>41717</c:v>
                </c:pt>
                <c:pt idx="1872">
                  <c:v>41718</c:v>
                </c:pt>
                <c:pt idx="1873">
                  <c:v>41719</c:v>
                </c:pt>
                <c:pt idx="1874">
                  <c:v>41722</c:v>
                </c:pt>
                <c:pt idx="1875">
                  <c:v>41723</c:v>
                </c:pt>
                <c:pt idx="1876">
                  <c:v>41724</c:v>
                </c:pt>
                <c:pt idx="1877">
                  <c:v>41725</c:v>
                </c:pt>
                <c:pt idx="1878">
                  <c:v>41726</c:v>
                </c:pt>
                <c:pt idx="1879">
                  <c:v>41729</c:v>
                </c:pt>
                <c:pt idx="1880">
                  <c:v>41730</c:v>
                </c:pt>
                <c:pt idx="1881">
                  <c:v>41731</c:v>
                </c:pt>
                <c:pt idx="1882">
                  <c:v>41732</c:v>
                </c:pt>
                <c:pt idx="1883">
                  <c:v>41733</c:v>
                </c:pt>
                <c:pt idx="1884">
                  <c:v>41736</c:v>
                </c:pt>
                <c:pt idx="1885">
                  <c:v>41737</c:v>
                </c:pt>
                <c:pt idx="1886">
                  <c:v>41738</c:v>
                </c:pt>
                <c:pt idx="1887">
                  <c:v>41739</c:v>
                </c:pt>
                <c:pt idx="1888">
                  <c:v>41740</c:v>
                </c:pt>
                <c:pt idx="1889">
                  <c:v>41743</c:v>
                </c:pt>
                <c:pt idx="1890">
                  <c:v>41744</c:v>
                </c:pt>
                <c:pt idx="1891">
                  <c:v>41745</c:v>
                </c:pt>
                <c:pt idx="1892">
                  <c:v>41746</c:v>
                </c:pt>
                <c:pt idx="1893">
                  <c:v>41747</c:v>
                </c:pt>
                <c:pt idx="1894">
                  <c:v>41750</c:v>
                </c:pt>
                <c:pt idx="1895">
                  <c:v>41751</c:v>
                </c:pt>
                <c:pt idx="1896">
                  <c:v>41752</c:v>
                </c:pt>
                <c:pt idx="1897">
                  <c:v>41753</c:v>
                </c:pt>
                <c:pt idx="1898">
                  <c:v>41754</c:v>
                </c:pt>
                <c:pt idx="1899">
                  <c:v>41757</c:v>
                </c:pt>
                <c:pt idx="1900">
                  <c:v>41758</c:v>
                </c:pt>
                <c:pt idx="1901">
                  <c:v>41759</c:v>
                </c:pt>
                <c:pt idx="1902">
                  <c:v>41760</c:v>
                </c:pt>
                <c:pt idx="1903">
                  <c:v>41761</c:v>
                </c:pt>
                <c:pt idx="1904">
                  <c:v>41763</c:v>
                </c:pt>
                <c:pt idx="1905">
                  <c:v>41764</c:v>
                </c:pt>
                <c:pt idx="1906">
                  <c:v>41765</c:v>
                </c:pt>
                <c:pt idx="1907">
                  <c:v>41766</c:v>
                </c:pt>
                <c:pt idx="1908">
                  <c:v>41767</c:v>
                </c:pt>
                <c:pt idx="1909">
                  <c:v>41768</c:v>
                </c:pt>
                <c:pt idx="1910">
                  <c:v>41771</c:v>
                </c:pt>
                <c:pt idx="1911">
                  <c:v>41772</c:v>
                </c:pt>
                <c:pt idx="1912">
                  <c:v>41773</c:v>
                </c:pt>
                <c:pt idx="1913">
                  <c:v>41774</c:v>
                </c:pt>
                <c:pt idx="1914">
                  <c:v>41775</c:v>
                </c:pt>
                <c:pt idx="1915">
                  <c:v>41778</c:v>
                </c:pt>
                <c:pt idx="1916">
                  <c:v>41779</c:v>
                </c:pt>
                <c:pt idx="1917">
                  <c:v>41780</c:v>
                </c:pt>
                <c:pt idx="1918">
                  <c:v>41781</c:v>
                </c:pt>
                <c:pt idx="1919">
                  <c:v>41782</c:v>
                </c:pt>
                <c:pt idx="1920">
                  <c:v>41785</c:v>
                </c:pt>
                <c:pt idx="1921">
                  <c:v>41786</c:v>
                </c:pt>
                <c:pt idx="1922">
                  <c:v>41787</c:v>
                </c:pt>
                <c:pt idx="1923">
                  <c:v>41788</c:v>
                </c:pt>
                <c:pt idx="1924">
                  <c:v>41789</c:v>
                </c:pt>
                <c:pt idx="1925">
                  <c:v>41792</c:v>
                </c:pt>
                <c:pt idx="1926">
                  <c:v>41793</c:v>
                </c:pt>
                <c:pt idx="1927">
                  <c:v>41794</c:v>
                </c:pt>
                <c:pt idx="1928">
                  <c:v>41795</c:v>
                </c:pt>
                <c:pt idx="1929">
                  <c:v>41796</c:v>
                </c:pt>
                <c:pt idx="1930">
                  <c:v>41799</c:v>
                </c:pt>
                <c:pt idx="1931">
                  <c:v>41800</c:v>
                </c:pt>
                <c:pt idx="1932">
                  <c:v>41801</c:v>
                </c:pt>
                <c:pt idx="1933">
                  <c:v>41802</c:v>
                </c:pt>
                <c:pt idx="1934">
                  <c:v>41803</c:v>
                </c:pt>
                <c:pt idx="1935">
                  <c:v>41806</c:v>
                </c:pt>
                <c:pt idx="1936">
                  <c:v>41807</c:v>
                </c:pt>
                <c:pt idx="1937">
                  <c:v>41808</c:v>
                </c:pt>
                <c:pt idx="1938">
                  <c:v>41809</c:v>
                </c:pt>
                <c:pt idx="1939">
                  <c:v>41810</c:v>
                </c:pt>
                <c:pt idx="1940">
                  <c:v>41813</c:v>
                </c:pt>
                <c:pt idx="1941">
                  <c:v>41814</c:v>
                </c:pt>
                <c:pt idx="1942">
                  <c:v>41815</c:v>
                </c:pt>
                <c:pt idx="1943">
                  <c:v>41816</c:v>
                </c:pt>
                <c:pt idx="1944">
                  <c:v>41817</c:v>
                </c:pt>
                <c:pt idx="1945">
                  <c:v>41820</c:v>
                </c:pt>
                <c:pt idx="1946">
                  <c:v>41821</c:v>
                </c:pt>
                <c:pt idx="1947">
                  <c:v>41822</c:v>
                </c:pt>
                <c:pt idx="1948">
                  <c:v>41823</c:v>
                </c:pt>
                <c:pt idx="1949">
                  <c:v>41824</c:v>
                </c:pt>
                <c:pt idx="1950">
                  <c:v>41827</c:v>
                </c:pt>
                <c:pt idx="1951">
                  <c:v>41828</c:v>
                </c:pt>
                <c:pt idx="1952">
                  <c:v>41829</c:v>
                </c:pt>
                <c:pt idx="1953">
                  <c:v>41830</c:v>
                </c:pt>
                <c:pt idx="1954">
                  <c:v>41831</c:v>
                </c:pt>
                <c:pt idx="1955">
                  <c:v>41834</c:v>
                </c:pt>
                <c:pt idx="1956">
                  <c:v>41835</c:v>
                </c:pt>
                <c:pt idx="1957">
                  <c:v>41836</c:v>
                </c:pt>
                <c:pt idx="1958">
                  <c:v>41837</c:v>
                </c:pt>
                <c:pt idx="1959">
                  <c:v>41838</c:v>
                </c:pt>
                <c:pt idx="1960">
                  <c:v>41841</c:v>
                </c:pt>
                <c:pt idx="1961">
                  <c:v>41842</c:v>
                </c:pt>
                <c:pt idx="1962">
                  <c:v>41843</c:v>
                </c:pt>
                <c:pt idx="1963">
                  <c:v>41844</c:v>
                </c:pt>
                <c:pt idx="1964">
                  <c:v>41845</c:v>
                </c:pt>
                <c:pt idx="1965">
                  <c:v>41848</c:v>
                </c:pt>
                <c:pt idx="1966">
                  <c:v>41849</c:v>
                </c:pt>
                <c:pt idx="1967">
                  <c:v>41850</c:v>
                </c:pt>
                <c:pt idx="1968">
                  <c:v>41851</c:v>
                </c:pt>
                <c:pt idx="1969">
                  <c:v>41852</c:v>
                </c:pt>
                <c:pt idx="1970">
                  <c:v>41855</c:v>
                </c:pt>
                <c:pt idx="1971">
                  <c:v>41856</c:v>
                </c:pt>
                <c:pt idx="1972">
                  <c:v>41857</c:v>
                </c:pt>
                <c:pt idx="1973">
                  <c:v>41858</c:v>
                </c:pt>
                <c:pt idx="1974">
                  <c:v>41859</c:v>
                </c:pt>
                <c:pt idx="1975">
                  <c:v>41862</c:v>
                </c:pt>
                <c:pt idx="1976">
                  <c:v>41863</c:v>
                </c:pt>
                <c:pt idx="1977">
                  <c:v>41864</c:v>
                </c:pt>
                <c:pt idx="1978">
                  <c:v>41865</c:v>
                </c:pt>
                <c:pt idx="1979">
                  <c:v>41866</c:v>
                </c:pt>
                <c:pt idx="1980">
                  <c:v>41869</c:v>
                </c:pt>
                <c:pt idx="1981">
                  <c:v>41870</c:v>
                </c:pt>
                <c:pt idx="1982">
                  <c:v>41871</c:v>
                </c:pt>
                <c:pt idx="1983">
                  <c:v>41872</c:v>
                </c:pt>
                <c:pt idx="1984">
                  <c:v>41873</c:v>
                </c:pt>
                <c:pt idx="1985">
                  <c:v>41876</c:v>
                </c:pt>
                <c:pt idx="1986">
                  <c:v>41877</c:v>
                </c:pt>
                <c:pt idx="1987">
                  <c:v>41878</c:v>
                </c:pt>
                <c:pt idx="1988">
                  <c:v>41879</c:v>
                </c:pt>
                <c:pt idx="1989">
                  <c:v>41880</c:v>
                </c:pt>
                <c:pt idx="1990">
                  <c:v>41883</c:v>
                </c:pt>
                <c:pt idx="1991">
                  <c:v>41884</c:v>
                </c:pt>
                <c:pt idx="1992">
                  <c:v>41885</c:v>
                </c:pt>
                <c:pt idx="1993">
                  <c:v>41886</c:v>
                </c:pt>
                <c:pt idx="1994">
                  <c:v>41887</c:v>
                </c:pt>
                <c:pt idx="1995">
                  <c:v>41890</c:v>
                </c:pt>
                <c:pt idx="1996">
                  <c:v>41891</c:v>
                </c:pt>
                <c:pt idx="1997">
                  <c:v>41892</c:v>
                </c:pt>
                <c:pt idx="1998">
                  <c:v>41893</c:v>
                </c:pt>
                <c:pt idx="1999">
                  <c:v>41894</c:v>
                </c:pt>
                <c:pt idx="2000">
                  <c:v>41897</c:v>
                </c:pt>
                <c:pt idx="2001">
                  <c:v>41898</c:v>
                </c:pt>
                <c:pt idx="2002">
                  <c:v>41899</c:v>
                </c:pt>
                <c:pt idx="2003">
                  <c:v>41900</c:v>
                </c:pt>
                <c:pt idx="2004">
                  <c:v>41901</c:v>
                </c:pt>
                <c:pt idx="2005">
                  <c:v>41904</c:v>
                </c:pt>
                <c:pt idx="2006">
                  <c:v>41905</c:v>
                </c:pt>
                <c:pt idx="2007">
                  <c:v>41906</c:v>
                </c:pt>
                <c:pt idx="2008">
                  <c:v>41907</c:v>
                </c:pt>
                <c:pt idx="2009">
                  <c:v>41908</c:v>
                </c:pt>
                <c:pt idx="2010">
                  <c:v>41910</c:v>
                </c:pt>
                <c:pt idx="2011">
                  <c:v>41911</c:v>
                </c:pt>
                <c:pt idx="2012">
                  <c:v>41912</c:v>
                </c:pt>
                <c:pt idx="2013">
                  <c:v>41918</c:v>
                </c:pt>
                <c:pt idx="2014">
                  <c:v>41919</c:v>
                </c:pt>
                <c:pt idx="2015">
                  <c:v>41920</c:v>
                </c:pt>
                <c:pt idx="2016">
                  <c:v>41921</c:v>
                </c:pt>
                <c:pt idx="2017">
                  <c:v>41922</c:v>
                </c:pt>
                <c:pt idx="2018">
                  <c:v>41923</c:v>
                </c:pt>
                <c:pt idx="2019">
                  <c:v>41925</c:v>
                </c:pt>
                <c:pt idx="2020">
                  <c:v>41926</c:v>
                </c:pt>
                <c:pt idx="2021">
                  <c:v>41927</c:v>
                </c:pt>
                <c:pt idx="2022">
                  <c:v>41928</c:v>
                </c:pt>
                <c:pt idx="2023">
                  <c:v>41929</c:v>
                </c:pt>
                <c:pt idx="2024">
                  <c:v>41932</c:v>
                </c:pt>
                <c:pt idx="2025">
                  <c:v>41933</c:v>
                </c:pt>
                <c:pt idx="2026">
                  <c:v>41934</c:v>
                </c:pt>
                <c:pt idx="2027">
                  <c:v>41935</c:v>
                </c:pt>
                <c:pt idx="2028">
                  <c:v>41936</c:v>
                </c:pt>
                <c:pt idx="2029">
                  <c:v>41939</c:v>
                </c:pt>
                <c:pt idx="2030">
                  <c:v>41940</c:v>
                </c:pt>
                <c:pt idx="2031">
                  <c:v>41941</c:v>
                </c:pt>
                <c:pt idx="2032">
                  <c:v>41942</c:v>
                </c:pt>
                <c:pt idx="2033">
                  <c:v>41943</c:v>
                </c:pt>
                <c:pt idx="2034">
                  <c:v>41946</c:v>
                </c:pt>
                <c:pt idx="2035">
                  <c:v>41947</c:v>
                </c:pt>
                <c:pt idx="2036">
                  <c:v>41948</c:v>
                </c:pt>
                <c:pt idx="2037">
                  <c:v>41949</c:v>
                </c:pt>
                <c:pt idx="2038">
                  <c:v>41950</c:v>
                </c:pt>
                <c:pt idx="2039">
                  <c:v>41953</c:v>
                </c:pt>
                <c:pt idx="2040">
                  <c:v>41954</c:v>
                </c:pt>
                <c:pt idx="2041">
                  <c:v>41955</c:v>
                </c:pt>
                <c:pt idx="2042">
                  <c:v>41956</c:v>
                </c:pt>
                <c:pt idx="2043">
                  <c:v>41957</c:v>
                </c:pt>
                <c:pt idx="2044">
                  <c:v>41960</c:v>
                </c:pt>
                <c:pt idx="2045">
                  <c:v>41961</c:v>
                </c:pt>
                <c:pt idx="2046">
                  <c:v>41962</c:v>
                </c:pt>
                <c:pt idx="2047">
                  <c:v>41963</c:v>
                </c:pt>
                <c:pt idx="2048">
                  <c:v>41964</c:v>
                </c:pt>
                <c:pt idx="2049">
                  <c:v>41967</c:v>
                </c:pt>
                <c:pt idx="2050">
                  <c:v>41968</c:v>
                </c:pt>
                <c:pt idx="2051">
                  <c:v>41969</c:v>
                </c:pt>
                <c:pt idx="2052">
                  <c:v>41970</c:v>
                </c:pt>
                <c:pt idx="2053">
                  <c:v>41971</c:v>
                </c:pt>
                <c:pt idx="2054">
                  <c:v>41974</c:v>
                </c:pt>
                <c:pt idx="2055">
                  <c:v>41975</c:v>
                </c:pt>
                <c:pt idx="2056">
                  <c:v>41976</c:v>
                </c:pt>
                <c:pt idx="2057">
                  <c:v>41977</c:v>
                </c:pt>
                <c:pt idx="2058">
                  <c:v>41978</c:v>
                </c:pt>
                <c:pt idx="2059">
                  <c:v>41981</c:v>
                </c:pt>
                <c:pt idx="2060">
                  <c:v>41982</c:v>
                </c:pt>
                <c:pt idx="2061">
                  <c:v>41983</c:v>
                </c:pt>
                <c:pt idx="2062">
                  <c:v>41984</c:v>
                </c:pt>
                <c:pt idx="2063">
                  <c:v>41985</c:v>
                </c:pt>
                <c:pt idx="2064">
                  <c:v>41988</c:v>
                </c:pt>
                <c:pt idx="2065">
                  <c:v>41989</c:v>
                </c:pt>
                <c:pt idx="2066">
                  <c:v>41990</c:v>
                </c:pt>
                <c:pt idx="2067">
                  <c:v>41991</c:v>
                </c:pt>
                <c:pt idx="2068">
                  <c:v>41992</c:v>
                </c:pt>
                <c:pt idx="2069">
                  <c:v>41995</c:v>
                </c:pt>
                <c:pt idx="2070">
                  <c:v>41996</c:v>
                </c:pt>
                <c:pt idx="2071">
                  <c:v>41997</c:v>
                </c:pt>
                <c:pt idx="2072">
                  <c:v>41998</c:v>
                </c:pt>
                <c:pt idx="2073">
                  <c:v>41999</c:v>
                </c:pt>
                <c:pt idx="2074">
                  <c:v>42002</c:v>
                </c:pt>
                <c:pt idx="2075">
                  <c:v>42003</c:v>
                </c:pt>
                <c:pt idx="2076">
                  <c:v>42004</c:v>
                </c:pt>
                <c:pt idx="2077">
                  <c:v>42005</c:v>
                </c:pt>
                <c:pt idx="2078">
                  <c:v>42006</c:v>
                </c:pt>
                <c:pt idx="2079">
                  <c:v>42008</c:v>
                </c:pt>
                <c:pt idx="2080">
                  <c:v>42009</c:v>
                </c:pt>
                <c:pt idx="2081">
                  <c:v>42010</c:v>
                </c:pt>
                <c:pt idx="2082">
                  <c:v>42011</c:v>
                </c:pt>
                <c:pt idx="2083">
                  <c:v>42012</c:v>
                </c:pt>
                <c:pt idx="2084">
                  <c:v>42013</c:v>
                </c:pt>
                <c:pt idx="2085">
                  <c:v>42016</c:v>
                </c:pt>
                <c:pt idx="2086">
                  <c:v>42017</c:v>
                </c:pt>
                <c:pt idx="2087">
                  <c:v>42018</c:v>
                </c:pt>
                <c:pt idx="2088">
                  <c:v>42019</c:v>
                </c:pt>
                <c:pt idx="2089">
                  <c:v>42020</c:v>
                </c:pt>
                <c:pt idx="2090">
                  <c:v>42023</c:v>
                </c:pt>
                <c:pt idx="2091">
                  <c:v>42024</c:v>
                </c:pt>
                <c:pt idx="2092">
                  <c:v>42025</c:v>
                </c:pt>
                <c:pt idx="2093">
                  <c:v>42026</c:v>
                </c:pt>
                <c:pt idx="2094">
                  <c:v>42027</c:v>
                </c:pt>
                <c:pt idx="2095">
                  <c:v>42030</c:v>
                </c:pt>
                <c:pt idx="2096">
                  <c:v>42031</c:v>
                </c:pt>
                <c:pt idx="2097">
                  <c:v>42032</c:v>
                </c:pt>
                <c:pt idx="2098">
                  <c:v>42033</c:v>
                </c:pt>
                <c:pt idx="2099">
                  <c:v>42034</c:v>
                </c:pt>
                <c:pt idx="2100">
                  <c:v>42037</c:v>
                </c:pt>
                <c:pt idx="2101">
                  <c:v>42038</c:v>
                </c:pt>
                <c:pt idx="2102">
                  <c:v>42039</c:v>
                </c:pt>
                <c:pt idx="2103">
                  <c:v>42040</c:v>
                </c:pt>
                <c:pt idx="2104">
                  <c:v>42041</c:v>
                </c:pt>
                <c:pt idx="2105">
                  <c:v>42044</c:v>
                </c:pt>
                <c:pt idx="2106">
                  <c:v>42045</c:v>
                </c:pt>
                <c:pt idx="2107">
                  <c:v>42046</c:v>
                </c:pt>
                <c:pt idx="2108">
                  <c:v>42047</c:v>
                </c:pt>
                <c:pt idx="2109">
                  <c:v>42048</c:v>
                </c:pt>
                <c:pt idx="2110">
                  <c:v>42050</c:v>
                </c:pt>
                <c:pt idx="2111">
                  <c:v>42051</c:v>
                </c:pt>
                <c:pt idx="2112">
                  <c:v>42052</c:v>
                </c:pt>
                <c:pt idx="2113">
                  <c:v>42058</c:v>
                </c:pt>
                <c:pt idx="2114">
                  <c:v>42059</c:v>
                </c:pt>
                <c:pt idx="2115">
                  <c:v>42060</c:v>
                </c:pt>
                <c:pt idx="2116">
                  <c:v>42061</c:v>
                </c:pt>
                <c:pt idx="2117">
                  <c:v>42062</c:v>
                </c:pt>
                <c:pt idx="2118">
                  <c:v>42063</c:v>
                </c:pt>
                <c:pt idx="2119">
                  <c:v>42065</c:v>
                </c:pt>
                <c:pt idx="2120">
                  <c:v>42066</c:v>
                </c:pt>
                <c:pt idx="2121">
                  <c:v>42067</c:v>
                </c:pt>
                <c:pt idx="2122">
                  <c:v>42068</c:v>
                </c:pt>
                <c:pt idx="2123">
                  <c:v>42069</c:v>
                </c:pt>
                <c:pt idx="2124">
                  <c:v>42072</c:v>
                </c:pt>
                <c:pt idx="2125">
                  <c:v>42073</c:v>
                </c:pt>
                <c:pt idx="2126">
                  <c:v>42074</c:v>
                </c:pt>
                <c:pt idx="2127">
                  <c:v>42075</c:v>
                </c:pt>
                <c:pt idx="2128">
                  <c:v>42076</c:v>
                </c:pt>
                <c:pt idx="2129">
                  <c:v>42079</c:v>
                </c:pt>
                <c:pt idx="2130">
                  <c:v>42080</c:v>
                </c:pt>
                <c:pt idx="2131">
                  <c:v>42081</c:v>
                </c:pt>
                <c:pt idx="2132">
                  <c:v>42082</c:v>
                </c:pt>
                <c:pt idx="2133">
                  <c:v>42083</c:v>
                </c:pt>
                <c:pt idx="2134">
                  <c:v>42086</c:v>
                </c:pt>
                <c:pt idx="2135">
                  <c:v>42087</c:v>
                </c:pt>
                <c:pt idx="2136">
                  <c:v>42088</c:v>
                </c:pt>
                <c:pt idx="2137">
                  <c:v>42089</c:v>
                </c:pt>
                <c:pt idx="2138">
                  <c:v>42090</c:v>
                </c:pt>
                <c:pt idx="2139">
                  <c:v>42093</c:v>
                </c:pt>
                <c:pt idx="2140">
                  <c:v>42094</c:v>
                </c:pt>
                <c:pt idx="2141">
                  <c:v>42095</c:v>
                </c:pt>
                <c:pt idx="2142">
                  <c:v>42096</c:v>
                </c:pt>
                <c:pt idx="2143">
                  <c:v>42097</c:v>
                </c:pt>
                <c:pt idx="2144">
                  <c:v>42100</c:v>
                </c:pt>
                <c:pt idx="2145">
                  <c:v>42101</c:v>
                </c:pt>
                <c:pt idx="2146">
                  <c:v>42102</c:v>
                </c:pt>
                <c:pt idx="2147">
                  <c:v>42103</c:v>
                </c:pt>
                <c:pt idx="2148">
                  <c:v>42104</c:v>
                </c:pt>
                <c:pt idx="2149">
                  <c:v>42107</c:v>
                </c:pt>
                <c:pt idx="2150">
                  <c:v>42108</c:v>
                </c:pt>
                <c:pt idx="2151">
                  <c:v>42109</c:v>
                </c:pt>
                <c:pt idx="2152">
                  <c:v>42110</c:v>
                </c:pt>
                <c:pt idx="2153">
                  <c:v>42111</c:v>
                </c:pt>
                <c:pt idx="2154">
                  <c:v>42114</c:v>
                </c:pt>
                <c:pt idx="2155">
                  <c:v>42115</c:v>
                </c:pt>
                <c:pt idx="2156">
                  <c:v>42116</c:v>
                </c:pt>
                <c:pt idx="2157">
                  <c:v>42117</c:v>
                </c:pt>
                <c:pt idx="2158">
                  <c:v>42118</c:v>
                </c:pt>
                <c:pt idx="2159">
                  <c:v>42121</c:v>
                </c:pt>
                <c:pt idx="2160">
                  <c:v>42122</c:v>
                </c:pt>
                <c:pt idx="2161">
                  <c:v>42123</c:v>
                </c:pt>
                <c:pt idx="2162">
                  <c:v>42124</c:v>
                </c:pt>
                <c:pt idx="2163">
                  <c:v>42128</c:v>
                </c:pt>
                <c:pt idx="2164">
                  <c:v>42129</c:v>
                </c:pt>
                <c:pt idx="2165">
                  <c:v>42130</c:v>
                </c:pt>
                <c:pt idx="2166">
                  <c:v>42131</c:v>
                </c:pt>
                <c:pt idx="2167">
                  <c:v>42132</c:v>
                </c:pt>
                <c:pt idx="2168">
                  <c:v>42135</c:v>
                </c:pt>
                <c:pt idx="2169">
                  <c:v>42136</c:v>
                </c:pt>
                <c:pt idx="2170">
                  <c:v>42137</c:v>
                </c:pt>
                <c:pt idx="2171">
                  <c:v>42138</c:v>
                </c:pt>
                <c:pt idx="2172">
                  <c:v>42139</c:v>
                </c:pt>
                <c:pt idx="2173">
                  <c:v>42142</c:v>
                </c:pt>
                <c:pt idx="2174">
                  <c:v>42143</c:v>
                </c:pt>
                <c:pt idx="2175">
                  <c:v>42144</c:v>
                </c:pt>
                <c:pt idx="2176">
                  <c:v>42145</c:v>
                </c:pt>
                <c:pt idx="2177">
                  <c:v>42146</c:v>
                </c:pt>
                <c:pt idx="2178">
                  <c:v>42149</c:v>
                </c:pt>
                <c:pt idx="2179">
                  <c:v>42150</c:v>
                </c:pt>
                <c:pt idx="2180">
                  <c:v>42151</c:v>
                </c:pt>
                <c:pt idx="2181">
                  <c:v>42152</c:v>
                </c:pt>
                <c:pt idx="2182">
                  <c:v>42153</c:v>
                </c:pt>
                <c:pt idx="2183">
                  <c:v>42156</c:v>
                </c:pt>
                <c:pt idx="2184">
                  <c:v>42157</c:v>
                </c:pt>
                <c:pt idx="2185">
                  <c:v>42158</c:v>
                </c:pt>
                <c:pt idx="2186">
                  <c:v>42159</c:v>
                </c:pt>
                <c:pt idx="2187">
                  <c:v>42160</c:v>
                </c:pt>
                <c:pt idx="2188">
                  <c:v>42163</c:v>
                </c:pt>
                <c:pt idx="2189">
                  <c:v>42164</c:v>
                </c:pt>
                <c:pt idx="2190">
                  <c:v>42165</c:v>
                </c:pt>
                <c:pt idx="2191">
                  <c:v>42166</c:v>
                </c:pt>
                <c:pt idx="2192">
                  <c:v>42167</c:v>
                </c:pt>
                <c:pt idx="2193">
                  <c:v>42170</c:v>
                </c:pt>
                <c:pt idx="2194">
                  <c:v>42171</c:v>
                </c:pt>
                <c:pt idx="2195">
                  <c:v>42172</c:v>
                </c:pt>
                <c:pt idx="2196">
                  <c:v>42173</c:v>
                </c:pt>
                <c:pt idx="2197">
                  <c:v>42174</c:v>
                </c:pt>
                <c:pt idx="2198">
                  <c:v>42177</c:v>
                </c:pt>
                <c:pt idx="2199">
                  <c:v>42178</c:v>
                </c:pt>
                <c:pt idx="2200">
                  <c:v>42179</c:v>
                </c:pt>
                <c:pt idx="2201">
                  <c:v>42180</c:v>
                </c:pt>
                <c:pt idx="2202">
                  <c:v>42181</c:v>
                </c:pt>
                <c:pt idx="2203">
                  <c:v>42184</c:v>
                </c:pt>
                <c:pt idx="2204">
                  <c:v>42185</c:v>
                </c:pt>
                <c:pt idx="2205">
                  <c:v>42186</c:v>
                </c:pt>
                <c:pt idx="2206">
                  <c:v>42187</c:v>
                </c:pt>
                <c:pt idx="2207">
                  <c:v>42188</c:v>
                </c:pt>
                <c:pt idx="2208">
                  <c:v>42191</c:v>
                </c:pt>
                <c:pt idx="2209">
                  <c:v>42192</c:v>
                </c:pt>
                <c:pt idx="2210">
                  <c:v>42193</c:v>
                </c:pt>
                <c:pt idx="2211">
                  <c:v>42194</c:v>
                </c:pt>
                <c:pt idx="2212">
                  <c:v>42195</c:v>
                </c:pt>
                <c:pt idx="2213">
                  <c:v>42198</c:v>
                </c:pt>
                <c:pt idx="2214">
                  <c:v>42199</c:v>
                </c:pt>
                <c:pt idx="2215">
                  <c:v>42200</c:v>
                </c:pt>
                <c:pt idx="2216">
                  <c:v>42201</c:v>
                </c:pt>
                <c:pt idx="2217">
                  <c:v>42202</c:v>
                </c:pt>
                <c:pt idx="2218">
                  <c:v>42205</c:v>
                </c:pt>
                <c:pt idx="2219">
                  <c:v>42206</c:v>
                </c:pt>
                <c:pt idx="2220">
                  <c:v>42207</c:v>
                </c:pt>
                <c:pt idx="2221">
                  <c:v>42208</c:v>
                </c:pt>
                <c:pt idx="2222">
                  <c:v>42209</c:v>
                </c:pt>
                <c:pt idx="2223">
                  <c:v>42212</c:v>
                </c:pt>
                <c:pt idx="2224">
                  <c:v>42213</c:v>
                </c:pt>
                <c:pt idx="2225">
                  <c:v>42214</c:v>
                </c:pt>
                <c:pt idx="2226">
                  <c:v>42215</c:v>
                </c:pt>
                <c:pt idx="2227">
                  <c:v>42216</c:v>
                </c:pt>
                <c:pt idx="2228">
                  <c:v>42219</c:v>
                </c:pt>
                <c:pt idx="2229">
                  <c:v>42220</c:v>
                </c:pt>
                <c:pt idx="2230">
                  <c:v>42221</c:v>
                </c:pt>
                <c:pt idx="2231">
                  <c:v>42222</c:v>
                </c:pt>
                <c:pt idx="2232">
                  <c:v>42223</c:v>
                </c:pt>
                <c:pt idx="2233">
                  <c:v>42226</c:v>
                </c:pt>
                <c:pt idx="2234">
                  <c:v>42227</c:v>
                </c:pt>
                <c:pt idx="2235">
                  <c:v>42228</c:v>
                </c:pt>
                <c:pt idx="2236">
                  <c:v>42229</c:v>
                </c:pt>
                <c:pt idx="2237">
                  <c:v>42230</c:v>
                </c:pt>
                <c:pt idx="2238">
                  <c:v>42233</c:v>
                </c:pt>
                <c:pt idx="2239">
                  <c:v>42234</c:v>
                </c:pt>
                <c:pt idx="2240">
                  <c:v>42235</c:v>
                </c:pt>
                <c:pt idx="2241">
                  <c:v>42236</c:v>
                </c:pt>
                <c:pt idx="2242">
                  <c:v>42237</c:v>
                </c:pt>
                <c:pt idx="2243">
                  <c:v>42240</c:v>
                </c:pt>
                <c:pt idx="2244">
                  <c:v>42241</c:v>
                </c:pt>
                <c:pt idx="2245">
                  <c:v>42242</c:v>
                </c:pt>
                <c:pt idx="2246">
                  <c:v>42243</c:v>
                </c:pt>
                <c:pt idx="2247">
                  <c:v>42244</c:v>
                </c:pt>
                <c:pt idx="2248">
                  <c:v>42247</c:v>
                </c:pt>
                <c:pt idx="2249">
                  <c:v>42248</c:v>
                </c:pt>
                <c:pt idx="2250">
                  <c:v>42249</c:v>
                </c:pt>
                <c:pt idx="2251">
                  <c:v>42250</c:v>
                </c:pt>
                <c:pt idx="2252">
                  <c:v>42251</c:v>
                </c:pt>
                <c:pt idx="2253">
                  <c:v>42253</c:v>
                </c:pt>
                <c:pt idx="2254">
                  <c:v>42254</c:v>
                </c:pt>
                <c:pt idx="2255">
                  <c:v>42255</c:v>
                </c:pt>
                <c:pt idx="2256">
                  <c:v>42256</c:v>
                </c:pt>
                <c:pt idx="2257">
                  <c:v>42257</c:v>
                </c:pt>
                <c:pt idx="2258">
                  <c:v>42258</c:v>
                </c:pt>
                <c:pt idx="2259">
                  <c:v>42261</c:v>
                </c:pt>
                <c:pt idx="2260">
                  <c:v>42262</c:v>
                </c:pt>
                <c:pt idx="2261">
                  <c:v>42263</c:v>
                </c:pt>
                <c:pt idx="2262">
                  <c:v>42264</c:v>
                </c:pt>
                <c:pt idx="2263">
                  <c:v>42265</c:v>
                </c:pt>
                <c:pt idx="2264">
                  <c:v>42268</c:v>
                </c:pt>
                <c:pt idx="2265">
                  <c:v>42269</c:v>
                </c:pt>
                <c:pt idx="2266">
                  <c:v>42270</c:v>
                </c:pt>
                <c:pt idx="2267">
                  <c:v>42271</c:v>
                </c:pt>
                <c:pt idx="2268">
                  <c:v>42272</c:v>
                </c:pt>
                <c:pt idx="2269">
                  <c:v>42275</c:v>
                </c:pt>
                <c:pt idx="2270">
                  <c:v>42276</c:v>
                </c:pt>
                <c:pt idx="2271">
                  <c:v>42277</c:v>
                </c:pt>
                <c:pt idx="2272">
                  <c:v>42282</c:v>
                </c:pt>
                <c:pt idx="2273">
                  <c:v>42283</c:v>
                </c:pt>
                <c:pt idx="2274">
                  <c:v>42284</c:v>
                </c:pt>
                <c:pt idx="2275">
                  <c:v>42285</c:v>
                </c:pt>
                <c:pt idx="2276">
                  <c:v>42286</c:v>
                </c:pt>
                <c:pt idx="2277">
                  <c:v>42287</c:v>
                </c:pt>
                <c:pt idx="2278">
                  <c:v>42289</c:v>
                </c:pt>
                <c:pt idx="2279">
                  <c:v>42290</c:v>
                </c:pt>
                <c:pt idx="2280">
                  <c:v>42291</c:v>
                </c:pt>
                <c:pt idx="2281">
                  <c:v>42292</c:v>
                </c:pt>
                <c:pt idx="2282">
                  <c:v>42293</c:v>
                </c:pt>
                <c:pt idx="2283">
                  <c:v>42296</c:v>
                </c:pt>
                <c:pt idx="2284">
                  <c:v>42297</c:v>
                </c:pt>
                <c:pt idx="2285">
                  <c:v>42298</c:v>
                </c:pt>
                <c:pt idx="2286">
                  <c:v>42299</c:v>
                </c:pt>
                <c:pt idx="2287">
                  <c:v>42300</c:v>
                </c:pt>
                <c:pt idx="2288">
                  <c:v>42303</c:v>
                </c:pt>
                <c:pt idx="2289">
                  <c:v>42304</c:v>
                </c:pt>
                <c:pt idx="2290">
                  <c:v>42305</c:v>
                </c:pt>
                <c:pt idx="2291">
                  <c:v>42306</c:v>
                </c:pt>
                <c:pt idx="2292">
                  <c:v>42307</c:v>
                </c:pt>
                <c:pt idx="2293">
                  <c:v>42310</c:v>
                </c:pt>
                <c:pt idx="2294">
                  <c:v>42311</c:v>
                </c:pt>
                <c:pt idx="2295">
                  <c:v>42312</c:v>
                </c:pt>
                <c:pt idx="2296">
                  <c:v>42313</c:v>
                </c:pt>
                <c:pt idx="2297">
                  <c:v>42314</c:v>
                </c:pt>
                <c:pt idx="2298">
                  <c:v>42317</c:v>
                </c:pt>
                <c:pt idx="2299">
                  <c:v>42318</c:v>
                </c:pt>
                <c:pt idx="2300">
                  <c:v>42319</c:v>
                </c:pt>
                <c:pt idx="2301">
                  <c:v>42320</c:v>
                </c:pt>
                <c:pt idx="2302">
                  <c:v>42321</c:v>
                </c:pt>
                <c:pt idx="2303">
                  <c:v>42324</c:v>
                </c:pt>
                <c:pt idx="2304">
                  <c:v>42325</c:v>
                </c:pt>
                <c:pt idx="2305">
                  <c:v>42326</c:v>
                </c:pt>
                <c:pt idx="2306">
                  <c:v>42327</c:v>
                </c:pt>
                <c:pt idx="2307">
                  <c:v>42328</c:v>
                </c:pt>
                <c:pt idx="2308">
                  <c:v>42331</c:v>
                </c:pt>
                <c:pt idx="2309">
                  <c:v>42332</c:v>
                </c:pt>
                <c:pt idx="2310">
                  <c:v>42333</c:v>
                </c:pt>
                <c:pt idx="2311">
                  <c:v>42334</c:v>
                </c:pt>
                <c:pt idx="2312">
                  <c:v>42335</c:v>
                </c:pt>
                <c:pt idx="2313">
                  <c:v>42338</c:v>
                </c:pt>
                <c:pt idx="2314">
                  <c:v>42339</c:v>
                </c:pt>
                <c:pt idx="2315">
                  <c:v>42340</c:v>
                </c:pt>
                <c:pt idx="2316">
                  <c:v>42341</c:v>
                </c:pt>
                <c:pt idx="2317">
                  <c:v>42342</c:v>
                </c:pt>
                <c:pt idx="2318">
                  <c:v>42345</c:v>
                </c:pt>
                <c:pt idx="2319">
                  <c:v>42346</c:v>
                </c:pt>
                <c:pt idx="2320">
                  <c:v>42347</c:v>
                </c:pt>
                <c:pt idx="2321">
                  <c:v>42348</c:v>
                </c:pt>
                <c:pt idx="2322">
                  <c:v>42349</c:v>
                </c:pt>
                <c:pt idx="2323">
                  <c:v>42352</c:v>
                </c:pt>
                <c:pt idx="2324">
                  <c:v>42353</c:v>
                </c:pt>
                <c:pt idx="2325">
                  <c:v>42354</c:v>
                </c:pt>
                <c:pt idx="2326">
                  <c:v>42355</c:v>
                </c:pt>
                <c:pt idx="2327">
                  <c:v>42356</c:v>
                </c:pt>
                <c:pt idx="2328">
                  <c:v>42359</c:v>
                </c:pt>
                <c:pt idx="2329">
                  <c:v>42360</c:v>
                </c:pt>
                <c:pt idx="2330">
                  <c:v>42361</c:v>
                </c:pt>
                <c:pt idx="2331">
                  <c:v>42362</c:v>
                </c:pt>
                <c:pt idx="2332">
                  <c:v>42363</c:v>
                </c:pt>
                <c:pt idx="2333">
                  <c:v>42366</c:v>
                </c:pt>
                <c:pt idx="2334">
                  <c:v>42367</c:v>
                </c:pt>
                <c:pt idx="2335">
                  <c:v>42368</c:v>
                </c:pt>
                <c:pt idx="2336">
                  <c:v>42369</c:v>
                </c:pt>
                <c:pt idx="2337">
                  <c:v>42373</c:v>
                </c:pt>
                <c:pt idx="2338">
                  <c:v>42374</c:v>
                </c:pt>
                <c:pt idx="2339">
                  <c:v>42375</c:v>
                </c:pt>
                <c:pt idx="2340">
                  <c:v>42376</c:v>
                </c:pt>
                <c:pt idx="2341">
                  <c:v>42377</c:v>
                </c:pt>
                <c:pt idx="2342">
                  <c:v>42380</c:v>
                </c:pt>
                <c:pt idx="2343">
                  <c:v>42381</c:v>
                </c:pt>
                <c:pt idx="2344">
                  <c:v>42382</c:v>
                </c:pt>
                <c:pt idx="2345">
                  <c:v>42383</c:v>
                </c:pt>
                <c:pt idx="2346">
                  <c:v>42384</c:v>
                </c:pt>
                <c:pt idx="2347">
                  <c:v>42387</c:v>
                </c:pt>
                <c:pt idx="2348">
                  <c:v>42388</c:v>
                </c:pt>
                <c:pt idx="2349">
                  <c:v>42389</c:v>
                </c:pt>
                <c:pt idx="2350">
                  <c:v>42390</c:v>
                </c:pt>
                <c:pt idx="2351">
                  <c:v>42391</c:v>
                </c:pt>
                <c:pt idx="2352">
                  <c:v>42394</c:v>
                </c:pt>
                <c:pt idx="2353">
                  <c:v>42395</c:v>
                </c:pt>
                <c:pt idx="2354">
                  <c:v>42396</c:v>
                </c:pt>
                <c:pt idx="2355">
                  <c:v>42397</c:v>
                </c:pt>
                <c:pt idx="2356">
                  <c:v>42398</c:v>
                </c:pt>
                <c:pt idx="2357">
                  <c:v>42401</c:v>
                </c:pt>
                <c:pt idx="2358">
                  <c:v>42402</c:v>
                </c:pt>
                <c:pt idx="2359">
                  <c:v>42403</c:v>
                </c:pt>
                <c:pt idx="2360">
                  <c:v>42404</c:v>
                </c:pt>
                <c:pt idx="2361">
                  <c:v>42405</c:v>
                </c:pt>
                <c:pt idx="2362">
                  <c:v>42406</c:v>
                </c:pt>
                <c:pt idx="2363">
                  <c:v>42414</c:v>
                </c:pt>
                <c:pt idx="2364">
                  <c:v>42415</c:v>
                </c:pt>
                <c:pt idx="2365">
                  <c:v>42416</c:v>
                </c:pt>
                <c:pt idx="2366">
                  <c:v>42417</c:v>
                </c:pt>
                <c:pt idx="2367">
                  <c:v>42418</c:v>
                </c:pt>
                <c:pt idx="2368">
                  <c:v>42419</c:v>
                </c:pt>
                <c:pt idx="2369">
                  <c:v>42422</c:v>
                </c:pt>
                <c:pt idx="2370">
                  <c:v>42423</c:v>
                </c:pt>
                <c:pt idx="2371">
                  <c:v>42424</c:v>
                </c:pt>
                <c:pt idx="2372">
                  <c:v>42425</c:v>
                </c:pt>
                <c:pt idx="2373">
                  <c:v>42426</c:v>
                </c:pt>
                <c:pt idx="2374">
                  <c:v>42429</c:v>
                </c:pt>
                <c:pt idx="2375">
                  <c:v>42430</c:v>
                </c:pt>
                <c:pt idx="2376">
                  <c:v>42431</c:v>
                </c:pt>
                <c:pt idx="2377">
                  <c:v>42432</c:v>
                </c:pt>
                <c:pt idx="2378">
                  <c:v>42433</c:v>
                </c:pt>
                <c:pt idx="2379">
                  <c:v>42436</c:v>
                </c:pt>
                <c:pt idx="2380">
                  <c:v>42437</c:v>
                </c:pt>
                <c:pt idx="2381">
                  <c:v>42438</c:v>
                </c:pt>
                <c:pt idx="2382">
                  <c:v>42439</c:v>
                </c:pt>
                <c:pt idx="2383">
                  <c:v>42440</c:v>
                </c:pt>
                <c:pt idx="2384">
                  <c:v>42443</c:v>
                </c:pt>
                <c:pt idx="2385">
                  <c:v>42444</c:v>
                </c:pt>
                <c:pt idx="2386">
                  <c:v>42445</c:v>
                </c:pt>
                <c:pt idx="2387">
                  <c:v>42446</c:v>
                </c:pt>
                <c:pt idx="2388">
                  <c:v>42447</c:v>
                </c:pt>
                <c:pt idx="2389">
                  <c:v>42450</c:v>
                </c:pt>
                <c:pt idx="2390">
                  <c:v>42451</c:v>
                </c:pt>
                <c:pt idx="2391">
                  <c:v>42452</c:v>
                </c:pt>
                <c:pt idx="2392">
                  <c:v>42453</c:v>
                </c:pt>
                <c:pt idx="2393">
                  <c:v>42454</c:v>
                </c:pt>
                <c:pt idx="2394">
                  <c:v>42457</c:v>
                </c:pt>
                <c:pt idx="2395">
                  <c:v>42458</c:v>
                </c:pt>
                <c:pt idx="2396">
                  <c:v>42459</c:v>
                </c:pt>
                <c:pt idx="2397">
                  <c:v>42460</c:v>
                </c:pt>
                <c:pt idx="2398">
                  <c:v>42461</c:v>
                </c:pt>
                <c:pt idx="2399">
                  <c:v>42464</c:v>
                </c:pt>
                <c:pt idx="2400">
                  <c:v>42465</c:v>
                </c:pt>
                <c:pt idx="2401">
                  <c:v>42466</c:v>
                </c:pt>
                <c:pt idx="2402">
                  <c:v>42467</c:v>
                </c:pt>
                <c:pt idx="2403">
                  <c:v>42468</c:v>
                </c:pt>
                <c:pt idx="2404">
                  <c:v>42471</c:v>
                </c:pt>
                <c:pt idx="2405">
                  <c:v>42472</c:v>
                </c:pt>
                <c:pt idx="2406">
                  <c:v>42473</c:v>
                </c:pt>
                <c:pt idx="2407">
                  <c:v>42474</c:v>
                </c:pt>
                <c:pt idx="2408">
                  <c:v>42475</c:v>
                </c:pt>
                <c:pt idx="2409">
                  <c:v>42478</c:v>
                </c:pt>
                <c:pt idx="2410">
                  <c:v>42479</c:v>
                </c:pt>
                <c:pt idx="2411">
                  <c:v>42480</c:v>
                </c:pt>
                <c:pt idx="2412">
                  <c:v>42481</c:v>
                </c:pt>
                <c:pt idx="2413">
                  <c:v>42482</c:v>
                </c:pt>
                <c:pt idx="2414">
                  <c:v>42485</c:v>
                </c:pt>
                <c:pt idx="2415">
                  <c:v>42486</c:v>
                </c:pt>
                <c:pt idx="2416">
                  <c:v>42487</c:v>
                </c:pt>
                <c:pt idx="2417">
                  <c:v>42488</c:v>
                </c:pt>
                <c:pt idx="2418">
                  <c:v>42489</c:v>
                </c:pt>
                <c:pt idx="2419">
                  <c:v>42492</c:v>
                </c:pt>
                <c:pt idx="2420">
                  <c:v>42493</c:v>
                </c:pt>
                <c:pt idx="2421">
                  <c:v>42494</c:v>
                </c:pt>
                <c:pt idx="2422">
                  <c:v>42495</c:v>
                </c:pt>
                <c:pt idx="2423">
                  <c:v>42496</c:v>
                </c:pt>
                <c:pt idx="2424">
                  <c:v>42499</c:v>
                </c:pt>
                <c:pt idx="2425">
                  <c:v>42500</c:v>
                </c:pt>
                <c:pt idx="2426">
                  <c:v>42501</c:v>
                </c:pt>
                <c:pt idx="2427">
                  <c:v>42502</c:v>
                </c:pt>
                <c:pt idx="2428">
                  <c:v>42503</c:v>
                </c:pt>
                <c:pt idx="2429">
                  <c:v>42506</c:v>
                </c:pt>
                <c:pt idx="2430">
                  <c:v>42507</c:v>
                </c:pt>
                <c:pt idx="2431">
                  <c:v>42508</c:v>
                </c:pt>
                <c:pt idx="2432">
                  <c:v>42509</c:v>
                </c:pt>
                <c:pt idx="2433">
                  <c:v>42510</c:v>
                </c:pt>
                <c:pt idx="2434">
                  <c:v>42513</c:v>
                </c:pt>
                <c:pt idx="2435">
                  <c:v>42514</c:v>
                </c:pt>
                <c:pt idx="2436">
                  <c:v>42515</c:v>
                </c:pt>
                <c:pt idx="2437">
                  <c:v>42516</c:v>
                </c:pt>
                <c:pt idx="2438">
                  <c:v>42517</c:v>
                </c:pt>
                <c:pt idx="2439">
                  <c:v>42520</c:v>
                </c:pt>
                <c:pt idx="2440">
                  <c:v>42521</c:v>
                </c:pt>
                <c:pt idx="2441">
                  <c:v>42522</c:v>
                </c:pt>
                <c:pt idx="2442">
                  <c:v>42523</c:v>
                </c:pt>
                <c:pt idx="2443">
                  <c:v>42524</c:v>
                </c:pt>
                <c:pt idx="2444">
                  <c:v>42527</c:v>
                </c:pt>
                <c:pt idx="2445">
                  <c:v>42528</c:v>
                </c:pt>
                <c:pt idx="2446">
                  <c:v>42529</c:v>
                </c:pt>
                <c:pt idx="2447">
                  <c:v>42530</c:v>
                </c:pt>
                <c:pt idx="2448">
                  <c:v>42531</c:v>
                </c:pt>
                <c:pt idx="2449">
                  <c:v>42533</c:v>
                </c:pt>
                <c:pt idx="2450">
                  <c:v>42534</c:v>
                </c:pt>
                <c:pt idx="2451">
                  <c:v>42535</c:v>
                </c:pt>
                <c:pt idx="2452">
                  <c:v>42536</c:v>
                </c:pt>
                <c:pt idx="2453">
                  <c:v>42537</c:v>
                </c:pt>
                <c:pt idx="2454">
                  <c:v>42538</c:v>
                </c:pt>
                <c:pt idx="2455">
                  <c:v>42541</c:v>
                </c:pt>
                <c:pt idx="2456">
                  <c:v>42542</c:v>
                </c:pt>
                <c:pt idx="2457">
                  <c:v>42543</c:v>
                </c:pt>
                <c:pt idx="2458">
                  <c:v>42544</c:v>
                </c:pt>
                <c:pt idx="2459">
                  <c:v>42545</c:v>
                </c:pt>
                <c:pt idx="2460">
                  <c:v>42548</c:v>
                </c:pt>
                <c:pt idx="2461">
                  <c:v>42549</c:v>
                </c:pt>
                <c:pt idx="2462">
                  <c:v>42550</c:v>
                </c:pt>
                <c:pt idx="2463">
                  <c:v>42551</c:v>
                </c:pt>
                <c:pt idx="2464">
                  <c:v>42552</c:v>
                </c:pt>
                <c:pt idx="2465">
                  <c:v>42555</c:v>
                </c:pt>
                <c:pt idx="2466">
                  <c:v>42556</c:v>
                </c:pt>
                <c:pt idx="2467">
                  <c:v>42557</c:v>
                </c:pt>
                <c:pt idx="2468">
                  <c:v>42558</c:v>
                </c:pt>
                <c:pt idx="2469">
                  <c:v>42559</c:v>
                </c:pt>
                <c:pt idx="2470">
                  <c:v>42562</c:v>
                </c:pt>
                <c:pt idx="2471">
                  <c:v>42563</c:v>
                </c:pt>
                <c:pt idx="2472">
                  <c:v>42564</c:v>
                </c:pt>
                <c:pt idx="2473">
                  <c:v>42565</c:v>
                </c:pt>
                <c:pt idx="2474">
                  <c:v>42566</c:v>
                </c:pt>
                <c:pt idx="2475">
                  <c:v>42569</c:v>
                </c:pt>
                <c:pt idx="2476">
                  <c:v>42570</c:v>
                </c:pt>
                <c:pt idx="2477">
                  <c:v>42571</c:v>
                </c:pt>
                <c:pt idx="2478">
                  <c:v>42572</c:v>
                </c:pt>
                <c:pt idx="2479">
                  <c:v>42573</c:v>
                </c:pt>
                <c:pt idx="2480">
                  <c:v>42576</c:v>
                </c:pt>
                <c:pt idx="2481">
                  <c:v>42577</c:v>
                </c:pt>
                <c:pt idx="2482">
                  <c:v>42578</c:v>
                </c:pt>
                <c:pt idx="2483">
                  <c:v>42579</c:v>
                </c:pt>
                <c:pt idx="2484">
                  <c:v>42580</c:v>
                </c:pt>
                <c:pt idx="2485">
                  <c:v>42583</c:v>
                </c:pt>
                <c:pt idx="2486">
                  <c:v>42584</c:v>
                </c:pt>
                <c:pt idx="2487">
                  <c:v>42585</c:v>
                </c:pt>
                <c:pt idx="2488">
                  <c:v>42586</c:v>
                </c:pt>
                <c:pt idx="2489">
                  <c:v>42587</c:v>
                </c:pt>
                <c:pt idx="2490">
                  <c:v>42590</c:v>
                </c:pt>
                <c:pt idx="2491">
                  <c:v>42591</c:v>
                </c:pt>
                <c:pt idx="2492">
                  <c:v>42592</c:v>
                </c:pt>
                <c:pt idx="2493">
                  <c:v>42593</c:v>
                </c:pt>
                <c:pt idx="2494">
                  <c:v>42594</c:v>
                </c:pt>
                <c:pt idx="2495">
                  <c:v>42597</c:v>
                </c:pt>
                <c:pt idx="2496">
                  <c:v>42598</c:v>
                </c:pt>
                <c:pt idx="2497">
                  <c:v>42599</c:v>
                </c:pt>
                <c:pt idx="2498">
                  <c:v>42600</c:v>
                </c:pt>
                <c:pt idx="2499">
                  <c:v>42601</c:v>
                </c:pt>
                <c:pt idx="2500">
                  <c:v>42604</c:v>
                </c:pt>
                <c:pt idx="2501">
                  <c:v>42605</c:v>
                </c:pt>
                <c:pt idx="2502">
                  <c:v>42606</c:v>
                </c:pt>
                <c:pt idx="2503">
                  <c:v>42607</c:v>
                </c:pt>
                <c:pt idx="2504">
                  <c:v>42608</c:v>
                </c:pt>
                <c:pt idx="2505">
                  <c:v>42611</c:v>
                </c:pt>
                <c:pt idx="2506">
                  <c:v>42612</c:v>
                </c:pt>
                <c:pt idx="2507">
                  <c:v>42613</c:v>
                </c:pt>
                <c:pt idx="2508">
                  <c:v>42614</c:v>
                </c:pt>
                <c:pt idx="2509">
                  <c:v>42615</c:v>
                </c:pt>
                <c:pt idx="2510">
                  <c:v>42618</c:v>
                </c:pt>
                <c:pt idx="2511">
                  <c:v>42619</c:v>
                </c:pt>
                <c:pt idx="2512">
                  <c:v>42620</c:v>
                </c:pt>
                <c:pt idx="2513">
                  <c:v>42621</c:v>
                </c:pt>
                <c:pt idx="2514">
                  <c:v>42622</c:v>
                </c:pt>
                <c:pt idx="2515">
                  <c:v>42625</c:v>
                </c:pt>
                <c:pt idx="2516">
                  <c:v>42626</c:v>
                </c:pt>
                <c:pt idx="2517">
                  <c:v>42627</c:v>
                </c:pt>
                <c:pt idx="2518">
                  <c:v>42628</c:v>
                </c:pt>
                <c:pt idx="2519">
                  <c:v>42629</c:v>
                </c:pt>
                <c:pt idx="2520">
                  <c:v>42631</c:v>
                </c:pt>
                <c:pt idx="2521">
                  <c:v>42632</c:v>
                </c:pt>
                <c:pt idx="2522">
                  <c:v>42633</c:v>
                </c:pt>
                <c:pt idx="2523">
                  <c:v>42634</c:v>
                </c:pt>
                <c:pt idx="2524">
                  <c:v>42635</c:v>
                </c:pt>
                <c:pt idx="2525">
                  <c:v>42636</c:v>
                </c:pt>
                <c:pt idx="2526">
                  <c:v>42639</c:v>
                </c:pt>
                <c:pt idx="2527">
                  <c:v>42640</c:v>
                </c:pt>
                <c:pt idx="2528">
                  <c:v>42641</c:v>
                </c:pt>
                <c:pt idx="2529">
                  <c:v>42642</c:v>
                </c:pt>
                <c:pt idx="2530">
                  <c:v>42643</c:v>
                </c:pt>
                <c:pt idx="2531">
                  <c:v>42646</c:v>
                </c:pt>
                <c:pt idx="2532">
                  <c:v>42647</c:v>
                </c:pt>
                <c:pt idx="2533">
                  <c:v>42648</c:v>
                </c:pt>
                <c:pt idx="2534">
                  <c:v>42649</c:v>
                </c:pt>
                <c:pt idx="2535">
                  <c:v>42650</c:v>
                </c:pt>
                <c:pt idx="2536">
                  <c:v>42651</c:v>
                </c:pt>
                <c:pt idx="2537">
                  <c:v>42652</c:v>
                </c:pt>
                <c:pt idx="2538">
                  <c:v>42653</c:v>
                </c:pt>
                <c:pt idx="2539">
                  <c:v>42654</c:v>
                </c:pt>
                <c:pt idx="2540">
                  <c:v>42655</c:v>
                </c:pt>
                <c:pt idx="2541">
                  <c:v>42656</c:v>
                </c:pt>
                <c:pt idx="2542">
                  <c:v>42657</c:v>
                </c:pt>
                <c:pt idx="2543">
                  <c:v>42660</c:v>
                </c:pt>
                <c:pt idx="2544">
                  <c:v>42661</c:v>
                </c:pt>
                <c:pt idx="2545">
                  <c:v>42662</c:v>
                </c:pt>
                <c:pt idx="2546">
                  <c:v>42663</c:v>
                </c:pt>
                <c:pt idx="2547">
                  <c:v>42664</c:v>
                </c:pt>
                <c:pt idx="2548">
                  <c:v>42667</c:v>
                </c:pt>
                <c:pt idx="2549">
                  <c:v>42668</c:v>
                </c:pt>
                <c:pt idx="2550">
                  <c:v>42669</c:v>
                </c:pt>
                <c:pt idx="2551">
                  <c:v>42670</c:v>
                </c:pt>
                <c:pt idx="2552">
                  <c:v>42671</c:v>
                </c:pt>
                <c:pt idx="2553">
                  <c:v>42674</c:v>
                </c:pt>
                <c:pt idx="2554">
                  <c:v>42675</c:v>
                </c:pt>
                <c:pt idx="2555">
                  <c:v>42676</c:v>
                </c:pt>
                <c:pt idx="2556">
                  <c:v>42677</c:v>
                </c:pt>
                <c:pt idx="2557">
                  <c:v>42678</c:v>
                </c:pt>
                <c:pt idx="2558">
                  <c:v>42681</c:v>
                </c:pt>
                <c:pt idx="2559">
                  <c:v>42682</c:v>
                </c:pt>
                <c:pt idx="2560">
                  <c:v>42683</c:v>
                </c:pt>
                <c:pt idx="2561">
                  <c:v>42684</c:v>
                </c:pt>
                <c:pt idx="2562">
                  <c:v>42685</c:v>
                </c:pt>
                <c:pt idx="2563">
                  <c:v>42688</c:v>
                </c:pt>
                <c:pt idx="2564">
                  <c:v>42689</c:v>
                </c:pt>
                <c:pt idx="2565">
                  <c:v>42690</c:v>
                </c:pt>
                <c:pt idx="2566">
                  <c:v>42691</c:v>
                </c:pt>
                <c:pt idx="2567">
                  <c:v>42692</c:v>
                </c:pt>
                <c:pt idx="2568">
                  <c:v>42695</c:v>
                </c:pt>
                <c:pt idx="2569">
                  <c:v>42696</c:v>
                </c:pt>
                <c:pt idx="2570">
                  <c:v>42697</c:v>
                </c:pt>
                <c:pt idx="2571">
                  <c:v>42698</c:v>
                </c:pt>
                <c:pt idx="2572">
                  <c:v>42699</c:v>
                </c:pt>
                <c:pt idx="2573">
                  <c:v>42702</c:v>
                </c:pt>
                <c:pt idx="2574">
                  <c:v>42703</c:v>
                </c:pt>
                <c:pt idx="2575">
                  <c:v>42704</c:v>
                </c:pt>
                <c:pt idx="2576">
                  <c:v>42705</c:v>
                </c:pt>
                <c:pt idx="2577">
                  <c:v>42706</c:v>
                </c:pt>
                <c:pt idx="2578">
                  <c:v>42709</c:v>
                </c:pt>
                <c:pt idx="2579">
                  <c:v>42710</c:v>
                </c:pt>
                <c:pt idx="2580">
                  <c:v>42711</c:v>
                </c:pt>
                <c:pt idx="2581">
                  <c:v>42712</c:v>
                </c:pt>
                <c:pt idx="2582">
                  <c:v>42713</c:v>
                </c:pt>
                <c:pt idx="2583">
                  <c:v>42716</c:v>
                </c:pt>
                <c:pt idx="2584">
                  <c:v>42717</c:v>
                </c:pt>
                <c:pt idx="2585">
                  <c:v>42718</c:v>
                </c:pt>
                <c:pt idx="2586">
                  <c:v>42719</c:v>
                </c:pt>
                <c:pt idx="2587">
                  <c:v>42720</c:v>
                </c:pt>
                <c:pt idx="2588">
                  <c:v>42723</c:v>
                </c:pt>
                <c:pt idx="2589">
                  <c:v>42724</c:v>
                </c:pt>
                <c:pt idx="2590">
                  <c:v>42725</c:v>
                </c:pt>
                <c:pt idx="2591">
                  <c:v>42726</c:v>
                </c:pt>
                <c:pt idx="2592">
                  <c:v>42727</c:v>
                </c:pt>
                <c:pt idx="2593">
                  <c:v>42730</c:v>
                </c:pt>
                <c:pt idx="2594">
                  <c:v>42731</c:v>
                </c:pt>
                <c:pt idx="2595">
                  <c:v>42732</c:v>
                </c:pt>
                <c:pt idx="2596">
                  <c:v>42733</c:v>
                </c:pt>
                <c:pt idx="2597">
                  <c:v>42734</c:v>
                </c:pt>
                <c:pt idx="2598">
                  <c:v>42737</c:v>
                </c:pt>
                <c:pt idx="2599">
                  <c:v>42738</c:v>
                </c:pt>
                <c:pt idx="2600">
                  <c:v>42739</c:v>
                </c:pt>
                <c:pt idx="2601">
                  <c:v>42740</c:v>
                </c:pt>
                <c:pt idx="2602">
                  <c:v>42741</c:v>
                </c:pt>
                <c:pt idx="2603">
                  <c:v>42744</c:v>
                </c:pt>
                <c:pt idx="2604">
                  <c:v>42745</c:v>
                </c:pt>
                <c:pt idx="2605">
                  <c:v>42746</c:v>
                </c:pt>
                <c:pt idx="2606">
                  <c:v>42747</c:v>
                </c:pt>
                <c:pt idx="2607">
                  <c:v>42748</c:v>
                </c:pt>
                <c:pt idx="2608">
                  <c:v>42751</c:v>
                </c:pt>
                <c:pt idx="2609">
                  <c:v>42752</c:v>
                </c:pt>
                <c:pt idx="2610">
                  <c:v>42753</c:v>
                </c:pt>
                <c:pt idx="2611">
                  <c:v>42754</c:v>
                </c:pt>
                <c:pt idx="2612">
                  <c:v>42755</c:v>
                </c:pt>
                <c:pt idx="2613">
                  <c:v>42757</c:v>
                </c:pt>
                <c:pt idx="2614">
                  <c:v>42758</c:v>
                </c:pt>
                <c:pt idx="2615">
                  <c:v>42759</c:v>
                </c:pt>
                <c:pt idx="2616">
                  <c:v>42760</c:v>
                </c:pt>
                <c:pt idx="2617">
                  <c:v>42761</c:v>
                </c:pt>
                <c:pt idx="2618">
                  <c:v>42762</c:v>
                </c:pt>
                <c:pt idx="2619">
                  <c:v>42769</c:v>
                </c:pt>
                <c:pt idx="2620">
                  <c:v>42770</c:v>
                </c:pt>
                <c:pt idx="2621">
                  <c:v>42772</c:v>
                </c:pt>
                <c:pt idx="2622">
                  <c:v>42773</c:v>
                </c:pt>
                <c:pt idx="2623">
                  <c:v>42774</c:v>
                </c:pt>
                <c:pt idx="2624">
                  <c:v>42775</c:v>
                </c:pt>
                <c:pt idx="2625">
                  <c:v>42776</c:v>
                </c:pt>
                <c:pt idx="2626">
                  <c:v>42779</c:v>
                </c:pt>
                <c:pt idx="2627">
                  <c:v>42780</c:v>
                </c:pt>
                <c:pt idx="2628">
                  <c:v>42781</c:v>
                </c:pt>
                <c:pt idx="2629">
                  <c:v>42782</c:v>
                </c:pt>
                <c:pt idx="2630">
                  <c:v>42783</c:v>
                </c:pt>
                <c:pt idx="2631">
                  <c:v>42786</c:v>
                </c:pt>
                <c:pt idx="2632">
                  <c:v>42787</c:v>
                </c:pt>
                <c:pt idx="2633">
                  <c:v>42788</c:v>
                </c:pt>
                <c:pt idx="2634">
                  <c:v>42789</c:v>
                </c:pt>
                <c:pt idx="2635">
                  <c:v>42790</c:v>
                </c:pt>
                <c:pt idx="2636">
                  <c:v>42793</c:v>
                </c:pt>
                <c:pt idx="2637">
                  <c:v>42794</c:v>
                </c:pt>
                <c:pt idx="2638">
                  <c:v>42795</c:v>
                </c:pt>
                <c:pt idx="2639">
                  <c:v>42796</c:v>
                </c:pt>
                <c:pt idx="2640">
                  <c:v>42797</c:v>
                </c:pt>
                <c:pt idx="2641">
                  <c:v>42800</c:v>
                </c:pt>
                <c:pt idx="2642">
                  <c:v>42801</c:v>
                </c:pt>
                <c:pt idx="2643">
                  <c:v>42802</c:v>
                </c:pt>
                <c:pt idx="2644">
                  <c:v>42803</c:v>
                </c:pt>
                <c:pt idx="2645">
                  <c:v>42804</c:v>
                </c:pt>
                <c:pt idx="2646">
                  <c:v>42807</c:v>
                </c:pt>
                <c:pt idx="2647">
                  <c:v>42808</c:v>
                </c:pt>
                <c:pt idx="2648">
                  <c:v>42809</c:v>
                </c:pt>
                <c:pt idx="2649">
                  <c:v>42810</c:v>
                </c:pt>
                <c:pt idx="2650">
                  <c:v>42811</c:v>
                </c:pt>
                <c:pt idx="2651">
                  <c:v>42814</c:v>
                </c:pt>
                <c:pt idx="2652">
                  <c:v>42815</c:v>
                </c:pt>
                <c:pt idx="2653">
                  <c:v>42816</c:v>
                </c:pt>
                <c:pt idx="2654">
                  <c:v>42817</c:v>
                </c:pt>
                <c:pt idx="2655">
                  <c:v>42818</c:v>
                </c:pt>
                <c:pt idx="2656">
                  <c:v>42821</c:v>
                </c:pt>
                <c:pt idx="2657">
                  <c:v>42822</c:v>
                </c:pt>
                <c:pt idx="2658">
                  <c:v>42823</c:v>
                </c:pt>
                <c:pt idx="2659">
                  <c:v>42824</c:v>
                </c:pt>
                <c:pt idx="2660">
                  <c:v>42825</c:v>
                </c:pt>
                <c:pt idx="2661">
                  <c:v>42826</c:v>
                </c:pt>
                <c:pt idx="2662">
                  <c:v>42828</c:v>
                </c:pt>
                <c:pt idx="2663">
                  <c:v>42829</c:v>
                </c:pt>
                <c:pt idx="2664">
                  <c:v>42830</c:v>
                </c:pt>
                <c:pt idx="2665">
                  <c:v>42831</c:v>
                </c:pt>
                <c:pt idx="2666">
                  <c:v>42832</c:v>
                </c:pt>
                <c:pt idx="2667">
                  <c:v>42835</c:v>
                </c:pt>
                <c:pt idx="2668">
                  <c:v>42836</c:v>
                </c:pt>
                <c:pt idx="2669">
                  <c:v>42837</c:v>
                </c:pt>
                <c:pt idx="2670">
                  <c:v>42838</c:v>
                </c:pt>
                <c:pt idx="2671">
                  <c:v>42839</c:v>
                </c:pt>
                <c:pt idx="2672">
                  <c:v>42842</c:v>
                </c:pt>
                <c:pt idx="2673">
                  <c:v>42843</c:v>
                </c:pt>
                <c:pt idx="2674">
                  <c:v>42844</c:v>
                </c:pt>
                <c:pt idx="2675">
                  <c:v>42845</c:v>
                </c:pt>
                <c:pt idx="2676">
                  <c:v>42846</c:v>
                </c:pt>
                <c:pt idx="2677">
                  <c:v>42849</c:v>
                </c:pt>
                <c:pt idx="2678">
                  <c:v>42850</c:v>
                </c:pt>
                <c:pt idx="2679">
                  <c:v>42851</c:v>
                </c:pt>
                <c:pt idx="2680">
                  <c:v>42852</c:v>
                </c:pt>
                <c:pt idx="2681">
                  <c:v>42853</c:v>
                </c:pt>
                <c:pt idx="2682">
                  <c:v>42856</c:v>
                </c:pt>
                <c:pt idx="2683">
                  <c:v>42857</c:v>
                </c:pt>
                <c:pt idx="2684">
                  <c:v>42858</c:v>
                </c:pt>
                <c:pt idx="2685">
                  <c:v>42859</c:v>
                </c:pt>
                <c:pt idx="2686">
                  <c:v>42860</c:v>
                </c:pt>
                <c:pt idx="2687">
                  <c:v>42863</c:v>
                </c:pt>
                <c:pt idx="2688">
                  <c:v>42864</c:v>
                </c:pt>
                <c:pt idx="2689">
                  <c:v>42865</c:v>
                </c:pt>
                <c:pt idx="2690">
                  <c:v>42866</c:v>
                </c:pt>
                <c:pt idx="2691">
                  <c:v>42867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42877</c:v>
                </c:pt>
                <c:pt idx="2698">
                  <c:v>42878</c:v>
                </c:pt>
                <c:pt idx="2699">
                  <c:v>42879</c:v>
                </c:pt>
                <c:pt idx="2700">
                  <c:v>42880</c:v>
                </c:pt>
                <c:pt idx="2701">
                  <c:v>42881</c:v>
                </c:pt>
                <c:pt idx="2702">
                  <c:v>42882</c:v>
                </c:pt>
                <c:pt idx="2703">
                  <c:v>42886</c:v>
                </c:pt>
                <c:pt idx="2704">
                  <c:v>42887</c:v>
                </c:pt>
                <c:pt idx="2705">
                  <c:v>42888</c:v>
                </c:pt>
                <c:pt idx="2706">
                  <c:v>42891</c:v>
                </c:pt>
                <c:pt idx="2707">
                  <c:v>42892</c:v>
                </c:pt>
                <c:pt idx="2708">
                  <c:v>42893</c:v>
                </c:pt>
                <c:pt idx="2709">
                  <c:v>42894</c:v>
                </c:pt>
                <c:pt idx="2710">
                  <c:v>42895</c:v>
                </c:pt>
                <c:pt idx="2711">
                  <c:v>42898</c:v>
                </c:pt>
                <c:pt idx="2712">
                  <c:v>42899</c:v>
                </c:pt>
                <c:pt idx="2713">
                  <c:v>42900</c:v>
                </c:pt>
                <c:pt idx="2714">
                  <c:v>42901</c:v>
                </c:pt>
                <c:pt idx="2715">
                  <c:v>42902</c:v>
                </c:pt>
                <c:pt idx="2716">
                  <c:v>42905</c:v>
                </c:pt>
                <c:pt idx="2717">
                  <c:v>42906</c:v>
                </c:pt>
                <c:pt idx="2718">
                  <c:v>42907</c:v>
                </c:pt>
                <c:pt idx="2719">
                  <c:v>42908</c:v>
                </c:pt>
                <c:pt idx="2720">
                  <c:v>42909</c:v>
                </c:pt>
                <c:pt idx="2721">
                  <c:v>42912</c:v>
                </c:pt>
                <c:pt idx="2722">
                  <c:v>42913</c:v>
                </c:pt>
                <c:pt idx="2723">
                  <c:v>42914</c:v>
                </c:pt>
                <c:pt idx="2724">
                  <c:v>42915</c:v>
                </c:pt>
                <c:pt idx="2725">
                  <c:v>42916</c:v>
                </c:pt>
                <c:pt idx="2726">
                  <c:v>42919</c:v>
                </c:pt>
                <c:pt idx="2727">
                  <c:v>42920</c:v>
                </c:pt>
                <c:pt idx="2728">
                  <c:v>42921</c:v>
                </c:pt>
                <c:pt idx="2729">
                  <c:v>42922</c:v>
                </c:pt>
                <c:pt idx="2730">
                  <c:v>42923</c:v>
                </c:pt>
                <c:pt idx="2731">
                  <c:v>42926</c:v>
                </c:pt>
                <c:pt idx="2732">
                  <c:v>42927</c:v>
                </c:pt>
                <c:pt idx="2733">
                  <c:v>42928</c:v>
                </c:pt>
                <c:pt idx="2734">
                  <c:v>42929</c:v>
                </c:pt>
                <c:pt idx="2735">
                  <c:v>42930</c:v>
                </c:pt>
                <c:pt idx="2736">
                  <c:v>42933</c:v>
                </c:pt>
                <c:pt idx="2737">
                  <c:v>42934</c:v>
                </c:pt>
                <c:pt idx="2738">
                  <c:v>42935</c:v>
                </c:pt>
                <c:pt idx="2739">
                  <c:v>42936</c:v>
                </c:pt>
                <c:pt idx="2740">
                  <c:v>42937</c:v>
                </c:pt>
                <c:pt idx="2741">
                  <c:v>42940</c:v>
                </c:pt>
                <c:pt idx="2742">
                  <c:v>42941</c:v>
                </c:pt>
                <c:pt idx="2743">
                  <c:v>42942</c:v>
                </c:pt>
                <c:pt idx="2744">
                  <c:v>42943</c:v>
                </c:pt>
                <c:pt idx="2745">
                  <c:v>42944</c:v>
                </c:pt>
                <c:pt idx="2746">
                  <c:v>42947</c:v>
                </c:pt>
                <c:pt idx="2747">
                  <c:v>42948</c:v>
                </c:pt>
                <c:pt idx="2748">
                  <c:v>42949</c:v>
                </c:pt>
                <c:pt idx="2749">
                  <c:v>42950</c:v>
                </c:pt>
                <c:pt idx="2750">
                  <c:v>42951</c:v>
                </c:pt>
                <c:pt idx="2751">
                  <c:v>42954</c:v>
                </c:pt>
                <c:pt idx="2752">
                  <c:v>42955</c:v>
                </c:pt>
                <c:pt idx="2753">
                  <c:v>42956</c:v>
                </c:pt>
                <c:pt idx="2754">
                  <c:v>42957</c:v>
                </c:pt>
                <c:pt idx="2755">
                  <c:v>42958</c:v>
                </c:pt>
                <c:pt idx="2756">
                  <c:v>42961</c:v>
                </c:pt>
                <c:pt idx="2757">
                  <c:v>42962</c:v>
                </c:pt>
                <c:pt idx="2758">
                  <c:v>42963</c:v>
                </c:pt>
                <c:pt idx="2759">
                  <c:v>42964</c:v>
                </c:pt>
                <c:pt idx="2760">
                  <c:v>42965</c:v>
                </c:pt>
                <c:pt idx="2761">
                  <c:v>42968</c:v>
                </c:pt>
                <c:pt idx="2762">
                  <c:v>42969</c:v>
                </c:pt>
                <c:pt idx="2763">
                  <c:v>42970</c:v>
                </c:pt>
                <c:pt idx="2764">
                  <c:v>42971</c:v>
                </c:pt>
                <c:pt idx="2765">
                  <c:v>42972</c:v>
                </c:pt>
                <c:pt idx="2766">
                  <c:v>42975</c:v>
                </c:pt>
                <c:pt idx="2767">
                  <c:v>42976</c:v>
                </c:pt>
                <c:pt idx="2768">
                  <c:v>42977</c:v>
                </c:pt>
                <c:pt idx="2769">
                  <c:v>42978</c:v>
                </c:pt>
                <c:pt idx="2770">
                  <c:v>42979</c:v>
                </c:pt>
                <c:pt idx="2771">
                  <c:v>42982</c:v>
                </c:pt>
                <c:pt idx="2772">
                  <c:v>42983</c:v>
                </c:pt>
                <c:pt idx="2773">
                  <c:v>42984</c:v>
                </c:pt>
                <c:pt idx="2774">
                  <c:v>42985</c:v>
                </c:pt>
                <c:pt idx="2775">
                  <c:v>42986</c:v>
                </c:pt>
                <c:pt idx="2776">
                  <c:v>42989</c:v>
                </c:pt>
                <c:pt idx="2777">
                  <c:v>42990</c:v>
                </c:pt>
                <c:pt idx="2778">
                  <c:v>42991</c:v>
                </c:pt>
                <c:pt idx="2779">
                  <c:v>42992</c:v>
                </c:pt>
                <c:pt idx="2780">
                  <c:v>42993</c:v>
                </c:pt>
                <c:pt idx="2781">
                  <c:v>42996</c:v>
                </c:pt>
                <c:pt idx="2782">
                  <c:v>42997</c:v>
                </c:pt>
                <c:pt idx="2783">
                  <c:v>42998</c:v>
                </c:pt>
                <c:pt idx="2784">
                  <c:v>42999</c:v>
                </c:pt>
                <c:pt idx="2785">
                  <c:v>43000</c:v>
                </c:pt>
                <c:pt idx="2786">
                  <c:v>43003</c:v>
                </c:pt>
                <c:pt idx="2787">
                  <c:v>43004</c:v>
                </c:pt>
                <c:pt idx="2788">
                  <c:v>43005</c:v>
                </c:pt>
                <c:pt idx="2789">
                  <c:v>43006</c:v>
                </c:pt>
                <c:pt idx="2790">
                  <c:v>43007</c:v>
                </c:pt>
                <c:pt idx="2791">
                  <c:v>43008</c:v>
                </c:pt>
                <c:pt idx="2792">
                  <c:v>43017</c:v>
                </c:pt>
                <c:pt idx="2793">
                  <c:v>43018</c:v>
                </c:pt>
                <c:pt idx="2794">
                  <c:v>43019</c:v>
                </c:pt>
                <c:pt idx="2795">
                  <c:v>43020</c:v>
                </c:pt>
                <c:pt idx="2796">
                  <c:v>43021</c:v>
                </c:pt>
                <c:pt idx="2797">
                  <c:v>43024</c:v>
                </c:pt>
                <c:pt idx="2798">
                  <c:v>43025</c:v>
                </c:pt>
                <c:pt idx="2799">
                  <c:v>43026</c:v>
                </c:pt>
                <c:pt idx="2800">
                  <c:v>43027</c:v>
                </c:pt>
                <c:pt idx="2801">
                  <c:v>43028</c:v>
                </c:pt>
                <c:pt idx="2802">
                  <c:v>43031</c:v>
                </c:pt>
                <c:pt idx="2803">
                  <c:v>43032</c:v>
                </c:pt>
                <c:pt idx="2804">
                  <c:v>43033</c:v>
                </c:pt>
                <c:pt idx="2805">
                  <c:v>43034</c:v>
                </c:pt>
                <c:pt idx="2806">
                  <c:v>43035</c:v>
                </c:pt>
                <c:pt idx="2807">
                  <c:v>43038</c:v>
                </c:pt>
                <c:pt idx="2808">
                  <c:v>43039</c:v>
                </c:pt>
                <c:pt idx="2809">
                  <c:v>43040</c:v>
                </c:pt>
                <c:pt idx="2810">
                  <c:v>43041</c:v>
                </c:pt>
                <c:pt idx="2811">
                  <c:v>43042</c:v>
                </c:pt>
                <c:pt idx="2812">
                  <c:v>43045</c:v>
                </c:pt>
                <c:pt idx="2813">
                  <c:v>43046</c:v>
                </c:pt>
                <c:pt idx="2814">
                  <c:v>43047</c:v>
                </c:pt>
                <c:pt idx="2815">
                  <c:v>43048</c:v>
                </c:pt>
                <c:pt idx="2816">
                  <c:v>43049</c:v>
                </c:pt>
                <c:pt idx="2817">
                  <c:v>43052</c:v>
                </c:pt>
                <c:pt idx="2818">
                  <c:v>43053</c:v>
                </c:pt>
                <c:pt idx="2819">
                  <c:v>43054</c:v>
                </c:pt>
                <c:pt idx="2820">
                  <c:v>43055</c:v>
                </c:pt>
                <c:pt idx="2821">
                  <c:v>43056</c:v>
                </c:pt>
                <c:pt idx="2822">
                  <c:v>43059</c:v>
                </c:pt>
                <c:pt idx="2823">
                  <c:v>43060</c:v>
                </c:pt>
                <c:pt idx="2824">
                  <c:v>43061</c:v>
                </c:pt>
                <c:pt idx="2825">
                  <c:v>43062</c:v>
                </c:pt>
                <c:pt idx="2826">
                  <c:v>43063</c:v>
                </c:pt>
                <c:pt idx="2827">
                  <c:v>43066</c:v>
                </c:pt>
                <c:pt idx="2828">
                  <c:v>43067</c:v>
                </c:pt>
                <c:pt idx="2829">
                  <c:v>43068</c:v>
                </c:pt>
                <c:pt idx="2830">
                  <c:v>43069</c:v>
                </c:pt>
                <c:pt idx="2831">
                  <c:v>43070</c:v>
                </c:pt>
                <c:pt idx="2832">
                  <c:v>43073</c:v>
                </c:pt>
                <c:pt idx="2833">
                  <c:v>43074</c:v>
                </c:pt>
                <c:pt idx="2834">
                  <c:v>43075</c:v>
                </c:pt>
                <c:pt idx="2835">
                  <c:v>43076</c:v>
                </c:pt>
                <c:pt idx="2836">
                  <c:v>43077</c:v>
                </c:pt>
                <c:pt idx="2837">
                  <c:v>43080</c:v>
                </c:pt>
                <c:pt idx="2838">
                  <c:v>43081</c:v>
                </c:pt>
                <c:pt idx="2839">
                  <c:v>43082</c:v>
                </c:pt>
                <c:pt idx="2840">
                  <c:v>43083</c:v>
                </c:pt>
                <c:pt idx="2841">
                  <c:v>43084</c:v>
                </c:pt>
                <c:pt idx="2842">
                  <c:v>43087</c:v>
                </c:pt>
                <c:pt idx="2843">
                  <c:v>43088</c:v>
                </c:pt>
                <c:pt idx="2844">
                  <c:v>43089</c:v>
                </c:pt>
                <c:pt idx="2845">
                  <c:v>43090</c:v>
                </c:pt>
                <c:pt idx="2846">
                  <c:v>43091</c:v>
                </c:pt>
                <c:pt idx="2847">
                  <c:v>43094</c:v>
                </c:pt>
                <c:pt idx="2848">
                  <c:v>43095</c:v>
                </c:pt>
                <c:pt idx="2849">
                  <c:v>43096</c:v>
                </c:pt>
                <c:pt idx="2850">
                  <c:v>43097</c:v>
                </c:pt>
                <c:pt idx="2851">
                  <c:v>43098</c:v>
                </c:pt>
                <c:pt idx="2852">
                  <c:v>43101</c:v>
                </c:pt>
                <c:pt idx="2853">
                  <c:v>43102</c:v>
                </c:pt>
                <c:pt idx="2854">
                  <c:v>43103</c:v>
                </c:pt>
                <c:pt idx="2855">
                  <c:v>43104</c:v>
                </c:pt>
                <c:pt idx="2856">
                  <c:v>43105</c:v>
                </c:pt>
                <c:pt idx="2857">
                  <c:v>43108</c:v>
                </c:pt>
                <c:pt idx="2858">
                  <c:v>43109</c:v>
                </c:pt>
                <c:pt idx="2859">
                  <c:v>43110</c:v>
                </c:pt>
                <c:pt idx="2860">
                  <c:v>43111</c:v>
                </c:pt>
                <c:pt idx="2861">
                  <c:v>43112</c:v>
                </c:pt>
                <c:pt idx="2862">
                  <c:v>43115</c:v>
                </c:pt>
                <c:pt idx="2863">
                  <c:v>43116</c:v>
                </c:pt>
                <c:pt idx="2864">
                  <c:v>43117</c:v>
                </c:pt>
                <c:pt idx="2865">
                  <c:v>43118</c:v>
                </c:pt>
                <c:pt idx="2866">
                  <c:v>43119</c:v>
                </c:pt>
                <c:pt idx="2867">
                  <c:v>43122</c:v>
                </c:pt>
                <c:pt idx="2868">
                  <c:v>43123</c:v>
                </c:pt>
                <c:pt idx="2869">
                  <c:v>43124</c:v>
                </c:pt>
                <c:pt idx="2870">
                  <c:v>43125</c:v>
                </c:pt>
                <c:pt idx="2871">
                  <c:v>43126</c:v>
                </c:pt>
                <c:pt idx="2872">
                  <c:v>43129</c:v>
                </c:pt>
                <c:pt idx="2873">
                  <c:v>43130</c:v>
                </c:pt>
                <c:pt idx="2874">
                  <c:v>43131</c:v>
                </c:pt>
                <c:pt idx="2875">
                  <c:v>43132</c:v>
                </c:pt>
                <c:pt idx="2876">
                  <c:v>43133</c:v>
                </c:pt>
                <c:pt idx="2877">
                  <c:v>43136</c:v>
                </c:pt>
                <c:pt idx="2878">
                  <c:v>43137</c:v>
                </c:pt>
                <c:pt idx="2879">
                  <c:v>43138</c:v>
                </c:pt>
                <c:pt idx="2880">
                  <c:v>43139</c:v>
                </c:pt>
                <c:pt idx="2881">
                  <c:v>43140</c:v>
                </c:pt>
                <c:pt idx="2882">
                  <c:v>43142</c:v>
                </c:pt>
                <c:pt idx="2883">
                  <c:v>43143</c:v>
                </c:pt>
                <c:pt idx="2884">
                  <c:v>43144</c:v>
                </c:pt>
                <c:pt idx="2885">
                  <c:v>43145</c:v>
                </c:pt>
                <c:pt idx="2886">
                  <c:v>43153</c:v>
                </c:pt>
                <c:pt idx="2887">
                  <c:v>43154</c:v>
                </c:pt>
                <c:pt idx="2888">
                  <c:v>43155</c:v>
                </c:pt>
                <c:pt idx="2889">
                  <c:v>43157</c:v>
                </c:pt>
                <c:pt idx="2890">
                  <c:v>43158</c:v>
                </c:pt>
                <c:pt idx="2891">
                  <c:v>43159</c:v>
                </c:pt>
                <c:pt idx="2892">
                  <c:v>43160</c:v>
                </c:pt>
                <c:pt idx="2893">
                  <c:v>43161</c:v>
                </c:pt>
                <c:pt idx="2894">
                  <c:v>43164</c:v>
                </c:pt>
                <c:pt idx="2895">
                  <c:v>43165</c:v>
                </c:pt>
                <c:pt idx="2896">
                  <c:v>43166</c:v>
                </c:pt>
                <c:pt idx="2897">
                  <c:v>43167</c:v>
                </c:pt>
                <c:pt idx="2898">
                  <c:v>43168</c:v>
                </c:pt>
                <c:pt idx="2899">
                  <c:v>43171</c:v>
                </c:pt>
                <c:pt idx="2900">
                  <c:v>43172</c:v>
                </c:pt>
                <c:pt idx="2901">
                  <c:v>43173</c:v>
                </c:pt>
                <c:pt idx="2902">
                  <c:v>43174</c:v>
                </c:pt>
                <c:pt idx="2903">
                  <c:v>43175</c:v>
                </c:pt>
                <c:pt idx="2904">
                  <c:v>43178</c:v>
                </c:pt>
                <c:pt idx="2905">
                  <c:v>43179</c:v>
                </c:pt>
                <c:pt idx="2906">
                  <c:v>43180</c:v>
                </c:pt>
                <c:pt idx="2907">
                  <c:v>43181</c:v>
                </c:pt>
                <c:pt idx="2908">
                  <c:v>43182</c:v>
                </c:pt>
                <c:pt idx="2909">
                  <c:v>43185</c:v>
                </c:pt>
                <c:pt idx="2910">
                  <c:v>43186</c:v>
                </c:pt>
                <c:pt idx="2911">
                  <c:v>43187</c:v>
                </c:pt>
                <c:pt idx="2912">
                  <c:v>43188</c:v>
                </c:pt>
                <c:pt idx="2913">
                  <c:v>43189</c:v>
                </c:pt>
                <c:pt idx="2914">
                  <c:v>43192</c:v>
                </c:pt>
                <c:pt idx="2915">
                  <c:v>43193</c:v>
                </c:pt>
                <c:pt idx="2916">
                  <c:v>43194</c:v>
                </c:pt>
                <c:pt idx="2917">
                  <c:v>43195</c:v>
                </c:pt>
                <c:pt idx="2918">
                  <c:v>43196</c:v>
                </c:pt>
                <c:pt idx="2919">
                  <c:v>43198</c:v>
                </c:pt>
                <c:pt idx="2920">
                  <c:v>43199</c:v>
                </c:pt>
                <c:pt idx="2921">
                  <c:v>43200</c:v>
                </c:pt>
                <c:pt idx="2922">
                  <c:v>43201</c:v>
                </c:pt>
                <c:pt idx="2923">
                  <c:v>43202</c:v>
                </c:pt>
                <c:pt idx="2924">
                  <c:v>43203</c:v>
                </c:pt>
                <c:pt idx="2925">
                  <c:v>43206</c:v>
                </c:pt>
                <c:pt idx="2926">
                  <c:v>43207</c:v>
                </c:pt>
                <c:pt idx="2927">
                  <c:v>43208</c:v>
                </c:pt>
                <c:pt idx="2928">
                  <c:v>43209</c:v>
                </c:pt>
                <c:pt idx="2929">
                  <c:v>43210</c:v>
                </c:pt>
                <c:pt idx="2930">
                  <c:v>43213</c:v>
                </c:pt>
                <c:pt idx="2931">
                  <c:v>43214</c:v>
                </c:pt>
                <c:pt idx="2932">
                  <c:v>43215</c:v>
                </c:pt>
                <c:pt idx="2933">
                  <c:v>43216</c:v>
                </c:pt>
                <c:pt idx="2934">
                  <c:v>43217</c:v>
                </c:pt>
                <c:pt idx="2935">
                  <c:v>43218</c:v>
                </c:pt>
                <c:pt idx="2936">
                  <c:v>43220</c:v>
                </c:pt>
                <c:pt idx="2937">
                  <c:v>43221</c:v>
                </c:pt>
                <c:pt idx="2938">
                  <c:v>43222</c:v>
                </c:pt>
                <c:pt idx="2939">
                  <c:v>43223</c:v>
                </c:pt>
                <c:pt idx="2940">
                  <c:v>43224</c:v>
                </c:pt>
                <c:pt idx="2941">
                  <c:v>43227</c:v>
                </c:pt>
                <c:pt idx="2942">
                  <c:v>43228</c:v>
                </c:pt>
                <c:pt idx="2943">
                  <c:v>43229</c:v>
                </c:pt>
                <c:pt idx="2944">
                  <c:v>43230</c:v>
                </c:pt>
                <c:pt idx="2945">
                  <c:v>43231</c:v>
                </c:pt>
                <c:pt idx="2946">
                  <c:v>43234</c:v>
                </c:pt>
                <c:pt idx="2947">
                  <c:v>43235</c:v>
                </c:pt>
                <c:pt idx="2948">
                  <c:v>43236</c:v>
                </c:pt>
                <c:pt idx="2949">
                  <c:v>43237</c:v>
                </c:pt>
                <c:pt idx="2950">
                  <c:v>43238</c:v>
                </c:pt>
                <c:pt idx="2951">
                  <c:v>43241</c:v>
                </c:pt>
                <c:pt idx="2952">
                  <c:v>43242</c:v>
                </c:pt>
                <c:pt idx="2953">
                  <c:v>43243</c:v>
                </c:pt>
                <c:pt idx="2954">
                  <c:v>43244</c:v>
                </c:pt>
                <c:pt idx="2955">
                  <c:v>43245</c:v>
                </c:pt>
                <c:pt idx="2956">
                  <c:v>43248</c:v>
                </c:pt>
                <c:pt idx="2957">
                  <c:v>43249</c:v>
                </c:pt>
                <c:pt idx="2958">
                  <c:v>43250</c:v>
                </c:pt>
                <c:pt idx="2959">
                  <c:v>43251</c:v>
                </c:pt>
                <c:pt idx="2960">
                  <c:v>43252</c:v>
                </c:pt>
                <c:pt idx="2961">
                  <c:v>43255</c:v>
                </c:pt>
                <c:pt idx="2962">
                  <c:v>43256</c:v>
                </c:pt>
                <c:pt idx="2963">
                  <c:v>43257</c:v>
                </c:pt>
                <c:pt idx="2964">
                  <c:v>43258</c:v>
                </c:pt>
                <c:pt idx="2965">
                  <c:v>43259</c:v>
                </c:pt>
                <c:pt idx="2966">
                  <c:v>43262</c:v>
                </c:pt>
                <c:pt idx="2967">
                  <c:v>43263</c:v>
                </c:pt>
                <c:pt idx="2968">
                  <c:v>43264</c:v>
                </c:pt>
                <c:pt idx="2969">
                  <c:v>43265</c:v>
                </c:pt>
                <c:pt idx="2970">
                  <c:v>43266</c:v>
                </c:pt>
                <c:pt idx="2971">
                  <c:v>43269</c:v>
                </c:pt>
                <c:pt idx="2972">
                  <c:v>43270</c:v>
                </c:pt>
                <c:pt idx="2973">
                  <c:v>43271</c:v>
                </c:pt>
                <c:pt idx="2974">
                  <c:v>43272</c:v>
                </c:pt>
                <c:pt idx="2975">
                  <c:v>43273</c:v>
                </c:pt>
                <c:pt idx="2976">
                  <c:v>43276</c:v>
                </c:pt>
                <c:pt idx="2977">
                  <c:v>43277</c:v>
                </c:pt>
                <c:pt idx="2978">
                  <c:v>43278</c:v>
                </c:pt>
                <c:pt idx="2979">
                  <c:v>43279</c:v>
                </c:pt>
                <c:pt idx="2980">
                  <c:v>43280</c:v>
                </c:pt>
                <c:pt idx="2981">
                  <c:v>43283</c:v>
                </c:pt>
                <c:pt idx="2982">
                  <c:v>43284</c:v>
                </c:pt>
                <c:pt idx="2983">
                  <c:v>43285</c:v>
                </c:pt>
                <c:pt idx="2984">
                  <c:v>43286</c:v>
                </c:pt>
                <c:pt idx="2985">
                  <c:v>43287</c:v>
                </c:pt>
                <c:pt idx="2986">
                  <c:v>43290</c:v>
                </c:pt>
                <c:pt idx="2987">
                  <c:v>43291</c:v>
                </c:pt>
                <c:pt idx="2988">
                  <c:v>43292</c:v>
                </c:pt>
                <c:pt idx="2989">
                  <c:v>43293</c:v>
                </c:pt>
                <c:pt idx="2990">
                  <c:v>43294</c:v>
                </c:pt>
                <c:pt idx="2991">
                  <c:v>43297</c:v>
                </c:pt>
                <c:pt idx="2992">
                  <c:v>43298</c:v>
                </c:pt>
                <c:pt idx="2993">
                  <c:v>43299</c:v>
                </c:pt>
                <c:pt idx="2994">
                  <c:v>43300</c:v>
                </c:pt>
                <c:pt idx="2995">
                  <c:v>43301</c:v>
                </c:pt>
                <c:pt idx="2996">
                  <c:v>43304</c:v>
                </c:pt>
                <c:pt idx="2997">
                  <c:v>43305</c:v>
                </c:pt>
                <c:pt idx="2998">
                  <c:v>43306</c:v>
                </c:pt>
                <c:pt idx="2999">
                  <c:v>43307</c:v>
                </c:pt>
                <c:pt idx="3000">
                  <c:v>43308</c:v>
                </c:pt>
                <c:pt idx="3001">
                  <c:v>43311</c:v>
                </c:pt>
                <c:pt idx="3002">
                  <c:v>43312</c:v>
                </c:pt>
                <c:pt idx="3003">
                  <c:v>43313</c:v>
                </c:pt>
                <c:pt idx="3004">
                  <c:v>43314</c:v>
                </c:pt>
                <c:pt idx="3005">
                  <c:v>43315</c:v>
                </c:pt>
                <c:pt idx="3006">
                  <c:v>43318</c:v>
                </c:pt>
                <c:pt idx="3007">
                  <c:v>43319</c:v>
                </c:pt>
                <c:pt idx="3008">
                  <c:v>43320</c:v>
                </c:pt>
                <c:pt idx="3009">
                  <c:v>43321</c:v>
                </c:pt>
                <c:pt idx="3010">
                  <c:v>43322</c:v>
                </c:pt>
                <c:pt idx="3011">
                  <c:v>43325</c:v>
                </c:pt>
                <c:pt idx="3012">
                  <c:v>43326</c:v>
                </c:pt>
                <c:pt idx="3013">
                  <c:v>43327</c:v>
                </c:pt>
                <c:pt idx="3014">
                  <c:v>43328</c:v>
                </c:pt>
                <c:pt idx="3015">
                  <c:v>43329</c:v>
                </c:pt>
                <c:pt idx="3016">
                  <c:v>43332</c:v>
                </c:pt>
                <c:pt idx="3017">
                  <c:v>43333</c:v>
                </c:pt>
                <c:pt idx="3018">
                  <c:v>43334</c:v>
                </c:pt>
                <c:pt idx="3019">
                  <c:v>43335</c:v>
                </c:pt>
                <c:pt idx="3020">
                  <c:v>43336</c:v>
                </c:pt>
                <c:pt idx="3021">
                  <c:v>43339</c:v>
                </c:pt>
                <c:pt idx="3022">
                  <c:v>43340</c:v>
                </c:pt>
                <c:pt idx="3023">
                  <c:v>43341</c:v>
                </c:pt>
                <c:pt idx="3024">
                  <c:v>43342</c:v>
                </c:pt>
                <c:pt idx="3025">
                  <c:v>43343</c:v>
                </c:pt>
                <c:pt idx="3026">
                  <c:v>43346</c:v>
                </c:pt>
                <c:pt idx="3027">
                  <c:v>43347</c:v>
                </c:pt>
                <c:pt idx="3028">
                  <c:v>43348</c:v>
                </c:pt>
                <c:pt idx="3029">
                  <c:v>43349</c:v>
                </c:pt>
                <c:pt idx="3030">
                  <c:v>43350</c:v>
                </c:pt>
                <c:pt idx="3031">
                  <c:v>43353</c:v>
                </c:pt>
                <c:pt idx="3032">
                  <c:v>43354</c:v>
                </c:pt>
                <c:pt idx="3033">
                  <c:v>43355</c:v>
                </c:pt>
                <c:pt idx="3034">
                  <c:v>43356</c:v>
                </c:pt>
                <c:pt idx="3035">
                  <c:v>43357</c:v>
                </c:pt>
                <c:pt idx="3036">
                  <c:v>43360</c:v>
                </c:pt>
                <c:pt idx="3037">
                  <c:v>43361</c:v>
                </c:pt>
                <c:pt idx="3038">
                  <c:v>43362</c:v>
                </c:pt>
                <c:pt idx="3039">
                  <c:v>43363</c:v>
                </c:pt>
                <c:pt idx="3040">
                  <c:v>43364</c:v>
                </c:pt>
                <c:pt idx="3041">
                  <c:v>43367</c:v>
                </c:pt>
                <c:pt idx="3042">
                  <c:v>43368</c:v>
                </c:pt>
                <c:pt idx="3043">
                  <c:v>43369</c:v>
                </c:pt>
                <c:pt idx="3044">
                  <c:v>43370</c:v>
                </c:pt>
                <c:pt idx="3045">
                  <c:v>43371</c:v>
                </c:pt>
                <c:pt idx="3046">
                  <c:v>43372</c:v>
                </c:pt>
                <c:pt idx="3047">
                  <c:v>43373</c:v>
                </c:pt>
                <c:pt idx="3048">
                  <c:v>43381</c:v>
                </c:pt>
                <c:pt idx="3049">
                  <c:v>43382</c:v>
                </c:pt>
                <c:pt idx="3050">
                  <c:v>43383</c:v>
                </c:pt>
                <c:pt idx="3051">
                  <c:v>43384</c:v>
                </c:pt>
                <c:pt idx="3052">
                  <c:v>43385</c:v>
                </c:pt>
                <c:pt idx="3053">
                  <c:v>43388</c:v>
                </c:pt>
                <c:pt idx="3054">
                  <c:v>43389</c:v>
                </c:pt>
                <c:pt idx="3055">
                  <c:v>43390</c:v>
                </c:pt>
                <c:pt idx="3056">
                  <c:v>43391</c:v>
                </c:pt>
                <c:pt idx="3057">
                  <c:v>43392</c:v>
                </c:pt>
                <c:pt idx="3058">
                  <c:v>43395</c:v>
                </c:pt>
                <c:pt idx="3059">
                  <c:v>43396</c:v>
                </c:pt>
                <c:pt idx="3060">
                  <c:v>43397</c:v>
                </c:pt>
                <c:pt idx="3061">
                  <c:v>43398</c:v>
                </c:pt>
                <c:pt idx="3062">
                  <c:v>43399</c:v>
                </c:pt>
                <c:pt idx="3063">
                  <c:v>43402</c:v>
                </c:pt>
                <c:pt idx="3064">
                  <c:v>43403</c:v>
                </c:pt>
                <c:pt idx="3065">
                  <c:v>43404</c:v>
                </c:pt>
                <c:pt idx="3066">
                  <c:v>43405</c:v>
                </c:pt>
                <c:pt idx="3067">
                  <c:v>43406</c:v>
                </c:pt>
                <c:pt idx="3068">
                  <c:v>43409</c:v>
                </c:pt>
                <c:pt idx="3069">
                  <c:v>43410</c:v>
                </c:pt>
                <c:pt idx="3070">
                  <c:v>43411</c:v>
                </c:pt>
                <c:pt idx="3071">
                  <c:v>43412</c:v>
                </c:pt>
                <c:pt idx="3072">
                  <c:v>43413</c:v>
                </c:pt>
                <c:pt idx="3073">
                  <c:v>43416</c:v>
                </c:pt>
                <c:pt idx="3074">
                  <c:v>43417</c:v>
                </c:pt>
                <c:pt idx="3075">
                  <c:v>43418</c:v>
                </c:pt>
                <c:pt idx="3076">
                  <c:v>43419</c:v>
                </c:pt>
                <c:pt idx="3077">
                  <c:v>43420</c:v>
                </c:pt>
                <c:pt idx="3078">
                  <c:v>43423</c:v>
                </c:pt>
                <c:pt idx="3079">
                  <c:v>43424</c:v>
                </c:pt>
                <c:pt idx="3080">
                  <c:v>43425</c:v>
                </c:pt>
                <c:pt idx="3081">
                  <c:v>43426</c:v>
                </c:pt>
                <c:pt idx="3082">
                  <c:v>43427</c:v>
                </c:pt>
                <c:pt idx="3083">
                  <c:v>43430</c:v>
                </c:pt>
                <c:pt idx="3084">
                  <c:v>43431</c:v>
                </c:pt>
                <c:pt idx="3085">
                  <c:v>43432</c:v>
                </c:pt>
                <c:pt idx="3086">
                  <c:v>43433</c:v>
                </c:pt>
                <c:pt idx="3087">
                  <c:v>43434</c:v>
                </c:pt>
                <c:pt idx="3088">
                  <c:v>43437</c:v>
                </c:pt>
                <c:pt idx="3089">
                  <c:v>43438</c:v>
                </c:pt>
                <c:pt idx="3090">
                  <c:v>43439</c:v>
                </c:pt>
                <c:pt idx="3091">
                  <c:v>43440</c:v>
                </c:pt>
                <c:pt idx="3092">
                  <c:v>43441</c:v>
                </c:pt>
                <c:pt idx="3093">
                  <c:v>43444</c:v>
                </c:pt>
                <c:pt idx="3094">
                  <c:v>43445</c:v>
                </c:pt>
                <c:pt idx="3095">
                  <c:v>43446</c:v>
                </c:pt>
                <c:pt idx="3096">
                  <c:v>43447</c:v>
                </c:pt>
                <c:pt idx="3097">
                  <c:v>43448</c:v>
                </c:pt>
                <c:pt idx="3098">
                  <c:v>43451</c:v>
                </c:pt>
                <c:pt idx="3099">
                  <c:v>43452</c:v>
                </c:pt>
                <c:pt idx="3100">
                  <c:v>43453</c:v>
                </c:pt>
                <c:pt idx="3101">
                  <c:v>43454</c:v>
                </c:pt>
                <c:pt idx="3102">
                  <c:v>43455</c:v>
                </c:pt>
                <c:pt idx="3103">
                  <c:v>43458</c:v>
                </c:pt>
                <c:pt idx="3104">
                  <c:v>43459</c:v>
                </c:pt>
                <c:pt idx="3105">
                  <c:v>43460</c:v>
                </c:pt>
                <c:pt idx="3106">
                  <c:v>43461</c:v>
                </c:pt>
                <c:pt idx="3107">
                  <c:v>43462</c:v>
                </c:pt>
                <c:pt idx="3108">
                  <c:v>43463</c:v>
                </c:pt>
                <c:pt idx="3109">
                  <c:v>43465</c:v>
                </c:pt>
                <c:pt idx="3110">
                  <c:v>43466</c:v>
                </c:pt>
                <c:pt idx="3111">
                  <c:v>43467</c:v>
                </c:pt>
                <c:pt idx="3112">
                  <c:v>43468</c:v>
                </c:pt>
                <c:pt idx="3113">
                  <c:v>43469</c:v>
                </c:pt>
                <c:pt idx="3114">
                  <c:v>43472</c:v>
                </c:pt>
                <c:pt idx="3115">
                  <c:v>43473</c:v>
                </c:pt>
                <c:pt idx="3116">
                  <c:v>43474</c:v>
                </c:pt>
                <c:pt idx="3117">
                  <c:v>43475</c:v>
                </c:pt>
                <c:pt idx="3118">
                  <c:v>43476</c:v>
                </c:pt>
                <c:pt idx="3119">
                  <c:v>43479</c:v>
                </c:pt>
                <c:pt idx="3120">
                  <c:v>43480</c:v>
                </c:pt>
                <c:pt idx="3121">
                  <c:v>43481</c:v>
                </c:pt>
                <c:pt idx="3122">
                  <c:v>43482</c:v>
                </c:pt>
                <c:pt idx="3123">
                  <c:v>43483</c:v>
                </c:pt>
                <c:pt idx="3124">
                  <c:v>43486</c:v>
                </c:pt>
                <c:pt idx="3125">
                  <c:v>43487</c:v>
                </c:pt>
                <c:pt idx="3126">
                  <c:v>43488</c:v>
                </c:pt>
                <c:pt idx="3127">
                  <c:v>43489</c:v>
                </c:pt>
                <c:pt idx="3128">
                  <c:v>43490</c:v>
                </c:pt>
                <c:pt idx="3129">
                  <c:v>43493</c:v>
                </c:pt>
                <c:pt idx="3130">
                  <c:v>43494</c:v>
                </c:pt>
                <c:pt idx="3131">
                  <c:v>43495</c:v>
                </c:pt>
                <c:pt idx="3132">
                  <c:v>43496</c:v>
                </c:pt>
                <c:pt idx="3133">
                  <c:v>43497</c:v>
                </c:pt>
                <c:pt idx="3134">
                  <c:v>43498</c:v>
                </c:pt>
                <c:pt idx="3135">
                  <c:v>43499</c:v>
                </c:pt>
                <c:pt idx="3136">
                  <c:v>43507</c:v>
                </c:pt>
                <c:pt idx="3137">
                  <c:v>43508</c:v>
                </c:pt>
                <c:pt idx="3138">
                  <c:v>43509</c:v>
                </c:pt>
                <c:pt idx="3139">
                  <c:v>43510</c:v>
                </c:pt>
                <c:pt idx="3140">
                  <c:v>43511</c:v>
                </c:pt>
                <c:pt idx="3141">
                  <c:v>43514</c:v>
                </c:pt>
                <c:pt idx="3142">
                  <c:v>43515</c:v>
                </c:pt>
                <c:pt idx="3143">
                  <c:v>43516</c:v>
                </c:pt>
                <c:pt idx="3144">
                  <c:v>43517</c:v>
                </c:pt>
                <c:pt idx="3145">
                  <c:v>43518</c:v>
                </c:pt>
                <c:pt idx="3146">
                  <c:v>43521</c:v>
                </c:pt>
                <c:pt idx="3147">
                  <c:v>43522</c:v>
                </c:pt>
                <c:pt idx="3148">
                  <c:v>43523</c:v>
                </c:pt>
                <c:pt idx="3149">
                  <c:v>43524</c:v>
                </c:pt>
                <c:pt idx="3150">
                  <c:v>43525</c:v>
                </c:pt>
                <c:pt idx="3151">
                  <c:v>43528</c:v>
                </c:pt>
                <c:pt idx="3152">
                  <c:v>43529</c:v>
                </c:pt>
                <c:pt idx="3153">
                  <c:v>43530</c:v>
                </c:pt>
                <c:pt idx="3154">
                  <c:v>43531</c:v>
                </c:pt>
                <c:pt idx="3155">
                  <c:v>43532</c:v>
                </c:pt>
                <c:pt idx="3156">
                  <c:v>43535</c:v>
                </c:pt>
                <c:pt idx="3157">
                  <c:v>43536</c:v>
                </c:pt>
                <c:pt idx="3158">
                  <c:v>43537</c:v>
                </c:pt>
                <c:pt idx="3159">
                  <c:v>43538</c:v>
                </c:pt>
                <c:pt idx="3160">
                  <c:v>43539</c:v>
                </c:pt>
                <c:pt idx="3161">
                  <c:v>43542</c:v>
                </c:pt>
                <c:pt idx="3162">
                  <c:v>43543</c:v>
                </c:pt>
                <c:pt idx="3163">
                  <c:v>43544</c:v>
                </c:pt>
                <c:pt idx="3164">
                  <c:v>43545</c:v>
                </c:pt>
                <c:pt idx="3165">
                  <c:v>43546</c:v>
                </c:pt>
                <c:pt idx="3166">
                  <c:v>43549</c:v>
                </c:pt>
                <c:pt idx="3167">
                  <c:v>43550</c:v>
                </c:pt>
                <c:pt idx="3168">
                  <c:v>43551</c:v>
                </c:pt>
                <c:pt idx="3169">
                  <c:v>43552</c:v>
                </c:pt>
                <c:pt idx="3170">
                  <c:v>43553</c:v>
                </c:pt>
                <c:pt idx="3171">
                  <c:v>43556</c:v>
                </c:pt>
                <c:pt idx="3172">
                  <c:v>43557</c:v>
                </c:pt>
                <c:pt idx="3173">
                  <c:v>43558</c:v>
                </c:pt>
                <c:pt idx="3174">
                  <c:v>43559</c:v>
                </c:pt>
                <c:pt idx="3175">
                  <c:v>43560</c:v>
                </c:pt>
                <c:pt idx="3176">
                  <c:v>43563</c:v>
                </c:pt>
                <c:pt idx="3177">
                  <c:v>43564</c:v>
                </c:pt>
                <c:pt idx="3178">
                  <c:v>43565</c:v>
                </c:pt>
                <c:pt idx="3179">
                  <c:v>43566</c:v>
                </c:pt>
                <c:pt idx="3180">
                  <c:v>43567</c:v>
                </c:pt>
                <c:pt idx="3181">
                  <c:v>43570</c:v>
                </c:pt>
                <c:pt idx="3182">
                  <c:v>43571</c:v>
                </c:pt>
                <c:pt idx="3183">
                  <c:v>43572</c:v>
                </c:pt>
                <c:pt idx="3184">
                  <c:v>43573</c:v>
                </c:pt>
                <c:pt idx="3185">
                  <c:v>43574</c:v>
                </c:pt>
                <c:pt idx="3186">
                  <c:v>43577</c:v>
                </c:pt>
                <c:pt idx="3187">
                  <c:v>43578</c:v>
                </c:pt>
                <c:pt idx="3188">
                  <c:v>43579</c:v>
                </c:pt>
                <c:pt idx="3189">
                  <c:v>43580</c:v>
                </c:pt>
                <c:pt idx="3190">
                  <c:v>43581</c:v>
                </c:pt>
                <c:pt idx="3191">
                  <c:v>43583</c:v>
                </c:pt>
                <c:pt idx="3192">
                  <c:v>43584</c:v>
                </c:pt>
                <c:pt idx="3193">
                  <c:v>43585</c:v>
                </c:pt>
                <c:pt idx="3194">
                  <c:v>43586</c:v>
                </c:pt>
                <c:pt idx="3195">
                  <c:v>43587</c:v>
                </c:pt>
                <c:pt idx="3196">
                  <c:v>43588</c:v>
                </c:pt>
                <c:pt idx="3197">
                  <c:v>43590</c:v>
                </c:pt>
                <c:pt idx="3198">
                  <c:v>43591</c:v>
                </c:pt>
                <c:pt idx="3199">
                  <c:v>43592</c:v>
                </c:pt>
                <c:pt idx="3200">
                  <c:v>43593</c:v>
                </c:pt>
                <c:pt idx="3201">
                  <c:v>43594</c:v>
                </c:pt>
                <c:pt idx="3202">
                  <c:v>43595</c:v>
                </c:pt>
                <c:pt idx="3203">
                  <c:v>43598</c:v>
                </c:pt>
                <c:pt idx="3204">
                  <c:v>43599</c:v>
                </c:pt>
                <c:pt idx="3205">
                  <c:v>43600</c:v>
                </c:pt>
                <c:pt idx="3206">
                  <c:v>43601</c:v>
                </c:pt>
                <c:pt idx="3207">
                  <c:v>43602</c:v>
                </c:pt>
                <c:pt idx="3208">
                  <c:v>43605</c:v>
                </c:pt>
                <c:pt idx="3209">
                  <c:v>43606</c:v>
                </c:pt>
                <c:pt idx="3210">
                  <c:v>43607</c:v>
                </c:pt>
                <c:pt idx="3211">
                  <c:v>43608</c:v>
                </c:pt>
                <c:pt idx="3212">
                  <c:v>43609</c:v>
                </c:pt>
                <c:pt idx="3213">
                  <c:v>43612</c:v>
                </c:pt>
                <c:pt idx="3214">
                  <c:v>43613</c:v>
                </c:pt>
                <c:pt idx="3215">
                  <c:v>43614</c:v>
                </c:pt>
                <c:pt idx="3216">
                  <c:v>43615</c:v>
                </c:pt>
                <c:pt idx="3217">
                  <c:v>43616</c:v>
                </c:pt>
                <c:pt idx="3218">
                  <c:v>43619</c:v>
                </c:pt>
                <c:pt idx="3219">
                  <c:v>43620</c:v>
                </c:pt>
                <c:pt idx="3220">
                  <c:v>43621</c:v>
                </c:pt>
                <c:pt idx="3221">
                  <c:v>43622</c:v>
                </c:pt>
                <c:pt idx="3222">
                  <c:v>43623</c:v>
                </c:pt>
                <c:pt idx="3223">
                  <c:v>43626</c:v>
                </c:pt>
                <c:pt idx="3224">
                  <c:v>43627</c:v>
                </c:pt>
                <c:pt idx="3225">
                  <c:v>43628</c:v>
                </c:pt>
                <c:pt idx="3226">
                  <c:v>43629</c:v>
                </c:pt>
                <c:pt idx="3227">
                  <c:v>43630</c:v>
                </c:pt>
                <c:pt idx="3228">
                  <c:v>43633</c:v>
                </c:pt>
                <c:pt idx="3229">
                  <c:v>43634</c:v>
                </c:pt>
                <c:pt idx="3230">
                  <c:v>43635</c:v>
                </c:pt>
                <c:pt idx="3231">
                  <c:v>43636</c:v>
                </c:pt>
                <c:pt idx="3232">
                  <c:v>43637</c:v>
                </c:pt>
                <c:pt idx="3233">
                  <c:v>43640</c:v>
                </c:pt>
                <c:pt idx="3234">
                  <c:v>43641</c:v>
                </c:pt>
                <c:pt idx="3235">
                  <c:v>43642</c:v>
                </c:pt>
                <c:pt idx="3236">
                  <c:v>43643</c:v>
                </c:pt>
                <c:pt idx="3237">
                  <c:v>43644</c:v>
                </c:pt>
                <c:pt idx="3238">
                  <c:v>43647</c:v>
                </c:pt>
                <c:pt idx="3239">
                  <c:v>43648</c:v>
                </c:pt>
                <c:pt idx="3240">
                  <c:v>43649</c:v>
                </c:pt>
                <c:pt idx="3241">
                  <c:v>43650</c:v>
                </c:pt>
                <c:pt idx="3242">
                  <c:v>43651</c:v>
                </c:pt>
                <c:pt idx="3243">
                  <c:v>43654</c:v>
                </c:pt>
                <c:pt idx="3244">
                  <c:v>43655</c:v>
                </c:pt>
                <c:pt idx="3245">
                  <c:v>43656</c:v>
                </c:pt>
                <c:pt idx="3246">
                  <c:v>43657</c:v>
                </c:pt>
                <c:pt idx="3247">
                  <c:v>43658</c:v>
                </c:pt>
                <c:pt idx="3248">
                  <c:v>43661</c:v>
                </c:pt>
                <c:pt idx="3249">
                  <c:v>43662</c:v>
                </c:pt>
                <c:pt idx="3250">
                  <c:v>43663</c:v>
                </c:pt>
                <c:pt idx="3251">
                  <c:v>43664</c:v>
                </c:pt>
                <c:pt idx="3252">
                  <c:v>43665</c:v>
                </c:pt>
                <c:pt idx="3253">
                  <c:v>43668</c:v>
                </c:pt>
                <c:pt idx="3254">
                  <c:v>43669</c:v>
                </c:pt>
                <c:pt idx="3255">
                  <c:v>43670</c:v>
                </c:pt>
                <c:pt idx="3256">
                  <c:v>43671</c:v>
                </c:pt>
                <c:pt idx="3257">
                  <c:v>43672</c:v>
                </c:pt>
                <c:pt idx="3258">
                  <c:v>43675</c:v>
                </c:pt>
                <c:pt idx="3259">
                  <c:v>43676</c:v>
                </c:pt>
                <c:pt idx="3260">
                  <c:v>43677</c:v>
                </c:pt>
                <c:pt idx="3261">
                  <c:v>43678</c:v>
                </c:pt>
                <c:pt idx="3262">
                  <c:v>43679</c:v>
                </c:pt>
                <c:pt idx="3263">
                  <c:v>43682</c:v>
                </c:pt>
                <c:pt idx="3264">
                  <c:v>43683</c:v>
                </c:pt>
                <c:pt idx="3265">
                  <c:v>43684</c:v>
                </c:pt>
                <c:pt idx="3266">
                  <c:v>43685</c:v>
                </c:pt>
                <c:pt idx="3267">
                  <c:v>43686</c:v>
                </c:pt>
                <c:pt idx="3268">
                  <c:v>43689</c:v>
                </c:pt>
                <c:pt idx="3269">
                  <c:v>43690</c:v>
                </c:pt>
                <c:pt idx="3270">
                  <c:v>43691</c:v>
                </c:pt>
                <c:pt idx="3271">
                  <c:v>43692</c:v>
                </c:pt>
                <c:pt idx="3272">
                  <c:v>43693</c:v>
                </c:pt>
                <c:pt idx="3273">
                  <c:v>43696</c:v>
                </c:pt>
                <c:pt idx="3274">
                  <c:v>43697</c:v>
                </c:pt>
                <c:pt idx="3275">
                  <c:v>43698</c:v>
                </c:pt>
                <c:pt idx="3276">
                  <c:v>43699</c:v>
                </c:pt>
                <c:pt idx="3277">
                  <c:v>43700</c:v>
                </c:pt>
                <c:pt idx="3278">
                  <c:v>43703</c:v>
                </c:pt>
                <c:pt idx="3279">
                  <c:v>43704</c:v>
                </c:pt>
                <c:pt idx="3280">
                  <c:v>43705</c:v>
                </c:pt>
                <c:pt idx="3281">
                  <c:v>43706</c:v>
                </c:pt>
                <c:pt idx="3282">
                  <c:v>43707</c:v>
                </c:pt>
                <c:pt idx="3283">
                  <c:v>43710</c:v>
                </c:pt>
                <c:pt idx="3284">
                  <c:v>43711</c:v>
                </c:pt>
                <c:pt idx="3285">
                  <c:v>43712</c:v>
                </c:pt>
                <c:pt idx="3286">
                  <c:v>43713</c:v>
                </c:pt>
                <c:pt idx="3287">
                  <c:v>43714</c:v>
                </c:pt>
                <c:pt idx="3288">
                  <c:v>43717</c:v>
                </c:pt>
                <c:pt idx="3289">
                  <c:v>43718</c:v>
                </c:pt>
                <c:pt idx="3290">
                  <c:v>43719</c:v>
                </c:pt>
                <c:pt idx="3291">
                  <c:v>43720</c:v>
                </c:pt>
                <c:pt idx="3292">
                  <c:v>43721</c:v>
                </c:pt>
                <c:pt idx="3293">
                  <c:v>43724</c:v>
                </c:pt>
                <c:pt idx="3294">
                  <c:v>43725</c:v>
                </c:pt>
                <c:pt idx="3295">
                  <c:v>43726</c:v>
                </c:pt>
                <c:pt idx="3296">
                  <c:v>43727</c:v>
                </c:pt>
                <c:pt idx="3297">
                  <c:v>43728</c:v>
                </c:pt>
                <c:pt idx="3298">
                  <c:v>43731</c:v>
                </c:pt>
                <c:pt idx="3299">
                  <c:v>43732</c:v>
                </c:pt>
                <c:pt idx="3300">
                  <c:v>43733</c:v>
                </c:pt>
                <c:pt idx="3301">
                  <c:v>43734</c:v>
                </c:pt>
                <c:pt idx="3302">
                  <c:v>43735</c:v>
                </c:pt>
                <c:pt idx="3303">
                  <c:v>43737</c:v>
                </c:pt>
                <c:pt idx="3304">
                  <c:v>43738</c:v>
                </c:pt>
                <c:pt idx="3305">
                  <c:v>43745</c:v>
                </c:pt>
                <c:pt idx="3306">
                  <c:v>43746</c:v>
                </c:pt>
                <c:pt idx="3307">
                  <c:v>43747</c:v>
                </c:pt>
                <c:pt idx="3308">
                  <c:v>43748</c:v>
                </c:pt>
                <c:pt idx="3309">
                  <c:v>43749</c:v>
                </c:pt>
                <c:pt idx="3310">
                  <c:v>43750</c:v>
                </c:pt>
                <c:pt idx="3311">
                  <c:v>43752</c:v>
                </c:pt>
                <c:pt idx="3312">
                  <c:v>43753</c:v>
                </c:pt>
                <c:pt idx="3313">
                  <c:v>43754</c:v>
                </c:pt>
                <c:pt idx="3314">
                  <c:v>43755</c:v>
                </c:pt>
                <c:pt idx="3315">
                  <c:v>43756</c:v>
                </c:pt>
                <c:pt idx="3316">
                  <c:v>43759</c:v>
                </c:pt>
                <c:pt idx="3317">
                  <c:v>43760</c:v>
                </c:pt>
                <c:pt idx="3318">
                  <c:v>43761</c:v>
                </c:pt>
                <c:pt idx="3319">
                  <c:v>43762</c:v>
                </c:pt>
                <c:pt idx="3320">
                  <c:v>43763</c:v>
                </c:pt>
                <c:pt idx="3321">
                  <c:v>43766</c:v>
                </c:pt>
                <c:pt idx="3322">
                  <c:v>43767</c:v>
                </c:pt>
                <c:pt idx="3323">
                  <c:v>43768</c:v>
                </c:pt>
                <c:pt idx="3324">
                  <c:v>43769</c:v>
                </c:pt>
                <c:pt idx="3325">
                  <c:v>43770</c:v>
                </c:pt>
                <c:pt idx="3326">
                  <c:v>43773</c:v>
                </c:pt>
                <c:pt idx="3327">
                  <c:v>43774</c:v>
                </c:pt>
                <c:pt idx="3328">
                  <c:v>43775</c:v>
                </c:pt>
                <c:pt idx="3329">
                  <c:v>43776</c:v>
                </c:pt>
                <c:pt idx="3330">
                  <c:v>43777</c:v>
                </c:pt>
                <c:pt idx="3331">
                  <c:v>43780</c:v>
                </c:pt>
                <c:pt idx="3332">
                  <c:v>43781</c:v>
                </c:pt>
                <c:pt idx="3333">
                  <c:v>43782</c:v>
                </c:pt>
                <c:pt idx="3334">
                  <c:v>43783</c:v>
                </c:pt>
                <c:pt idx="3335">
                  <c:v>43784</c:v>
                </c:pt>
                <c:pt idx="3336">
                  <c:v>43787</c:v>
                </c:pt>
                <c:pt idx="3337">
                  <c:v>43788</c:v>
                </c:pt>
                <c:pt idx="3338">
                  <c:v>43789</c:v>
                </c:pt>
                <c:pt idx="3339">
                  <c:v>43790</c:v>
                </c:pt>
                <c:pt idx="3340">
                  <c:v>43791</c:v>
                </c:pt>
                <c:pt idx="3341">
                  <c:v>43794</c:v>
                </c:pt>
                <c:pt idx="3342">
                  <c:v>43795</c:v>
                </c:pt>
                <c:pt idx="3343">
                  <c:v>43796</c:v>
                </c:pt>
                <c:pt idx="3344">
                  <c:v>43797</c:v>
                </c:pt>
                <c:pt idx="3345">
                  <c:v>43798</c:v>
                </c:pt>
                <c:pt idx="3346">
                  <c:v>43801</c:v>
                </c:pt>
                <c:pt idx="3347">
                  <c:v>43802</c:v>
                </c:pt>
                <c:pt idx="3348">
                  <c:v>43803</c:v>
                </c:pt>
                <c:pt idx="3349">
                  <c:v>43804</c:v>
                </c:pt>
                <c:pt idx="3350">
                  <c:v>43805</c:v>
                </c:pt>
                <c:pt idx="3351">
                  <c:v>43808</c:v>
                </c:pt>
                <c:pt idx="3352">
                  <c:v>43809</c:v>
                </c:pt>
                <c:pt idx="3353">
                  <c:v>43810</c:v>
                </c:pt>
                <c:pt idx="3354">
                  <c:v>43811</c:v>
                </c:pt>
                <c:pt idx="3355">
                  <c:v>43812</c:v>
                </c:pt>
                <c:pt idx="3356">
                  <c:v>43815</c:v>
                </c:pt>
                <c:pt idx="3357">
                  <c:v>43816</c:v>
                </c:pt>
                <c:pt idx="3358">
                  <c:v>43817</c:v>
                </c:pt>
                <c:pt idx="3359">
                  <c:v>43818</c:v>
                </c:pt>
                <c:pt idx="3360">
                  <c:v>43819</c:v>
                </c:pt>
                <c:pt idx="3361">
                  <c:v>43822</c:v>
                </c:pt>
                <c:pt idx="3362">
                  <c:v>43823</c:v>
                </c:pt>
                <c:pt idx="3363">
                  <c:v>43824</c:v>
                </c:pt>
                <c:pt idx="3364">
                  <c:v>43825</c:v>
                </c:pt>
                <c:pt idx="3365">
                  <c:v>43826</c:v>
                </c:pt>
                <c:pt idx="3366">
                  <c:v>43829</c:v>
                </c:pt>
                <c:pt idx="3367">
                  <c:v>43830</c:v>
                </c:pt>
                <c:pt idx="3368">
                  <c:v>43831</c:v>
                </c:pt>
                <c:pt idx="3369">
                  <c:v>43832</c:v>
                </c:pt>
                <c:pt idx="3370">
                  <c:v>43833</c:v>
                </c:pt>
                <c:pt idx="3371">
                  <c:v>43836</c:v>
                </c:pt>
                <c:pt idx="3372">
                  <c:v>43837</c:v>
                </c:pt>
                <c:pt idx="3373">
                  <c:v>43838</c:v>
                </c:pt>
                <c:pt idx="3374">
                  <c:v>43839</c:v>
                </c:pt>
                <c:pt idx="3375">
                  <c:v>43840</c:v>
                </c:pt>
                <c:pt idx="3376">
                  <c:v>43843</c:v>
                </c:pt>
                <c:pt idx="3377">
                  <c:v>43844</c:v>
                </c:pt>
                <c:pt idx="3378">
                  <c:v>43845</c:v>
                </c:pt>
                <c:pt idx="3379">
                  <c:v>43846</c:v>
                </c:pt>
                <c:pt idx="3380">
                  <c:v>43847</c:v>
                </c:pt>
                <c:pt idx="3381">
                  <c:v>43849</c:v>
                </c:pt>
                <c:pt idx="3382">
                  <c:v>43850</c:v>
                </c:pt>
                <c:pt idx="3383">
                  <c:v>43851</c:v>
                </c:pt>
                <c:pt idx="3384">
                  <c:v>43852</c:v>
                </c:pt>
                <c:pt idx="3385">
                  <c:v>43853</c:v>
                </c:pt>
                <c:pt idx="3386">
                  <c:v>43864</c:v>
                </c:pt>
                <c:pt idx="3387">
                  <c:v>43865</c:v>
                </c:pt>
                <c:pt idx="3388">
                  <c:v>43866</c:v>
                </c:pt>
                <c:pt idx="3389">
                  <c:v>43867</c:v>
                </c:pt>
                <c:pt idx="3390">
                  <c:v>43868</c:v>
                </c:pt>
                <c:pt idx="3391">
                  <c:v>43871</c:v>
                </c:pt>
                <c:pt idx="3392">
                  <c:v>43872</c:v>
                </c:pt>
                <c:pt idx="3393">
                  <c:v>43873</c:v>
                </c:pt>
                <c:pt idx="3394">
                  <c:v>43874</c:v>
                </c:pt>
                <c:pt idx="3395">
                  <c:v>43875</c:v>
                </c:pt>
                <c:pt idx="3396">
                  <c:v>43878</c:v>
                </c:pt>
                <c:pt idx="3397">
                  <c:v>43879</c:v>
                </c:pt>
                <c:pt idx="3398">
                  <c:v>43880</c:v>
                </c:pt>
                <c:pt idx="3399">
                  <c:v>43881</c:v>
                </c:pt>
                <c:pt idx="3400">
                  <c:v>43882</c:v>
                </c:pt>
                <c:pt idx="3401">
                  <c:v>43885</c:v>
                </c:pt>
                <c:pt idx="3402">
                  <c:v>43886</c:v>
                </c:pt>
                <c:pt idx="3403">
                  <c:v>43887</c:v>
                </c:pt>
                <c:pt idx="3404">
                  <c:v>43888</c:v>
                </c:pt>
                <c:pt idx="3405">
                  <c:v>43889</c:v>
                </c:pt>
                <c:pt idx="3406">
                  <c:v>43892</c:v>
                </c:pt>
                <c:pt idx="3407">
                  <c:v>43893</c:v>
                </c:pt>
                <c:pt idx="3408">
                  <c:v>43894</c:v>
                </c:pt>
                <c:pt idx="3409">
                  <c:v>43895</c:v>
                </c:pt>
                <c:pt idx="3410">
                  <c:v>43896</c:v>
                </c:pt>
                <c:pt idx="3411">
                  <c:v>43899</c:v>
                </c:pt>
                <c:pt idx="3412">
                  <c:v>43900</c:v>
                </c:pt>
                <c:pt idx="3413">
                  <c:v>43901</c:v>
                </c:pt>
                <c:pt idx="3414">
                  <c:v>43902</c:v>
                </c:pt>
                <c:pt idx="3415">
                  <c:v>43903</c:v>
                </c:pt>
                <c:pt idx="3416">
                  <c:v>43906</c:v>
                </c:pt>
                <c:pt idx="3417">
                  <c:v>43907</c:v>
                </c:pt>
                <c:pt idx="3418">
                  <c:v>43908</c:v>
                </c:pt>
                <c:pt idx="3419">
                  <c:v>43909</c:v>
                </c:pt>
                <c:pt idx="3420">
                  <c:v>43910</c:v>
                </c:pt>
                <c:pt idx="3421">
                  <c:v>43913</c:v>
                </c:pt>
                <c:pt idx="3422">
                  <c:v>43914</c:v>
                </c:pt>
                <c:pt idx="3423">
                  <c:v>43915</c:v>
                </c:pt>
                <c:pt idx="3424">
                  <c:v>43916</c:v>
                </c:pt>
                <c:pt idx="3425">
                  <c:v>43917</c:v>
                </c:pt>
                <c:pt idx="3426">
                  <c:v>43920</c:v>
                </c:pt>
                <c:pt idx="3427">
                  <c:v>43921</c:v>
                </c:pt>
                <c:pt idx="3428">
                  <c:v>43922</c:v>
                </c:pt>
                <c:pt idx="3429">
                  <c:v>43923</c:v>
                </c:pt>
                <c:pt idx="3430">
                  <c:v>43924</c:v>
                </c:pt>
                <c:pt idx="3431">
                  <c:v>43927</c:v>
                </c:pt>
                <c:pt idx="3432">
                  <c:v>43928</c:v>
                </c:pt>
                <c:pt idx="3433">
                  <c:v>43929</c:v>
                </c:pt>
                <c:pt idx="3434">
                  <c:v>43930</c:v>
                </c:pt>
                <c:pt idx="3435">
                  <c:v>43931</c:v>
                </c:pt>
                <c:pt idx="3436">
                  <c:v>43934</c:v>
                </c:pt>
                <c:pt idx="3437">
                  <c:v>43935</c:v>
                </c:pt>
                <c:pt idx="3438">
                  <c:v>43936</c:v>
                </c:pt>
                <c:pt idx="3439">
                  <c:v>43937</c:v>
                </c:pt>
                <c:pt idx="3440">
                  <c:v>43938</c:v>
                </c:pt>
                <c:pt idx="3441">
                  <c:v>43941</c:v>
                </c:pt>
                <c:pt idx="3442">
                  <c:v>43942</c:v>
                </c:pt>
                <c:pt idx="3443">
                  <c:v>43943</c:v>
                </c:pt>
                <c:pt idx="3444">
                  <c:v>43944</c:v>
                </c:pt>
                <c:pt idx="3445">
                  <c:v>43945</c:v>
                </c:pt>
                <c:pt idx="3446">
                  <c:v>43947</c:v>
                </c:pt>
                <c:pt idx="3447">
                  <c:v>43948</c:v>
                </c:pt>
                <c:pt idx="3448">
                  <c:v>43949</c:v>
                </c:pt>
                <c:pt idx="3449">
                  <c:v>43950</c:v>
                </c:pt>
                <c:pt idx="3450">
                  <c:v>43951</c:v>
                </c:pt>
                <c:pt idx="3451">
                  <c:v>43955</c:v>
                </c:pt>
                <c:pt idx="3452">
                  <c:v>43956</c:v>
                </c:pt>
                <c:pt idx="3453">
                  <c:v>43957</c:v>
                </c:pt>
                <c:pt idx="3454">
                  <c:v>43958</c:v>
                </c:pt>
                <c:pt idx="3455">
                  <c:v>43959</c:v>
                </c:pt>
                <c:pt idx="3456">
                  <c:v>43960</c:v>
                </c:pt>
                <c:pt idx="3457">
                  <c:v>43962</c:v>
                </c:pt>
                <c:pt idx="3458">
                  <c:v>43963</c:v>
                </c:pt>
                <c:pt idx="3459">
                  <c:v>43964</c:v>
                </c:pt>
                <c:pt idx="3460">
                  <c:v>43965</c:v>
                </c:pt>
                <c:pt idx="3461">
                  <c:v>43966</c:v>
                </c:pt>
                <c:pt idx="3462">
                  <c:v>43969</c:v>
                </c:pt>
                <c:pt idx="3463">
                  <c:v>43970</c:v>
                </c:pt>
                <c:pt idx="3464">
                  <c:v>43971</c:v>
                </c:pt>
                <c:pt idx="3465">
                  <c:v>43972</c:v>
                </c:pt>
                <c:pt idx="3466">
                  <c:v>43973</c:v>
                </c:pt>
                <c:pt idx="3467">
                  <c:v>43976</c:v>
                </c:pt>
                <c:pt idx="3468">
                  <c:v>43977</c:v>
                </c:pt>
                <c:pt idx="3469">
                  <c:v>43978</c:v>
                </c:pt>
                <c:pt idx="3470">
                  <c:v>43979</c:v>
                </c:pt>
                <c:pt idx="3471">
                  <c:v>43980</c:v>
                </c:pt>
              </c:numCache>
            </c:numRef>
          </c:cat>
          <c:val>
            <c:numRef>
              <c:f>Sheet1!$C$2:$C$3473</c:f>
              <c:numCache>
                <c:formatCode>General</c:formatCode>
                <c:ptCount val="3472"/>
                <c:pt idx="1739" formatCode="###,###,###,###,##0.00_ ">
                  <c:v>20.420000000000002</c:v>
                </c:pt>
                <c:pt idx="1740" formatCode="###,###,###,###,##0.00_ ">
                  <c:v>20.420000000000002</c:v>
                </c:pt>
                <c:pt idx="1741" formatCode="###,###,###,###,##0.00_ ">
                  <c:v>20.420000000000002</c:v>
                </c:pt>
                <c:pt idx="1742" formatCode="###,###,###,###,##0.00_ ">
                  <c:v>20.420000000000002</c:v>
                </c:pt>
                <c:pt idx="1743" formatCode="###,###,###,###,##0.00_ ">
                  <c:v>20.420000000000002</c:v>
                </c:pt>
                <c:pt idx="1746" formatCode="###,###,###,###,##0.00_ ">
                  <c:v>19.399999999999999</c:v>
                </c:pt>
                <c:pt idx="1747" formatCode="###,###,###,###,##0.00_ ">
                  <c:v>19.399999999999999</c:v>
                </c:pt>
                <c:pt idx="1748" formatCode="###,###,###,###,##0.00_ ">
                  <c:v>19.399999999999999</c:v>
                </c:pt>
                <c:pt idx="1749" formatCode="###,###,###,###,##0.00_ ">
                  <c:v>19.399999999999999</c:v>
                </c:pt>
                <c:pt idx="1751" formatCode="###,###,###,###,##0.00_ ">
                  <c:v>19.399999999999999</c:v>
                </c:pt>
                <c:pt idx="1752" formatCode="###,###,###,###,##0.00_ ">
                  <c:v>19.05</c:v>
                </c:pt>
                <c:pt idx="1753" formatCode="###,###,###,###,##0.00_ ">
                  <c:v>19.05</c:v>
                </c:pt>
                <c:pt idx="1754" formatCode="###,###,###,###,##0.00_ ">
                  <c:v>19.05</c:v>
                </c:pt>
                <c:pt idx="1755" formatCode="###,###,###,###,##0.00_ ">
                  <c:v>19.05</c:v>
                </c:pt>
                <c:pt idx="1756" formatCode="###,###,###,###,##0.00_ ">
                  <c:v>19.05</c:v>
                </c:pt>
                <c:pt idx="1758" formatCode="###,###,###,###,##0.00_ ">
                  <c:v>20.16</c:v>
                </c:pt>
                <c:pt idx="1759" formatCode="###,###,###,###,##0.00_ ">
                  <c:v>20.16</c:v>
                </c:pt>
                <c:pt idx="1760" formatCode="###,###,###,###,##0.00_ ">
                  <c:v>20.16</c:v>
                </c:pt>
                <c:pt idx="1761" formatCode="###,###,###,###,##0.00_ ">
                  <c:v>20.16</c:v>
                </c:pt>
                <c:pt idx="1762" formatCode="###,###,###,###,##0.00_ ">
                  <c:v>20.16</c:v>
                </c:pt>
                <c:pt idx="1763" formatCode="###,###,###,###,##0.00_ ">
                  <c:v>19.75</c:v>
                </c:pt>
                <c:pt idx="1764" formatCode="###,###,###,###,##0.00_ ">
                  <c:v>19.75</c:v>
                </c:pt>
                <c:pt idx="1765" formatCode="###,###,###,###,##0.00_ ">
                  <c:v>19.75</c:v>
                </c:pt>
                <c:pt idx="1766" formatCode="###,###,###,###,##0.00_ ">
                  <c:v>19.75</c:v>
                </c:pt>
                <c:pt idx="1767" formatCode="###,###,###,###,##0.00_ ">
                  <c:v>19.75</c:v>
                </c:pt>
                <c:pt idx="1768" formatCode="###,###,###,###,##0.00_ ">
                  <c:v>19.71</c:v>
                </c:pt>
                <c:pt idx="1769" formatCode="###,###,###,###,##0.00_ ">
                  <c:v>19.71</c:v>
                </c:pt>
                <c:pt idx="1770" formatCode="###,###,###,###,##0.00_ ">
                  <c:v>19.71</c:v>
                </c:pt>
                <c:pt idx="1771" formatCode="###,###,###,###,##0.00_ ">
                  <c:v>19.71</c:v>
                </c:pt>
                <c:pt idx="1772" formatCode="###,###,###,###,##0.00_ ">
                  <c:v>19.71</c:v>
                </c:pt>
                <c:pt idx="1773" formatCode="###,###,###,###,##0.00_ ">
                  <c:v>20.04</c:v>
                </c:pt>
                <c:pt idx="1774" formatCode="###,###,###,###,##0.00_ ">
                  <c:v>20.04</c:v>
                </c:pt>
                <c:pt idx="1775" formatCode="###,###,###,###,##0.00_ ">
                  <c:v>20.04</c:v>
                </c:pt>
                <c:pt idx="1776" formatCode="###,###,###,###,##0.00_ ">
                  <c:v>20.04</c:v>
                </c:pt>
                <c:pt idx="1777" formatCode="###,###,###,###,##0.00_ ">
                  <c:v>20.04</c:v>
                </c:pt>
                <c:pt idx="1778" formatCode="###,###,###,###,##0.00_ ">
                  <c:v>19.43</c:v>
                </c:pt>
                <c:pt idx="1779" formatCode="###,###,###,###,##0.00_ ">
                  <c:v>19.43</c:v>
                </c:pt>
                <c:pt idx="1780" formatCode="###,###,###,###,##0.00_ ">
                  <c:v>19.43</c:v>
                </c:pt>
                <c:pt idx="1781" formatCode="###,###,###,###,##0.00_ ">
                  <c:v>19.43</c:v>
                </c:pt>
                <c:pt idx="1782" formatCode="###,###,###,###,##0.00_ ">
                  <c:v>19.43</c:v>
                </c:pt>
                <c:pt idx="1783" formatCode="###,###,###,###,##0.00_ ">
                  <c:v>20.16</c:v>
                </c:pt>
                <c:pt idx="1784" formatCode="###,###,###,###,##0.00_ ">
                  <c:v>20.16</c:v>
                </c:pt>
                <c:pt idx="1785" formatCode="###,###,###,###,##0.00_ ">
                  <c:v>20.16</c:v>
                </c:pt>
                <c:pt idx="1786" formatCode="###,###,###,###,##0.00_ ">
                  <c:v>20.16</c:v>
                </c:pt>
                <c:pt idx="1787" formatCode="###,###,###,###,##0.00_ ">
                  <c:v>20.16</c:v>
                </c:pt>
                <c:pt idx="1788" formatCode="###,###,###,###,##0.00_ ">
                  <c:v>20.69</c:v>
                </c:pt>
                <c:pt idx="1789" formatCode="###,###,###,###,##0.00_ ">
                  <c:v>20.69</c:v>
                </c:pt>
                <c:pt idx="1790" formatCode="###,###,###,###,##0.00_ ">
                  <c:v>20.69</c:v>
                </c:pt>
                <c:pt idx="1791" formatCode="###,###,###,###,##0.00_ ">
                  <c:v>20.69</c:v>
                </c:pt>
                <c:pt idx="1792" formatCode="###,###,###,###,##0.00_ ">
                  <c:v>20.69</c:v>
                </c:pt>
                <c:pt idx="1793" formatCode="###,###,###,###,##0.00_ ">
                  <c:v>20.46</c:v>
                </c:pt>
                <c:pt idx="1794" formatCode="###,###,###,###,##0.00_ ">
                  <c:v>20.46</c:v>
                </c:pt>
                <c:pt idx="1795" formatCode="###,###,###,###,##0.00_ ">
                  <c:v>20.46</c:v>
                </c:pt>
                <c:pt idx="1796" formatCode="###,###,###,###,##0.00_ ">
                  <c:v>20.46</c:v>
                </c:pt>
                <c:pt idx="1797" formatCode="###,###,###,###,##0.00_ ">
                  <c:v>20.46</c:v>
                </c:pt>
                <c:pt idx="1798" formatCode="###,###,###,###,##0.00_ ">
                  <c:v>20.23</c:v>
                </c:pt>
                <c:pt idx="1799" formatCode="###,###,###,###,##0.00_ ">
                  <c:v>20.23</c:v>
                </c:pt>
                <c:pt idx="1800" formatCode="###,###,###,###,##0.00_ ">
                  <c:v>20.23</c:v>
                </c:pt>
                <c:pt idx="1801" formatCode="###,###,###,###,##0.00_ ">
                  <c:v>20.23</c:v>
                </c:pt>
                <c:pt idx="1802" formatCode="###,###,###,###,##0.00_ ">
                  <c:v>20.23</c:v>
                </c:pt>
                <c:pt idx="1803" formatCode="###,###,###,###,##0.00_ ">
                  <c:v>20.190000000000001</c:v>
                </c:pt>
                <c:pt idx="1804" formatCode="###,###,###,###,##0.00_ ">
                  <c:v>20.190000000000001</c:v>
                </c:pt>
                <c:pt idx="1805" formatCode="###,###,###,###,##0.00_ ">
                  <c:v>20.190000000000001</c:v>
                </c:pt>
                <c:pt idx="1806" formatCode="###,###,###,###,##0.00_ ">
                  <c:v>20.190000000000001</c:v>
                </c:pt>
                <c:pt idx="1807" formatCode="###,###,###,###,##0.00_ ">
                  <c:v>20.190000000000001</c:v>
                </c:pt>
                <c:pt idx="1808" formatCode="###,###,###,###,##0.00_ ">
                  <c:v>20.28</c:v>
                </c:pt>
                <c:pt idx="1809" formatCode="###,###,###,###,##0.00_ ">
                  <c:v>20.28</c:v>
                </c:pt>
                <c:pt idx="1810" formatCode="###,###,###,###,##0.00_ ">
                  <c:v>20.28</c:v>
                </c:pt>
                <c:pt idx="1811" formatCode="###,###,###,###,##0.00_ ">
                  <c:v>20.28</c:v>
                </c:pt>
                <c:pt idx="1812" formatCode="###,###,###,###,##0.00_ ">
                  <c:v>20.28</c:v>
                </c:pt>
                <c:pt idx="1813" formatCode="###,###,###,###,##0.00_ ">
                  <c:v>20.059999999999999</c:v>
                </c:pt>
                <c:pt idx="1814" formatCode="###,###,###,###,##0.00_ ">
                  <c:v>20.059999999999999</c:v>
                </c:pt>
                <c:pt idx="1815" formatCode="###,###,###,###,##0.00_ ">
                  <c:v>20.059999999999999</c:v>
                </c:pt>
                <c:pt idx="1816" formatCode="###,###,###,###,##0.00_ ">
                  <c:v>20.059999999999999</c:v>
                </c:pt>
                <c:pt idx="1817" formatCode="###,###,###,###,##0.00_ ">
                  <c:v>20.059999999999999</c:v>
                </c:pt>
                <c:pt idx="1818" formatCode="###,###,###,###,##0.00_ ">
                  <c:v>20.81</c:v>
                </c:pt>
                <c:pt idx="1819" formatCode="###,###,###,###,##0.00_ ">
                  <c:v>20.81</c:v>
                </c:pt>
                <c:pt idx="1820" formatCode="###,###,###,###,##0.00_ ">
                  <c:v>20.81</c:v>
                </c:pt>
                <c:pt idx="1821" formatCode="###,###,###,###,##0.00_ ">
                  <c:v>20.81</c:v>
                </c:pt>
                <c:pt idx="1822" formatCode="###,###,###,###,##0.00_ ">
                  <c:v>20.81</c:v>
                </c:pt>
                <c:pt idx="1823" formatCode="###,###,###,###,##0.00_ ">
                  <c:v>20.07</c:v>
                </c:pt>
                <c:pt idx="1824" formatCode="###,###,###,###,##0.00_ ">
                  <c:v>20.07</c:v>
                </c:pt>
                <c:pt idx="1825" formatCode="###,###,###,###,##0.00_ ">
                  <c:v>20.07</c:v>
                </c:pt>
                <c:pt idx="1826" formatCode="###,###,###,###,##0.00_ ">
                  <c:v>20.07</c:v>
                </c:pt>
                <c:pt idx="1827" formatCode="###,###,###,###,##0.00_ ">
                  <c:v>20.07</c:v>
                </c:pt>
                <c:pt idx="1838" formatCode="###,###,###,###,##0.00_ ">
                  <c:v>20.64</c:v>
                </c:pt>
                <c:pt idx="1839" formatCode="###,###,###,###,##0.00_ ">
                  <c:v>20.64</c:v>
                </c:pt>
                <c:pt idx="1840" formatCode="###,###,###,###,##0.00_ ">
                  <c:v>20.64</c:v>
                </c:pt>
                <c:pt idx="1841" formatCode="###,###,###,###,##0.00_ ">
                  <c:v>20.64</c:v>
                </c:pt>
                <c:pt idx="1842" formatCode="###,###,###,###,##0.00_ ">
                  <c:v>20.64</c:v>
                </c:pt>
                <c:pt idx="1844" formatCode="###,###,###,###,##0.00_ ">
                  <c:v>20.399999999999999</c:v>
                </c:pt>
                <c:pt idx="1845" formatCode="###,###,###,###,##0.00_ ">
                  <c:v>20.399999999999999</c:v>
                </c:pt>
                <c:pt idx="1846" formatCode="###,###,###,###,##0.00_ ">
                  <c:v>20.399999999999999</c:v>
                </c:pt>
                <c:pt idx="1847" formatCode="###,###,###,###,##0.00_ ">
                  <c:v>20.399999999999999</c:v>
                </c:pt>
                <c:pt idx="1848" formatCode="###,###,###,###,##0.00_ ">
                  <c:v>20.399999999999999</c:v>
                </c:pt>
                <c:pt idx="1849" formatCode="###,###,###,###,##0.00_ ">
                  <c:v>19.899999999999999</c:v>
                </c:pt>
                <c:pt idx="1850" formatCode="###,###,###,###,##0.00_ ">
                  <c:v>19.899999999999999</c:v>
                </c:pt>
                <c:pt idx="1851" formatCode="###,###,###,###,##0.00_ ">
                  <c:v>19.899999999999999</c:v>
                </c:pt>
                <c:pt idx="1852" formatCode="###,###,###,###,##0.00_ ">
                  <c:v>19.899999999999999</c:v>
                </c:pt>
                <c:pt idx="1853" formatCode="###,###,###,###,##0.00_ ">
                  <c:v>19.899999999999999</c:v>
                </c:pt>
                <c:pt idx="1854" formatCode="###,###,###,###,##0.00_ ">
                  <c:v>19.82</c:v>
                </c:pt>
                <c:pt idx="1855" formatCode="###,###,###,###,##0.00_ ">
                  <c:v>19.82</c:v>
                </c:pt>
                <c:pt idx="1856" formatCode="###,###,###,###,##0.00_ ">
                  <c:v>19.82</c:v>
                </c:pt>
                <c:pt idx="1857" formatCode="###,###,###,###,##0.00_ ">
                  <c:v>19.82</c:v>
                </c:pt>
                <c:pt idx="1858" formatCode="###,###,###,###,##0.00_ ">
                  <c:v>19.82</c:v>
                </c:pt>
                <c:pt idx="1859" formatCode="###,###,###,###,##0.00_ ">
                  <c:v>19.690000000000001</c:v>
                </c:pt>
                <c:pt idx="1860" formatCode="###,###,###,###,##0.00_ ">
                  <c:v>19.690000000000001</c:v>
                </c:pt>
                <c:pt idx="1861" formatCode="###,###,###,###,##0.00_ ">
                  <c:v>19.690000000000001</c:v>
                </c:pt>
                <c:pt idx="1862" formatCode="###,###,###,###,##0.00_ ">
                  <c:v>19.690000000000001</c:v>
                </c:pt>
                <c:pt idx="1863" formatCode="###,###,###,###,##0.00_ ">
                  <c:v>19.690000000000001</c:v>
                </c:pt>
                <c:pt idx="1864" formatCode="###,###,###,###,##0.00_ ">
                  <c:v>19.579999999999998</c:v>
                </c:pt>
                <c:pt idx="1865" formatCode="###,###,###,###,##0.00_ ">
                  <c:v>19.579999999999998</c:v>
                </c:pt>
                <c:pt idx="1866" formatCode="###,###,###,###,##0.00_ ">
                  <c:v>19.579999999999998</c:v>
                </c:pt>
                <c:pt idx="1867" formatCode="###,###,###,###,##0.00_ ">
                  <c:v>19.579999999999998</c:v>
                </c:pt>
                <c:pt idx="1868" formatCode="###,###,###,###,##0.00_ ">
                  <c:v>19.579999999999998</c:v>
                </c:pt>
                <c:pt idx="1869" formatCode="###,###,###,###,##0.00_ ">
                  <c:v>19.55</c:v>
                </c:pt>
                <c:pt idx="1870" formatCode="###,###,###,###,##0.00_ ">
                  <c:v>19.55</c:v>
                </c:pt>
                <c:pt idx="1871" formatCode="###,###,###,###,##0.00_ ">
                  <c:v>19.55</c:v>
                </c:pt>
                <c:pt idx="1872" formatCode="###,###,###,###,##0.00_ ">
                  <c:v>19.55</c:v>
                </c:pt>
                <c:pt idx="1873" formatCode="###,###,###,###,##0.00_ ">
                  <c:v>19.55</c:v>
                </c:pt>
                <c:pt idx="1874" formatCode="###,###,###,###,##0.00_ ">
                  <c:v>19.86</c:v>
                </c:pt>
                <c:pt idx="1875" formatCode="###,###,###,###,##0.00_ ">
                  <c:v>19.86</c:v>
                </c:pt>
                <c:pt idx="1876" formatCode="###,###,###,###,##0.00_ ">
                  <c:v>19.86</c:v>
                </c:pt>
                <c:pt idx="1877" formatCode="###,###,###,###,##0.00_ ">
                  <c:v>19.86</c:v>
                </c:pt>
                <c:pt idx="1878" formatCode="###,###,###,###,##0.00_ ">
                  <c:v>19.86</c:v>
                </c:pt>
                <c:pt idx="1879" formatCode="###,###,###,###,##0.00_ ">
                  <c:v>19.600000000000001</c:v>
                </c:pt>
                <c:pt idx="1880" formatCode="###,###,###,###,##0.00_ ">
                  <c:v>19.600000000000001</c:v>
                </c:pt>
                <c:pt idx="1881" formatCode="###,###,###,###,##0.00_ ">
                  <c:v>19.600000000000001</c:v>
                </c:pt>
                <c:pt idx="1882" formatCode="###,###,###,###,##0.00_ ">
                  <c:v>19.600000000000001</c:v>
                </c:pt>
                <c:pt idx="1883" formatCode="###,###,###,###,##0.00_ ">
                  <c:v>19.600000000000001</c:v>
                </c:pt>
                <c:pt idx="1884" formatCode="###,###,###,###,##0.00_ ">
                  <c:v>19.88</c:v>
                </c:pt>
                <c:pt idx="1885" formatCode="###,###,###,###,##0.00_ ">
                  <c:v>19.88</c:v>
                </c:pt>
                <c:pt idx="1886" formatCode="###,###,###,###,##0.00_ ">
                  <c:v>19.88</c:v>
                </c:pt>
                <c:pt idx="1887" formatCode="###,###,###,###,##0.00_ ">
                  <c:v>19.88</c:v>
                </c:pt>
                <c:pt idx="1888" formatCode="###,###,###,###,##0.00_ ">
                  <c:v>19.88</c:v>
                </c:pt>
                <c:pt idx="1889" formatCode="###,###,###,###,##0.00_ ">
                  <c:v>20.14</c:v>
                </c:pt>
                <c:pt idx="1890" formatCode="###,###,###,###,##0.00_ ">
                  <c:v>20.14</c:v>
                </c:pt>
                <c:pt idx="1891" formatCode="###,###,###,###,##0.00_ ">
                  <c:v>20.14</c:v>
                </c:pt>
                <c:pt idx="1892" formatCode="###,###,###,###,##0.00_ ">
                  <c:v>20.14</c:v>
                </c:pt>
                <c:pt idx="1893" formatCode="###,###,###,###,##0.00_ ">
                  <c:v>20.14</c:v>
                </c:pt>
                <c:pt idx="1894" formatCode="###,###,###,###,##0.00_ ">
                  <c:v>20.58</c:v>
                </c:pt>
                <c:pt idx="1895" formatCode="###,###,###,###,##0.00_ ">
                  <c:v>20.58</c:v>
                </c:pt>
                <c:pt idx="1896" formatCode="###,###,###,###,##0.00_ ">
                  <c:v>20.58</c:v>
                </c:pt>
                <c:pt idx="1897" formatCode="###,###,###,###,##0.00_ ">
                  <c:v>20.58</c:v>
                </c:pt>
                <c:pt idx="1898" formatCode="###,###,###,###,##0.00_ ">
                  <c:v>20.58</c:v>
                </c:pt>
                <c:pt idx="1899" formatCode="###,###,###,###,##0.00_ ">
                  <c:v>19.989999999999998</c:v>
                </c:pt>
                <c:pt idx="1900" formatCode="###,###,###,###,##0.00_ ">
                  <c:v>19.989999999999998</c:v>
                </c:pt>
                <c:pt idx="1901" formatCode="###,###,###,###,##0.00_ ">
                  <c:v>19.989999999999998</c:v>
                </c:pt>
                <c:pt idx="1902" formatCode="###,###,###,###,##0.00_ ">
                  <c:v>19.989999999999998</c:v>
                </c:pt>
                <c:pt idx="1903" formatCode="###,###,###,###,##0.00_ ">
                  <c:v>19.989999999999998</c:v>
                </c:pt>
                <c:pt idx="1905" formatCode="###,###,###,###,##0.00_ ">
                  <c:v>19.64</c:v>
                </c:pt>
                <c:pt idx="1906" formatCode="###,###,###,###,##0.00_ ">
                  <c:v>19.64</c:v>
                </c:pt>
                <c:pt idx="1907" formatCode="###,###,###,###,##0.00_ ">
                  <c:v>19.64</c:v>
                </c:pt>
                <c:pt idx="1908" formatCode="###,###,###,###,##0.00_ ">
                  <c:v>19.64</c:v>
                </c:pt>
                <c:pt idx="1909" formatCode="###,###,###,###,##0.00_ ">
                  <c:v>19.64</c:v>
                </c:pt>
                <c:pt idx="1910" formatCode="###,###,###,###,##0.00_ ">
                  <c:v>19.579999999999998</c:v>
                </c:pt>
                <c:pt idx="1911" formatCode="###,###,###,###,##0.00_ ">
                  <c:v>19.579999999999998</c:v>
                </c:pt>
                <c:pt idx="1912" formatCode="###,###,###,###,##0.00_ ">
                  <c:v>19.579999999999998</c:v>
                </c:pt>
                <c:pt idx="1913" formatCode="###,###,###,###,##0.00_ ">
                  <c:v>19.579999999999998</c:v>
                </c:pt>
                <c:pt idx="1914" formatCode="###,###,###,###,##0.00_ ">
                  <c:v>19.579999999999998</c:v>
                </c:pt>
                <c:pt idx="1915" formatCode="###,###,###,###,##0.00_ ">
                  <c:v>19.5</c:v>
                </c:pt>
                <c:pt idx="1916" formatCode="###,###,###,###,##0.00_ ">
                  <c:v>19.5</c:v>
                </c:pt>
                <c:pt idx="1917" formatCode="###,###,###,###,##0.00_ ">
                  <c:v>19.5</c:v>
                </c:pt>
                <c:pt idx="1918" formatCode="###,###,###,###,##0.00_ ">
                  <c:v>19.5</c:v>
                </c:pt>
                <c:pt idx="1919" formatCode="###,###,###,###,##0.00_ ">
                  <c:v>19.5</c:v>
                </c:pt>
                <c:pt idx="1920" formatCode="###,###,###,###,##0.00_ ">
                  <c:v>19.95</c:v>
                </c:pt>
                <c:pt idx="1921" formatCode="###,###,###,###,##0.00_ ">
                  <c:v>19.95</c:v>
                </c:pt>
                <c:pt idx="1922" formatCode="###,###,###,###,##0.00_ ">
                  <c:v>19.95</c:v>
                </c:pt>
                <c:pt idx="1923" formatCode="###,###,###,###,##0.00_ ">
                  <c:v>19.95</c:v>
                </c:pt>
                <c:pt idx="1924" formatCode="###,###,###,###,##0.00_ ">
                  <c:v>19.95</c:v>
                </c:pt>
                <c:pt idx="1925" formatCode="###,###,###,###,##0.00_ ">
                  <c:v>19.53</c:v>
                </c:pt>
                <c:pt idx="1926" formatCode="###,###,###,###,##0.00_ ">
                  <c:v>19.53</c:v>
                </c:pt>
                <c:pt idx="1927" formatCode="###,###,###,###,##0.00_ ">
                  <c:v>19.53</c:v>
                </c:pt>
                <c:pt idx="1928" formatCode="###,###,###,###,##0.00_ ">
                  <c:v>19.53</c:v>
                </c:pt>
                <c:pt idx="1929" formatCode="###,###,###,###,##0.00_ ">
                  <c:v>19.53</c:v>
                </c:pt>
                <c:pt idx="1930" formatCode="###,###,###,###,##0.00_ ">
                  <c:v>19.79</c:v>
                </c:pt>
                <c:pt idx="1931" formatCode="###,###,###,###,##0.00_ ">
                  <c:v>19.79</c:v>
                </c:pt>
                <c:pt idx="1932" formatCode="###,###,###,###,##0.00_ ">
                  <c:v>19.79</c:v>
                </c:pt>
                <c:pt idx="1933" formatCode="###,###,###,###,##0.00_ ">
                  <c:v>19.79</c:v>
                </c:pt>
                <c:pt idx="1934" formatCode="###,###,###,###,##0.00_ ">
                  <c:v>19.79</c:v>
                </c:pt>
                <c:pt idx="1935" formatCode="###,###,###,###,##0.00_ ">
                  <c:v>19.920000000000002</c:v>
                </c:pt>
                <c:pt idx="1936" formatCode="###,###,###,###,##0.00_ ">
                  <c:v>19.920000000000002</c:v>
                </c:pt>
                <c:pt idx="1937" formatCode="###,###,###,###,##0.00_ ">
                  <c:v>19.920000000000002</c:v>
                </c:pt>
                <c:pt idx="1938" formatCode="###,###,###,###,##0.00_ ">
                  <c:v>19.920000000000002</c:v>
                </c:pt>
                <c:pt idx="1939" formatCode="###,###,###,###,##0.00_ ">
                  <c:v>19.920000000000002</c:v>
                </c:pt>
                <c:pt idx="1940" formatCode="###,###,###,###,##0.00_ ">
                  <c:v>20.239999999999998</c:v>
                </c:pt>
                <c:pt idx="1941" formatCode="###,###,###,###,##0.00_ ">
                  <c:v>20.239999999999998</c:v>
                </c:pt>
                <c:pt idx="1942" formatCode="###,###,###,###,##0.00_ ">
                  <c:v>20.239999999999998</c:v>
                </c:pt>
                <c:pt idx="1943" formatCode="###,###,###,###,##0.00_ ">
                  <c:v>20.239999999999998</c:v>
                </c:pt>
                <c:pt idx="1944" formatCode="###,###,###,###,##0.00_ ">
                  <c:v>20.239999999999998</c:v>
                </c:pt>
                <c:pt idx="1945" formatCode="###,###,###,###,##0.00_ ">
                  <c:v>20.329999999999998</c:v>
                </c:pt>
                <c:pt idx="1946" formatCode="###,###,###,###,##0.00_ ">
                  <c:v>20.329999999999998</c:v>
                </c:pt>
                <c:pt idx="1947" formatCode="###,###,###,###,##0.00_ ">
                  <c:v>20.329999999999998</c:v>
                </c:pt>
                <c:pt idx="1948" formatCode="###,###,###,###,##0.00_ ">
                  <c:v>20.329999999999998</c:v>
                </c:pt>
                <c:pt idx="1949" formatCode="###,###,###,###,##0.00_ ">
                  <c:v>20.329999999999998</c:v>
                </c:pt>
                <c:pt idx="1950" formatCode="###,###,###,###,##0.00_ ">
                  <c:v>20.54</c:v>
                </c:pt>
                <c:pt idx="1951" formatCode="###,###,###,###,##0.00_ ">
                  <c:v>20.54</c:v>
                </c:pt>
                <c:pt idx="1952" formatCode="###,###,###,###,##0.00_ ">
                  <c:v>20.54</c:v>
                </c:pt>
                <c:pt idx="1953" formatCode="###,###,###,###,##0.00_ ">
                  <c:v>20.54</c:v>
                </c:pt>
                <c:pt idx="1954" formatCode="###,###,###,###,##0.00_ ">
                  <c:v>20.54</c:v>
                </c:pt>
                <c:pt idx="1955" formatCode="###,###,###,###,##0.00_ ">
                  <c:v>20.14</c:v>
                </c:pt>
                <c:pt idx="1956" formatCode="###,###,###,###,##0.00_ ">
                  <c:v>20.14</c:v>
                </c:pt>
                <c:pt idx="1957" formatCode="###,###,###,###,##0.00_ ">
                  <c:v>20.14</c:v>
                </c:pt>
                <c:pt idx="1958" formatCode="###,###,###,###,##0.00_ ">
                  <c:v>20.14</c:v>
                </c:pt>
                <c:pt idx="1959" formatCode="###,###,###,###,##0.00_ ">
                  <c:v>20.14</c:v>
                </c:pt>
                <c:pt idx="1960" formatCode="###,###,###,###,##0.00_ ">
                  <c:v>20.13</c:v>
                </c:pt>
                <c:pt idx="1961" formatCode="###,###,###,###,##0.00_ ">
                  <c:v>20.13</c:v>
                </c:pt>
                <c:pt idx="1962" formatCode="###,###,###,###,##0.00_ ">
                  <c:v>20.13</c:v>
                </c:pt>
                <c:pt idx="1963" formatCode="###,###,###,###,##0.00_ ">
                  <c:v>20.13</c:v>
                </c:pt>
                <c:pt idx="1964" formatCode="###,###,###,###,##0.00_ ">
                  <c:v>20.13</c:v>
                </c:pt>
                <c:pt idx="1965" formatCode="###,###,###,###,##0.00_ ">
                  <c:v>20.239999999999998</c:v>
                </c:pt>
                <c:pt idx="1966" formatCode="###,###,###,###,##0.00_ ">
                  <c:v>20.239999999999998</c:v>
                </c:pt>
                <c:pt idx="1967" formatCode="###,###,###,###,##0.00_ ">
                  <c:v>20.239999999999998</c:v>
                </c:pt>
                <c:pt idx="1968" formatCode="###,###,###,###,##0.00_ ">
                  <c:v>20.239999999999998</c:v>
                </c:pt>
                <c:pt idx="1969" formatCode="###,###,###,###,##0.00_ ">
                  <c:v>20.239999999999998</c:v>
                </c:pt>
                <c:pt idx="1970" formatCode="###,###,###,###,##0.00_ ">
                  <c:v>20.37</c:v>
                </c:pt>
                <c:pt idx="1971" formatCode="###,###,###,###,##0.00_ ">
                  <c:v>20.37</c:v>
                </c:pt>
                <c:pt idx="1972" formatCode="###,###,###,###,##0.00_ ">
                  <c:v>20.37</c:v>
                </c:pt>
                <c:pt idx="1973" formatCode="###,###,###,###,##0.00_ ">
                  <c:v>20.37</c:v>
                </c:pt>
                <c:pt idx="1974" formatCode="###,###,###,###,##0.00_ ">
                  <c:v>20.37</c:v>
                </c:pt>
                <c:pt idx="1975" formatCode="###,###,###,###,##0.00_ ">
                  <c:v>19.86</c:v>
                </c:pt>
                <c:pt idx="1976" formatCode="###,###,###,###,##0.00_ ">
                  <c:v>19.86</c:v>
                </c:pt>
                <c:pt idx="1977" formatCode="###,###,###,###,##0.00_ ">
                  <c:v>19.86</c:v>
                </c:pt>
                <c:pt idx="1978" formatCode="###,###,###,###,##0.00_ ">
                  <c:v>19.86</c:v>
                </c:pt>
                <c:pt idx="1979" formatCode="###,###,###,###,##0.00_ ">
                  <c:v>19.86</c:v>
                </c:pt>
                <c:pt idx="1980" formatCode="###,###,###,###,##0.00_ ">
                  <c:v>19.64</c:v>
                </c:pt>
                <c:pt idx="1981" formatCode="###,###,###,###,##0.00_ ">
                  <c:v>19.64</c:v>
                </c:pt>
                <c:pt idx="1982" formatCode="###,###,###,###,##0.00_ ">
                  <c:v>19.64</c:v>
                </c:pt>
                <c:pt idx="1983" formatCode="###,###,###,###,##0.00_ ">
                  <c:v>19.64</c:v>
                </c:pt>
                <c:pt idx="1984" formatCode="###,###,###,###,##0.00_ ">
                  <c:v>19.64</c:v>
                </c:pt>
                <c:pt idx="1985" formatCode="###,###,###,###,##0.00_ ">
                  <c:v>20.149999999999999</c:v>
                </c:pt>
                <c:pt idx="1986" formatCode="###,###,###,###,##0.00_ ">
                  <c:v>20.149999999999999</c:v>
                </c:pt>
                <c:pt idx="1987" formatCode="###,###,###,###,##0.00_ ">
                  <c:v>20.149999999999999</c:v>
                </c:pt>
                <c:pt idx="1988" formatCode="###,###,###,###,##0.00_ ">
                  <c:v>20.149999999999999</c:v>
                </c:pt>
                <c:pt idx="1989" formatCode="###,###,###,###,##0.00_ ">
                  <c:v>20.149999999999999</c:v>
                </c:pt>
                <c:pt idx="1990" formatCode="###,###,###,###,##0.00_ ">
                  <c:v>19.7</c:v>
                </c:pt>
                <c:pt idx="1991" formatCode="###,###,###,###,##0.00_ ">
                  <c:v>19.7</c:v>
                </c:pt>
                <c:pt idx="1992" formatCode="###,###,###,###,##0.00_ ">
                  <c:v>19.7</c:v>
                </c:pt>
                <c:pt idx="1993" formatCode="###,###,###,###,##0.00_ ">
                  <c:v>19.7</c:v>
                </c:pt>
                <c:pt idx="1994" formatCode="###,###,###,###,##0.00_ ">
                  <c:v>19.7</c:v>
                </c:pt>
                <c:pt idx="1995" formatCode="###,###,###,###,##0.00_ ">
                  <c:v>19.55</c:v>
                </c:pt>
                <c:pt idx="1996" formatCode="###,###,###,###,##0.00_ ">
                  <c:v>19.55</c:v>
                </c:pt>
                <c:pt idx="1997" formatCode="###,###,###,###,##0.00_ ">
                  <c:v>19.55</c:v>
                </c:pt>
                <c:pt idx="1998" formatCode="###,###,###,###,##0.00_ ">
                  <c:v>19.55</c:v>
                </c:pt>
                <c:pt idx="1999" formatCode="###,###,###,###,##0.00_ ">
                  <c:v>19.55</c:v>
                </c:pt>
                <c:pt idx="2000" formatCode="###,###,###,###,##0.00_ ">
                  <c:v>19.850000000000001</c:v>
                </c:pt>
                <c:pt idx="2001" formatCode="###,###,###,###,##0.00_ ">
                  <c:v>19.850000000000001</c:v>
                </c:pt>
                <c:pt idx="2002" formatCode="###,###,###,###,##0.00_ ">
                  <c:v>19.850000000000001</c:v>
                </c:pt>
                <c:pt idx="2003" formatCode="###,###,###,###,##0.00_ ">
                  <c:v>19.850000000000001</c:v>
                </c:pt>
                <c:pt idx="2004" formatCode="###,###,###,###,##0.00_ ">
                  <c:v>19.850000000000001</c:v>
                </c:pt>
                <c:pt idx="2005" formatCode="###,###,###,###,##0.00_ ">
                  <c:v>20</c:v>
                </c:pt>
                <c:pt idx="2006" formatCode="###,###,###,###,##0.00_ ">
                  <c:v>20</c:v>
                </c:pt>
                <c:pt idx="2007" formatCode="###,###,###,###,##0.00_ ">
                  <c:v>20</c:v>
                </c:pt>
                <c:pt idx="2008" formatCode="###,###,###,###,##0.00_ ">
                  <c:v>20</c:v>
                </c:pt>
                <c:pt idx="2009" formatCode="###,###,###,###,##0.00_ ">
                  <c:v>20</c:v>
                </c:pt>
                <c:pt idx="2013" formatCode="###,###,###,###,##0.00_ ">
                  <c:v>19.059999999999999</c:v>
                </c:pt>
                <c:pt idx="2014" formatCode="###,###,###,###,##0.00_ ">
                  <c:v>19.059999999999999</c:v>
                </c:pt>
                <c:pt idx="2015" formatCode="###,###,###,###,##0.00_ ">
                  <c:v>19.059999999999999</c:v>
                </c:pt>
                <c:pt idx="2016" formatCode="###,###,###,###,##0.00_ ">
                  <c:v>19.059999999999999</c:v>
                </c:pt>
                <c:pt idx="2017" formatCode="###,###,###,###,##0.00_ ">
                  <c:v>19.059999999999999</c:v>
                </c:pt>
                <c:pt idx="2019" formatCode="###,###,###,###,##0.00_ ">
                  <c:v>19.66</c:v>
                </c:pt>
                <c:pt idx="2020" formatCode="###,###,###,###,##0.00_ ">
                  <c:v>19.66</c:v>
                </c:pt>
                <c:pt idx="2021" formatCode="###,###,###,###,##0.00_ ">
                  <c:v>19.66</c:v>
                </c:pt>
                <c:pt idx="2022" formatCode="###,###,###,###,##0.00_ ">
                  <c:v>19.66</c:v>
                </c:pt>
                <c:pt idx="2023" formatCode="###,###,###,###,##0.00_ ">
                  <c:v>19.66</c:v>
                </c:pt>
                <c:pt idx="2024" formatCode="###,###,###,###,##0.00_ ">
                  <c:v>19.86</c:v>
                </c:pt>
                <c:pt idx="2025" formatCode="###,###,###,###,##0.00_ ">
                  <c:v>19.86</c:v>
                </c:pt>
                <c:pt idx="2026" formatCode="###,###,###,###,##0.00_ ">
                  <c:v>19.86</c:v>
                </c:pt>
                <c:pt idx="2027" formatCode="###,###,###,###,##0.00_ ">
                  <c:v>19.86</c:v>
                </c:pt>
                <c:pt idx="2028" formatCode="###,###,###,###,##0.00_ ">
                  <c:v>19.86</c:v>
                </c:pt>
                <c:pt idx="2029" formatCode="###,###,###,###,##0.00_ ">
                  <c:v>19.91</c:v>
                </c:pt>
                <c:pt idx="2030" formatCode="###,###,###,###,##0.00_ ">
                  <c:v>19.91</c:v>
                </c:pt>
                <c:pt idx="2031" formatCode="###,###,###,###,##0.00_ ">
                  <c:v>19.91</c:v>
                </c:pt>
                <c:pt idx="2032" formatCode="###,###,###,###,##0.00_ ">
                  <c:v>19.91</c:v>
                </c:pt>
                <c:pt idx="2033" formatCode="###,###,###,###,##0.00_ ">
                  <c:v>19.91</c:v>
                </c:pt>
                <c:pt idx="2034" formatCode="###,###,###,###,##0.00_ ">
                  <c:v>19.68</c:v>
                </c:pt>
                <c:pt idx="2035" formatCode="###,###,###,###,##0.00_ ">
                  <c:v>19.68</c:v>
                </c:pt>
                <c:pt idx="2036" formatCode="###,###,###,###,##0.00_ ">
                  <c:v>19.68</c:v>
                </c:pt>
                <c:pt idx="2037" formatCode="###,###,###,###,##0.00_ ">
                  <c:v>19.68</c:v>
                </c:pt>
                <c:pt idx="2038" formatCode="###,###,###,###,##0.00_ ">
                  <c:v>19.68</c:v>
                </c:pt>
                <c:pt idx="2039" formatCode="###,###,###,###,##0.00_ ">
                  <c:v>19.489999999999998</c:v>
                </c:pt>
                <c:pt idx="2040" formatCode="###,###,###,###,##0.00_ ">
                  <c:v>19.489999999999998</c:v>
                </c:pt>
                <c:pt idx="2041" formatCode="###,###,###,###,##0.00_ ">
                  <c:v>19.489999999999998</c:v>
                </c:pt>
                <c:pt idx="2042" formatCode="###,###,###,###,##0.00_ ">
                  <c:v>19.489999999999998</c:v>
                </c:pt>
                <c:pt idx="2043" formatCode="###,###,###,###,##0.00_ ">
                  <c:v>19.489999999999998</c:v>
                </c:pt>
                <c:pt idx="2044" formatCode="###,###,###,###,##0.00_ ">
                  <c:v>19.28</c:v>
                </c:pt>
                <c:pt idx="2045" formatCode="###,###,###,###,##0.00_ ">
                  <c:v>19.28</c:v>
                </c:pt>
                <c:pt idx="2046" formatCode="###,###,###,###,##0.00_ ">
                  <c:v>19.28</c:v>
                </c:pt>
                <c:pt idx="2047" formatCode="###,###,###,###,##0.00_ ">
                  <c:v>19.28</c:v>
                </c:pt>
                <c:pt idx="2048" formatCode="###,###,###,###,##0.00_ ">
                  <c:v>19.28</c:v>
                </c:pt>
                <c:pt idx="2049" formatCode="###,###,###,###,##0.00_ ">
                  <c:v>19.53</c:v>
                </c:pt>
                <c:pt idx="2050" formatCode="###,###,###,###,##0.00_ ">
                  <c:v>19.53</c:v>
                </c:pt>
                <c:pt idx="2051" formatCode="###,###,###,###,##0.00_ ">
                  <c:v>19.53</c:v>
                </c:pt>
                <c:pt idx="2052" formatCode="###,###,###,###,##0.00_ ">
                  <c:v>19.53</c:v>
                </c:pt>
                <c:pt idx="2053" formatCode="###,###,###,###,##0.00_ ">
                  <c:v>19.53</c:v>
                </c:pt>
                <c:pt idx="2054" formatCode="###,###,###,###,##0.00_ ">
                  <c:v>18.64</c:v>
                </c:pt>
                <c:pt idx="2055" formatCode="###,###,###,###,##0.00_ ">
                  <c:v>18.64</c:v>
                </c:pt>
                <c:pt idx="2056" formatCode="###,###,###,###,##0.00_ ">
                  <c:v>18.64</c:v>
                </c:pt>
                <c:pt idx="2057" formatCode="###,###,###,###,##0.00_ ">
                  <c:v>18.64</c:v>
                </c:pt>
                <c:pt idx="2058" formatCode="###,###,###,###,##0.00_ ">
                  <c:v>18.64</c:v>
                </c:pt>
                <c:pt idx="2059" formatCode="###,###,###,###,##0.00_ ">
                  <c:v>18.77</c:v>
                </c:pt>
                <c:pt idx="2060" formatCode="###,###,###,###,##0.00_ ">
                  <c:v>18.77</c:v>
                </c:pt>
                <c:pt idx="2061" formatCode="###,###,###,###,##0.00_ ">
                  <c:v>18.77</c:v>
                </c:pt>
                <c:pt idx="2062" formatCode="###,###,###,###,##0.00_ ">
                  <c:v>18.77</c:v>
                </c:pt>
                <c:pt idx="2063" formatCode="###,###,###,###,##0.00_ ">
                  <c:v>18.77</c:v>
                </c:pt>
                <c:pt idx="2064" formatCode="###,###,###,###,##0.00_ ">
                  <c:v>17.98</c:v>
                </c:pt>
                <c:pt idx="2065" formatCode="###,###,###,###,##0.00_ ">
                  <c:v>17.98</c:v>
                </c:pt>
                <c:pt idx="2066" formatCode="###,###,###,###,##0.00_ ">
                  <c:v>17.98</c:v>
                </c:pt>
                <c:pt idx="2067" formatCode="###,###,###,###,##0.00_ ">
                  <c:v>17.98</c:v>
                </c:pt>
                <c:pt idx="2068" formatCode="###,###,###,###,##0.00_ ">
                  <c:v>17.98</c:v>
                </c:pt>
                <c:pt idx="2069" formatCode="###,###,###,###,##0.00_ ">
                  <c:v>18.2</c:v>
                </c:pt>
                <c:pt idx="2070" formatCode="###,###,###,###,##0.00_ ">
                  <c:v>18.2</c:v>
                </c:pt>
                <c:pt idx="2071" formatCode="###,###,###,###,##0.00_ ">
                  <c:v>18.2</c:v>
                </c:pt>
                <c:pt idx="2072" formatCode="###,###,###,###,##0.00_ ">
                  <c:v>18.2</c:v>
                </c:pt>
                <c:pt idx="2073" formatCode="###,###,###,###,##0.00_ ">
                  <c:v>18.2</c:v>
                </c:pt>
                <c:pt idx="2074" formatCode="###,###,###,###,##0.00_ ">
                  <c:v>18.559999999999999</c:v>
                </c:pt>
                <c:pt idx="2075" formatCode="###,###,###,###,##0.00_ ">
                  <c:v>18.559999999999999</c:v>
                </c:pt>
                <c:pt idx="2076" formatCode="###,###,###,###,##0.00_ ">
                  <c:v>18.559999999999999</c:v>
                </c:pt>
                <c:pt idx="2077" formatCode="###,###,###,###,##0.00_ ">
                  <c:v>18.559999999999999</c:v>
                </c:pt>
                <c:pt idx="2078" formatCode="###,###,###,###,##0.00_ ">
                  <c:v>18.559999999999999</c:v>
                </c:pt>
                <c:pt idx="2080" formatCode="###,###,###,###,##0.00_ ">
                  <c:v>18.75</c:v>
                </c:pt>
                <c:pt idx="2081" formatCode="###,###,###,###,##0.00_ ">
                  <c:v>18.75</c:v>
                </c:pt>
                <c:pt idx="2082" formatCode="###,###,###,###,##0.00_ ">
                  <c:v>18.75</c:v>
                </c:pt>
                <c:pt idx="2083" formatCode="###,###,###,###,##0.00_ ">
                  <c:v>18.75</c:v>
                </c:pt>
                <c:pt idx="2084" formatCode="###,###,###,###,##0.00_ ">
                  <c:v>18.75</c:v>
                </c:pt>
                <c:pt idx="2085" formatCode="###,###,###,###,##0.00_ ">
                  <c:v>19.13</c:v>
                </c:pt>
                <c:pt idx="2086" formatCode="###,###,###,###,##0.00_ ">
                  <c:v>19.13</c:v>
                </c:pt>
                <c:pt idx="2087" formatCode="###,###,###,###,##0.00_ ">
                  <c:v>19.13</c:v>
                </c:pt>
                <c:pt idx="2088" formatCode="###,###,###,###,##0.00_ ">
                  <c:v>19.13</c:v>
                </c:pt>
                <c:pt idx="2089" formatCode="###,###,###,###,##0.00_ ">
                  <c:v>19.13</c:v>
                </c:pt>
                <c:pt idx="2090" formatCode="###,###,###,###,##0.00_ ">
                  <c:v>18.12</c:v>
                </c:pt>
                <c:pt idx="2091" formatCode="###,###,###,###,##0.00_ ">
                  <c:v>18.12</c:v>
                </c:pt>
                <c:pt idx="2092" formatCode="###,###,###,###,##0.00_ ">
                  <c:v>18.12</c:v>
                </c:pt>
                <c:pt idx="2093" formatCode="###,###,###,###,##0.00_ ">
                  <c:v>18.12</c:v>
                </c:pt>
                <c:pt idx="2094" formatCode="###,###,###,###,##0.00_ ">
                  <c:v>18.12</c:v>
                </c:pt>
                <c:pt idx="2095" formatCode="###,###,###,###,##0.00_ ">
                  <c:v>18.91</c:v>
                </c:pt>
                <c:pt idx="2096" formatCode="###,###,###,###,##0.00_ ">
                  <c:v>18.91</c:v>
                </c:pt>
                <c:pt idx="2097" formatCode="###,###,###,###,##0.00_ ">
                  <c:v>18.91</c:v>
                </c:pt>
                <c:pt idx="2098" formatCode="###,###,###,###,##0.00_ ">
                  <c:v>18.91</c:v>
                </c:pt>
                <c:pt idx="2099" formatCode="###,###,###,###,##0.00_ ">
                  <c:v>18.91</c:v>
                </c:pt>
                <c:pt idx="2100" formatCode="###,###,###,###,##0.00_ ">
                  <c:v>18.18</c:v>
                </c:pt>
                <c:pt idx="2101" formatCode="###,###,###,###,##0.00_ ">
                  <c:v>18.18</c:v>
                </c:pt>
                <c:pt idx="2102" formatCode="###,###,###,###,##0.00_ ">
                  <c:v>18.18</c:v>
                </c:pt>
                <c:pt idx="2103" formatCode="###,###,###,###,##0.00_ ">
                  <c:v>18.18</c:v>
                </c:pt>
                <c:pt idx="2104" formatCode="###,###,###,###,##0.00_ ">
                  <c:v>18.18</c:v>
                </c:pt>
                <c:pt idx="2113" formatCode="###,###,###,###,##0.00_ ">
                  <c:v>18.260000000000002</c:v>
                </c:pt>
                <c:pt idx="2114" formatCode="###,###,###,###,##0.00_ ">
                  <c:v>18.260000000000002</c:v>
                </c:pt>
                <c:pt idx="2115" formatCode="###,###,###,###,##0.00_ ">
                  <c:v>18.260000000000002</c:v>
                </c:pt>
                <c:pt idx="2116" formatCode="###,###,###,###,##0.00_ ">
                  <c:v>18.260000000000002</c:v>
                </c:pt>
                <c:pt idx="2117" formatCode="###,###,###,###,##0.00_ ">
                  <c:v>18.260000000000002</c:v>
                </c:pt>
                <c:pt idx="2119" formatCode="###,###,###,###,##0.00_ ">
                  <c:v>18.05</c:v>
                </c:pt>
                <c:pt idx="2120" formatCode="###,###,###,###,##0.00_ ">
                  <c:v>18.05</c:v>
                </c:pt>
                <c:pt idx="2121" formatCode="###,###,###,###,##0.00_ ">
                  <c:v>18.05</c:v>
                </c:pt>
                <c:pt idx="2122" formatCode="###,###,###,###,##0.00_ ">
                  <c:v>18.05</c:v>
                </c:pt>
                <c:pt idx="2123" formatCode="###,###,###,###,##0.00_ ">
                  <c:v>18.05</c:v>
                </c:pt>
                <c:pt idx="2124" formatCode="###,###,###,###,##0.00_ ">
                  <c:v>18.97</c:v>
                </c:pt>
                <c:pt idx="2125" formatCode="###,###,###,###,##0.00_ ">
                  <c:v>18.97</c:v>
                </c:pt>
                <c:pt idx="2126" formatCode="###,###,###,###,##0.00_ ">
                  <c:v>18.97</c:v>
                </c:pt>
                <c:pt idx="2127" formatCode="###,###,###,###,##0.00_ ">
                  <c:v>18.97</c:v>
                </c:pt>
                <c:pt idx="2128" formatCode="###,###,###,###,##0.00_ ">
                  <c:v>18.97</c:v>
                </c:pt>
                <c:pt idx="2129" formatCode="###,###,###,###,##0.00_ ">
                  <c:v>18.48</c:v>
                </c:pt>
                <c:pt idx="2130" formatCode="###,###,###,###,##0.00_ ">
                  <c:v>18.48</c:v>
                </c:pt>
                <c:pt idx="2131" formatCode="###,###,###,###,##0.00_ ">
                  <c:v>18.48</c:v>
                </c:pt>
                <c:pt idx="2132" formatCode="###,###,###,###,##0.00_ ">
                  <c:v>18.48</c:v>
                </c:pt>
                <c:pt idx="2133" formatCode="###,###,###,###,##0.00_ ">
                  <c:v>18.48</c:v>
                </c:pt>
                <c:pt idx="2134" formatCode="###,###,###,###,##0.00_ ">
                  <c:v>17.899999999999999</c:v>
                </c:pt>
                <c:pt idx="2135" formatCode="###,###,###,###,##0.00_ ">
                  <c:v>17.899999999999999</c:v>
                </c:pt>
                <c:pt idx="2136" formatCode="###,###,###,###,##0.00_ ">
                  <c:v>17.899999999999999</c:v>
                </c:pt>
                <c:pt idx="2137" formatCode="###,###,###,###,##0.00_ ">
                  <c:v>17.899999999999999</c:v>
                </c:pt>
                <c:pt idx="2138" formatCode="###,###,###,###,##0.00_ ">
                  <c:v>17.899999999999999</c:v>
                </c:pt>
                <c:pt idx="2139" formatCode="###,###,###,###,##0.00_ ">
                  <c:v>18.989999999999998</c:v>
                </c:pt>
                <c:pt idx="2140" formatCode="###,###,###,###,##0.00_ ">
                  <c:v>18.989999999999998</c:v>
                </c:pt>
                <c:pt idx="2141" formatCode="###,###,###,###,##0.00_ ">
                  <c:v>18.989999999999998</c:v>
                </c:pt>
                <c:pt idx="2142" formatCode="###,###,###,###,##0.00_ ">
                  <c:v>18.989999999999998</c:v>
                </c:pt>
                <c:pt idx="2143" formatCode="###,###,###,###,##0.00_ ">
                  <c:v>18.989999999999998</c:v>
                </c:pt>
                <c:pt idx="2144" formatCode="###,###,###,###,##0.00_ ">
                  <c:v>19.16</c:v>
                </c:pt>
                <c:pt idx="2145" formatCode="###,###,###,###,##0.00_ ">
                  <c:v>19.16</c:v>
                </c:pt>
                <c:pt idx="2146" formatCode="###,###,###,###,##0.00_ ">
                  <c:v>19.16</c:v>
                </c:pt>
                <c:pt idx="2147" formatCode="###,###,###,###,##0.00_ ">
                  <c:v>19.16</c:v>
                </c:pt>
                <c:pt idx="2148" formatCode="###,###,###,###,##0.00_ ">
                  <c:v>19.16</c:v>
                </c:pt>
                <c:pt idx="2149" formatCode="###,###,###,###,##0.00_ ">
                  <c:v>18.93</c:v>
                </c:pt>
                <c:pt idx="2150" formatCode="###,###,###,###,##0.00_ ">
                  <c:v>18.93</c:v>
                </c:pt>
                <c:pt idx="2151" formatCode="###,###,###,###,##0.00_ ">
                  <c:v>18.93</c:v>
                </c:pt>
                <c:pt idx="2152" formatCode="###,###,###,###,##0.00_ ">
                  <c:v>18.93</c:v>
                </c:pt>
                <c:pt idx="2153" formatCode="###,###,###,###,##0.00_ ">
                  <c:v>18.93</c:v>
                </c:pt>
                <c:pt idx="2154" formatCode="###,###,###,###,##0.00_ ">
                  <c:v>17.93</c:v>
                </c:pt>
                <c:pt idx="2155" formatCode="###,###,###,###,##0.00_ ">
                  <c:v>17.93</c:v>
                </c:pt>
                <c:pt idx="2156" formatCode="###,###,###,###,##0.00_ ">
                  <c:v>17.93</c:v>
                </c:pt>
                <c:pt idx="2157" formatCode="###,###,###,###,##0.00_ ">
                  <c:v>17.93</c:v>
                </c:pt>
                <c:pt idx="2158" formatCode="###,###,###,###,##0.00_ ">
                  <c:v>18.84</c:v>
                </c:pt>
                <c:pt idx="2159" formatCode="###,###,###,###,##0.00_ ">
                  <c:v>18.84</c:v>
                </c:pt>
                <c:pt idx="2160" formatCode="###,###,###,###,##0.00_ ">
                  <c:v>18.84</c:v>
                </c:pt>
                <c:pt idx="2161" formatCode="###,###,###,###,##0.00_ ">
                  <c:v>18.84</c:v>
                </c:pt>
                <c:pt idx="2162" formatCode="###,###,###,###,##0.00_ ">
                  <c:v>18.84</c:v>
                </c:pt>
                <c:pt idx="2163" formatCode="###,###,###,###,##0.00_ ">
                  <c:v>18.920000000000002</c:v>
                </c:pt>
                <c:pt idx="2164" formatCode="###,###,###,###,##0.00_ ">
                  <c:v>18.920000000000002</c:v>
                </c:pt>
                <c:pt idx="2165" formatCode="###,###,###,###,##0.00_ ">
                  <c:v>18.920000000000002</c:v>
                </c:pt>
                <c:pt idx="2166" formatCode="###,###,###,###,##0.00_ ">
                  <c:v>18.920000000000002</c:v>
                </c:pt>
                <c:pt idx="2167" formatCode="###,###,###,###,##0.00_ ">
                  <c:v>18.920000000000002</c:v>
                </c:pt>
                <c:pt idx="2168" formatCode="###,###,###,###,##0.00_ ">
                  <c:v>18.61</c:v>
                </c:pt>
                <c:pt idx="2169" formatCode="###,###,###,###,##0.00_ ">
                  <c:v>18.61</c:v>
                </c:pt>
                <c:pt idx="2170" formatCode="###,###,###,###,##0.00_ ">
                  <c:v>18.61</c:v>
                </c:pt>
                <c:pt idx="2171" formatCode="###,###,###,###,##0.00_ ">
                  <c:v>18.61</c:v>
                </c:pt>
                <c:pt idx="2172" formatCode="###,###,###,###,##0.00_ ">
                  <c:v>18.61</c:v>
                </c:pt>
                <c:pt idx="2173" formatCode="###,###,###,###,##0.00_ ">
                  <c:v>18.68</c:v>
                </c:pt>
                <c:pt idx="2174" formatCode="###,###,###,###,##0.00_ ">
                  <c:v>18.68</c:v>
                </c:pt>
                <c:pt idx="2175" formatCode="###,###,###,###,##0.00_ ">
                  <c:v>18.68</c:v>
                </c:pt>
                <c:pt idx="2176" formatCode="###,###,###,###,##0.00_ ">
                  <c:v>18.68</c:v>
                </c:pt>
                <c:pt idx="2177" formatCode="###,###,###,###,##0.00_ ">
                  <c:v>18.68</c:v>
                </c:pt>
                <c:pt idx="2178" formatCode="###,###,###,###,##0.00_ ">
                  <c:v>18.29</c:v>
                </c:pt>
                <c:pt idx="2179" formatCode="###,###,###,###,##0.00_ ">
                  <c:v>18.29</c:v>
                </c:pt>
                <c:pt idx="2180" formatCode="###,###,###,###,##0.00_ ">
                  <c:v>18.29</c:v>
                </c:pt>
                <c:pt idx="2181" formatCode="###,###,###,###,##0.00_ ">
                  <c:v>18.29</c:v>
                </c:pt>
                <c:pt idx="2182" formatCode="###,###,###,###,##0.00_ ">
                  <c:v>18.29</c:v>
                </c:pt>
                <c:pt idx="2183" formatCode="###,###,###,###,##0.00_ ">
                  <c:v>18.23</c:v>
                </c:pt>
                <c:pt idx="2184" formatCode="###,###,###,###,##0.00_ ">
                  <c:v>18.23</c:v>
                </c:pt>
                <c:pt idx="2185" formatCode="###,###,###,###,##0.00_ ">
                  <c:v>18.23</c:v>
                </c:pt>
                <c:pt idx="2186" formatCode="###,###,###,###,##0.00_ ">
                  <c:v>18.23</c:v>
                </c:pt>
                <c:pt idx="2187" formatCode="###,###,###,###,##0.00_ ">
                  <c:v>18.23</c:v>
                </c:pt>
                <c:pt idx="2188" formatCode="###,###,###,###,##0.00_ ">
                  <c:v>18.38</c:v>
                </c:pt>
                <c:pt idx="2189" formatCode="###,###,###,###,##0.00_ ">
                  <c:v>18.38</c:v>
                </c:pt>
                <c:pt idx="2190" formatCode="###,###,###,###,##0.00_ ">
                  <c:v>18.38</c:v>
                </c:pt>
                <c:pt idx="2191" formatCode="###,###,###,###,##0.00_ ">
                  <c:v>18.38</c:v>
                </c:pt>
                <c:pt idx="2192" formatCode="###,###,###,###,##0.00_ ">
                  <c:v>18.38</c:v>
                </c:pt>
                <c:pt idx="2193" formatCode="###,###,###,###,##0.00_ ">
                  <c:v>18.510000000000002</c:v>
                </c:pt>
                <c:pt idx="2194" formatCode="###,###,###,###,##0.00_ ">
                  <c:v>18.510000000000002</c:v>
                </c:pt>
                <c:pt idx="2195" formatCode="###,###,###,###,##0.00_ ">
                  <c:v>18.510000000000002</c:v>
                </c:pt>
                <c:pt idx="2196" formatCode="###,###,###,###,##0.00_ ">
                  <c:v>18.510000000000002</c:v>
                </c:pt>
                <c:pt idx="2197" formatCode="###,###,###,###,##0.00_ ">
                  <c:v>18.510000000000002</c:v>
                </c:pt>
                <c:pt idx="2198" formatCode="###,###,###,###,##0.00_ ">
                  <c:v>18.38</c:v>
                </c:pt>
                <c:pt idx="2199" formatCode="###,###,###,###,##0.00_ ">
                  <c:v>18.38</c:v>
                </c:pt>
                <c:pt idx="2200" formatCode="###,###,###,###,##0.00_ ">
                  <c:v>18.38</c:v>
                </c:pt>
                <c:pt idx="2201" formatCode="###,###,###,###,##0.00_ ">
                  <c:v>18.38</c:v>
                </c:pt>
                <c:pt idx="2202" formatCode="###,###,###,###,##0.00_ ">
                  <c:v>18.38</c:v>
                </c:pt>
                <c:pt idx="2203" formatCode="###,###,###,###,##0.00_ ">
                  <c:v>18.43</c:v>
                </c:pt>
                <c:pt idx="2204" formatCode="###,###,###,###,##0.00_ ">
                  <c:v>18.43</c:v>
                </c:pt>
                <c:pt idx="2205" formatCode="###,###,###,###,##0.00_ ">
                  <c:v>18.43</c:v>
                </c:pt>
                <c:pt idx="2206" formatCode="###,###,###,###,##0.00_ ">
                  <c:v>18.43</c:v>
                </c:pt>
                <c:pt idx="2207" formatCode="###,###,###,###,##0.00_ ">
                  <c:v>18.43</c:v>
                </c:pt>
                <c:pt idx="2208" formatCode="###,###,###,###,##0.00_ ">
                  <c:v>18.53</c:v>
                </c:pt>
                <c:pt idx="2209" formatCode="###,###,###,###,##0.00_ ">
                  <c:v>18.53</c:v>
                </c:pt>
                <c:pt idx="2210" formatCode="###,###,###,###,##0.00_ ">
                  <c:v>18.53</c:v>
                </c:pt>
                <c:pt idx="2211" formatCode="###,###,###,###,##0.00_ ">
                  <c:v>18.53</c:v>
                </c:pt>
                <c:pt idx="2212" formatCode="###,###,###,###,##0.00_ ">
                  <c:v>18.53</c:v>
                </c:pt>
                <c:pt idx="2213" formatCode="###,###,###,###,##0.00_ ">
                  <c:v>18.100000000000001</c:v>
                </c:pt>
                <c:pt idx="2214" formatCode="###,###,###,###,##0.00_ ">
                  <c:v>18.100000000000001</c:v>
                </c:pt>
                <c:pt idx="2215" formatCode="###,###,###,###,##0.00_ ">
                  <c:v>18.100000000000001</c:v>
                </c:pt>
                <c:pt idx="2216" formatCode="###,###,###,###,##0.00_ ">
                  <c:v>18.100000000000001</c:v>
                </c:pt>
                <c:pt idx="2217" formatCode="###,###,###,###,##0.00_ ">
                  <c:v>18.100000000000001</c:v>
                </c:pt>
                <c:pt idx="2218" formatCode="###,###,###,###,##0.00_ ">
                  <c:v>17.75</c:v>
                </c:pt>
                <c:pt idx="2219" formatCode="###,###,###,###,##0.00_ ">
                  <c:v>17.75</c:v>
                </c:pt>
                <c:pt idx="2220" formatCode="###,###,###,###,##0.00_ ">
                  <c:v>17.75</c:v>
                </c:pt>
                <c:pt idx="2221" formatCode="###,###,###,###,##0.00_ ">
                  <c:v>17.75</c:v>
                </c:pt>
                <c:pt idx="2222" formatCode="###,###,###,###,##0.00_ ">
                  <c:v>17.75</c:v>
                </c:pt>
                <c:pt idx="2223" formatCode="###,###,###,###,##0.00_ ">
                  <c:v>17.420000000000002</c:v>
                </c:pt>
                <c:pt idx="2224" formatCode="###,###,###,###,##0.00_ ">
                  <c:v>17.420000000000002</c:v>
                </c:pt>
                <c:pt idx="2225" formatCode="###,###,###,###,##0.00_ ">
                  <c:v>17.420000000000002</c:v>
                </c:pt>
                <c:pt idx="2226" formatCode="###,###,###,###,##0.00_ ">
                  <c:v>17.420000000000002</c:v>
                </c:pt>
                <c:pt idx="2227" formatCode="###,###,###,###,##0.00_ ">
                  <c:v>17.420000000000002</c:v>
                </c:pt>
                <c:pt idx="2228" formatCode="###,###,###,###,##0.00_ ">
                  <c:v>18.350000000000001</c:v>
                </c:pt>
                <c:pt idx="2229" formatCode="###,###,###,###,##0.00_ ">
                  <c:v>18.350000000000001</c:v>
                </c:pt>
                <c:pt idx="2230" formatCode="###,###,###,###,##0.00_ ">
                  <c:v>18.350000000000001</c:v>
                </c:pt>
                <c:pt idx="2231" formatCode="###,###,###,###,##0.00_ ">
                  <c:v>18.350000000000001</c:v>
                </c:pt>
                <c:pt idx="2232" formatCode="###,###,###,###,##0.00_ ">
                  <c:v>18.350000000000001</c:v>
                </c:pt>
                <c:pt idx="2233" formatCode="###,###,###,###,##0.00_ ">
                  <c:v>17.989999999999998</c:v>
                </c:pt>
                <c:pt idx="2234" formatCode="###,###,###,###,##0.00_ ">
                  <c:v>17.989999999999998</c:v>
                </c:pt>
                <c:pt idx="2235" formatCode="###,###,###,###,##0.00_ ">
                  <c:v>17.989999999999998</c:v>
                </c:pt>
                <c:pt idx="2236" formatCode="###,###,###,###,##0.00_ ">
                  <c:v>17.989999999999998</c:v>
                </c:pt>
                <c:pt idx="2237" formatCode="###,###,###,###,##0.00_ ">
                  <c:v>17.989999999999998</c:v>
                </c:pt>
                <c:pt idx="2238" formatCode="###,###,###,###,##0.00_ ">
                  <c:v>17.940000000000001</c:v>
                </c:pt>
                <c:pt idx="2239" formatCode="###,###,###,###,##0.00_ ">
                  <c:v>17.940000000000001</c:v>
                </c:pt>
                <c:pt idx="2240" formatCode="###,###,###,###,##0.00_ ">
                  <c:v>17.940000000000001</c:v>
                </c:pt>
                <c:pt idx="2241" formatCode="###,###,###,###,##0.00_ ">
                  <c:v>17.940000000000001</c:v>
                </c:pt>
                <c:pt idx="2242" formatCode="###,###,###,###,##0.00_ ">
                  <c:v>17.940000000000001</c:v>
                </c:pt>
                <c:pt idx="2243" formatCode="###,###,###,###,##0.00_ ">
                  <c:v>17.760000000000002</c:v>
                </c:pt>
                <c:pt idx="2244" formatCode="###,###,###,###,##0.00_ ">
                  <c:v>17.760000000000002</c:v>
                </c:pt>
                <c:pt idx="2245" formatCode="###,###,###,###,##0.00_ ">
                  <c:v>17.760000000000002</c:v>
                </c:pt>
                <c:pt idx="2246" formatCode="###,###,###,###,##0.00_ ">
                  <c:v>17.760000000000002</c:v>
                </c:pt>
                <c:pt idx="2247" formatCode="###,###,###,###,##0.00_ ">
                  <c:v>17.760000000000002</c:v>
                </c:pt>
                <c:pt idx="2248" formatCode="###,###,###,###,##0.00_ ">
                  <c:v>17.52</c:v>
                </c:pt>
                <c:pt idx="2249" formatCode="###,###,###,###,##0.00_ ">
                  <c:v>17.52</c:v>
                </c:pt>
                <c:pt idx="2250" formatCode="###,###,###,###,##0.00_ ">
                  <c:v>17.52</c:v>
                </c:pt>
                <c:pt idx="2251" formatCode="###,###,###,###,##0.00_ ">
                  <c:v>17.52</c:v>
                </c:pt>
                <c:pt idx="2252" formatCode="###,###,###,###,##0.00_ ">
                  <c:v>17.52</c:v>
                </c:pt>
                <c:pt idx="2254" formatCode="###,###,###,###,##0.00_ ">
                  <c:v>17.71</c:v>
                </c:pt>
                <c:pt idx="2255" formatCode="###,###,###,###,##0.00_ ">
                  <c:v>17.71</c:v>
                </c:pt>
                <c:pt idx="2256" formatCode="###,###,###,###,##0.00_ ">
                  <c:v>17.71</c:v>
                </c:pt>
                <c:pt idx="2257" formatCode="###,###,###,###,##0.00_ ">
                  <c:v>17.71</c:v>
                </c:pt>
                <c:pt idx="2258" formatCode="###,###,###,###,##0.00_ ">
                  <c:v>17.71</c:v>
                </c:pt>
                <c:pt idx="2259" formatCode="###,###,###,###,##0.00_ ">
                  <c:v>17.39</c:v>
                </c:pt>
                <c:pt idx="2260" formatCode="###,###,###,###,##0.00_ ">
                  <c:v>17.39</c:v>
                </c:pt>
                <c:pt idx="2261" formatCode="###,###,###,###,##0.00_ ">
                  <c:v>17.39</c:v>
                </c:pt>
                <c:pt idx="2262" formatCode="###,###,###,###,##0.00_ ">
                  <c:v>17.39</c:v>
                </c:pt>
                <c:pt idx="2263" formatCode="###,###,###,###,##0.00_ ">
                  <c:v>17.39</c:v>
                </c:pt>
                <c:pt idx="2264" formatCode="###,###,###,###,##0.00_ ">
                  <c:v>17.420000000000002</c:v>
                </c:pt>
                <c:pt idx="2265" formatCode="###,###,###,###,##0.00_ ">
                  <c:v>17.420000000000002</c:v>
                </c:pt>
                <c:pt idx="2266" formatCode="###,###,###,###,##0.00_ ">
                  <c:v>17.420000000000002</c:v>
                </c:pt>
                <c:pt idx="2267" formatCode="###,###,###,###,##0.00_ ">
                  <c:v>17.420000000000002</c:v>
                </c:pt>
                <c:pt idx="2268" formatCode="###,###,###,###,##0.00_ ">
                  <c:v>17.420000000000002</c:v>
                </c:pt>
                <c:pt idx="2272" formatCode="###,###,###,###,##0.00_ ">
                  <c:v>17.02</c:v>
                </c:pt>
                <c:pt idx="2273" formatCode="###,###,###,###,##0.00_ ">
                  <c:v>17.02</c:v>
                </c:pt>
                <c:pt idx="2274" formatCode="###,###,###,###,##0.00_ ">
                  <c:v>17.02</c:v>
                </c:pt>
                <c:pt idx="2275" formatCode="###,###,###,###,##0.00_ ">
                  <c:v>17.02</c:v>
                </c:pt>
                <c:pt idx="2276" formatCode="###,###,###,###,##0.00_ ">
                  <c:v>17.02</c:v>
                </c:pt>
                <c:pt idx="2278" formatCode="###,###,###,###,##0.00_ ">
                  <c:v>17.260000000000002</c:v>
                </c:pt>
                <c:pt idx="2279" formatCode="###,###,###,###,##0.00_ ">
                  <c:v>17.260000000000002</c:v>
                </c:pt>
                <c:pt idx="2280" formatCode="###,###,###,###,##0.00_ ">
                  <c:v>17.260000000000002</c:v>
                </c:pt>
                <c:pt idx="2281" formatCode="###,###,###,###,##0.00_ ">
                  <c:v>17.260000000000002</c:v>
                </c:pt>
                <c:pt idx="2282" formatCode="###,###,###,###,##0.00_ ">
                  <c:v>17.260000000000002</c:v>
                </c:pt>
                <c:pt idx="2283" formatCode="###,###,###,###,##0.00_ ">
                  <c:v>17.21</c:v>
                </c:pt>
                <c:pt idx="2284" formatCode="###,###,###,###,##0.00_ ">
                  <c:v>17.21</c:v>
                </c:pt>
                <c:pt idx="2285" formatCode="###,###,###,###,##0.00_ ">
                  <c:v>17.21</c:v>
                </c:pt>
                <c:pt idx="2286" formatCode="###,###,###,###,##0.00_ ">
                  <c:v>17.21</c:v>
                </c:pt>
                <c:pt idx="2287" formatCode="###,###,###,###,##0.00_ ">
                  <c:v>17.21</c:v>
                </c:pt>
                <c:pt idx="2288" formatCode="###,###,###,###,##0.00_ ">
                  <c:v>16.46</c:v>
                </c:pt>
                <c:pt idx="2289" formatCode="###,###,###,###,##0.00_ ">
                  <c:v>16.46</c:v>
                </c:pt>
                <c:pt idx="2290" formatCode="###,###,###,###,##0.00_ ">
                  <c:v>16.46</c:v>
                </c:pt>
                <c:pt idx="2291" formatCode="###,###,###,###,##0.00_ ">
                  <c:v>16.46</c:v>
                </c:pt>
                <c:pt idx="2292" formatCode="###,###,###,###,##0.00_ ">
                  <c:v>16.46</c:v>
                </c:pt>
                <c:pt idx="2293" formatCode="###,###,###,###,##0.00_ ">
                  <c:v>17.25</c:v>
                </c:pt>
                <c:pt idx="2294" formatCode="###,###,###,###,##0.00_ ">
                  <c:v>17.25</c:v>
                </c:pt>
                <c:pt idx="2295" formatCode="###,###,###,###,##0.00_ ">
                  <c:v>17.25</c:v>
                </c:pt>
                <c:pt idx="2296" formatCode="###,###,###,###,##0.00_ ">
                  <c:v>17.25</c:v>
                </c:pt>
                <c:pt idx="2297" formatCode="###,###,###,###,##0.00_ ">
                  <c:v>17.25</c:v>
                </c:pt>
                <c:pt idx="2298" formatCode="###,###,###,###,##0.00_ ">
                  <c:v>16.93</c:v>
                </c:pt>
                <c:pt idx="2299" formatCode="###,###,###,###,##0.00_ ">
                  <c:v>16.93</c:v>
                </c:pt>
                <c:pt idx="2300" formatCode="###,###,###,###,##0.00_ ">
                  <c:v>16.93</c:v>
                </c:pt>
                <c:pt idx="2301" formatCode="###,###,###,###,##0.00_ ">
                  <c:v>16.93</c:v>
                </c:pt>
                <c:pt idx="2302" formatCode="###,###,###,###,##0.00_ ">
                  <c:v>16.93</c:v>
                </c:pt>
                <c:pt idx="2303" formatCode="###,###,###,###,##0.00_ ">
                  <c:v>17.07</c:v>
                </c:pt>
                <c:pt idx="2304" formatCode="###,###,###,###,##0.00_ ">
                  <c:v>17.07</c:v>
                </c:pt>
                <c:pt idx="2305" formatCode="###,###,###,###,##0.00_ ">
                  <c:v>17.07</c:v>
                </c:pt>
                <c:pt idx="2306" formatCode="###,###,###,###,##0.00_ ">
                  <c:v>17.07</c:v>
                </c:pt>
                <c:pt idx="2307" formatCode="###,###,###,###,##0.00_ ">
                  <c:v>17.07</c:v>
                </c:pt>
                <c:pt idx="2308" formatCode="###,###,###,###,##0.00_ ">
                  <c:v>17.11</c:v>
                </c:pt>
                <c:pt idx="2309" formatCode="###,###,###,###,##0.00_ ">
                  <c:v>17.11</c:v>
                </c:pt>
                <c:pt idx="2310" formatCode="###,###,###,###,##0.00_ ">
                  <c:v>17.11</c:v>
                </c:pt>
                <c:pt idx="2311" formatCode="###,###,###,###,##0.00_ ">
                  <c:v>17.11</c:v>
                </c:pt>
                <c:pt idx="2312" formatCode="###,###,###,###,##0.00_ ">
                  <c:v>17.11</c:v>
                </c:pt>
                <c:pt idx="2313" formatCode="###,###,###,###,##0.00_ ">
                  <c:v>17.46</c:v>
                </c:pt>
                <c:pt idx="2314" formatCode="###,###,###,###,##0.00_ ">
                  <c:v>17.46</c:v>
                </c:pt>
                <c:pt idx="2315" formatCode="###,###,###,###,##0.00_ ">
                  <c:v>17.46</c:v>
                </c:pt>
                <c:pt idx="2316" formatCode="###,###,###,###,##0.00_ ">
                  <c:v>17.46</c:v>
                </c:pt>
                <c:pt idx="2317" formatCode="###,###,###,###,##0.00_ ">
                  <c:v>17.46</c:v>
                </c:pt>
                <c:pt idx="2318" formatCode="###,###,###,###,##0.00_ ">
                  <c:v>18.149999999999999</c:v>
                </c:pt>
                <c:pt idx="2319" formatCode="###,###,###,###,##0.00_ ">
                  <c:v>18.149999999999999</c:v>
                </c:pt>
                <c:pt idx="2320" formatCode="###,###,###,###,##0.00_ ">
                  <c:v>18.149999999999999</c:v>
                </c:pt>
                <c:pt idx="2321" formatCode="###,###,###,###,##0.00_ ">
                  <c:v>18.149999999999999</c:v>
                </c:pt>
                <c:pt idx="2322" formatCode="###,###,###,###,##0.00_ ">
                  <c:v>18.149999999999999</c:v>
                </c:pt>
                <c:pt idx="2323" formatCode="###,###,###,###,##0.00_ ">
                  <c:v>18.010000000000002</c:v>
                </c:pt>
                <c:pt idx="2324" formatCode="###,###,###,###,##0.00_ ">
                  <c:v>18.010000000000002</c:v>
                </c:pt>
                <c:pt idx="2325" formatCode="###,###,###,###,##0.00_ ">
                  <c:v>18.010000000000002</c:v>
                </c:pt>
                <c:pt idx="2326" formatCode="###,###,###,###,##0.00_ ">
                  <c:v>18.010000000000002</c:v>
                </c:pt>
                <c:pt idx="2327" formatCode="###,###,###,###,##0.00_ ">
                  <c:v>18.010000000000002</c:v>
                </c:pt>
                <c:pt idx="2328" formatCode="###,###,###,###,##0.00_ ">
                  <c:v>18.29</c:v>
                </c:pt>
                <c:pt idx="2329" formatCode="###,###,###,###,##0.00_ ">
                  <c:v>18.29</c:v>
                </c:pt>
                <c:pt idx="2330" formatCode="###,###,###,###,##0.00_ ">
                  <c:v>18.29</c:v>
                </c:pt>
                <c:pt idx="2331" formatCode="###,###,###,###,##0.00_ ">
                  <c:v>18.29</c:v>
                </c:pt>
                <c:pt idx="2332" formatCode="###,###,###,###,##0.00_ ">
                  <c:v>18.23</c:v>
                </c:pt>
                <c:pt idx="2333" formatCode="###,###,###,###,##0.00_ ">
                  <c:v>18.23</c:v>
                </c:pt>
                <c:pt idx="2334" formatCode="###,###,###,###,##0.00_ ">
                  <c:v>18.23</c:v>
                </c:pt>
                <c:pt idx="2335" formatCode="###,###,###,###,##0.00_ ">
                  <c:v>18.23</c:v>
                </c:pt>
                <c:pt idx="2336" formatCode="###,###,###,###,##0.00_ ">
                  <c:v>18.23</c:v>
                </c:pt>
                <c:pt idx="2337" formatCode="###,###,###,###,##0.00_ ">
                  <c:v>18.55</c:v>
                </c:pt>
                <c:pt idx="2338" formatCode="###,###,###,###,##0.00_ ">
                  <c:v>18.55</c:v>
                </c:pt>
                <c:pt idx="2339" formatCode="###,###,###,###,##0.00_ ">
                  <c:v>18.55</c:v>
                </c:pt>
                <c:pt idx="2340" formatCode="###,###,###,###,##0.00_ ">
                  <c:v>18.55</c:v>
                </c:pt>
                <c:pt idx="2341" formatCode="###,###,###,###,##0.00_ ">
                  <c:v>18.55</c:v>
                </c:pt>
                <c:pt idx="2342" formatCode="###,###,###,###,##0.00_ ">
                  <c:v>18.47</c:v>
                </c:pt>
                <c:pt idx="2343" formatCode="###,###,###,###,##0.00_ ">
                  <c:v>18.47</c:v>
                </c:pt>
                <c:pt idx="2344" formatCode="###,###,###,###,##0.00_ ">
                  <c:v>18.47</c:v>
                </c:pt>
                <c:pt idx="2345" formatCode="###,###,###,###,##0.00_ ">
                  <c:v>18.47</c:v>
                </c:pt>
                <c:pt idx="2346" formatCode="###,###,###,###,##0.00_ ">
                  <c:v>18.47</c:v>
                </c:pt>
                <c:pt idx="2347" formatCode="###,###,###,###,##0.00_ ">
                  <c:v>18.61</c:v>
                </c:pt>
                <c:pt idx="2348" formatCode="###,###,###,###,##0.00_ ">
                  <c:v>18.61</c:v>
                </c:pt>
                <c:pt idx="2349" formatCode="###,###,###,###,##0.00_ ">
                  <c:v>18.61</c:v>
                </c:pt>
                <c:pt idx="2350" formatCode="###,###,###,###,##0.00_ ">
                  <c:v>18.61</c:v>
                </c:pt>
                <c:pt idx="2351" formatCode="###,###,###,###,##0.00_ ">
                  <c:v>18.61</c:v>
                </c:pt>
                <c:pt idx="2352" formatCode="###,###,###,###,##0.00_ ">
                  <c:v>17.95</c:v>
                </c:pt>
                <c:pt idx="2353" formatCode="###,###,###,###,##0.00_ ">
                  <c:v>17.95</c:v>
                </c:pt>
                <c:pt idx="2354" formatCode="###,###,###,###,##0.00_ ">
                  <c:v>17.95</c:v>
                </c:pt>
                <c:pt idx="2355" formatCode="###,###,###,###,##0.00_ ">
                  <c:v>17.95</c:v>
                </c:pt>
                <c:pt idx="2356" formatCode="###,###,###,###,##0.00_ ">
                  <c:v>17.95</c:v>
                </c:pt>
                <c:pt idx="2364" formatCode="###,###,###,###,##0.00_ ">
                  <c:v>18.170000000000002</c:v>
                </c:pt>
                <c:pt idx="2365" formatCode="###,###,###,###,##0.00_ ">
                  <c:v>18.170000000000002</c:v>
                </c:pt>
                <c:pt idx="2366" formatCode="###,###,###,###,##0.00_ ">
                  <c:v>18.170000000000002</c:v>
                </c:pt>
                <c:pt idx="2367" formatCode="###,###,###,###,##0.00_ ">
                  <c:v>18.170000000000002</c:v>
                </c:pt>
                <c:pt idx="2368" formatCode="###,###,###,###,##0.00_ ">
                  <c:v>18.170000000000002</c:v>
                </c:pt>
                <c:pt idx="2369" formatCode="###,###,###,###,##0.00_ ">
                  <c:v>18.22</c:v>
                </c:pt>
                <c:pt idx="2370" formatCode="###,###,###,###,##0.00_ ">
                  <c:v>18.22</c:v>
                </c:pt>
                <c:pt idx="2371" formatCode="###,###,###,###,##0.00_ ">
                  <c:v>18.22</c:v>
                </c:pt>
                <c:pt idx="2372" formatCode="###,###,###,###,##0.00_ ">
                  <c:v>18.22</c:v>
                </c:pt>
                <c:pt idx="2373" formatCode="###,###,###,###,##0.00_ ">
                  <c:v>18.22</c:v>
                </c:pt>
                <c:pt idx="2374" formatCode="###,###,###,###,##0.00_ ">
                  <c:v>17.850000000000001</c:v>
                </c:pt>
                <c:pt idx="2375" formatCode="###,###,###,###,##0.00_ ">
                  <c:v>17.850000000000001</c:v>
                </c:pt>
                <c:pt idx="2376" formatCode="###,###,###,###,##0.00_ ">
                  <c:v>17.850000000000001</c:v>
                </c:pt>
                <c:pt idx="2377" formatCode="###,###,###,###,##0.00_ ">
                  <c:v>17.850000000000001</c:v>
                </c:pt>
                <c:pt idx="2378" formatCode="###,###,###,###,##0.00_ ">
                  <c:v>17.850000000000001</c:v>
                </c:pt>
                <c:pt idx="2379" formatCode="###,###,###,###,##0.00_ ">
                  <c:v>17.3</c:v>
                </c:pt>
                <c:pt idx="2380" formatCode="###,###,###,###,##0.00_ ">
                  <c:v>17.3</c:v>
                </c:pt>
                <c:pt idx="2381" formatCode="###,###,###,###,##0.00_ ">
                  <c:v>17.3</c:v>
                </c:pt>
                <c:pt idx="2382" formatCode="###,###,###,###,##0.00_ ">
                  <c:v>17.3</c:v>
                </c:pt>
                <c:pt idx="2383" formatCode="###,###,###,###,##0.00_ ">
                  <c:v>17.3</c:v>
                </c:pt>
                <c:pt idx="2384" formatCode="###,###,###,###,##0.00_ ">
                  <c:v>17.34</c:v>
                </c:pt>
                <c:pt idx="2385" formatCode="###,###,###,###,##0.00_ ">
                  <c:v>17.34</c:v>
                </c:pt>
                <c:pt idx="2386" formatCode="###,###,###,###,##0.00_ ">
                  <c:v>17.34</c:v>
                </c:pt>
                <c:pt idx="2387" formatCode="###,###,###,###,##0.00_ ">
                  <c:v>17.34</c:v>
                </c:pt>
                <c:pt idx="2388" formatCode="###,###,###,###,##0.00_ ">
                  <c:v>17.34</c:v>
                </c:pt>
                <c:pt idx="2389" formatCode="###,###,###,###,##0.00_ ">
                  <c:v>17.309999999999999</c:v>
                </c:pt>
                <c:pt idx="2390" formatCode="###,###,###,###,##0.00_ ">
                  <c:v>17.309999999999999</c:v>
                </c:pt>
                <c:pt idx="2391" formatCode="###,###,###,###,##0.00_ ">
                  <c:v>17.309999999999999</c:v>
                </c:pt>
                <c:pt idx="2392" formatCode="###,###,###,###,##0.00_ ">
                  <c:v>17.309999999999999</c:v>
                </c:pt>
                <c:pt idx="2393" formatCode="###,###,###,###,##0.00_ ">
                  <c:v>17.309999999999999</c:v>
                </c:pt>
                <c:pt idx="2394" formatCode="###,###,###,###,##0.00_ ">
                  <c:v>16.75</c:v>
                </c:pt>
                <c:pt idx="2395" formatCode="###,###,###,###,##0.00_ ">
                  <c:v>16.75</c:v>
                </c:pt>
                <c:pt idx="2396" formatCode="###,###,###,###,##0.00_ ">
                  <c:v>16.75</c:v>
                </c:pt>
                <c:pt idx="2397" formatCode="###,###,###,###,##0.00_ ">
                  <c:v>16.75</c:v>
                </c:pt>
                <c:pt idx="2398" formatCode="###,###,###,###,##0.00_ ">
                  <c:v>16.75</c:v>
                </c:pt>
                <c:pt idx="2399" formatCode="###,###,###,###,##0.00_ ">
                  <c:v>17.420000000000002</c:v>
                </c:pt>
                <c:pt idx="2400" formatCode="###,###,###,###,##0.00_ ">
                  <c:v>17.420000000000002</c:v>
                </c:pt>
                <c:pt idx="2401" formatCode="###,###,###,###,##0.00_ ">
                  <c:v>17.420000000000002</c:v>
                </c:pt>
                <c:pt idx="2402" formatCode="###,###,###,###,##0.00_ ">
                  <c:v>17.420000000000002</c:v>
                </c:pt>
                <c:pt idx="2403" formatCode="###,###,###,###,##0.00_ ">
                  <c:v>17.420000000000002</c:v>
                </c:pt>
                <c:pt idx="2404" formatCode="###,###,###,###,##0.00_ ">
                  <c:v>17.48</c:v>
                </c:pt>
                <c:pt idx="2405" formatCode="###,###,###,###,##0.00_ ">
                  <c:v>17.48</c:v>
                </c:pt>
                <c:pt idx="2406" formatCode="###,###,###,###,##0.00_ ">
                  <c:v>17.48</c:v>
                </c:pt>
                <c:pt idx="2407" formatCode="###,###,###,###,##0.00_ ">
                  <c:v>17.48</c:v>
                </c:pt>
                <c:pt idx="2408" formatCode="###,###,###,###,##0.00_ ">
                  <c:v>17.48</c:v>
                </c:pt>
                <c:pt idx="2409" formatCode="###,###,###,###,##0.00_ ">
                  <c:v>17.47</c:v>
                </c:pt>
                <c:pt idx="2410" formatCode="###,###,###,###,##0.00_ ">
                  <c:v>17.47</c:v>
                </c:pt>
                <c:pt idx="2411" formatCode="###,###,###,###,##0.00_ ">
                  <c:v>17.47</c:v>
                </c:pt>
                <c:pt idx="2412" formatCode="###,###,###,###,##0.00_ ">
                  <c:v>17.47</c:v>
                </c:pt>
                <c:pt idx="2413" formatCode="###,###,###,###,##0.00_ ">
                  <c:v>17.47</c:v>
                </c:pt>
                <c:pt idx="2414" formatCode="###,###,###,###,##0.00_ ">
                  <c:v>16.28</c:v>
                </c:pt>
                <c:pt idx="2415" formatCode="###,###,###,###,##0.00_ ">
                  <c:v>16.28</c:v>
                </c:pt>
                <c:pt idx="2416" formatCode="###,###,###,###,##0.00_ ">
                  <c:v>16.28</c:v>
                </c:pt>
                <c:pt idx="2417" formatCode="###,###,###,###,##0.00_ ">
                  <c:v>16.28</c:v>
                </c:pt>
                <c:pt idx="2418" formatCode="###,###,###,###,##0.00_ ">
                  <c:v>16.28</c:v>
                </c:pt>
                <c:pt idx="2419" formatCode="###,###,###,###,##0.00_ ">
                  <c:v>15.5</c:v>
                </c:pt>
                <c:pt idx="2420" formatCode="###,###,###,###,##0.00_ ">
                  <c:v>15.5</c:v>
                </c:pt>
                <c:pt idx="2421" formatCode="###,###,###,###,##0.00_ ">
                  <c:v>15.5</c:v>
                </c:pt>
                <c:pt idx="2422" formatCode="###,###,###,###,##0.00_ ">
                  <c:v>15.5</c:v>
                </c:pt>
                <c:pt idx="2423" formatCode="###,###,###,###,##0.00_ ">
                  <c:v>15.5</c:v>
                </c:pt>
                <c:pt idx="2424" formatCode="###,###,###,###,##0.00_ ">
                  <c:v>15.52</c:v>
                </c:pt>
                <c:pt idx="2425" formatCode="###,###,###,###,##0.00_ ">
                  <c:v>15.52</c:v>
                </c:pt>
                <c:pt idx="2426" formatCode="###,###,###,###,##0.00_ ">
                  <c:v>15.52</c:v>
                </c:pt>
                <c:pt idx="2427" formatCode="###,###,###,###,##0.00_ ">
                  <c:v>15.52</c:v>
                </c:pt>
                <c:pt idx="2428" formatCode="###,###,###,###,##0.00_ ">
                  <c:v>15.52</c:v>
                </c:pt>
                <c:pt idx="2429" formatCode="###,###,###,###,##0.00_ ">
                  <c:v>15.16</c:v>
                </c:pt>
                <c:pt idx="2430" formatCode="###,###,###,###,##0.00_ ">
                  <c:v>15.16</c:v>
                </c:pt>
                <c:pt idx="2431" formatCode="###,###,###,###,##0.00_ ">
                  <c:v>15.16</c:v>
                </c:pt>
                <c:pt idx="2432" formatCode="###,###,###,###,##0.00_ ">
                  <c:v>15.16</c:v>
                </c:pt>
                <c:pt idx="2433" formatCode="###,###,###,###,##0.00_ ">
                  <c:v>15.16</c:v>
                </c:pt>
                <c:pt idx="2434" formatCode="###,###,###,###,##0.00_ ">
                  <c:v>15.04</c:v>
                </c:pt>
                <c:pt idx="2435" formatCode="###,###,###,###,##0.00_ ">
                  <c:v>15.04</c:v>
                </c:pt>
                <c:pt idx="2436" formatCode="###,###,###,###,##0.00_ ">
                  <c:v>15.04</c:v>
                </c:pt>
                <c:pt idx="2437" formatCode="###,###,###,###,##0.00_ ">
                  <c:v>15.04</c:v>
                </c:pt>
                <c:pt idx="2438" formatCode="###,###,###,###,##0.00_ ">
                  <c:v>15.04</c:v>
                </c:pt>
                <c:pt idx="2439" formatCode="###,###,###,###,##0.00_ ">
                  <c:v>15.25</c:v>
                </c:pt>
                <c:pt idx="2440" formatCode="###,###,###,###,##0.00_ ">
                  <c:v>15.25</c:v>
                </c:pt>
                <c:pt idx="2441" formatCode="###,###,###,###,##0.00_ ">
                  <c:v>15.25</c:v>
                </c:pt>
                <c:pt idx="2442" formatCode="###,###,###,###,##0.00_ ">
                  <c:v>15.25</c:v>
                </c:pt>
                <c:pt idx="2443" formatCode="###,###,###,###,##0.00_ ">
                  <c:v>15.25</c:v>
                </c:pt>
                <c:pt idx="2444" formatCode="###,###,###,###,##0.00_ ">
                  <c:v>15.25</c:v>
                </c:pt>
                <c:pt idx="2445" formatCode="###,###,###,###,##0.00_ ">
                  <c:v>15.25</c:v>
                </c:pt>
                <c:pt idx="2446" formatCode="###,###,###,###,##0.00_ ">
                  <c:v>15.25</c:v>
                </c:pt>
                <c:pt idx="2447" formatCode="###,###,###,###,##0.00_ ">
                  <c:v>15.25</c:v>
                </c:pt>
                <c:pt idx="2448" formatCode="###,###,###,###,##0.00_ ">
                  <c:v>15.25</c:v>
                </c:pt>
                <c:pt idx="2450" formatCode="###,###,###,###,##0.00_ ">
                  <c:v>15.31</c:v>
                </c:pt>
                <c:pt idx="2451" formatCode="###,###,###,###,##0.00_ ">
                  <c:v>15.31</c:v>
                </c:pt>
                <c:pt idx="2452" formatCode="###,###,###,###,##0.00_ ">
                  <c:v>15.31</c:v>
                </c:pt>
                <c:pt idx="2453" formatCode="###,###,###,###,##0.00_ ">
                  <c:v>15.31</c:v>
                </c:pt>
                <c:pt idx="2454" formatCode="###,###,###,###,##0.00_ ">
                  <c:v>15.31</c:v>
                </c:pt>
                <c:pt idx="2455" formatCode="###,###,###,###,##0.00_ ">
                  <c:v>15.3</c:v>
                </c:pt>
                <c:pt idx="2456" formatCode="###,###,###,###,##0.00_ ">
                  <c:v>15.3</c:v>
                </c:pt>
                <c:pt idx="2457" formatCode="###,###,###,###,##0.00_ ">
                  <c:v>15.3</c:v>
                </c:pt>
                <c:pt idx="2458" formatCode="###,###,###,###,##0.00_ ">
                  <c:v>15.3</c:v>
                </c:pt>
                <c:pt idx="2459" formatCode="###,###,###,###,##0.00_ ">
                  <c:v>15.3</c:v>
                </c:pt>
                <c:pt idx="2460" formatCode="###,###,###,###,##0.00_ ">
                  <c:v>15.49</c:v>
                </c:pt>
                <c:pt idx="2461" formatCode="###,###,###,###,##0.00_ ">
                  <c:v>15.49</c:v>
                </c:pt>
                <c:pt idx="2462" formatCode="###,###,###,###,##0.00_ ">
                  <c:v>15.49</c:v>
                </c:pt>
                <c:pt idx="2463" formatCode="###,###,###,###,##0.00_ ">
                  <c:v>15.49</c:v>
                </c:pt>
                <c:pt idx="2464" formatCode="###,###,###,###,##0.00_ ">
                  <c:v>15.49</c:v>
                </c:pt>
                <c:pt idx="2465" formatCode="###,###,###,###,##0.00_ ">
                  <c:v>15.58</c:v>
                </c:pt>
                <c:pt idx="2466" formatCode="###,###,###,###,##0.00_ ">
                  <c:v>15.58</c:v>
                </c:pt>
                <c:pt idx="2467" formatCode="###,###,###,###,##0.00_ ">
                  <c:v>15.58</c:v>
                </c:pt>
                <c:pt idx="2468" formatCode="###,###,###,###,##0.00_ ">
                  <c:v>15.58</c:v>
                </c:pt>
                <c:pt idx="2469" formatCode="###,###,###,###,##0.00_ ">
                  <c:v>15.58</c:v>
                </c:pt>
                <c:pt idx="2470" formatCode="###,###,###,###,##0.00_ ">
                  <c:v>15.64</c:v>
                </c:pt>
                <c:pt idx="2471" formatCode="###,###,###,###,##0.00_ ">
                  <c:v>15.64</c:v>
                </c:pt>
                <c:pt idx="2472" formatCode="###,###,###,###,##0.00_ ">
                  <c:v>15.64</c:v>
                </c:pt>
                <c:pt idx="2473" formatCode="###,###,###,###,##0.00_ ">
                  <c:v>15.64</c:v>
                </c:pt>
                <c:pt idx="2474" formatCode="###,###,###,###,##0.00_ ">
                  <c:v>15.64</c:v>
                </c:pt>
                <c:pt idx="2475" formatCode="###,###,###,###,##0.00_ ">
                  <c:v>15.72</c:v>
                </c:pt>
                <c:pt idx="2476" formatCode="###,###,###,###,##0.00_ ">
                  <c:v>15.72</c:v>
                </c:pt>
                <c:pt idx="2477" formatCode="###,###,###,###,##0.00_ ">
                  <c:v>15.72</c:v>
                </c:pt>
                <c:pt idx="2478" formatCode="###,###,###,###,##0.00_ ">
                  <c:v>15.72</c:v>
                </c:pt>
                <c:pt idx="2479" formatCode="###,###,###,###,##0.00_ ">
                  <c:v>15.72</c:v>
                </c:pt>
                <c:pt idx="2480" formatCode="###,###,###,###,##0.00_ ">
                  <c:v>15.32</c:v>
                </c:pt>
                <c:pt idx="2481" formatCode="###,###,###,###,##0.00_ ">
                  <c:v>15.32</c:v>
                </c:pt>
                <c:pt idx="2482" formatCode="###,###,###,###,##0.00_ ">
                  <c:v>15.32</c:v>
                </c:pt>
                <c:pt idx="2483" formatCode="###,###,###,###,##0.00_ ">
                  <c:v>15.32</c:v>
                </c:pt>
                <c:pt idx="2484" formatCode="###,###,###,###,##0.00_ ">
                  <c:v>15.32</c:v>
                </c:pt>
                <c:pt idx="2485" formatCode="###,###,###,###,##0.00_ ">
                  <c:v>15.89</c:v>
                </c:pt>
                <c:pt idx="2486" formatCode="###,###,###,###,##0.00_ ">
                  <c:v>15.89</c:v>
                </c:pt>
                <c:pt idx="2487" formatCode="###,###,###,###,##0.00_ ">
                  <c:v>15.89</c:v>
                </c:pt>
                <c:pt idx="2488" formatCode="###,###,###,###,##0.00_ ">
                  <c:v>15.89</c:v>
                </c:pt>
                <c:pt idx="2489" formatCode="###,###,###,###,##0.00_ ">
                  <c:v>15.89</c:v>
                </c:pt>
                <c:pt idx="2490" formatCode="###,###,###,###,##0.00_ ">
                  <c:v>15.75</c:v>
                </c:pt>
                <c:pt idx="2491" formatCode="###,###,###,###,##0.00_ ">
                  <c:v>15.75</c:v>
                </c:pt>
                <c:pt idx="2492" formatCode="###,###,###,###,##0.00_ ">
                  <c:v>15.75</c:v>
                </c:pt>
                <c:pt idx="2493" formatCode="###,###,###,###,##0.00_ ">
                  <c:v>15.75</c:v>
                </c:pt>
                <c:pt idx="2494" formatCode="###,###,###,###,##0.00_ ">
                  <c:v>15.75</c:v>
                </c:pt>
                <c:pt idx="2510" formatCode="###,###,###,###,##0.00_ ">
                  <c:v>15.51</c:v>
                </c:pt>
                <c:pt idx="2511" formatCode="###,###,###,###,##0.00_ ">
                  <c:v>15.51</c:v>
                </c:pt>
                <c:pt idx="2512" formatCode="###,###,###,###,##0.00_ ">
                  <c:v>15.51</c:v>
                </c:pt>
                <c:pt idx="2513" formatCode="###,###,###,###,##0.00_ ">
                  <c:v>15.51</c:v>
                </c:pt>
                <c:pt idx="2514" formatCode="###,###,###,###,##0.00_ ">
                  <c:v>15.51</c:v>
                </c:pt>
                <c:pt idx="2515" formatCode="###,###,###,###,##0.00_ ">
                  <c:v>15.09</c:v>
                </c:pt>
                <c:pt idx="2516" formatCode="###,###,###,###,##0.00_ ">
                  <c:v>15.09</c:v>
                </c:pt>
                <c:pt idx="2517" formatCode="###,###,###,###,##0.00_ ">
                  <c:v>15.09</c:v>
                </c:pt>
                <c:pt idx="2518" formatCode="###,###,###,###,##0.00_ ">
                  <c:v>15.09</c:v>
                </c:pt>
                <c:pt idx="2519" formatCode="###,###,###,###,##0.00_ ">
                  <c:v>15.09</c:v>
                </c:pt>
                <c:pt idx="2521" formatCode="###,###,###,###,##0.00_ ">
                  <c:v>14.85</c:v>
                </c:pt>
                <c:pt idx="2522" formatCode="###,###,###,###,##0.00_ ">
                  <c:v>14.85</c:v>
                </c:pt>
                <c:pt idx="2523" formatCode="###,###,###,###,##0.00_ ">
                  <c:v>14.85</c:v>
                </c:pt>
                <c:pt idx="2524" formatCode="###,###,###,###,##0.00_ ">
                  <c:v>14.85</c:v>
                </c:pt>
                <c:pt idx="2525" formatCode="###,###,###,###,##0.00_ ">
                  <c:v>14.85</c:v>
                </c:pt>
                <c:pt idx="2531" formatCode="###,###,###,###,##0.00_ ">
                  <c:v>14.74</c:v>
                </c:pt>
                <c:pt idx="2532" formatCode="###,###,###,###,##0.00_ ">
                  <c:v>14.74</c:v>
                </c:pt>
                <c:pt idx="2533" formatCode="###,###,###,###,##0.00_ ">
                  <c:v>14.74</c:v>
                </c:pt>
                <c:pt idx="2534" formatCode="###,###,###,###,##0.00_ ">
                  <c:v>14.74</c:v>
                </c:pt>
                <c:pt idx="2535" formatCode="###,###,###,###,##0.00_ ">
                  <c:v>14.74</c:v>
                </c:pt>
                <c:pt idx="2538" formatCode="###,###,###,###,##0.00_ ">
                  <c:v>15.44</c:v>
                </c:pt>
                <c:pt idx="2539" formatCode="###,###,###,###,##0.00_ ">
                  <c:v>15.44</c:v>
                </c:pt>
                <c:pt idx="2540" formatCode="###,###,###,###,##0.00_ ">
                  <c:v>15.44</c:v>
                </c:pt>
                <c:pt idx="2541" formatCode="###,###,###,###,##0.00_ ">
                  <c:v>15.44</c:v>
                </c:pt>
                <c:pt idx="2542" formatCode="###,###,###,###,##0.00_ ">
                  <c:v>15.44</c:v>
                </c:pt>
                <c:pt idx="2543" formatCode="###,###,###,###,##0.00_ ">
                  <c:v>15.38</c:v>
                </c:pt>
                <c:pt idx="2544" formatCode="###,###,###,###,##0.00_ ">
                  <c:v>15.38</c:v>
                </c:pt>
                <c:pt idx="2545" formatCode="###,###,###,###,##0.00_ ">
                  <c:v>15.38</c:v>
                </c:pt>
                <c:pt idx="2546" formatCode="###,###,###,###,##0.00_ ">
                  <c:v>15.38</c:v>
                </c:pt>
                <c:pt idx="2547" formatCode="###,###,###,###,##0.00_ ">
                  <c:v>15.38</c:v>
                </c:pt>
                <c:pt idx="2548" formatCode="###,###,###,###,##0.00_ ">
                  <c:v>15.16</c:v>
                </c:pt>
                <c:pt idx="2549" formatCode="###,###,###,###,##0.00_ ">
                  <c:v>15.16</c:v>
                </c:pt>
                <c:pt idx="2550" formatCode="###,###,###,###,##0.00_ ">
                  <c:v>15.16</c:v>
                </c:pt>
                <c:pt idx="2551" formatCode="###,###,###,###,##0.00_ ">
                  <c:v>15.16</c:v>
                </c:pt>
                <c:pt idx="2552" formatCode="###,###,###,###,##0.00_ ">
                  <c:v>15.16</c:v>
                </c:pt>
                <c:pt idx="2553" formatCode="###,###,###,###,##0.00_ ">
                  <c:v>14.98</c:v>
                </c:pt>
                <c:pt idx="2554" formatCode="###,###,###,###,##0.00_ ">
                  <c:v>14.98</c:v>
                </c:pt>
                <c:pt idx="2555" formatCode="###,###,###,###,##0.00_ ">
                  <c:v>14.98</c:v>
                </c:pt>
                <c:pt idx="2556" formatCode="###,###,###,###,##0.00_ ">
                  <c:v>14.98</c:v>
                </c:pt>
                <c:pt idx="2557" formatCode="###,###,###,###,##0.00_ ">
                  <c:v>14.98</c:v>
                </c:pt>
                <c:pt idx="2558" formatCode="###,###,###,###,##0.00_ ">
                  <c:v>15.08</c:v>
                </c:pt>
                <c:pt idx="2559" formatCode="###,###,###,###,##0.00_ ">
                  <c:v>15.08</c:v>
                </c:pt>
                <c:pt idx="2560" formatCode="###,###,###,###,##0.00_ ">
                  <c:v>15.08</c:v>
                </c:pt>
                <c:pt idx="2561" formatCode="###,###,###,###,##0.00_ ">
                  <c:v>15.08</c:v>
                </c:pt>
                <c:pt idx="2562" formatCode="###,###,###,###,##0.00_ ">
                  <c:v>15.08</c:v>
                </c:pt>
                <c:pt idx="2563" formatCode="###,###,###,###,##0.00_ ">
                  <c:v>15.83</c:v>
                </c:pt>
                <c:pt idx="2564" formatCode="###,###,###,###,##0.00_ ">
                  <c:v>15.83</c:v>
                </c:pt>
                <c:pt idx="2565" formatCode="###,###,###,###,##0.00_ ">
                  <c:v>15.83</c:v>
                </c:pt>
                <c:pt idx="2566" formatCode="###,###,###,###,##0.00_ ">
                  <c:v>15.83</c:v>
                </c:pt>
                <c:pt idx="2567" formatCode="###,###,###,###,##0.00_ ">
                  <c:v>15.83</c:v>
                </c:pt>
                <c:pt idx="2568" formatCode="###,###,###,###,##0.00_ ">
                  <c:v>15.42</c:v>
                </c:pt>
                <c:pt idx="2569" formatCode="###,###,###,###,##0.00_ ">
                  <c:v>15.42</c:v>
                </c:pt>
                <c:pt idx="2570" formatCode="###,###,###,###,##0.00_ ">
                  <c:v>15.42</c:v>
                </c:pt>
                <c:pt idx="2571" formatCode="###,###,###,###,##0.00_ ">
                  <c:v>15.42</c:v>
                </c:pt>
                <c:pt idx="2572" formatCode="###,###,###,###,##0.00_ ">
                  <c:v>15.42</c:v>
                </c:pt>
                <c:pt idx="2573" formatCode="###,###,###,###,##0.00_ ">
                  <c:v>15.63</c:v>
                </c:pt>
                <c:pt idx="2574" formatCode="###,###,###,###,##0.00_ ">
                  <c:v>15.63</c:v>
                </c:pt>
                <c:pt idx="2575" formatCode="###,###,###,###,##0.00_ ">
                  <c:v>15.63</c:v>
                </c:pt>
                <c:pt idx="2576" formatCode="###,###,###,###,##0.00_ ">
                  <c:v>15.63</c:v>
                </c:pt>
                <c:pt idx="2577" formatCode="###,###,###,###,##0.00_ ">
                  <c:v>15.63</c:v>
                </c:pt>
                <c:pt idx="2578" formatCode="###,###,###,###,##0.00_ ">
                  <c:v>15.46</c:v>
                </c:pt>
                <c:pt idx="2579" formatCode="###,###,###,###,##0.00_ ">
                  <c:v>15.46</c:v>
                </c:pt>
                <c:pt idx="2580" formatCode="###,###,###,###,##0.00_ ">
                  <c:v>15.46</c:v>
                </c:pt>
                <c:pt idx="2581" formatCode="###,###,###,###,##0.00_ ">
                  <c:v>15.46</c:v>
                </c:pt>
                <c:pt idx="2582" formatCode="###,###,###,###,##0.00_ ">
                  <c:v>15.46</c:v>
                </c:pt>
                <c:pt idx="2583" formatCode="###,###,###,###,##0.00_ ">
                  <c:v>15.39</c:v>
                </c:pt>
                <c:pt idx="2584" formatCode="###,###,###,###,##0.00_ ">
                  <c:v>15.39</c:v>
                </c:pt>
                <c:pt idx="2585" formatCode="###,###,###,###,##0.00_ ">
                  <c:v>15.39</c:v>
                </c:pt>
                <c:pt idx="2586" formatCode="###,###,###,###,##0.00_ ">
                  <c:v>15.39</c:v>
                </c:pt>
                <c:pt idx="2587" formatCode="###,###,###,###,##0.00_ ">
                  <c:v>15.39</c:v>
                </c:pt>
                <c:pt idx="2588" formatCode="###,###,###,###,##0.00_ ">
                  <c:v>15.46</c:v>
                </c:pt>
                <c:pt idx="2589" formatCode="###,###,###,###,##0.00_ ">
                  <c:v>15.46</c:v>
                </c:pt>
                <c:pt idx="2590" formatCode="###,###,###,###,##0.00_ ">
                  <c:v>15.46</c:v>
                </c:pt>
                <c:pt idx="2591" formatCode="###,###,###,###,##0.00_ ">
                  <c:v>15.46</c:v>
                </c:pt>
                <c:pt idx="2592" formatCode="###,###,###,###,##0.00_ ">
                  <c:v>15.46</c:v>
                </c:pt>
                <c:pt idx="2593" formatCode="###,###,###,###,##0.00_ ">
                  <c:v>15.41</c:v>
                </c:pt>
                <c:pt idx="2594" formatCode="###,###,###,###,##0.00_ ">
                  <c:v>15.41</c:v>
                </c:pt>
                <c:pt idx="2595" formatCode="###,###,###,###,##0.00_ ">
                  <c:v>15.41</c:v>
                </c:pt>
                <c:pt idx="2596" formatCode="###,###,###,###,##0.00_ ">
                  <c:v>15.41</c:v>
                </c:pt>
                <c:pt idx="2597" formatCode="###,###,###,###,##0.00_ ">
                  <c:v>15.41</c:v>
                </c:pt>
                <c:pt idx="2598" formatCode="###,###,###,###,##0.00_ ">
                  <c:v>15.55</c:v>
                </c:pt>
                <c:pt idx="2599" formatCode="###,###,###,###,##0.00_ ">
                  <c:v>15.55</c:v>
                </c:pt>
                <c:pt idx="2600" formatCode="###,###,###,###,##0.00_ ">
                  <c:v>15.55</c:v>
                </c:pt>
                <c:pt idx="2601" formatCode="###,###,###,###,##0.00_ ">
                  <c:v>15.55</c:v>
                </c:pt>
                <c:pt idx="2602" formatCode="###,###,###,###,##0.00_ ">
                  <c:v>15.55</c:v>
                </c:pt>
                <c:pt idx="2603" formatCode="###,###,###,###,##0.00_ ">
                  <c:v>15.29</c:v>
                </c:pt>
                <c:pt idx="2604" formatCode="###,###,###,###,##0.00_ ">
                  <c:v>15.29</c:v>
                </c:pt>
                <c:pt idx="2605" formatCode="###,###,###,###,##0.00_ ">
                  <c:v>15.29</c:v>
                </c:pt>
                <c:pt idx="2606" formatCode="###,###,###,###,##0.00_ ">
                  <c:v>15.29</c:v>
                </c:pt>
                <c:pt idx="2607" formatCode="###,###,###,###,##0.00_ ">
                  <c:v>15.29</c:v>
                </c:pt>
                <c:pt idx="2608" formatCode="###,###,###,###,##0.00_ ">
                  <c:v>15.43</c:v>
                </c:pt>
                <c:pt idx="2609" formatCode="###,###,###,###,##0.00_ ">
                  <c:v>15.43</c:v>
                </c:pt>
                <c:pt idx="2610" formatCode="###,###,###,###,##0.00_ ">
                  <c:v>15.43</c:v>
                </c:pt>
                <c:pt idx="2611" formatCode="###,###,###,###,##0.00_ ">
                  <c:v>15.43</c:v>
                </c:pt>
                <c:pt idx="2612" formatCode="###,###,###,###,##0.00_ ">
                  <c:v>15.43</c:v>
                </c:pt>
                <c:pt idx="2614" formatCode="###,###,###,###,##0.00_ ">
                  <c:v>15.12</c:v>
                </c:pt>
                <c:pt idx="2615" formatCode="###,###,###,###,##0.00_ ">
                  <c:v>15.12</c:v>
                </c:pt>
                <c:pt idx="2616" formatCode="###,###,###,###,##0.00_ ">
                  <c:v>15.12</c:v>
                </c:pt>
                <c:pt idx="2617" formatCode="###,###,###,###,##0.00_ ">
                  <c:v>15.12</c:v>
                </c:pt>
                <c:pt idx="2618" formatCode="###,###,###,###,##0.00_ ">
                  <c:v>15.12</c:v>
                </c:pt>
                <c:pt idx="2621" formatCode="###,###,###,###,##0.00_ ">
                  <c:v>15.75</c:v>
                </c:pt>
                <c:pt idx="2622" formatCode="###,###,###,###,##0.00_ ">
                  <c:v>15.75</c:v>
                </c:pt>
                <c:pt idx="2623" formatCode="###,###,###,###,##0.00_ ">
                  <c:v>15.75</c:v>
                </c:pt>
                <c:pt idx="2624" formatCode="###,###,###,###,##0.00_ ">
                  <c:v>15.75</c:v>
                </c:pt>
                <c:pt idx="2625" formatCode="###,###,###,###,##0.00_ ">
                  <c:v>15.75</c:v>
                </c:pt>
                <c:pt idx="2626" formatCode="###,###,###,###,##0.00_ ">
                  <c:v>15.15</c:v>
                </c:pt>
                <c:pt idx="2627" formatCode="###,###,###,###,##0.00_ ">
                  <c:v>15.15</c:v>
                </c:pt>
                <c:pt idx="2628" formatCode="###,###,###,###,##0.00_ ">
                  <c:v>15.15</c:v>
                </c:pt>
                <c:pt idx="2629" formatCode="###,###,###,###,##0.00_ ">
                  <c:v>15.15</c:v>
                </c:pt>
                <c:pt idx="2630" formatCode="###,###,###,###,##0.00_ ">
                  <c:v>15.15</c:v>
                </c:pt>
                <c:pt idx="2631" formatCode="###,###,###,###,##0.00_ ">
                  <c:v>15</c:v>
                </c:pt>
                <c:pt idx="2632" formatCode="###,###,###,###,##0.00_ ">
                  <c:v>15</c:v>
                </c:pt>
                <c:pt idx="2633" formatCode="###,###,###,###,##0.00_ ">
                  <c:v>15</c:v>
                </c:pt>
                <c:pt idx="2634" formatCode="###,###,###,###,##0.00_ ">
                  <c:v>15</c:v>
                </c:pt>
                <c:pt idx="2635" formatCode="###,###,###,###,##0.00_ ">
                  <c:v>15</c:v>
                </c:pt>
                <c:pt idx="2636" formatCode="###,###,###,###,##0.00_ ">
                  <c:v>15.46</c:v>
                </c:pt>
                <c:pt idx="2637" formatCode="###,###,###,###,##0.00_ ">
                  <c:v>15.46</c:v>
                </c:pt>
                <c:pt idx="2638" formatCode="###,###,###,###,##0.00_ ">
                  <c:v>15.46</c:v>
                </c:pt>
                <c:pt idx="2639" formatCode="###,###,###,###,##0.00_ ">
                  <c:v>15.46</c:v>
                </c:pt>
                <c:pt idx="2640" formatCode="###,###,###,###,##0.00_ ">
                  <c:v>15.46</c:v>
                </c:pt>
                <c:pt idx="2641" formatCode="###,###,###,###,##0.00_ ">
                  <c:v>15.58</c:v>
                </c:pt>
                <c:pt idx="2642" formatCode="###,###,###,###,##0.00_ ">
                  <c:v>15.58</c:v>
                </c:pt>
                <c:pt idx="2643" formatCode="###,###,###,###,##0.00_ ">
                  <c:v>15.58</c:v>
                </c:pt>
                <c:pt idx="2644" formatCode="###,###,###,###,##0.00_ ">
                  <c:v>15.58</c:v>
                </c:pt>
                <c:pt idx="2645" formatCode="###,###,###,###,##0.00_ ">
                  <c:v>15.58</c:v>
                </c:pt>
                <c:pt idx="2646" formatCode="###,###,###,###,##0.00_ ">
                  <c:v>15.27</c:v>
                </c:pt>
                <c:pt idx="2647" formatCode="###,###,###,###,##0.00_ ">
                  <c:v>15.27</c:v>
                </c:pt>
                <c:pt idx="2648" formatCode="###,###,###,###,##0.00_ ">
                  <c:v>15.27</c:v>
                </c:pt>
                <c:pt idx="2649" formatCode="###,###,###,###,##0.00_ ">
                  <c:v>15.27</c:v>
                </c:pt>
                <c:pt idx="2650" formatCode="###,###,###,###,##0.00_ ">
                  <c:v>15.27</c:v>
                </c:pt>
                <c:pt idx="2651" formatCode="###,###,###,###,##0.00_ ">
                  <c:v>15.29</c:v>
                </c:pt>
                <c:pt idx="2652" formatCode="###,###,###,###,##0.00_ ">
                  <c:v>15.29</c:v>
                </c:pt>
                <c:pt idx="2653" formatCode="###,###,###,###,##0.00_ ">
                  <c:v>15.29</c:v>
                </c:pt>
                <c:pt idx="2654" formatCode="###,###,###,###,##0.00_ ">
                  <c:v>15.29</c:v>
                </c:pt>
                <c:pt idx="2655" formatCode="###,###,###,###,##0.00_ ">
                  <c:v>15.29</c:v>
                </c:pt>
                <c:pt idx="2656" formatCode="###,###,###,###,##0.00_ ">
                  <c:v>15.41</c:v>
                </c:pt>
                <c:pt idx="2657" formatCode="###,###,###,###,##0.00_ ">
                  <c:v>15.41</c:v>
                </c:pt>
                <c:pt idx="2658" formatCode="###,###,###,###,##0.00_ ">
                  <c:v>15.41</c:v>
                </c:pt>
                <c:pt idx="2659" formatCode="###,###,###,###,##0.00_ ">
                  <c:v>15.41</c:v>
                </c:pt>
                <c:pt idx="2660" formatCode="###,###,###,###,##0.00_ ">
                  <c:v>15.41</c:v>
                </c:pt>
                <c:pt idx="2662" formatCode="###,###,###,###,##0.00_ ">
                  <c:v>15.03</c:v>
                </c:pt>
                <c:pt idx="2663" formatCode="###,###,###,###,##0.00_ ">
                  <c:v>15.03</c:v>
                </c:pt>
                <c:pt idx="2664" formatCode="###,###,###,###,##0.00_ ">
                  <c:v>15.03</c:v>
                </c:pt>
                <c:pt idx="2665" formatCode="###,###,###,###,##0.00_ ">
                  <c:v>15.03</c:v>
                </c:pt>
                <c:pt idx="2666" formatCode="###,###,###,###,##0.00_ ">
                  <c:v>15.03</c:v>
                </c:pt>
                <c:pt idx="2667" formatCode="###,###,###,###,##0.00_ ">
                  <c:v>15.31</c:v>
                </c:pt>
                <c:pt idx="2668" formatCode="###,###,###,###,##0.00_ ">
                  <c:v>15.31</c:v>
                </c:pt>
                <c:pt idx="2669" formatCode="###,###,###,###,##0.00_ ">
                  <c:v>15.31</c:v>
                </c:pt>
                <c:pt idx="2670" formatCode="###,###,###,###,##0.00_ ">
                  <c:v>15.31</c:v>
                </c:pt>
                <c:pt idx="2671" formatCode="###,###,###,###,##0.00_ ">
                  <c:v>15.31</c:v>
                </c:pt>
                <c:pt idx="2672" formatCode="###,###,###,###,##0.00_ ">
                  <c:v>15.81</c:v>
                </c:pt>
                <c:pt idx="2673" formatCode="###,###,###,###,##0.00_ ">
                  <c:v>15.81</c:v>
                </c:pt>
                <c:pt idx="2674" formatCode="###,###,###,###,##0.00_ ">
                  <c:v>15.81</c:v>
                </c:pt>
                <c:pt idx="2675" formatCode="###,###,###,###,##0.00_ ">
                  <c:v>15.81</c:v>
                </c:pt>
                <c:pt idx="2676" formatCode="###,###,###,###,##0.00_ ">
                  <c:v>15.81</c:v>
                </c:pt>
                <c:pt idx="2677" formatCode="###,###,###,###,##0.00_ ">
                  <c:v>15.49</c:v>
                </c:pt>
                <c:pt idx="2678" formatCode="###,###,###,###,##0.00_ ">
                  <c:v>15.49</c:v>
                </c:pt>
                <c:pt idx="2679" formatCode="###,###,###,###,##0.00_ ">
                  <c:v>15.49</c:v>
                </c:pt>
                <c:pt idx="2680" formatCode="###,###,###,###,##0.00_ ">
                  <c:v>15.49</c:v>
                </c:pt>
                <c:pt idx="2681" formatCode="###,###,###,###,##0.00_ ">
                  <c:v>15.49</c:v>
                </c:pt>
                <c:pt idx="2682" formatCode="###,###,###,###,##0.00_ ">
                  <c:v>15.56</c:v>
                </c:pt>
                <c:pt idx="2683" formatCode="###,###,###,###,##0.00_ ">
                  <c:v>15.56</c:v>
                </c:pt>
                <c:pt idx="2684" formatCode="###,###,###,###,##0.00_ ">
                  <c:v>15.56</c:v>
                </c:pt>
                <c:pt idx="2685" formatCode="###,###,###,###,##0.00_ ">
                  <c:v>15.56</c:v>
                </c:pt>
                <c:pt idx="2686" formatCode="###,###,###,###,##0.00_ ">
                  <c:v>15.56</c:v>
                </c:pt>
                <c:pt idx="2687" formatCode="###,###,###,###,##0.00_ ">
                  <c:v>15.81</c:v>
                </c:pt>
                <c:pt idx="2688" formatCode="###,###,###,###,##0.00_ ">
                  <c:v>15.81</c:v>
                </c:pt>
                <c:pt idx="2689" formatCode="###,###,###,###,##0.00_ ">
                  <c:v>15.81</c:v>
                </c:pt>
                <c:pt idx="2690" formatCode="###,###,###,###,##0.00_ ">
                  <c:v>15.81</c:v>
                </c:pt>
                <c:pt idx="2691" formatCode="###,###,###,###,##0.00_ ">
                  <c:v>15.81</c:v>
                </c:pt>
                <c:pt idx="2692" formatCode="###,###,###,###,##0.00_ ">
                  <c:v>15.73</c:v>
                </c:pt>
                <c:pt idx="2693" formatCode="###,###,###,###,##0.00_ ">
                  <c:v>15.73</c:v>
                </c:pt>
                <c:pt idx="2694" formatCode="###,###,###,###,##0.00_ ">
                  <c:v>15.73</c:v>
                </c:pt>
                <c:pt idx="2695" formatCode="###,###,###,###,##0.00_ ">
                  <c:v>15.73</c:v>
                </c:pt>
                <c:pt idx="2696" formatCode="###,###,###,###,##0.00_ ">
                  <c:v>15.73</c:v>
                </c:pt>
                <c:pt idx="2697" formatCode="###,###,###,###,##0.00_ ">
                  <c:v>16.04</c:v>
                </c:pt>
                <c:pt idx="2698" formatCode="###,###,###,###,##0.00_ ">
                  <c:v>16.04</c:v>
                </c:pt>
                <c:pt idx="2699" formatCode="###,###,###,###,##0.00_ ">
                  <c:v>16.04</c:v>
                </c:pt>
                <c:pt idx="2700" formatCode="###,###,###,###,##0.00_ ">
                  <c:v>16.04</c:v>
                </c:pt>
                <c:pt idx="2701" formatCode="###,###,###,###,##0.00_ ">
                  <c:v>16.04</c:v>
                </c:pt>
                <c:pt idx="2706" formatCode="###,###,###,###,##0.00_ ">
                  <c:v>16.059999999999999</c:v>
                </c:pt>
                <c:pt idx="2707" formatCode="###,###,###,###,##0.00_ ">
                  <c:v>16.059999999999999</c:v>
                </c:pt>
                <c:pt idx="2708" formatCode="###,###,###,###,##0.00_ ">
                  <c:v>16.059999999999999</c:v>
                </c:pt>
                <c:pt idx="2709" formatCode="###,###,###,###,##0.00_ ">
                  <c:v>16.059999999999999</c:v>
                </c:pt>
                <c:pt idx="2710" formatCode="###,###,###,###,##0.00_ ">
                  <c:v>16.059999999999999</c:v>
                </c:pt>
                <c:pt idx="2711" formatCode="###,###,###,###,##0.00_ ">
                  <c:v>16.559999999999999</c:v>
                </c:pt>
                <c:pt idx="2712" formatCode="###,###,###,###,##0.00_ ">
                  <c:v>16.559999999999999</c:v>
                </c:pt>
                <c:pt idx="2713" formatCode="###,###,###,###,##0.00_ ">
                  <c:v>16.559999999999999</c:v>
                </c:pt>
                <c:pt idx="2714" formatCode="###,###,###,###,##0.00_ ">
                  <c:v>16.559999999999999</c:v>
                </c:pt>
                <c:pt idx="2715" formatCode="###,###,###,###,##0.00_ ">
                  <c:v>16.559999999999999</c:v>
                </c:pt>
                <c:pt idx="2716" formatCode="###,###,###,###,##0.00_ ">
                  <c:v>16.350000000000001</c:v>
                </c:pt>
                <c:pt idx="2717" formatCode="###,###,###,###,##0.00_ ">
                  <c:v>16.350000000000001</c:v>
                </c:pt>
                <c:pt idx="2718" formatCode="###,###,###,###,##0.00_ ">
                  <c:v>16.350000000000001</c:v>
                </c:pt>
                <c:pt idx="2719" formatCode="###,###,###,###,##0.00_ ">
                  <c:v>16.350000000000001</c:v>
                </c:pt>
                <c:pt idx="2720" formatCode="###,###,###,###,##0.00_ ">
                  <c:v>16.350000000000001</c:v>
                </c:pt>
                <c:pt idx="2721" formatCode="###,###,###,###,##0.00_ ">
                  <c:v>16.21</c:v>
                </c:pt>
                <c:pt idx="2722" formatCode="###,###,###,###,##0.00_ ">
                  <c:v>16.21</c:v>
                </c:pt>
                <c:pt idx="2723" formatCode="###,###,###,###,##0.00_ ">
                  <c:v>16.21</c:v>
                </c:pt>
                <c:pt idx="2724" formatCode="###,###,###,###,##0.00_ ">
                  <c:v>14.82</c:v>
                </c:pt>
                <c:pt idx="2725" formatCode="###,###,###,###,##0.00_ ">
                  <c:v>14.82</c:v>
                </c:pt>
                <c:pt idx="2726" formatCode="###,###,###,###,##0.00_ ">
                  <c:v>16.05</c:v>
                </c:pt>
                <c:pt idx="2727" formatCode="###,###,###,###,##0.00_ ">
                  <c:v>16.05</c:v>
                </c:pt>
                <c:pt idx="2728" formatCode="###,###,###,###,##0.00_ ">
                  <c:v>16.05</c:v>
                </c:pt>
                <c:pt idx="2729" formatCode="###,###,###,###,##0.00_ ">
                  <c:v>16.05</c:v>
                </c:pt>
                <c:pt idx="2730" formatCode="###,###,###,###,##0.00_ ">
                  <c:v>16.05</c:v>
                </c:pt>
                <c:pt idx="2731" formatCode="###,###,###,###,##0.00_ ">
                  <c:v>16.14</c:v>
                </c:pt>
                <c:pt idx="2732" formatCode="###,###,###,###,##0.00_ ">
                  <c:v>16.14</c:v>
                </c:pt>
                <c:pt idx="2733" formatCode="###,###,###,###,##0.00_ ">
                  <c:v>16.14</c:v>
                </c:pt>
                <c:pt idx="2734" formatCode="###,###,###,###,##0.00_ ">
                  <c:v>16.14</c:v>
                </c:pt>
                <c:pt idx="2735" formatCode="###,###,###,###,##0.00_ ">
                  <c:v>16.14</c:v>
                </c:pt>
                <c:pt idx="2736" formatCode="###,###,###,###,##0.00_ ">
                  <c:v>16.329999999999998</c:v>
                </c:pt>
                <c:pt idx="2737" formatCode="###,###,###,###,##0.00_ ">
                  <c:v>16.329999999999998</c:v>
                </c:pt>
                <c:pt idx="2738" formatCode="###,###,###,###,##0.00_ ">
                  <c:v>16.329999999999998</c:v>
                </c:pt>
                <c:pt idx="2739" formatCode="###,###,###,###,##0.00_ ">
                  <c:v>16.329999999999998</c:v>
                </c:pt>
                <c:pt idx="2740" formatCode="###,###,###,###,##0.00_ ">
                  <c:v>16.329999999999998</c:v>
                </c:pt>
                <c:pt idx="2741" formatCode="###,###,###,###,##0.00_ ">
                  <c:v>16.399999999999999</c:v>
                </c:pt>
                <c:pt idx="2742" formatCode="###,###,###,###,##0.00_ ">
                  <c:v>16.399999999999999</c:v>
                </c:pt>
                <c:pt idx="2743" formatCode="###,###,###,###,##0.00_ ">
                  <c:v>16.399999999999999</c:v>
                </c:pt>
                <c:pt idx="2744" formatCode="###,###,###,###,##0.00_ ">
                  <c:v>16.399999999999999</c:v>
                </c:pt>
                <c:pt idx="2745" formatCode="###,###,###,###,##0.00_ ">
                  <c:v>16.399999999999999</c:v>
                </c:pt>
                <c:pt idx="2746" formatCode="###,###,###,###,##0.00_ ">
                  <c:v>16.13</c:v>
                </c:pt>
                <c:pt idx="2747" formatCode="###,###,###,###,##0.00_ ">
                  <c:v>16.13</c:v>
                </c:pt>
                <c:pt idx="2748" formatCode="###,###,###,###,##0.00_ ">
                  <c:v>16.13</c:v>
                </c:pt>
                <c:pt idx="2749" formatCode="###,###,###,###,##0.00_ ">
                  <c:v>16.13</c:v>
                </c:pt>
                <c:pt idx="2750" formatCode="###,###,###,###,##0.00_ ">
                  <c:v>16.13</c:v>
                </c:pt>
                <c:pt idx="2751" formatCode="###,###,###,###,##0.00_ ">
                  <c:v>16.14</c:v>
                </c:pt>
                <c:pt idx="2752" formatCode="###,###,###,###,##0.00_ ">
                  <c:v>16.14</c:v>
                </c:pt>
                <c:pt idx="2753" formatCode="###,###,###,###,##0.00_ ">
                  <c:v>16.14</c:v>
                </c:pt>
                <c:pt idx="2754" formatCode="###,###,###,###,##0.00_ ">
                  <c:v>16.14</c:v>
                </c:pt>
                <c:pt idx="2755" formatCode="###,###,###,###,##0.00_ ">
                  <c:v>16.14</c:v>
                </c:pt>
                <c:pt idx="2756" formatCode="###,###,###,###,##0.00_ ">
                  <c:v>16.29</c:v>
                </c:pt>
                <c:pt idx="2757" formatCode="###,###,###,###,##0.00_ ">
                  <c:v>16.29</c:v>
                </c:pt>
                <c:pt idx="2758" formatCode="###,###,###,###,##0.00_ ">
                  <c:v>16.29</c:v>
                </c:pt>
                <c:pt idx="2759" formatCode="###,###,###,###,##0.00_ ">
                  <c:v>16.29</c:v>
                </c:pt>
                <c:pt idx="2760" formatCode="###,###,###,###,##0.00_ ">
                  <c:v>16.29</c:v>
                </c:pt>
                <c:pt idx="2761" formatCode="###,###,###,###,##0.00_ ">
                  <c:v>16.3</c:v>
                </c:pt>
                <c:pt idx="2762" formatCode="###,###,###,###,##0.00_ ">
                  <c:v>16.3</c:v>
                </c:pt>
                <c:pt idx="2763" formatCode="###,###,###,###,##0.00_ ">
                  <c:v>16.3</c:v>
                </c:pt>
                <c:pt idx="2764" formatCode="###,###,###,###,##0.00_ ">
                  <c:v>16.3</c:v>
                </c:pt>
                <c:pt idx="2765" formatCode="###,###,###,###,##0.00_ ">
                  <c:v>16.3</c:v>
                </c:pt>
                <c:pt idx="2766" formatCode="###,###,###,###,##0.00_ ">
                  <c:v>16.37</c:v>
                </c:pt>
                <c:pt idx="2767" formatCode="###,###,###,###,##0.00_ ">
                  <c:v>16.37</c:v>
                </c:pt>
                <c:pt idx="2768" formatCode="###,###,###,###,##0.00_ ">
                  <c:v>16.37</c:v>
                </c:pt>
                <c:pt idx="2769" formatCode="###,###,###,###,##0.00_ ">
                  <c:v>16.37</c:v>
                </c:pt>
                <c:pt idx="2770" formatCode="###,###,###,###,##0.00_ ">
                  <c:v>16.37</c:v>
                </c:pt>
                <c:pt idx="2771" formatCode="###,###,###,###,##0.00_ ">
                  <c:v>16.12</c:v>
                </c:pt>
                <c:pt idx="2772" formatCode="###,###,###,###,##0.00_ ">
                  <c:v>16.12</c:v>
                </c:pt>
                <c:pt idx="2773" formatCode="###,###,###,###,##0.00_ ">
                  <c:v>16.12</c:v>
                </c:pt>
                <c:pt idx="2774" formatCode="###,###,###,###,##0.00_ ">
                  <c:v>16.12</c:v>
                </c:pt>
                <c:pt idx="2775" formatCode="###,###,###,###,##0.00_ ">
                  <c:v>16.12</c:v>
                </c:pt>
                <c:pt idx="2776" formatCode="###,###,###,###,##0.00_ ">
                  <c:v>16.5</c:v>
                </c:pt>
                <c:pt idx="2777" formatCode="###,###,###,###,##0.00_ ">
                  <c:v>16.5</c:v>
                </c:pt>
                <c:pt idx="2778" formatCode="###,###,###,###,##0.00_ ">
                  <c:v>16.5</c:v>
                </c:pt>
                <c:pt idx="2779" formatCode="###,###,###,###,##0.00_ ">
                  <c:v>16.5</c:v>
                </c:pt>
                <c:pt idx="2780" formatCode="###,###,###,###,##0.00_ ">
                  <c:v>16.5</c:v>
                </c:pt>
                <c:pt idx="2781" formatCode="###,###,###,###,##0.00_ ">
                  <c:v>16.440000000000001</c:v>
                </c:pt>
                <c:pt idx="2782" formatCode="###,###,###,###,##0.00_ ">
                  <c:v>16.440000000000001</c:v>
                </c:pt>
                <c:pt idx="2783" formatCode="###,###,###,###,##0.00_ ">
                  <c:v>16.440000000000001</c:v>
                </c:pt>
                <c:pt idx="2784" formatCode="###,###,###,###,##0.00_ ">
                  <c:v>16.440000000000001</c:v>
                </c:pt>
                <c:pt idx="2785" formatCode="###,###,###,###,##0.00_ ">
                  <c:v>16.440000000000001</c:v>
                </c:pt>
                <c:pt idx="2786" formatCode="###,###,###,###,##0.00_ ">
                  <c:v>16.3</c:v>
                </c:pt>
                <c:pt idx="2787" formatCode="###,###,###,###,##0.00_ ">
                  <c:v>16.3</c:v>
                </c:pt>
                <c:pt idx="2788" formatCode="###,###,###,###,##0.00_ ">
                  <c:v>16.3</c:v>
                </c:pt>
                <c:pt idx="2789" formatCode="###,###,###,###,##0.00_ ">
                  <c:v>16.3</c:v>
                </c:pt>
                <c:pt idx="2790" formatCode="###,###,###,###,##0.00_ ">
                  <c:v>16.3</c:v>
                </c:pt>
                <c:pt idx="2802" formatCode="###,###,###,###,##0.00_ ">
                  <c:v>16.28</c:v>
                </c:pt>
                <c:pt idx="2803" formatCode="###,###,###,###,##0.00_ ">
                  <c:v>16.28</c:v>
                </c:pt>
                <c:pt idx="2804" formatCode="###,###,###,###,##0.00_ ">
                  <c:v>16.28</c:v>
                </c:pt>
                <c:pt idx="2805" formatCode="###,###,###,###,##0.00_ ">
                  <c:v>16.28</c:v>
                </c:pt>
                <c:pt idx="2806" formatCode="###,###,###,###,##0.00_ ">
                  <c:v>16.28</c:v>
                </c:pt>
                <c:pt idx="2807" formatCode="###,###,###,###,##0.00_ ">
                  <c:v>15.19</c:v>
                </c:pt>
                <c:pt idx="2808" formatCode="###,###,###,###,##0.00_ ">
                  <c:v>15.19</c:v>
                </c:pt>
                <c:pt idx="2809" formatCode="###,###,###,###,##0.00_ ">
                  <c:v>15.19</c:v>
                </c:pt>
                <c:pt idx="2810" formatCode="###,###,###,###,##0.00_ ">
                  <c:v>15.19</c:v>
                </c:pt>
                <c:pt idx="2811" formatCode="###,###,###,###,##0.00_ ">
                  <c:v>15.19</c:v>
                </c:pt>
                <c:pt idx="2812" formatCode="###,###,###,###,##0.00_ ">
                  <c:v>15.49</c:v>
                </c:pt>
                <c:pt idx="2813" formatCode="###,###,###,###,##0.00_ ">
                  <c:v>15.49</c:v>
                </c:pt>
                <c:pt idx="2814" formatCode="###,###,###,###,##0.00_ ">
                  <c:v>15.49</c:v>
                </c:pt>
                <c:pt idx="2815" formatCode="###,###,###,###,##0.00_ ">
                  <c:v>15.49</c:v>
                </c:pt>
                <c:pt idx="2816" formatCode="###,###,###,###,##0.00_ ">
                  <c:v>15.49</c:v>
                </c:pt>
                <c:pt idx="2817" formatCode="###,###,###,###,##0.00_ ">
                  <c:v>15.32</c:v>
                </c:pt>
                <c:pt idx="2818" formatCode="###,###,###,###,##0.00_ ">
                  <c:v>15.32</c:v>
                </c:pt>
                <c:pt idx="2819" formatCode="###,###,###,###,##0.00_ ">
                  <c:v>15.32</c:v>
                </c:pt>
                <c:pt idx="2820" formatCode="###,###,###,###,##0.00_ ">
                  <c:v>15.32</c:v>
                </c:pt>
                <c:pt idx="2821" formatCode="###,###,###,###,##0.00_ ">
                  <c:v>15.32</c:v>
                </c:pt>
                <c:pt idx="2822" formatCode="###,###,###,###,##0.00_ ">
                  <c:v>15.15</c:v>
                </c:pt>
                <c:pt idx="2823" formatCode="###,###,###,###,##0.00_ ">
                  <c:v>15.15</c:v>
                </c:pt>
                <c:pt idx="2824" formatCode="###,###,###,###,##0.00_ ">
                  <c:v>15.15</c:v>
                </c:pt>
                <c:pt idx="2825" formatCode="###,###,###,###,##0.00_ ">
                  <c:v>15.15</c:v>
                </c:pt>
                <c:pt idx="2826" formatCode="###,###,###,###,##0.00_ ">
                  <c:v>15.15</c:v>
                </c:pt>
                <c:pt idx="2827" formatCode="###,###,###,###,##0.00_ ">
                  <c:v>15.57</c:v>
                </c:pt>
                <c:pt idx="2828" formatCode="###,###,###,###,##0.00_ ">
                  <c:v>15.57</c:v>
                </c:pt>
                <c:pt idx="2829" formatCode="###,###,###,###,##0.00_ ">
                  <c:v>15.57</c:v>
                </c:pt>
                <c:pt idx="2830" formatCode="###,###,###,###,##0.00_ ">
                  <c:v>15.57</c:v>
                </c:pt>
                <c:pt idx="2831" formatCode="###,###,###,###,##0.00_ ">
                  <c:v>15.57</c:v>
                </c:pt>
                <c:pt idx="2832" formatCode="###,###,###,###,##0.00_ ">
                  <c:v>15.28</c:v>
                </c:pt>
                <c:pt idx="2833" formatCode="###,###,###,###,##0.00_ ">
                  <c:v>15.28</c:v>
                </c:pt>
                <c:pt idx="2834" formatCode="###,###,###,###,##0.00_ ">
                  <c:v>15.28</c:v>
                </c:pt>
                <c:pt idx="2835" formatCode="###,###,###,###,##0.00_ ">
                  <c:v>15.28</c:v>
                </c:pt>
                <c:pt idx="2836" formatCode="###,###,###,###,##0.00_ ">
                  <c:v>15.28</c:v>
                </c:pt>
                <c:pt idx="2837" formatCode="###,###,###,###,##0.00_ ">
                  <c:v>15.2</c:v>
                </c:pt>
                <c:pt idx="2838" formatCode="###,###,###,###,##0.00_ ">
                  <c:v>15.2</c:v>
                </c:pt>
                <c:pt idx="2839" formatCode="###,###,###,###,##0.00_ ">
                  <c:v>15.2</c:v>
                </c:pt>
                <c:pt idx="2840" formatCode="###,###,###,###,##0.00_ ">
                  <c:v>15.2</c:v>
                </c:pt>
                <c:pt idx="2841" formatCode="###,###,###,###,##0.00_ ">
                  <c:v>15.2</c:v>
                </c:pt>
                <c:pt idx="2842" formatCode="###,###,###,###,##0.00_ ">
                  <c:v>15.23</c:v>
                </c:pt>
                <c:pt idx="2843" formatCode="###,###,###,###,##0.00_ ">
                  <c:v>15.23</c:v>
                </c:pt>
                <c:pt idx="2844" formatCode="###,###,###,###,##0.00_ ">
                  <c:v>15.23</c:v>
                </c:pt>
                <c:pt idx="2845" formatCode="###,###,###,###,##0.00_ ">
                  <c:v>15.23</c:v>
                </c:pt>
                <c:pt idx="2846" formatCode="###,###,###,###,##0.00_ ">
                  <c:v>15.23</c:v>
                </c:pt>
                <c:pt idx="2847" formatCode="###,###,###,###,##0.00_ ">
                  <c:v>14.9</c:v>
                </c:pt>
                <c:pt idx="2848" formatCode="###,###,###,###,##0.00_ ">
                  <c:v>14.9</c:v>
                </c:pt>
                <c:pt idx="2849" formatCode="###,###,###,###,##0.00_ ">
                  <c:v>14.9</c:v>
                </c:pt>
                <c:pt idx="2850" formatCode="###,###,###,###,##0.00_ ">
                  <c:v>14.9</c:v>
                </c:pt>
                <c:pt idx="2851" formatCode="###,###,###,###,##0.00_ ">
                  <c:v>14.9</c:v>
                </c:pt>
                <c:pt idx="2852" formatCode="###,###,###,###,##0.00_ ">
                  <c:v>14.93</c:v>
                </c:pt>
                <c:pt idx="2853" formatCode="###,###,###,###,##0.00_ ">
                  <c:v>14.93</c:v>
                </c:pt>
                <c:pt idx="2854" formatCode="###,###,###,###,##0.00_ ">
                  <c:v>14.93</c:v>
                </c:pt>
                <c:pt idx="2855" formatCode="###,###,###,###,##0.00_ ">
                  <c:v>14.93</c:v>
                </c:pt>
                <c:pt idx="2856" formatCode="###,###,###,###,##0.00_ ">
                  <c:v>14.93</c:v>
                </c:pt>
                <c:pt idx="2857" formatCode="###,###,###,###,##0.00_ ">
                  <c:v>15.13</c:v>
                </c:pt>
                <c:pt idx="2858" formatCode="###,###,###,###,##0.00_ ">
                  <c:v>15.13</c:v>
                </c:pt>
                <c:pt idx="2859" formatCode="###,###,###,###,##0.00_ ">
                  <c:v>15.13</c:v>
                </c:pt>
                <c:pt idx="2860" formatCode="###,###,###,###,##0.00_ ">
                  <c:v>15.13</c:v>
                </c:pt>
                <c:pt idx="2861" formatCode="###,###,###,###,##0.00_ ">
                  <c:v>15.13</c:v>
                </c:pt>
                <c:pt idx="2862" formatCode="###,###,###,###,##0.00_ ">
                  <c:v>15.01</c:v>
                </c:pt>
                <c:pt idx="2863" formatCode="###,###,###,###,##0.00_ ">
                  <c:v>15.01</c:v>
                </c:pt>
                <c:pt idx="2864" formatCode="###,###,###,###,##0.00_ ">
                  <c:v>15.01</c:v>
                </c:pt>
                <c:pt idx="2865" formatCode="###,###,###,###,##0.00_ ">
                  <c:v>15.01</c:v>
                </c:pt>
                <c:pt idx="2866" formatCode="###,###,###,###,##0.00_ ">
                  <c:v>15.01</c:v>
                </c:pt>
                <c:pt idx="2867" formatCode="###,###,###,###,##0.00_ ">
                  <c:v>15.31</c:v>
                </c:pt>
                <c:pt idx="2868" formatCode="###,###,###,###,##0.00_ ">
                  <c:v>15.31</c:v>
                </c:pt>
                <c:pt idx="2869" formatCode="###,###,###,###,##0.00_ ">
                  <c:v>15.31</c:v>
                </c:pt>
                <c:pt idx="2870" formatCode="###,###,###,###,##0.00_ ">
                  <c:v>15.31</c:v>
                </c:pt>
                <c:pt idx="2871" formatCode="###,###,###,###,##0.00_ ">
                  <c:v>15.31</c:v>
                </c:pt>
                <c:pt idx="2872" formatCode="###,###,###,###,##0.00_ ">
                  <c:v>15.17</c:v>
                </c:pt>
                <c:pt idx="2873" formatCode="###,###,###,###,##0.00_ ">
                  <c:v>15.17</c:v>
                </c:pt>
                <c:pt idx="2874" formatCode="###,###,###,###,##0.00_ ">
                  <c:v>15.17</c:v>
                </c:pt>
                <c:pt idx="2875" formatCode="###,###,###,###,##0.00_ ">
                  <c:v>15.17</c:v>
                </c:pt>
                <c:pt idx="2876" formatCode="###,###,###,###,##0.00_ ">
                  <c:v>15.17</c:v>
                </c:pt>
                <c:pt idx="2877" formatCode="###,###,###,###,##0.00_ ">
                  <c:v>15.74</c:v>
                </c:pt>
                <c:pt idx="2878" formatCode="###,###,###,###,##0.00_ ">
                  <c:v>15.74</c:v>
                </c:pt>
                <c:pt idx="2879" formatCode="###,###,###,###,##0.00_ ">
                  <c:v>15.74</c:v>
                </c:pt>
                <c:pt idx="2880" formatCode="###,###,###,###,##0.00_ ">
                  <c:v>15.74</c:v>
                </c:pt>
                <c:pt idx="2881" formatCode="###,###,###,###,##0.00_ ">
                  <c:v>15.74</c:v>
                </c:pt>
                <c:pt idx="2889" formatCode="###,###,###,###,##0.00_ ">
                  <c:v>15.73</c:v>
                </c:pt>
                <c:pt idx="2890" formatCode="###,###,###,###,##0.00_ ">
                  <c:v>15.73</c:v>
                </c:pt>
                <c:pt idx="2891" formatCode="###,###,###,###,##0.00_ ">
                  <c:v>15.73</c:v>
                </c:pt>
                <c:pt idx="2892" formatCode="###,###,###,###,##0.00_ ">
                  <c:v>15.73</c:v>
                </c:pt>
                <c:pt idx="2893" formatCode="###,###,###,###,##0.00_ ">
                  <c:v>15.73</c:v>
                </c:pt>
                <c:pt idx="2894" formatCode="###,###,###,###,##0.00_ ">
                  <c:v>15.53</c:v>
                </c:pt>
                <c:pt idx="2895" formatCode="###,###,###,###,##0.00_ ">
                  <c:v>15.53</c:v>
                </c:pt>
                <c:pt idx="2896" formatCode="###,###,###,###,##0.00_ ">
                  <c:v>15.53</c:v>
                </c:pt>
                <c:pt idx="2897" formatCode="###,###,###,###,##0.00_ ">
                  <c:v>15.53</c:v>
                </c:pt>
                <c:pt idx="2898" formatCode="###,###,###,###,##0.00_ ">
                  <c:v>15.53</c:v>
                </c:pt>
                <c:pt idx="2899" formatCode="###,###,###,###,##0.00_ ">
                  <c:v>15.4</c:v>
                </c:pt>
                <c:pt idx="2900" formatCode="###,###,###,###,##0.00_ ">
                  <c:v>15.4</c:v>
                </c:pt>
                <c:pt idx="2901" formatCode="###,###,###,###,##0.00_ ">
                  <c:v>15.4</c:v>
                </c:pt>
                <c:pt idx="2902" formatCode="###,###,###,###,##0.00_ ">
                  <c:v>15.4</c:v>
                </c:pt>
                <c:pt idx="2903" formatCode="###,###,###,###,##0.00_ ">
                  <c:v>15.4</c:v>
                </c:pt>
                <c:pt idx="2904" formatCode="###,###,###,###,##0.00_ ">
                  <c:v>15.25</c:v>
                </c:pt>
                <c:pt idx="2905" formatCode="###,###,###,###,##0.00_ ">
                  <c:v>15.25</c:v>
                </c:pt>
                <c:pt idx="2906" formatCode="###,###,###,###,##0.00_ ">
                  <c:v>15.25</c:v>
                </c:pt>
                <c:pt idx="2907" formatCode="###,###,###,###,##0.00_ ">
                  <c:v>15.25</c:v>
                </c:pt>
                <c:pt idx="2908" formatCode="###,###,###,###,##0.00_ ">
                  <c:v>15.25</c:v>
                </c:pt>
                <c:pt idx="2909" formatCode="###,###,###,###,##0.00_ ">
                  <c:v>15.37</c:v>
                </c:pt>
                <c:pt idx="2910" formatCode="###,###,###,###,##0.00_ ">
                  <c:v>15.37</c:v>
                </c:pt>
                <c:pt idx="2911" formatCode="###,###,###,###,##0.00_ ">
                  <c:v>15.37</c:v>
                </c:pt>
                <c:pt idx="2912" formatCode="###,###,###,###,##0.00_ ">
                  <c:v>15.37</c:v>
                </c:pt>
                <c:pt idx="2913" formatCode="###,###,###,###,##0.00_ ">
                  <c:v>15.37</c:v>
                </c:pt>
                <c:pt idx="2914" formatCode="###,###,###,###,##0.00_ ">
                  <c:v>15.32</c:v>
                </c:pt>
                <c:pt idx="2915" formatCode="###,###,###,###,##0.00_ ">
                  <c:v>15.32</c:v>
                </c:pt>
                <c:pt idx="2916" formatCode="###,###,###,###,##0.00_ ">
                  <c:v>15.32</c:v>
                </c:pt>
                <c:pt idx="2917" formatCode="###,###,###,###,##0.00_ ">
                  <c:v>15.32</c:v>
                </c:pt>
                <c:pt idx="2918" formatCode="###,###,###,###,##0.00_ ">
                  <c:v>15.32</c:v>
                </c:pt>
                <c:pt idx="2920" formatCode="###,###,###,###,##0.00_ ">
                  <c:v>15.47</c:v>
                </c:pt>
                <c:pt idx="2921" formatCode="###,###,###,###,##0.00_ ">
                  <c:v>15.47</c:v>
                </c:pt>
                <c:pt idx="2922" formatCode="###,###,###,###,##0.00_ ">
                  <c:v>15.47</c:v>
                </c:pt>
                <c:pt idx="2923" formatCode="###,###,###,###,##0.00_ ">
                  <c:v>15.47</c:v>
                </c:pt>
                <c:pt idx="2924" formatCode="###,###,###,###,##0.00_ ">
                  <c:v>15.47</c:v>
                </c:pt>
                <c:pt idx="2925" formatCode="###,###,###,###,##0.00_ ">
                  <c:v>15.41</c:v>
                </c:pt>
                <c:pt idx="2926" formatCode="###,###,###,###,##0.00_ ">
                  <c:v>15.41</c:v>
                </c:pt>
                <c:pt idx="2927" formatCode="###,###,###,###,##0.00_ ">
                  <c:v>15.41</c:v>
                </c:pt>
                <c:pt idx="2928" formatCode="###,###,###,###,##0.00_ ">
                  <c:v>15.41</c:v>
                </c:pt>
                <c:pt idx="2929" formatCode="###,###,###,###,##0.00_ ">
                  <c:v>15.41</c:v>
                </c:pt>
                <c:pt idx="2930" formatCode="###,###,###,###,##0.00_ ">
                  <c:v>15.65</c:v>
                </c:pt>
                <c:pt idx="2931" formatCode="###,###,###,###,##0.00_ ">
                  <c:v>15.65</c:v>
                </c:pt>
                <c:pt idx="2932" formatCode="###,###,###,###,##0.00_ ">
                  <c:v>15.65</c:v>
                </c:pt>
                <c:pt idx="2933" formatCode="###,###,###,###,##0.00_ ">
                  <c:v>15.65</c:v>
                </c:pt>
                <c:pt idx="2934" formatCode="###,###,###,###,##0.00_ ">
                  <c:v>15.65</c:v>
                </c:pt>
                <c:pt idx="2936" formatCode="###,###,###,###,##0.00_ ">
                  <c:v>15.6</c:v>
                </c:pt>
                <c:pt idx="2937" formatCode="###,###,###,###,##0.00_ ">
                  <c:v>15.6</c:v>
                </c:pt>
                <c:pt idx="2938" formatCode="###,###,###,###,##0.00_ ">
                  <c:v>15.6</c:v>
                </c:pt>
                <c:pt idx="2939" formatCode="###,###,###,###,##0.00_ ">
                  <c:v>15.6</c:v>
                </c:pt>
                <c:pt idx="2940" formatCode="###,###,###,###,##0.00_ ">
                  <c:v>15.6</c:v>
                </c:pt>
                <c:pt idx="2941" formatCode="###,###,###,###,##0.00_ ">
                  <c:v>15.46</c:v>
                </c:pt>
                <c:pt idx="2942" formatCode="###,###,###,###,##0.00_ ">
                  <c:v>15.46</c:v>
                </c:pt>
                <c:pt idx="2943" formatCode="###,###,###,###,##0.00_ ">
                  <c:v>15.46</c:v>
                </c:pt>
                <c:pt idx="2944" formatCode="###,###,###,###,##0.00_ ">
                  <c:v>15.46</c:v>
                </c:pt>
                <c:pt idx="2945" formatCode="###,###,###,###,##0.00_ ">
                  <c:v>15.46</c:v>
                </c:pt>
                <c:pt idx="2946" formatCode="###,###,###,###,##0.00_ ">
                  <c:v>15.04</c:v>
                </c:pt>
                <c:pt idx="2947" formatCode="###,###,###,###,##0.00_ ">
                  <c:v>15.04</c:v>
                </c:pt>
                <c:pt idx="2948" formatCode="###,###,###,###,##0.00_ ">
                  <c:v>15.04</c:v>
                </c:pt>
                <c:pt idx="2949" formatCode="###,###,###,###,##0.00_ ">
                  <c:v>15.04</c:v>
                </c:pt>
                <c:pt idx="2950" formatCode="###,###,###,###,##0.00_ ">
                  <c:v>15.04</c:v>
                </c:pt>
                <c:pt idx="2951" formatCode="###,###,###,###,##0.00_ ">
                  <c:v>15.46</c:v>
                </c:pt>
                <c:pt idx="2952" formatCode="###,###,###,###,##0.00_ ">
                  <c:v>15.46</c:v>
                </c:pt>
                <c:pt idx="2953" formatCode="###,###,###,###,##0.00_ ">
                  <c:v>15.46</c:v>
                </c:pt>
                <c:pt idx="2954" formatCode="###,###,###,###,##0.00_ ">
                  <c:v>15.46</c:v>
                </c:pt>
                <c:pt idx="2955" formatCode="###,###,###,###,##0.00_ ">
                  <c:v>15.46</c:v>
                </c:pt>
                <c:pt idx="2956" formatCode="###,###,###,###,##0.00_ ">
                  <c:v>15.25</c:v>
                </c:pt>
                <c:pt idx="2957" formatCode="###,###,###,###,##0.00_ ">
                  <c:v>15.25</c:v>
                </c:pt>
                <c:pt idx="2958" formatCode="###,###,###,###,##0.00_ ">
                  <c:v>15.25</c:v>
                </c:pt>
                <c:pt idx="2959" formatCode="###,###,###,###,##0.00_ ">
                  <c:v>15.25</c:v>
                </c:pt>
                <c:pt idx="2960" formatCode="###,###,###,###,##0.00_ ">
                  <c:v>15.25</c:v>
                </c:pt>
                <c:pt idx="2961" formatCode="###,###,###,###,##0.00_ ">
                  <c:v>15.37</c:v>
                </c:pt>
                <c:pt idx="2962" formatCode="###,###,###,###,##0.00_ ">
                  <c:v>15.37</c:v>
                </c:pt>
                <c:pt idx="2963" formatCode="###,###,###,###,##0.00_ ">
                  <c:v>15.37</c:v>
                </c:pt>
                <c:pt idx="2964" formatCode="###,###,###,###,##0.00_ ">
                  <c:v>15.37</c:v>
                </c:pt>
                <c:pt idx="2965" formatCode="###,###,###,###,##0.00_ ">
                  <c:v>15.37</c:v>
                </c:pt>
                <c:pt idx="2966" formatCode="###,###,###,###,##0.00_ ">
                  <c:v>15.5</c:v>
                </c:pt>
                <c:pt idx="2967" formatCode="###,###,###,###,##0.00_ ">
                  <c:v>15.5</c:v>
                </c:pt>
                <c:pt idx="2968" formatCode="###,###,###,###,##0.00_ ">
                  <c:v>15.5</c:v>
                </c:pt>
                <c:pt idx="2969" formatCode="###,###,###,###,##0.00_ ">
                  <c:v>15.5</c:v>
                </c:pt>
                <c:pt idx="2970" formatCode="###,###,###,###,##0.00_ ">
                  <c:v>15.5</c:v>
                </c:pt>
                <c:pt idx="2971" formatCode="###,###,###,###,##0.00_ ">
                  <c:v>15.36</c:v>
                </c:pt>
                <c:pt idx="2972" formatCode="###,###,###,###,##0.00_ ">
                  <c:v>15.36</c:v>
                </c:pt>
                <c:pt idx="2973" formatCode="###,###,###,###,##0.00_ ">
                  <c:v>15.36</c:v>
                </c:pt>
                <c:pt idx="2974" formatCode="###,###,###,###,##0.00_ ">
                  <c:v>15.36</c:v>
                </c:pt>
                <c:pt idx="2975" formatCode="###,###,###,###,##0.00_ ">
                  <c:v>15.36</c:v>
                </c:pt>
                <c:pt idx="2976" formatCode="###,###,###,###,##0.00_ ">
                  <c:v>15.37</c:v>
                </c:pt>
                <c:pt idx="2977" formatCode="###,###,###,###,##0.00_ ">
                  <c:v>15.37</c:v>
                </c:pt>
                <c:pt idx="2978" formatCode="###,###,###,###,##0.00_ ">
                  <c:v>15.37</c:v>
                </c:pt>
                <c:pt idx="2979" formatCode="###,###,###,###,##0.00_ ">
                  <c:v>15.37</c:v>
                </c:pt>
                <c:pt idx="2980" formatCode="###,###,###,###,##0.00_ ">
                  <c:v>15.37</c:v>
                </c:pt>
                <c:pt idx="2981" formatCode="###,###,###,###,##0.00_ ">
                  <c:v>17.05</c:v>
                </c:pt>
                <c:pt idx="2982" formatCode="###,###,###,###,##0.00_ ">
                  <c:v>17.05</c:v>
                </c:pt>
                <c:pt idx="2983" formatCode="###,###,###,###,##0.00_ ">
                  <c:v>17.05</c:v>
                </c:pt>
                <c:pt idx="2984" formatCode="###,###,###,###,##0.00_ ">
                  <c:v>17.05</c:v>
                </c:pt>
                <c:pt idx="2985" formatCode="###,###,###,###,##0.00_ ">
                  <c:v>17.05</c:v>
                </c:pt>
                <c:pt idx="2986" formatCode="###,###,###,###,##0.00_ ">
                  <c:v>16.37</c:v>
                </c:pt>
                <c:pt idx="2987" formatCode="###,###,###,###,##0.00_ ">
                  <c:v>16.37</c:v>
                </c:pt>
                <c:pt idx="2988" formatCode="###,###,###,###,##0.00_ ">
                  <c:v>16.37</c:v>
                </c:pt>
                <c:pt idx="2989" formatCode="###,###,###,###,##0.00_ ">
                  <c:v>16.37</c:v>
                </c:pt>
                <c:pt idx="2990" formatCode="###,###,###,###,##0.00_ ">
                  <c:v>16.37</c:v>
                </c:pt>
                <c:pt idx="2991" formatCode="###,###,###,###,##0.00_ ">
                  <c:v>18.579999999999998</c:v>
                </c:pt>
                <c:pt idx="2992" formatCode="###,###,###,###,##0.00_ ">
                  <c:v>18.579999999999998</c:v>
                </c:pt>
                <c:pt idx="2993" formatCode="###,###,###,###,##0.00_ ">
                  <c:v>18.579999999999998</c:v>
                </c:pt>
                <c:pt idx="2994" formatCode="###,###,###,###,##0.00_ ">
                  <c:v>18.579999999999998</c:v>
                </c:pt>
                <c:pt idx="2995" formatCode="###,###,###,###,##0.00_ ">
                  <c:v>18.579999999999998</c:v>
                </c:pt>
                <c:pt idx="2996" formatCode="###,###,###,###,##0.00_ ">
                  <c:v>18.899999999999999</c:v>
                </c:pt>
                <c:pt idx="2997" formatCode="###,###,###,###,##0.00_ ">
                  <c:v>18.899999999999999</c:v>
                </c:pt>
                <c:pt idx="2998" formatCode="###,###,###,###,##0.00_ ">
                  <c:v>18.899999999999999</c:v>
                </c:pt>
                <c:pt idx="2999" formatCode="###,###,###,###,##0.00_ ">
                  <c:v>18.899999999999999</c:v>
                </c:pt>
                <c:pt idx="3000" formatCode="###,###,###,###,##0.00_ ">
                  <c:v>14.66</c:v>
                </c:pt>
                <c:pt idx="3001" formatCode="###,###,###,###,##0.00_ ">
                  <c:v>15.92</c:v>
                </c:pt>
                <c:pt idx="3002" formatCode="###,###,###,###,##0.00_ ">
                  <c:v>15.92</c:v>
                </c:pt>
                <c:pt idx="3003" formatCode="###,###,###,###,##0.00_ ">
                  <c:v>15.92</c:v>
                </c:pt>
                <c:pt idx="3004" formatCode="###,###,###,###,##0.00_ ">
                  <c:v>15.92</c:v>
                </c:pt>
                <c:pt idx="3005" formatCode="###,###,###,###,##0.00_ ">
                  <c:v>15.92</c:v>
                </c:pt>
                <c:pt idx="3006" formatCode="###,###,###,###,##0.00_ ">
                  <c:v>15.44</c:v>
                </c:pt>
                <c:pt idx="3007" formatCode="###,###,###,###,##0.00_ ">
                  <c:v>15.44</c:v>
                </c:pt>
                <c:pt idx="3008" formatCode="###,###,###,###,##0.00_ ">
                  <c:v>15.44</c:v>
                </c:pt>
                <c:pt idx="3009" formatCode="###,###,###,###,##0.00_ ">
                  <c:v>15.44</c:v>
                </c:pt>
                <c:pt idx="3010" formatCode="###,###,###,###,##0.00_ ">
                  <c:v>15.44</c:v>
                </c:pt>
                <c:pt idx="3011" formatCode="###,###,###,###,##0.00_ ">
                  <c:v>15.62</c:v>
                </c:pt>
                <c:pt idx="3012" formatCode="###,###,###,###,##0.00_ ">
                  <c:v>15.62</c:v>
                </c:pt>
                <c:pt idx="3013" formatCode="###,###,###,###,##0.00_ ">
                  <c:v>15.62</c:v>
                </c:pt>
                <c:pt idx="3014" formatCode="###,###,###,###,##0.00_ ">
                  <c:v>15.62</c:v>
                </c:pt>
                <c:pt idx="3015" formatCode="###,###,###,###,##0.00_ ">
                  <c:v>15.62</c:v>
                </c:pt>
                <c:pt idx="3016" formatCode="###,###,###,###,##0.00_ ">
                  <c:v>15.32</c:v>
                </c:pt>
                <c:pt idx="3017" formatCode="###,###,###,###,##0.00_ ">
                  <c:v>15.32</c:v>
                </c:pt>
                <c:pt idx="3018" formatCode="###,###,###,###,##0.00_ ">
                  <c:v>15.32</c:v>
                </c:pt>
                <c:pt idx="3019" formatCode="###,###,###,###,##0.00_ ">
                  <c:v>15.32</c:v>
                </c:pt>
                <c:pt idx="3020" formatCode="###,###,###,###,##0.00_ ">
                  <c:v>15.32</c:v>
                </c:pt>
                <c:pt idx="3021" formatCode="###,###,###,###,##0.00_ ">
                  <c:v>15.64</c:v>
                </c:pt>
                <c:pt idx="3022" formatCode="###,###,###,###,##0.00_ ">
                  <c:v>15.64</c:v>
                </c:pt>
                <c:pt idx="3023" formatCode="###,###,###,###,##0.00_ ">
                  <c:v>15.64</c:v>
                </c:pt>
                <c:pt idx="3024" formatCode="###,###,###,###,##0.00_ ">
                  <c:v>15.64</c:v>
                </c:pt>
                <c:pt idx="3025" formatCode="###,###,###,###,##0.00_ ">
                  <c:v>15.64</c:v>
                </c:pt>
                <c:pt idx="3026" formatCode="###,###,###,###,##0.00_ ">
                  <c:v>15.51</c:v>
                </c:pt>
                <c:pt idx="3027" formatCode="###,###,###,###,##0.00_ ">
                  <c:v>15.51</c:v>
                </c:pt>
                <c:pt idx="3028" formatCode="###,###,###,###,##0.00_ ">
                  <c:v>15.51</c:v>
                </c:pt>
                <c:pt idx="3029" formatCode="###,###,###,###,##0.00_ ">
                  <c:v>15.51</c:v>
                </c:pt>
                <c:pt idx="3030" formatCode="###,###,###,###,##0.00_ ">
                  <c:v>15.51</c:v>
                </c:pt>
                <c:pt idx="3031" formatCode="###,###,###,###,##0.00_ ">
                  <c:v>15.44</c:v>
                </c:pt>
                <c:pt idx="3032" formatCode="###,###,###,###,##0.00_ ">
                  <c:v>15.44</c:v>
                </c:pt>
                <c:pt idx="3033" formatCode="###,###,###,###,##0.00_ ">
                  <c:v>15.44</c:v>
                </c:pt>
                <c:pt idx="3034" formatCode="###,###,###,###,##0.00_ ">
                  <c:v>15.44</c:v>
                </c:pt>
                <c:pt idx="3035" formatCode="###,###,###,###,##0.00_ ">
                  <c:v>15.44</c:v>
                </c:pt>
                <c:pt idx="3036" formatCode="###,###,###,###,##0.00_ ">
                  <c:v>15.72</c:v>
                </c:pt>
                <c:pt idx="3037" formatCode="###,###,###,###,##0.00_ ">
                  <c:v>15.72</c:v>
                </c:pt>
                <c:pt idx="3038" formatCode="###,###,###,###,##0.00_ ">
                  <c:v>15.72</c:v>
                </c:pt>
                <c:pt idx="3039" formatCode="###,###,###,###,##0.00_ ">
                  <c:v>15.72</c:v>
                </c:pt>
                <c:pt idx="3040" formatCode="###,###,###,###,##0.00_ ">
                  <c:v>15.72</c:v>
                </c:pt>
                <c:pt idx="3041" formatCode="###,###,###,###,##0.00_ ">
                  <c:v>15.68</c:v>
                </c:pt>
                <c:pt idx="3042" formatCode="###,###,###,###,##0.00_ ">
                  <c:v>15.68</c:v>
                </c:pt>
                <c:pt idx="3043" formatCode="###,###,###,###,##0.00_ ">
                  <c:v>15.68</c:v>
                </c:pt>
                <c:pt idx="3044" formatCode="###,###,###,###,##0.00_ ">
                  <c:v>15.68</c:v>
                </c:pt>
                <c:pt idx="3045" formatCode="###,###,###,###,##0.00_ ">
                  <c:v>15.68</c:v>
                </c:pt>
                <c:pt idx="3048" formatCode="###,###,###,###,##0.00_ ">
                  <c:v>15.48</c:v>
                </c:pt>
                <c:pt idx="3049" formatCode="###,###,###,###,##0.00_ ">
                  <c:v>15.48</c:v>
                </c:pt>
                <c:pt idx="3050" formatCode="###,###,###,###,##0.00_ ">
                  <c:v>15.48</c:v>
                </c:pt>
                <c:pt idx="3051" formatCode="###,###,###,###,##0.00_ ">
                  <c:v>15.48</c:v>
                </c:pt>
                <c:pt idx="3052" formatCode="###,###,###,###,##0.00_ ">
                  <c:v>15.48</c:v>
                </c:pt>
                <c:pt idx="3053" formatCode="###,###,###,###,##0.00_ ">
                  <c:v>15.75</c:v>
                </c:pt>
                <c:pt idx="3054" formatCode="###,###,###,###,##0.00_ ">
                  <c:v>15.75</c:v>
                </c:pt>
                <c:pt idx="3055" formatCode="###,###,###,###,##0.00_ ">
                  <c:v>15.75</c:v>
                </c:pt>
                <c:pt idx="3056" formatCode="###,###,###,###,##0.00_ ">
                  <c:v>15.75</c:v>
                </c:pt>
                <c:pt idx="3057" formatCode="###,###,###,###,##0.00_ ">
                  <c:v>15.75</c:v>
                </c:pt>
                <c:pt idx="3058" formatCode="###,###,###,###,##0.00_ ">
                  <c:v>15.9</c:v>
                </c:pt>
                <c:pt idx="3059" formatCode="###,###,###,###,##0.00_ ">
                  <c:v>15.9</c:v>
                </c:pt>
                <c:pt idx="3060" formatCode="###,###,###,###,##0.00_ ">
                  <c:v>15.9</c:v>
                </c:pt>
                <c:pt idx="3061" formatCode="###,###,###,###,##0.00_ ">
                  <c:v>15.9</c:v>
                </c:pt>
                <c:pt idx="3062" formatCode="###,###,###,###,##0.00_ ">
                  <c:v>15.9</c:v>
                </c:pt>
                <c:pt idx="3063" formatCode="###,###,###,###,##0.00_ ">
                  <c:v>15.55</c:v>
                </c:pt>
                <c:pt idx="3064" formatCode="###,###,###,###,##0.00_ ">
                  <c:v>15.55</c:v>
                </c:pt>
                <c:pt idx="3065" formatCode="###,###,###,###,##0.00_ ">
                  <c:v>15.55</c:v>
                </c:pt>
                <c:pt idx="3066" formatCode="###,###,###,###,##0.00_ ">
                  <c:v>15.55</c:v>
                </c:pt>
                <c:pt idx="3067" formatCode="###,###,###,###,##0.00_ ">
                  <c:v>15.55</c:v>
                </c:pt>
                <c:pt idx="3068" formatCode="###,###,###,###,##0.00_ ">
                  <c:v>15.55</c:v>
                </c:pt>
                <c:pt idx="3069" formatCode="###,###,###,###,##0.00_ ">
                  <c:v>15.55</c:v>
                </c:pt>
                <c:pt idx="3070" formatCode="###,###,###,###,##0.00_ ">
                  <c:v>15.55</c:v>
                </c:pt>
                <c:pt idx="3071" formatCode="###,###,###,###,##0.00_ ">
                  <c:v>15.55</c:v>
                </c:pt>
                <c:pt idx="3072" formatCode="###,###,###,###,##0.00_ ">
                  <c:v>15.55</c:v>
                </c:pt>
                <c:pt idx="3073" formatCode="###,###,###,###,##0.00_ ">
                  <c:v>15.76</c:v>
                </c:pt>
                <c:pt idx="3074" formatCode="###,###,###,###,##0.00_ ">
                  <c:v>15.76</c:v>
                </c:pt>
                <c:pt idx="3075" formatCode="###,###,###,###,##0.00_ ">
                  <c:v>15.76</c:v>
                </c:pt>
                <c:pt idx="3076" formatCode="###,###,###,###,##0.00_ ">
                  <c:v>15.76</c:v>
                </c:pt>
                <c:pt idx="3077" formatCode="###,###,###,###,##0.00_ ">
                  <c:v>15.76</c:v>
                </c:pt>
                <c:pt idx="3078" formatCode="###,###,###,###,##0.00_ ">
                  <c:v>15.69</c:v>
                </c:pt>
                <c:pt idx="3079" formatCode="###,###,###,###,##0.00_ ">
                  <c:v>15.69</c:v>
                </c:pt>
                <c:pt idx="3080" formatCode="###,###,###,###,##0.00_ ">
                  <c:v>15.69</c:v>
                </c:pt>
                <c:pt idx="3081" formatCode="###,###,###,###,##0.00_ ">
                  <c:v>15.69</c:v>
                </c:pt>
                <c:pt idx="3082" formatCode="###,###,###,###,##0.00_ ">
                  <c:v>15.69</c:v>
                </c:pt>
                <c:pt idx="3083" formatCode="###,###,###,###,##0.00_ ">
                  <c:v>15.57</c:v>
                </c:pt>
                <c:pt idx="3084" formatCode="###,###,###,###,##0.00_ ">
                  <c:v>15.57</c:v>
                </c:pt>
                <c:pt idx="3085" formatCode="###,###,###,###,##0.00_ ">
                  <c:v>15.57</c:v>
                </c:pt>
                <c:pt idx="3086" formatCode="###,###,###,###,##0.00_ ">
                  <c:v>15.57</c:v>
                </c:pt>
                <c:pt idx="3087" formatCode="###,###,###,###,##0.00_ ">
                  <c:v>15.57</c:v>
                </c:pt>
                <c:pt idx="3088" formatCode="###,###,###,###,##0.00_ ">
                  <c:v>15.57</c:v>
                </c:pt>
                <c:pt idx="3089" formatCode="###,###,###,###,##0.00_ ">
                  <c:v>15.57</c:v>
                </c:pt>
                <c:pt idx="3090" formatCode="###,###,###,###,##0.00_ ">
                  <c:v>15.57</c:v>
                </c:pt>
                <c:pt idx="3091" formatCode="###,###,###,###,##0.00_ ">
                  <c:v>15.57</c:v>
                </c:pt>
                <c:pt idx="3092" formatCode="###,###,###,###,##0.00_ ">
                  <c:v>15.57</c:v>
                </c:pt>
                <c:pt idx="3093" formatCode="###,###,###,###,##0.00_ ">
                  <c:v>15.63</c:v>
                </c:pt>
                <c:pt idx="3094" formatCode="###,###,###,###,##0.00_ ">
                  <c:v>15.63</c:v>
                </c:pt>
                <c:pt idx="3095" formatCode="###,###,###,###,##0.00_ ">
                  <c:v>15.63</c:v>
                </c:pt>
                <c:pt idx="3096" formatCode="###,###,###,###,##0.00_ ">
                  <c:v>15.63</c:v>
                </c:pt>
                <c:pt idx="3097" formatCode="###,###,###,###,##0.00_ ">
                  <c:v>15.63</c:v>
                </c:pt>
                <c:pt idx="3098" formatCode="###,###,###,###,##0.00_ ">
                  <c:v>15.52</c:v>
                </c:pt>
                <c:pt idx="3099" formatCode="###,###,###,###,##0.00_ ">
                  <c:v>15.52</c:v>
                </c:pt>
                <c:pt idx="3100" formatCode="###,###,###,###,##0.00_ ">
                  <c:v>15.52</c:v>
                </c:pt>
                <c:pt idx="3101" formatCode="###,###,###,###,##0.00_ ">
                  <c:v>15.52</c:v>
                </c:pt>
                <c:pt idx="3102" formatCode="###,###,###,###,##0.00_ ">
                  <c:v>15.52</c:v>
                </c:pt>
                <c:pt idx="3103" formatCode="###,###,###,###,##0.00_ ">
                  <c:v>15.65</c:v>
                </c:pt>
                <c:pt idx="3104" formatCode="###,###,###,###,##0.00_ ">
                  <c:v>15.65</c:v>
                </c:pt>
                <c:pt idx="3105" formatCode="###,###,###,###,##0.00_ ">
                  <c:v>15.65</c:v>
                </c:pt>
                <c:pt idx="3106" formatCode="###,###,###,###,##0.00_ ">
                  <c:v>15.65</c:v>
                </c:pt>
                <c:pt idx="3107" formatCode="###,###,###,###,##0.00_ ">
                  <c:v>15.65</c:v>
                </c:pt>
                <c:pt idx="3109" formatCode="###,###,###,###,##0.00_ ">
                  <c:v>15.47</c:v>
                </c:pt>
                <c:pt idx="3110" formatCode="###,###,###,###,##0.00_ ">
                  <c:v>15.47</c:v>
                </c:pt>
                <c:pt idx="3111" formatCode="###,###,###,###,##0.00_ ">
                  <c:v>15.47</c:v>
                </c:pt>
                <c:pt idx="3112" formatCode="###,###,###,###,##0.00_ ">
                  <c:v>15.47</c:v>
                </c:pt>
                <c:pt idx="3113" formatCode="###,###,###,###,##0.00_ ">
                  <c:v>15.47</c:v>
                </c:pt>
                <c:pt idx="3114" formatCode="###,###,###,###,##0.00_ ">
                  <c:v>15.72</c:v>
                </c:pt>
                <c:pt idx="3115" formatCode="###,###,###,###,##0.00_ ">
                  <c:v>15.72</c:v>
                </c:pt>
                <c:pt idx="3116" formatCode="###,###,###,###,##0.00_ ">
                  <c:v>15.72</c:v>
                </c:pt>
                <c:pt idx="3117" formatCode="###,###,###,###,##0.00_ ">
                  <c:v>15.72</c:v>
                </c:pt>
                <c:pt idx="3118" formatCode="###,###,###,###,##0.00_ ">
                  <c:v>15.72</c:v>
                </c:pt>
                <c:pt idx="3119" formatCode="###,###,###,###,##0.00_ ">
                  <c:v>15.45</c:v>
                </c:pt>
                <c:pt idx="3120" formatCode="###,###,###,###,##0.00_ ">
                  <c:v>15.45</c:v>
                </c:pt>
                <c:pt idx="3121" formatCode="###,###,###,###,##0.00_ ">
                  <c:v>15.45</c:v>
                </c:pt>
                <c:pt idx="3122" formatCode="###,###,###,###,##0.00_ ">
                  <c:v>15.45</c:v>
                </c:pt>
                <c:pt idx="3123" formatCode="###,###,###,###,##0.00_ ">
                  <c:v>15.45</c:v>
                </c:pt>
                <c:pt idx="3124" formatCode="###,###,###,###,##0.00_ ">
                  <c:v>15.36</c:v>
                </c:pt>
                <c:pt idx="3125" formatCode="###,###,###,###,##0.00_ ">
                  <c:v>15.36</c:v>
                </c:pt>
                <c:pt idx="3126" formatCode="###,###,###,###,##0.00_ ">
                  <c:v>15.36</c:v>
                </c:pt>
                <c:pt idx="3127" formatCode="###,###,###,###,##0.00_ ">
                  <c:v>15.36</c:v>
                </c:pt>
                <c:pt idx="3128" formatCode="###,###,###,###,##0.00_ ">
                  <c:v>15.36</c:v>
                </c:pt>
                <c:pt idx="3129" formatCode="###,###,###,###,##0.00_ ">
                  <c:v>15.48</c:v>
                </c:pt>
                <c:pt idx="3130" formatCode="###,###,###,###,##0.00_ ">
                  <c:v>15.48</c:v>
                </c:pt>
                <c:pt idx="3131" formatCode="###,###,###,###,##0.00_ ">
                  <c:v>15.48</c:v>
                </c:pt>
                <c:pt idx="3132" formatCode="###,###,###,###,##0.00_ ">
                  <c:v>15.48</c:v>
                </c:pt>
                <c:pt idx="3133" formatCode="###,###,###,###,##0.00_ ">
                  <c:v>15.48</c:v>
                </c:pt>
                <c:pt idx="3141" formatCode="###,###,###,###,##0.00_ ">
                  <c:v>15.6</c:v>
                </c:pt>
                <c:pt idx="3142" formatCode="###,###,###,###,##0.00_ ">
                  <c:v>15.6</c:v>
                </c:pt>
                <c:pt idx="3143" formatCode="###,###,###,###,##0.00_ ">
                  <c:v>15.6</c:v>
                </c:pt>
                <c:pt idx="3144" formatCode="###,###,###,###,##0.00_ ">
                  <c:v>15.6</c:v>
                </c:pt>
                <c:pt idx="3145" formatCode="###,###,###,###,##0.00_ ">
                  <c:v>15.6</c:v>
                </c:pt>
                <c:pt idx="3146" formatCode="###,###,###,###,##0.00_ ">
                  <c:v>15.57</c:v>
                </c:pt>
                <c:pt idx="3147" formatCode="###,###,###,###,##0.00_ ">
                  <c:v>15.57</c:v>
                </c:pt>
                <c:pt idx="3148" formatCode="###,###,###,###,##0.00_ ">
                  <c:v>15.57</c:v>
                </c:pt>
                <c:pt idx="3149" formatCode="###,###,###,###,##0.00_ ">
                  <c:v>15.57</c:v>
                </c:pt>
                <c:pt idx="3150" formatCode="###,###,###,###,##0.00_ ">
                  <c:v>15.57</c:v>
                </c:pt>
                <c:pt idx="3151" formatCode="###,###,###,###,##0.00_ ">
                  <c:v>15.45</c:v>
                </c:pt>
                <c:pt idx="3152" formatCode="###,###,###,###,##0.00_ ">
                  <c:v>15.45</c:v>
                </c:pt>
                <c:pt idx="3153" formatCode="###,###,###,###,##0.00_ ">
                  <c:v>15.45</c:v>
                </c:pt>
                <c:pt idx="3154" formatCode="###,###,###,###,##0.00_ ">
                  <c:v>15.45</c:v>
                </c:pt>
                <c:pt idx="3155" formatCode="###,###,###,###,##0.00_ ">
                  <c:v>15.45</c:v>
                </c:pt>
                <c:pt idx="3156" formatCode="###,###,###,###,##0.00_ ">
                  <c:v>15.67</c:v>
                </c:pt>
                <c:pt idx="3157" formatCode="###,###,###,###,##0.00_ ">
                  <c:v>15.67</c:v>
                </c:pt>
                <c:pt idx="3158" formatCode="###,###,###,###,##0.00_ ">
                  <c:v>15.67</c:v>
                </c:pt>
                <c:pt idx="3159" formatCode="###,###,###,###,##0.00_ ">
                  <c:v>15.67</c:v>
                </c:pt>
                <c:pt idx="3160" formatCode="###,###,###,###,##0.00_ ">
                  <c:v>15.67</c:v>
                </c:pt>
                <c:pt idx="3161" formatCode="###,###,###,###,##0.00_ ">
                  <c:v>15.58</c:v>
                </c:pt>
                <c:pt idx="3162" formatCode="###,###,###,###,##0.00_ ">
                  <c:v>15.58</c:v>
                </c:pt>
                <c:pt idx="3163" formatCode="###,###,###,###,##0.00_ ">
                  <c:v>15.58</c:v>
                </c:pt>
                <c:pt idx="3164" formatCode="###,###,###,###,##0.00_ ">
                  <c:v>15.58</c:v>
                </c:pt>
                <c:pt idx="3165" formatCode="###,###,###,###,##0.00_ ">
                  <c:v>15.58</c:v>
                </c:pt>
                <c:pt idx="3166" formatCode="###,###,###,###,##0.00_ ">
                  <c:v>15.8</c:v>
                </c:pt>
                <c:pt idx="3167" formatCode="###,###,###,###,##0.00_ ">
                  <c:v>15.8</c:v>
                </c:pt>
                <c:pt idx="3168" formatCode="###,###,###,###,##0.00_ ">
                  <c:v>15.8</c:v>
                </c:pt>
                <c:pt idx="3169" formatCode="###,###,###,###,##0.00_ ">
                  <c:v>15.8</c:v>
                </c:pt>
                <c:pt idx="3170" formatCode="###,###,###,###,##0.00_ ">
                  <c:v>15.8</c:v>
                </c:pt>
                <c:pt idx="3171" formatCode="###,###,###,###,##0.00_ ">
                  <c:v>15.74</c:v>
                </c:pt>
                <c:pt idx="3172" formatCode="###,###,###,###,##0.00_ ">
                  <c:v>15.74</c:v>
                </c:pt>
                <c:pt idx="3173" formatCode="###,###,###,###,##0.00_ ">
                  <c:v>15.74</c:v>
                </c:pt>
                <c:pt idx="3174" formatCode="###,###,###,###,##0.00_ ">
                  <c:v>15.74</c:v>
                </c:pt>
                <c:pt idx="3175" formatCode="###,###,###,###,##0.00_ ">
                  <c:v>15.74</c:v>
                </c:pt>
                <c:pt idx="3176" formatCode="###,###,###,###,##0.00_ ">
                  <c:v>15.62</c:v>
                </c:pt>
                <c:pt idx="3177" formatCode="###,###,###,###,##0.00_ ">
                  <c:v>15.62</c:v>
                </c:pt>
                <c:pt idx="3178" formatCode="###,###,###,###,##0.00_ ">
                  <c:v>15.62</c:v>
                </c:pt>
                <c:pt idx="3179" formatCode="###,###,###,###,##0.00_ ">
                  <c:v>15.62</c:v>
                </c:pt>
                <c:pt idx="3180" formatCode="###,###,###,###,##0.00_ ">
                  <c:v>15.62</c:v>
                </c:pt>
                <c:pt idx="3181" formatCode="###,###,###,###,##0.00_ ">
                  <c:v>15.85</c:v>
                </c:pt>
                <c:pt idx="3182" formatCode="###,###,###,###,##0.00_ ">
                  <c:v>15.85</c:v>
                </c:pt>
                <c:pt idx="3183" formatCode="###,###,###,###,##0.00_ ">
                  <c:v>15.85</c:v>
                </c:pt>
                <c:pt idx="3184" formatCode="###,###,###,###,##0.00_ ">
                  <c:v>15.85</c:v>
                </c:pt>
                <c:pt idx="3185" formatCode="###,###,###,###,##0.00_ ">
                  <c:v>15.85</c:v>
                </c:pt>
                <c:pt idx="3192" formatCode="###,###,###,###,##0.00_ ">
                  <c:v>15.83</c:v>
                </c:pt>
                <c:pt idx="3193" formatCode="###,###,###,###,##0.00_ ">
                  <c:v>15.83</c:v>
                </c:pt>
                <c:pt idx="3194" formatCode="###,###,###,###,##0.00_ ">
                  <c:v>15.83</c:v>
                </c:pt>
                <c:pt idx="3195" formatCode="###,###,###,###,##0.00_ ">
                  <c:v>15.83</c:v>
                </c:pt>
                <c:pt idx="3196" formatCode="###,###,###,###,##0.00_ ">
                  <c:v>15.83</c:v>
                </c:pt>
                <c:pt idx="3198" formatCode="###,###,###,###,##0.00_ ">
                  <c:v>15.94</c:v>
                </c:pt>
                <c:pt idx="3199" formatCode="###,###,###,###,##0.00_ ">
                  <c:v>15.94</c:v>
                </c:pt>
                <c:pt idx="3200" formatCode="###,###,###,###,##0.00_ ">
                  <c:v>15.94</c:v>
                </c:pt>
                <c:pt idx="3201" formatCode="###,###,###,###,##0.00_ ">
                  <c:v>15.94</c:v>
                </c:pt>
                <c:pt idx="3202" formatCode="###,###,###,###,##0.00_ ">
                  <c:v>15.94</c:v>
                </c:pt>
                <c:pt idx="3203" formatCode="###,###,###,###,##0.00_ ">
                  <c:v>15.05</c:v>
                </c:pt>
                <c:pt idx="3204" formatCode="###,###,###,###,##0.00_ ">
                  <c:v>15.05</c:v>
                </c:pt>
                <c:pt idx="3205" formatCode="###,###,###,###,##0.00_ ">
                  <c:v>15.05</c:v>
                </c:pt>
                <c:pt idx="3206" formatCode="###,###,###,###,##0.00_ ">
                  <c:v>15.05</c:v>
                </c:pt>
                <c:pt idx="3207" formatCode="###,###,###,###,##0.00_ ">
                  <c:v>15.05</c:v>
                </c:pt>
                <c:pt idx="3208" formatCode="###,###,###,###,##0.00_ ">
                  <c:v>14.58</c:v>
                </c:pt>
                <c:pt idx="3209" formatCode="###,###,###,###,##0.00_ ">
                  <c:v>14.58</c:v>
                </c:pt>
                <c:pt idx="3210" formatCode="###,###,###,###,##0.00_ ">
                  <c:v>14.58</c:v>
                </c:pt>
                <c:pt idx="3211" formatCode="###,###,###,###,##0.00_ ">
                  <c:v>14.58</c:v>
                </c:pt>
                <c:pt idx="3212" formatCode="###,###,###,###,##0.00_ ">
                  <c:v>14.58</c:v>
                </c:pt>
                <c:pt idx="3213" formatCode="###,###,###,###,##0.00_ ">
                  <c:v>14.87</c:v>
                </c:pt>
                <c:pt idx="3214" formatCode="###,###,###,###,##0.00_ ">
                  <c:v>14.87</c:v>
                </c:pt>
                <c:pt idx="3215" formatCode="###,###,###,###,##0.00_ ">
                  <c:v>14.87</c:v>
                </c:pt>
                <c:pt idx="3216" formatCode="###,###,###,###,##0.00_ ">
                  <c:v>14.87</c:v>
                </c:pt>
                <c:pt idx="3217" formatCode="###,###,###,###,##0.00_ ">
                  <c:v>14.87</c:v>
                </c:pt>
                <c:pt idx="3218" formatCode="###,###,###,###,##0.00_ ">
                  <c:v>14.9</c:v>
                </c:pt>
                <c:pt idx="3219" formatCode="###,###,###,###,##0.00_ ">
                  <c:v>14.9</c:v>
                </c:pt>
                <c:pt idx="3220" formatCode="###,###,###,###,##0.00_ ">
                  <c:v>14.9</c:v>
                </c:pt>
                <c:pt idx="3221" formatCode="###,###,###,###,##0.00_ ">
                  <c:v>14.9</c:v>
                </c:pt>
                <c:pt idx="3222" formatCode="###,###,###,###,##0.00_ ">
                  <c:v>14.9</c:v>
                </c:pt>
                <c:pt idx="3223" formatCode="###,###,###,###,##0.00_ ">
                  <c:v>14.83</c:v>
                </c:pt>
                <c:pt idx="3224" formatCode="###,###,###,###,##0.00_ ">
                  <c:v>14.83</c:v>
                </c:pt>
                <c:pt idx="3225" formatCode="###,###,###,###,##0.00_ ">
                  <c:v>14.83</c:v>
                </c:pt>
                <c:pt idx="3226" formatCode="###,###,###,###,##0.00_ ">
                  <c:v>14.83</c:v>
                </c:pt>
                <c:pt idx="3227" formatCode="###,###,###,###,##0.00_ ">
                  <c:v>14.83</c:v>
                </c:pt>
                <c:pt idx="3228" formatCode="###,###,###,###,##0.00_ ">
                  <c:v>14.64</c:v>
                </c:pt>
                <c:pt idx="3229" formatCode="###,###,###,###,##0.00_ ">
                  <c:v>14.64</c:v>
                </c:pt>
                <c:pt idx="3230" formatCode="###,###,###,###,##0.00_ ">
                  <c:v>14.64</c:v>
                </c:pt>
                <c:pt idx="3231" formatCode="###,###,###,###,##0.00_ ">
                  <c:v>14.64</c:v>
                </c:pt>
                <c:pt idx="3232" formatCode="###,###,###,###,##0.00_ ">
                  <c:v>14.64</c:v>
                </c:pt>
                <c:pt idx="3233" formatCode="###,###,###,###,##0.00_ ">
                  <c:v>15.21</c:v>
                </c:pt>
                <c:pt idx="3234" formatCode="###,###,###,###,##0.00_ ">
                  <c:v>15.21</c:v>
                </c:pt>
                <c:pt idx="3235" formatCode="###,###,###,###,##0.00_ ">
                  <c:v>15.21</c:v>
                </c:pt>
                <c:pt idx="3236" formatCode="###,###,###,###,##0.00_ ">
                  <c:v>15.21</c:v>
                </c:pt>
                <c:pt idx="3237" formatCode="###,###,###,###,##0.00_ ">
                  <c:v>15.21</c:v>
                </c:pt>
                <c:pt idx="3238" formatCode="###,###,###,###,##0.00_ ">
                  <c:v>14.82</c:v>
                </c:pt>
                <c:pt idx="3239" formatCode="###,###,###,###,##0.00_ ">
                  <c:v>14.82</c:v>
                </c:pt>
                <c:pt idx="3240" formatCode="###,###,###,###,##0.00_ ">
                  <c:v>14.82</c:v>
                </c:pt>
                <c:pt idx="3241" formatCode="###,###,###,###,##0.00_ ">
                  <c:v>14.82</c:v>
                </c:pt>
                <c:pt idx="3242" formatCode="###,###,###,###,##0.00_ ">
                  <c:v>14.82</c:v>
                </c:pt>
                <c:pt idx="3243" formatCode="###,###,###,###,##0.00_ ">
                  <c:v>14.6</c:v>
                </c:pt>
                <c:pt idx="3244" formatCode="###,###,###,###,##0.00_ ">
                  <c:v>14.6</c:v>
                </c:pt>
                <c:pt idx="3245" formatCode="###,###,###,###,##0.00_ ">
                  <c:v>14.6</c:v>
                </c:pt>
                <c:pt idx="3246" formatCode="###,###,###,###,##0.00_ ">
                  <c:v>14.6</c:v>
                </c:pt>
                <c:pt idx="3247" formatCode="###,###,###,###,##0.00_ ">
                  <c:v>14.6</c:v>
                </c:pt>
                <c:pt idx="3248" formatCode="###,###,###,###,##0.00_ ">
                  <c:v>14.75</c:v>
                </c:pt>
                <c:pt idx="3249" formatCode="###,###,###,###,##0.00_ ">
                  <c:v>14.75</c:v>
                </c:pt>
                <c:pt idx="3250" formatCode="###,###,###,###,##0.00_ ">
                  <c:v>14.75</c:v>
                </c:pt>
                <c:pt idx="3251" formatCode="###,###,###,###,##0.00_ ">
                  <c:v>14.75</c:v>
                </c:pt>
                <c:pt idx="3252" formatCode="###,###,###,###,##0.00_ ">
                  <c:v>14.75</c:v>
                </c:pt>
                <c:pt idx="3253" formatCode="###,###,###,###,##0.00_ ">
                  <c:v>14.92</c:v>
                </c:pt>
                <c:pt idx="3254" formatCode="###,###,###,###,##0.00_ ">
                  <c:v>14.92</c:v>
                </c:pt>
                <c:pt idx="3255" formatCode="###,###,###,###,##0.00_ ">
                  <c:v>14.92</c:v>
                </c:pt>
                <c:pt idx="3256" formatCode="###,###,###,###,##0.00_ ">
                  <c:v>14.92</c:v>
                </c:pt>
                <c:pt idx="3257" formatCode="###,###,###,###,##0.00_ ">
                  <c:v>14.92</c:v>
                </c:pt>
                <c:pt idx="3258" formatCode="###,###,###,###,##0.00_ ">
                  <c:v>14.66</c:v>
                </c:pt>
                <c:pt idx="3259" formatCode="###,###,###,###,##0.00_ ">
                  <c:v>14.66</c:v>
                </c:pt>
                <c:pt idx="3260" formatCode="###,###,###,###,##0.00_ ">
                  <c:v>14.66</c:v>
                </c:pt>
                <c:pt idx="3261" formatCode="###,###,###,###,##0.00_ ">
                  <c:v>14.66</c:v>
                </c:pt>
                <c:pt idx="3262" formatCode="###,###,###,###,##0.00_ ">
                  <c:v>14.66</c:v>
                </c:pt>
                <c:pt idx="3263" formatCode="###,###,###,###,##0.00_ ">
                  <c:v>14.61</c:v>
                </c:pt>
                <c:pt idx="3264" formatCode="###,###,###,###,##0.00_ ">
                  <c:v>14.61</c:v>
                </c:pt>
                <c:pt idx="3265" formatCode="###,###,###,###,##0.00_ ">
                  <c:v>14.61</c:v>
                </c:pt>
                <c:pt idx="3266" formatCode="###,###,###,###,##0.00_ ">
                  <c:v>14.61</c:v>
                </c:pt>
                <c:pt idx="3267" formatCode="###,###,###,###,##0.00_ ">
                  <c:v>14.61</c:v>
                </c:pt>
                <c:pt idx="3273" formatCode="###,###,###,###,##0.00_ ">
                  <c:v>14.77</c:v>
                </c:pt>
                <c:pt idx="3274" formatCode="###,###,###,###,##0.00_ ">
                  <c:v>14.77</c:v>
                </c:pt>
                <c:pt idx="3275" formatCode="###,###,###,###,##0.00_ ">
                  <c:v>14.77</c:v>
                </c:pt>
                <c:pt idx="3276" formatCode="###,###,###,###,##0.00_ ">
                  <c:v>14.77</c:v>
                </c:pt>
                <c:pt idx="3277" formatCode="###,###,###,###,##0.00_ ">
                  <c:v>14.77</c:v>
                </c:pt>
                <c:pt idx="3278" formatCode="###,###,###,###,##0.00_ ">
                  <c:v>14.73</c:v>
                </c:pt>
                <c:pt idx="3279" formatCode="###,###,###,###,##0.00_ ">
                  <c:v>14.73</c:v>
                </c:pt>
                <c:pt idx="3280" formatCode="###,###,###,###,##0.00_ ">
                  <c:v>14.73</c:v>
                </c:pt>
                <c:pt idx="3281" formatCode="###,###,###,###,##0.00_ ">
                  <c:v>14.73</c:v>
                </c:pt>
                <c:pt idx="3282" formatCode="###,###,###,###,##0.00_ ">
                  <c:v>14.73</c:v>
                </c:pt>
                <c:pt idx="3283" formatCode="###,###,###,###,##0.00_ ">
                  <c:v>14.66</c:v>
                </c:pt>
                <c:pt idx="3284" formatCode="###,###,###,###,##0.00_ ">
                  <c:v>14.66</c:v>
                </c:pt>
                <c:pt idx="3285" formatCode="###,###,###,###,##0.00_ ">
                  <c:v>14.66</c:v>
                </c:pt>
                <c:pt idx="3286" formatCode="###,###,###,###,##0.00_ ">
                  <c:v>14.66</c:v>
                </c:pt>
                <c:pt idx="3287" formatCode="###,###,###,###,##0.00_ ">
                  <c:v>14.66</c:v>
                </c:pt>
                <c:pt idx="3288" formatCode="###,###,###,###,##0.00_ ">
                  <c:v>14.62</c:v>
                </c:pt>
                <c:pt idx="3289" formatCode="###,###,###,###,##0.00_ ">
                  <c:v>14.62</c:v>
                </c:pt>
                <c:pt idx="3290" formatCode="###,###,###,###,##0.00_ ">
                  <c:v>14.62</c:v>
                </c:pt>
                <c:pt idx="3291" formatCode="###,###,###,###,##0.00_ ">
                  <c:v>14.62</c:v>
                </c:pt>
                <c:pt idx="3292" formatCode="###,###,###,###,##0.00_ ">
                  <c:v>14.62</c:v>
                </c:pt>
                <c:pt idx="3293" formatCode="###,###,###,###,##0.00_ ">
                  <c:v>14.48</c:v>
                </c:pt>
                <c:pt idx="3294" formatCode="###,###,###,###,##0.00_ ">
                  <c:v>14.48</c:v>
                </c:pt>
                <c:pt idx="3295" formatCode="###,###,###,###,##0.00_ ">
                  <c:v>14.48</c:v>
                </c:pt>
                <c:pt idx="3296" formatCode="###,###,###,###,##0.00_ ">
                  <c:v>14.48</c:v>
                </c:pt>
                <c:pt idx="3297" formatCode="###,###,###,###,##0.00_ ">
                  <c:v>14.48</c:v>
                </c:pt>
                <c:pt idx="3298" formatCode="###,###,###,###,##0.00_ ">
                  <c:v>14.8</c:v>
                </c:pt>
                <c:pt idx="3299" formatCode="###,###,###,###,##0.00_ ">
                  <c:v>14.8</c:v>
                </c:pt>
                <c:pt idx="3300" formatCode="###,###,###,###,##0.00_ ">
                  <c:v>14.8</c:v>
                </c:pt>
                <c:pt idx="3301" formatCode="###,###,###,###,##0.00_ ">
                  <c:v>14.8</c:v>
                </c:pt>
                <c:pt idx="3302" formatCode="###,###,###,###,##0.00_ ">
                  <c:v>14.8</c:v>
                </c:pt>
                <c:pt idx="3305" formatCode="###,###,###,###,##0.00_ ">
                  <c:v>14.4</c:v>
                </c:pt>
                <c:pt idx="3306" formatCode="###,###,###,###,##0.00_ ">
                  <c:v>14.4</c:v>
                </c:pt>
                <c:pt idx="3307" formatCode="###,###,###,###,##0.00_ ">
                  <c:v>14.4</c:v>
                </c:pt>
                <c:pt idx="3308" formatCode="###,###,###,###,##0.00_ ">
                  <c:v>14.4</c:v>
                </c:pt>
                <c:pt idx="3309" formatCode="###,###,###,###,##0.00_ ">
                  <c:v>14.4</c:v>
                </c:pt>
                <c:pt idx="3311" formatCode="###,###,###,###,##0.00_ ">
                  <c:v>14.57</c:v>
                </c:pt>
                <c:pt idx="3312" formatCode="###,###,###,###,##0.00_ ">
                  <c:v>14.57</c:v>
                </c:pt>
                <c:pt idx="3313" formatCode="###,###,###,###,##0.00_ ">
                  <c:v>14.57</c:v>
                </c:pt>
                <c:pt idx="3314" formatCode="###,###,###,###,##0.00_ ">
                  <c:v>14.57</c:v>
                </c:pt>
                <c:pt idx="3315" formatCode="###,###,###,###,##0.00_ ">
                  <c:v>14.57</c:v>
                </c:pt>
                <c:pt idx="3316" formatCode="###,###,###,###,##0.00_ ">
                  <c:v>14.46</c:v>
                </c:pt>
                <c:pt idx="3317" formatCode="###,###,###,###,##0.00_ ">
                  <c:v>14.46</c:v>
                </c:pt>
                <c:pt idx="3318" formatCode="###,###,###,###,##0.00_ ">
                  <c:v>14.46</c:v>
                </c:pt>
                <c:pt idx="3319" formatCode="###,###,###,###,##0.00_ ">
                  <c:v>14.46</c:v>
                </c:pt>
                <c:pt idx="3320" formatCode="###,###,###,###,##0.00_ ">
                  <c:v>14.46</c:v>
                </c:pt>
                <c:pt idx="3321" formatCode="###,###,###,###,##0.00_ ">
                  <c:v>14.38</c:v>
                </c:pt>
                <c:pt idx="3322" formatCode="###,###,###,###,##0.00_ ">
                  <c:v>14.38</c:v>
                </c:pt>
                <c:pt idx="3323" formatCode="###,###,###,###,##0.00_ ">
                  <c:v>14.38</c:v>
                </c:pt>
                <c:pt idx="3324" formatCode="###,###,###,###,##0.00_ ">
                  <c:v>14.38</c:v>
                </c:pt>
                <c:pt idx="3325" formatCode="###,###,###,###,##0.00_ ">
                  <c:v>14.38</c:v>
                </c:pt>
                <c:pt idx="3326" formatCode="###,###,###,###,##0.00_ ">
                  <c:v>14.4</c:v>
                </c:pt>
                <c:pt idx="3327" formatCode="###,###,###,###,##0.00_ ">
                  <c:v>14.4</c:v>
                </c:pt>
                <c:pt idx="3328" formatCode="###,###,###,###,##0.00_ ">
                  <c:v>14.4</c:v>
                </c:pt>
                <c:pt idx="3329" formatCode="###,###,###,###,##0.00_ ">
                  <c:v>14.4</c:v>
                </c:pt>
                <c:pt idx="3330" formatCode="###,###,###,###,##0.00_ ">
                  <c:v>14.4</c:v>
                </c:pt>
                <c:pt idx="3331" formatCode="###,###,###,###,##0.00_ ">
                  <c:v>14.5</c:v>
                </c:pt>
                <c:pt idx="3332" formatCode="###,###,###,###,##0.00_ ">
                  <c:v>14.5</c:v>
                </c:pt>
                <c:pt idx="3333" formatCode="###,###,###,###,##0.00_ ">
                  <c:v>14.5</c:v>
                </c:pt>
                <c:pt idx="3334" formatCode="###,###,###,###,##0.00_ ">
                  <c:v>14.5</c:v>
                </c:pt>
                <c:pt idx="3335" formatCode="###,###,###,###,##0.00_ ">
                  <c:v>14.5</c:v>
                </c:pt>
                <c:pt idx="3336" formatCode="###,###,###,###,##0.00_ ">
                  <c:v>14.27</c:v>
                </c:pt>
                <c:pt idx="3337" formatCode="###,###,###,###,##0.00_ ">
                  <c:v>14.27</c:v>
                </c:pt>
                <c:pt idx="3338" formatCode="###,###,###,###,##0.00_ ">
                  <c:v>14.27</c:v>
                </c:pt>
                <c:pt idx="3339" formatCode="###,###,###,###,##0.00_ ">
                  <c:v>14.27</c:v>
                </c:pt>
                <c:pt idx="3340" formatCode="###,###,###,###,##0.00_ ">
                  <c:v>14.27</c:v>
                </c:pt>
                <c:pt idx="3341" formatCode="###,###,###,###,##0.00_ ">
                  <c:v>14.18</c:v>
                </c:pt>
                <c:pt idx="3342" formatCode="###,###,###,###,##0.00_ ">
                  <c:v>14.18</c:v>
                </c:pt>
                <c:pt idx="3343" formatCode="###,###,###,###,##0.00_ ">
                  <c:v>14.18</c:v>
                </c:pt>
                <c:pt idx="3344" formatCode="###,###,###,###,##0.00_ ">
                  <c:v>14.18</c:v>
                </c:pt>
                <c:pt idx="3345" formatCode="###,###,###,###,##0.00_ ">
                  <c:v>14.18</c:v>
                </c:pt>
                <c:pt idx="3346" formatCode="###,###,###,###,##0.00_ ">
                  <c:v>14.12</c:v>
                </c:pt>
                <c:pt idx="3347" formatCode="###,###,###,###,##0.00_ ">
                  <c:v>14.12</c:v>
                </c:pt>
                <c:pt idx="3348" formatCode="###,###,###,###,##0.00_ ">
                  <c:v>14.12</c:v>
                </c:pt>
                <c:pt idx="3349" formatCode="###,###,###,###,##0.00_ ">
                  <c:v>14.12</c:v>
                </c:pt>
                <c:pt idx="3350" formatCode="###,###,###,###,##0.00_ ">
                  <c:v>14.12</c:v>
                </c:pt>
                <c:pt idx="3351" formatCode="###,###,###,###,##0.00_ ">
                  <c:v>13.96</c:v>
                </c:pt>
                <c:pt idx="3352" formatCode="###,###,###,###,##0.00_ ">
                  <c:v>13.96</c:v>
                </c:pt>
                <c:pt idx="3353" formatCode="###,###,###,###,##0.00_ ">
                  <c:v>13.96</c:v>
                </c:pt>
                <c:pt idx="3354" formatCode="###,###,###,###,##0.00_ ">
                  <c:v>13.96</c:v>
                </c:pt>
                <c:pt idx="3355" formatCode="###,###,###,###,##0.00_ ">
                  <c:v>13.96</c:v>
                </c:pt>
                <c:pt idx="3356" formatCode="###,###,###,###,##0.00_ ">
                  <c:v>14.38</c:v>
                </c:pt>
                <c:pt idx="3357" formatCode="###,###,###,###,##0.00_ ">
                  <c:v>14.38</c:v>
                </c:pt>
                <c:pt idx="3358" formatCode="###,###,###,###,##0.00_ ">
                  <c:v>14.38</c:v>
                </c:pt>
                <c:pt idx="3359" formatCode="###,###,###,###,##0.00_ ">
                  <c:v>14.38</c:v>
                </c:pt>
                <c:pt idx="3360" formatCode="###,###,###,###,##0.00_ ">
                  <c:v>14.38</c:v>
                </c:pt>
                <c:pt idx="3366" formatCode="###,###,###,###,##0.00_ ">
                  <c:v>14.05</c:v>
                </c:pt>
                <c:pt idx="3367" formatCode="###,###,###,###,##0.00_ ">
                  <c:v>14.05</c:v>
                </c:pt>
                <c:pt idx="3368" formatCode="###,###,###,###,##0.00_ ">
                  <c:v>14.05</c:v>
                </c:pt>
                <c:pt idx="3369" formatCode="###,###,###,###,##0.00_ ">
                  <c:v>14.05</c:v>
                </c:pt>
                <c:pt idx="3370" formatCode="###,###,###,###,##0.00_ ">
                  <c:v>14.05</c:v>
                </c:pt>
                <c:pt idx="3371" formatCode="###,###,###,###,##0.00_ ">
                  <c:v>14.64</c:v>
                </c:pt>
                <c:pt idx="3372" formatCode="###,###,###,###,##0.00_ ">
                  <c:v>14.64</c:v>
                </c:pt>
                <c:pt idx="3373" formatCode="###,###,###,###,##0.00_ ">
                  <c:v>14.64</c:v>
                </c:pt>
                <c:pt idx="3374" formatCode="###,###,###,###,##0.00_ ">
                  <c:v>14.64</c:v>
                </c:pt>
                <c:pt idx="3375" formatCode="###,###,###,###,##0.00_ ">
                  <c:v>14.64</c:v>
                </c:pt>
                <c:pt idx="3376" formatCode="###,###,###,###,##0.00_ ">
                  <c:v>14.56</c:v>
                </c:pt>
                <c:pt idx="3377" formatCode="###,###,###,###,##0.00_ ">
                  <c:v>14.56</c:v>
                </c:pt>
                <c:pt idx="3378" formatCode="###,###,###,###,##0.00_ ">
                  <c:v>14.56</c:v>
                </c:pt>
                <c:pt idx="3379" formatCode="###,###,###,###,##0.00_ ">
                  <c:v>14.56</c:v>
                </c:pt>
                <c:pt idx="3380" formatCode="###,###,###,###,##0.00_ ">
                  <c:v>14.56</c:v>
                </c:pt>
                <c:pt idx="3406" formatCode="###,###,###,###,##0.00_ ">
                  <c:v>14.71</c:v>
                </c:pt>
                <c:pt idx="3407" formatCode="###,###,###,###,##0.00_ ">
                  <c:v>14.71</c:v>
                </c:pt>
                <c:pt idx="3408" formatCode="###,###,###,###,##0.00_ ">
                  <c:v>14.71</c:v>
                </c:pt>
                <c:pt idx="3409" formatCode="###,###,###,###,##0.00_ ">
                  <c:v>14.71</c:v>
                </c:pt>
                <c:pt idx="3410" formatCode="###,###,###,###,##0.00_ ">
                  <c:v>14.71</c:v>
                </c:pt>
                <c:pt idx="3411" formatCode="###,###,###,###,##0.00_ ">
                  <c:v>14.31</c:v>
                </c:pt>
                <c:pt idx="3412" formatCode="###,###,###,###,##0.00_ ">
                  <c:v>14.31</c:v>
                </c:pt>
                <c:pt idx="3413" formatCode="###,###,###,###,##0.00_ ">
                  <c:v>14.31</c:v>
                </c:pt>
                <c:pt idx="3414" formatCode="###,###,###,###,##0.00_ ">
                  <c:v>14.31</c:v>
                </c:pt>
                <c:pt idx="3415" formatCode="###,###,###,###,##0.00_ ">
                  <c:v>14.31</c:v>
                </c:pt>
                <c:pt idx="3416" formatCode="###,###,###,###,##0.00_ ">
                  <c:v>14.48</c:v>
                </c:pt>
                <c:pt idx="3417" formatCode="###,###,###,###,##0.00_ ">
                  <c:v>14.48</c:v>
                </c:pt>
                <c:pt idx="3418" formatCode="###,###,###,###,##0.00_ ">
                  <c:v>14.48</c:v>
                </c:pt>
                <c:pt idx="3419" formatCode="###,###,###,###,##0.00_ ">
                  <c:v>14.48</c:v>
                </c:pt>
                <c:pt idx="3420" formatCode="###,###,###,###,##0.00_ ">
                  <c:v>14.48</c:v>
                </c:pt>
                <c:pt idx="3421" formatCode="###,###,###,###,##0.00_ ">
                  <c:v>14.73</c:v>
                </c:pt>
                <c:pt idx="3422" formatCode="###,###,###,###,##0.00_ ">
                  <c:v>14.73</c:v>
                </c:pt>
                <c:pt idx="3423" formatCode="###,###,###,###,##0.00_ ">
                  <c:v>14.73</c:v>
                </c:pt>
                <c:pt idx="3424" formatCode="###,###,###,###,##0.00_ ">
                  <c:v>14.73</c:v>
                </c:pt>
                <c:pt idx="3425" formatCode="###,###,###,###,##0.00_ ">
                  <c:v>14.73</c:v>
                </c:pt>
                <c:pt idx="3426" formatCode="###,###,###,###,##0.00_ ">
                  <c:v>14.73</c:v>
                </c:pt>
                <c:pt idx="3427" formatCode="###,###,###,###,##0.00_ ">
                  <c:v>14.73</c:v>
                </c:pt>
                <c:pt idx="3428" formatCode="###,###,###,###,##0.00_ ">
                  <c:v>14.73</c:v>
                </c:pt>
                <c:pt idx="3429" formatCode="###,###,###,###,##0.00_ ">
                  <c:v>14.73</c:v>
                </c:pt>
                <c:pt idx="3430" formatCode="###,###,###,###,##0.00_ ">
                  <c:v>14.73</c:v>
                </c:pt>
                <c:pt idx="3431" formatCode="###,###,###,###,##0.00_ ">
                  <c:v>14.95</c:v>
                </c:pt>
                <c:pt idx="3432" formatCode="###,###,###,###,##0.00_ ">
                  <c:v>14.95</c:v>
                </c:pt>
                <c:pt idx="3433" formatCode="###,###,###,###,##0.00_ ">
                  <c:v>14.95</c:v>
                </c:pt>
                <c:pt idx="3434" formatCode="###,###,###,###,##0.00_ ">
                  <c:v>14.95</c:v>
                </c:pt>
                <c:pt idx="3435" formatCode="###,###,###,###,##0.00_ ">
                  <c:v>14.95</c:v>
                </c:pt>
                <c:pt idx="3436" formatCode="###,###,###,###,##0.00_ ">
                  <c:v>14.77</c:v>
                </c:pt>
                <c:pt idx="3437" formatCode="###,###,###,###,##0.00_ ">
                  <c:v>14.77</c:v>
                </c:pt>
                <c:pt idx="3438" formatCode="###,###,###,###,##0.00_ ">
                  <c:v>14.77</c:v>
                </c:pt>
                <c:pt idx="3439" formatCode="###,###,###,###,##0.00_ ">
                  <c:v>14.77</c:v>
                </c:pt>
                <c:pt idx="3440" formatCode="###,###,###,###,##0.00_ ">
                  <c:v>14.77</c:v>
                </c:pt>
                <c:pt idx="3441" formatCode="###,###,###,###,##0.00_ ">
                  <c:v>14.94</c:v>
                </c:pt>
                <c:pt idx="3442" formatCode="###,###,###,###,##0.00_ ">
                  <c:v>14.94</c:v>
                </c:pt>
                <c:pt idx="3443" formatCode="###,###,###,###,##0.00_ ">
                  <c:v>14.94</c:v>
                </c:pt>
                <c:pt idx="3444" formatCode="###,###,###,###,##0.00_ ">
                  <c:v>14.94</c:v>
                </c:pt>
                <c:pt idx="3445" formatCode="###,###,###,###,##0.00_ ">
                  <c:v>14.94</c:v>
                </c:pt>
                <c:pt idx="3451" formatCode="###,###,###,###,##0.00_ ">
                  <c:v>15.18</c:v>
                </c:pt>
                <c:pt idx="3452" formatCode="###,###,###,###,##0.00_ ">
                  <c:v>15.18</c:v>
                </c:pt>
                <c:pt idx="3453" formatCode="###,###,###,###,##0.00_ ">
                  <c:v>15.18</c:v>
                </c:pt>
                <c:pt idx="3454" formatCode="###,###,###,###,##0.00_ ">
                  <c:v>15.18</c:v>
                </c:pt>
                <c:pt idx="3455" formatCode="###,###,###,###,##0.00_ ">
                  <c:v>15.18</c:v>
                </c:pt>
                <c:pt idx="3457" formatCode="###,###,###,###,##0.00_ ">
                  <c:v>14.92</c:v>
                </c:pt>
                <c:pt idx="3458" formatCode="###,###,###,###,##0.00_ ">
                  <c:v>14.92</c:v>
                </c:pt>
                <c:pt idx="3459" formatCode="###,###,###,###,##0.00_ ">
                  <c:v>14.92</c:v>
                </c:pt>
                <c:pt idx="3460" formatCode="###,###,###,###,##0.00_ ">
                  <c:v>14.92</c:v>
                </c:pt>
                <c:pt idx="3461" formatCode="###,###,###,###,##0.00_ ">
                  <c:v>14.92</c:v>
                </c:pt>
                <c:pt idx="3462" formatCode="###,###,###,###,##0.00_ ">
                  <c:v>15.06</c:v>
                </c:pt>
                <c:pt idx="3463" formatCode="###,###,###,###,##0.00_ ">
                  <c:v>15.06</c:v>
                </c:pt>
                <c:pt idx="3464" formatCode="###,###,###,###,##0.00_ ">
                  <c:v>15.06</c:v>
                </c:pt>
                <c:pt idx="3465" formatCode="###,###,###,###,##0.00_ ">
                  <c:v>15.06</c:v>
                </c:pt>
                <c:pt idx="3466" formatCode="###,###,###,###,##0.00_ ">
                  <c:v>15.06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32-4BCE-A64C-29B6F8F1F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6737103"/>
        <c:axId val="2071722863"/>
      </c:lineChart>
      <c:dateAx>
        <c:axId val="566737103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71722863"/>
        <c:crosses val="autoZero"/>
        <c:auto val="1"/>
        <c:lblOffset val="100"/>
        <c:baseTimeUnit val="days"/>
      </c:dateAx>
      <c:valAx>
        <c:axId val="20717228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66737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PMI:生产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yyyy\-mm;@</c:formatCode>
                <c:ptCount val="1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</c:numCache>
            </c:numRef>
          </c:cat>
          <c:val>
            <c:numRef>
              <c:f>Sheet1!$B$2:$B$18</c:f>
              <c:numCache>
                <c:formatCode>###,###,###,###,##0.00_ </c:formatCode>
                <c:ptCount val="17"/>
                <c:pt idx="0">
                  <c:v>50.9</c:v>
                </c:pt>
                <c:pt idx="1">
                  <c:v>49.5</c:v>
                </c:pt>
                <c:pt idx="2">
                  <c:v>52.7</c:v>
                </c:pt>
                <c:pt idx="3">
                  <c:v>52.1</c:v>
                </c:pt>
                <c:pt idx="4">
                  <c:v>51.7</c:v>
                </c:pt>
                <c:pt idx="5">
                  <c:v>51.3</c:v>
                </c:pt>
                <c:pt idx="6">
                  <c:v>52.1</c:v>
                </c:pt>
                <c:pt idx="7">
                  <c:v>51.9</c:v>
                </c:pt>
                <c:pt idx="8">
                  <c:v>52.3</c:v>
                </c:pt>
                <c:pt idx="9">
                  <c:v>50.8</c:v>
                </c:pt>
                <c:pt idx="10">
                  <c:v>52.6</c:v>
                </c:pt>
                <c:pt idx="11">
                  <c:v>53.2</c:v>
                </c:pt>
                <c:pt idx="12">
                  <c:v>51.3</c:v>
                </c:pt>
                <c:pt idx="13">
                  <c:v>27.8</c:v>
                </c:pt>
                <c:pt idx="14">
                  <c:v>54.1</c:v>
                </c:pt>
                <c:pt idx="15">
                  <c:v>53.7</c:v>
                </c:pt>
                <c:pt idx="16">
                  <c:v>53.2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65-44EA-B4BD-76C09DE82D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PMI:新订单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yyyy\-mm;@</c:formatCode>
                <c:ptCount val="1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</c:numCache>
            </c:numRef>
          </c:cat>
          <c:val>
            <c:numRef>
              <c:f>Sheet1!$C$2:$C$18</c:f>
              <c:numCache>
                <c:formatCode>###,###,###,###,##0.00_ </c:formatCode>
                <c:ptCount val="17"/>
                <c:pt idx="0">
                  <c:v>49.6</c:v>
                </c:pt>
                <c:pt idx="1">
                  <c:v>50.6</c:v>
                </c:pt>
                <c:pt idx="2">
                  <c:v>51.6</c:v>
                </c:pt>
                <c:pt idx="3">
                  <c:v>51.4</c:v>
                </c:pt>
                <c:pt idx="4">
                  <c:v>49.8</c:v>
                </c:pt>
                <c:pt idx="5">
                  <c:v>49.6</c:v>
                </c:pt>
                <c:pt idx="6">
                  <c:v>49.8</c:v>
                </c:pt>
                <c:pt idx="7">
                  <c:v>49.7</c:v>
                </c:pt>
                <c:pt idx="8">
                  <c:v>50.5</c:v>
                </c:pt>
                <c:pt idx="9">
                  <c:v>49.6</c:v>
                </c:pt>
                <c:pt idx="10">
                  <c:v>51.3</c:v>
                </c:pt>
                <c:pt idx="11">
                  <c:v>51.2</c:v>
                </c:pt>
                <c:pt idx="12">
                  <c:v>51.4</c:v>
                </c:pt>
                <c:pt idx="13">
                  <c:v>29.3</c:v>
                </c:pt>
                <c:pt idx="14">
                  <c:v>52</c:v>
                </c:pt>
                <c:pt idx="15">
                  <c:v>50.2</c:v>
                </c:pt>
                <c:pt idx="16">
                  <c:v>50.9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65-44EA-B4BD-76C09DE82D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PMI:新出口订单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yyyy\-mm;@</c:formatCode>
                <c:ptCount val="1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</c:numCache>
            </c:numRef>
          </c:cat>
          <c:val>
            <c:numRef>
              <c:f>Sheet1!$D$2:$D$18</c:f>
              <c:numCache>
                <c:formatCode>###,###,###,###,##0.00_ </c:formatCode>
                <c:ptCount val="17"/>
                <c:pt idx="0">
                  <c:v>46.9</c:v>
                </c:pt>
                <c:pt idx="1">
                  <c:v>45.2</c:v>
                </c:pt>
                <c:pt idx="2">
                  <c:v>47.1</c:v>
                </c:pt>
                <c:pt idx="3">
                  <c:v>49.2</c:v>
                </c:pt>
                <c:pt idx="4">
                  <c:v>46.5</c:v>
                </c:pt>
                <c:pt idx="5">
                  <c:v>46.3</c:v>
                </c:pt>
                <c:pt idx="6">
                  <c:v>46.9</c:v>
                </c:pt>
                <c:pt idx="7">
                  <c:v>47.2</c:v>
                </c:pt>
                <c:pt idx="8">
                  <c:v>48.2</c:v>
                </c:pt>
                <c:pt idx="9">
                  <c:v>47</c:v>
                </c:pt>
                <c:pt idx="10">
                  <c:v>48.8</c:v>
                </c:pt>
                <c:pt idx="11">
                  <c:v>50.3</c:v>
                </c:pt>
                <c:pt idx="12">
                  <c:v>48.7</c:v>
                </c:pt>
                <c:pt idx="13">
                  <c:v>28.7</c:v>
                </c:pt>
                <c:pt idx="14">
                  <c:v>46.4</c:v>
                </c:pt>
                <c:pt idx="15">
                  <c:v>33.5</c:v>
                </c:pt>
                <c:pt idx="16">
                  <c:v>35.299999999999997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65-44EA-B4BD-76C09DE82D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PMI:在手订单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yyyy\-mm;@</c:formatCode>
                <c:ptCount val="1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</c:numCache>
            </c:numRef>
          </c:cat>
          <c:val>
            <c:numRef>
              <c:f>Sheet1!$E$2:$E$18</c:f>
              <c:numCache>
                <c:formatCode>###,###,###,###,##0.00_ </c:formatCode>
                <c:ptCount val="17"/>
                <c:pt idx="0">
                  <c:v>43.7</c:v>
                </c:pt>
                <c:pt idx="1">
                  <c:v>43.6</c:v>
                </c:pt>
                <c:pt idx="2">
                  <c:v>46.4</c:v>
                </c:pt>
                <c:pt idx="3">
                  <c:v>44</c:v>
                </c:pt>
                <c:pt idx="4">
                  <c:v>44.3</c:v>
                </c:pt>
                <c:pt idx="5">
                  <c:v>44.5</c:v>
                </c:pt>
                <c:pt idx="6">
                  <c:v>44.7</c:v>
                </c:pt>
                <c:pt idx="7">
                  <c:v>44.8</c:v>
                </c:pt>
                <c:pt idx="8">
                  <c:v>44.7</c:v>
                </c:pt>
                <c:pt idx="9">
                  <c:v>44.9</c:v>
                </c:pt>
                <c:pt idx="10">
                  <c:v>44.9</c:v>
                </c:pt>
                <c:pt idx="11">
                  <c:v>45</c:v>
                </c:pt>
                <c:pt idx="12">
                  <c:v>46.3</c:v>
                </c:pt>
                <c:pt idx="13">
                  <c:v>35.6</c:v>
                </c:pt>
                <c:pt idx="14">
                  <c:v>46.3</c:v>
                </c:pt>
                <c:pt idx="15">
                  <c:v>43.6</c:v>
                </c:pt>
                <c:pt idx="16">
                  <c:v>44.1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65-44EA-B4BD-76C09DE82D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PMI:出厂价格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yyyy\-mm;@</c:formatCode>
                <c:ptCount val="1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</c:numCache>
            </c:numRef>
          </c:cat>
          <c:val>
            <c:numRef>
              <c:f>Sheet1!$F$2:$F$18</c:f>
              <c:numCache>
                <c:formatCode>###,###,###,###,##0.00_ </c:formatCode>
                <c:ptCount val="17"/>
                <c:pt idx="0">
                  <c:v>44.5</c:v>
                </c:pt>
                <c:pt idx="1">
                  <c:v>48.5</c:v>
                </c:pt>
                <c:pt idx="2">
                  <c:v>51.4</c:v>
                </c:pt>
                <c:pt idx="3">
                  <c:v>52</c:v>
                </c:pt>
                <c:pt idx="4">
                  <c:v>49</c:v>
                </c:pt>
                <c:pt idx="5">
                  <c:v>45.4</c:v>
                </c:pt>
                <c:pt idx="6">
                  <c:v>46.9</c:v>
                </c:pt>
                <c:pt idx="7">
                  <c:v>46.7</c:v>
                </c:pt>
                <c:pt idx="8">
                  <c:v>49.9</c:v>
                </c:pt>
                <c:pt idx="9">
                  <c:v>48</c:v>
                </c:pt>
                <c:pt idx="10">
                  <c:v>47.3</c:v>
                </c:pt>
                <c:pt idx="11">
                  <c:v>49.2</c:v>
                </c:pt>
                <c:pt idx="12">
                  <c:v>49</c:v>
                </c:pt>
                <c:pt idx="13">
                  <c:v>44.3</c:v>
                </c:pt>
                <c:pt idx="14">
                  <c:v>43.8</c:v>
                </c:pt>
                <c:pt idx="15">
                  <c:v>42.2</c:v>
                </c:pt>
                <c:pt idx="16">
                  <c:v>48.7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665-44EA-B4BD-76C09DE82D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PMI:主要原材料购进价格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yyyy\-mm;@</c:formatCode>
                <c:ptCount val="1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</c:numCache>
            </c:numRef>
          </c:cat>
          <c:val>
            <c:numRef>
              <c:f>Sheet1!$G$2:$G$18</c:f>
              <c:numCache>
                <c:formatCode>###,###,###,###,##0.00_ </c:formatCode>
                <c:ptCount val="17"/>
                <c:pt idx="0">
                  <c:v>46.3</c:v>
                </c:pt>
                <c:pt idx="1">
                  <c:v>51.9</c:v>
                </c:pt>
                <c:pt idx="2">
                  <c:v>53.5</c:v>
                </c:pt>
                <c:pt idx="3">
                  <c:v>53.1</c:v>
                </c:pt>
                <c:pt idx="4">
                  <c:v>51.8</c:v>
                </c:pt>
                <c:pt idx="5">
                  <c:v>49</c:v>
                </c:pt>
                <c:pt idx="6">
                  <c:v>50.7</c:v>
                </c:pt>
                <c:pt idx="7">
                  <c:v>48.6</c:v>
                </c:pt>
                <c:pt idx="8">
                  <c:v>52.2</c:v>
                </c:pt>
                <c:pt idx="9">
                  <c:v>50.4</c:v>
                </c:pt>
                <c:pt idx="10">
                  <c:v>49</c:v>
                </c:pt>
                <c:pt idx="11">
                  <c:v>51.8</c:v>
                </c:pt>
                <c:pt idx="12">
                  <c:v>53.8</c:v>
                </c:pt>
                <c:pt idx="13">
                  <c:v>51.4</c:v>
                </c:pt>
                <c:pt idx="14">
                  <c:v>45.5</c:v>
                </c:pt>
                <c:pt idx="15">
                  <c:v>42.5</c:v>
                </c:pt>
                <c:pt idx="16">
                  <c:v>51.6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665-44EA-B4BD-76C09DE82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4039360"/>
        <c:axId val="1662082832"/>
      </c:lineChart>
      <c:dateAx>
        <c:axId val="1654039360"/>
        <c:scaling>
          <c:orientation val="minMax"/>
        </c:scaling>
        <c:delete val="0"/>
        <c:axPos val="b"/>
        <c:numFmt formatCode="yyyy\-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62082832"/>
        <c:crosses val="autoZero"/>
        <c:auto val="1"/>
        <c:lblOffset val="100"/>
        <c:baseTimeUnit val="months"/>
      </c:dateAx>
      <c:valAx>
        <c:axId val="166208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5403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中国螺纹钢毛利：高炉（日）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Sheet1!$A$3:$A$2302</c:f>
              <c:numCache>
                <c:formatCode>yyyy\-mm\-dd</c:formatCode>
                <c:ptCount val="2300"/>
                <c:pt idx="0">
                  <c:v>40595</c:v>
                </c:pt>
                <c:pt idx="1">
                  <c:v>40596</c:v>
                </c:pt>
                <c:pt idx="2">
                  <c:v>40597</c:v>
                </c:pt>
                <c:pt idx="3">
                  <c:v>40598</c:v>
                </c:pt>
                <c:pt idx="4">
                  <c:v>40599</c:v>
                </c:pt>
                <c:pt idx="5">
                  <c:v>40602</c:v>
                </c:pt>
                <c:pt idx="6">
                  <c:v>40603</c:v>
                </c:pt>
                <c:pt idx="7">
                  <c:v>40604</c:v>
                </c:pt>
                <c:pt idx="8">
                  <c:v>40605</c:v>
                </c:pt>
                <c:pt idx="9">
                  <c:v>40606</c:v>
                </c:pt>
                <c:pt idx="10">
                  <c:v>40609</c:v>
                </c:pt>
                <c:pt idx="11">
                  <c:v>40610</c:v>
                </c:pt>
                <c:pt idx="12">
                  <c:v>40611</c:v>
                </c:pt>
                <c:pt idx="13">
                  <c:v>40612</c:v>
                </c:pt>
                <c:pt idx="14">
                  <c:v>40613</c:v>
                </c:pt>
                <c:pt idx="15">
                  <c:v>40616</c:v>
                </c:pt>
                <c:pt idx="16">
                  <c:v>40617</c:v>
                </c:pt>
                <c:pt idx="17">
                  <c:v>40618</c:v>
                </c:pt>
                <c:pt idx="18">
                  <c:v>40619</c:v>
                </c:pt>
                <c:pt idx="19">
                  <c:v>40620</c:v>
                </c:pt>
                <c:pt idx="20">
                  <c:v>40623</c:v>
                </c:pt>
                <c:pt idx="21">
                  <c:v>40624</c:v>
                </c:pt>
                <c:pt idx="22">
                  <c:v>40625</c:v>
                </c:pt>
                <c:pt idx="23">
                  <c:v>40626</c:v>
                </c:pt>
                <c:pt idx="24">
                  <c:v>40627</c:v>
                </c:pt>
                <c:pt idx="25">
                  <c:v>40630</c:v>
                </c:pt>
                <c:pt idx="26">
                  <c:v>40631</c:v>
                </c:pt>
                <c:pt idx="27">
                  <c:v>40632</c:v>
                </c:pt>
                <c:pt idx="28">
                  <c:v>40633</c:v>
                </c:pt>
                <c:pt idx="29">
                  <c:v>40634</c:v>
                </c:pt>
                <c:pt idx="30">
                  <c:v>40635</c:v>
                </c:pt>
                <c:pt idx="31">
                  <c:v>40639</c:v>
                </c:pt>
                <c:pt idx="32">
                  <c:v>40640</c:v>
                </c:pt>
                <c:pt idx="33">
                  <c:v>40641</c:v>
                </c:pt>
                <c:pt idx="34">
                  <c:v>40644</c:v>
                </c:pt>
                <c:pt idx="35">
                  <c:v>40645</c:v>
                </c:pt>
                <c:pt idx="36">
                  <c:v>40646</c:v>
                </c:pt>
                <c:pt idx="37">
                  <c:v>40647</c:v>
                </c:pt>
                <c:pt idx="38">
                  <c:v>40648</c:v>
                </c:pt>
                <c:pt idx="39">
                  <c:v>40651</c:v>
                </c:pt>
                <c:pt idx="40">
                  <c:v>40652</c:v>
                </c:pt>
                <c:pt idx="41">
                  <c:v>40653</c:v>
                </c:pt>
                <c:pt idx="42">
                  <c:v>40654</c:v>
                </c:pt>
                <c:pt idx="43">
                  <c:v>40655</c:v>
                </c:pt>
                <c:pt idx="44">
                  <c:v>40658</c:v>
                </c:pt>
                <c:pt idx="45">
                  <c:v>40659</c:v>
                </c:pt>
                <c:pt idx="46">
                  <c:v>40660</c:v>
                </c:pt>
                <c:pt idx="47">
                  <c:v>40661</c:v>
                </c:pt>
                <c:pt idx="48">
                  <c:v>40662</c:v>
                </c:pt>
                <c:pt idx="49">
                  <c:v>40666</c:v>
                </c:pt>
                <c:pt idx="50">
                  <c:v>40667</c:v>
                </c:pt>
                <c:pt idx="51">
                  <c:v>40668</c:v>
                </c:pt>
                <c:pt idx="52">
                  <c:v>40669</c:v>
                </c:pt>
                <c:pt idx="53">
                  <c:v>40672</c:v>
                </c:pt>
                <c:pt idx="54">
                  <c:v>40673</c:v>
                </c:pt>
                <c:pt idx="55">
                  <c:v>40674</c:v>
                </c:pt>
                <c:pt idx="56">
                  <c:v>40675</c:v>
                </c:pt>
                <c:pt idx="57">
                  <c:v>40676</c:v>
                </c:pt>
                <c:pt idx="58">
                  <c:v>40679</c:v>
                </c:pt>
                <c:pt idx="59">
                  <c:v>40680</c:v>
                </c:pt>
                <c:pt idx="60">
                  <c:v>40681</c:v>
                </c:pt>
                <c:pt idx="61">
                  <c:v>40682</c:v>
                </c:pt>
                <c:pt idx="62">
                  <c:v>40683</c:v>
                </c:pt>
                <c:pt idx="63">
                  <c:v>40686</c:v>
                </c:pt>
                <c:pt idx="64">
                  <c:v>40687</c:v>
                </c:pt>
                <c:pt idx="65">
                  <c:v>40688</c:v>
                </c:pt>
                <c:pt idx="66">
                  <c:v>40689</c:v>
                </c:pt>
                <c:pt idx="67">
                  <c:v>40690</c:v>
                </c:pt>
                <c:pt idx="68">
                  <c:v>40693</c:v>
                </c:pt>
                <c:pt idx="69">
                  <c:v>40694</c:v>
                </c:pt>
                <c:pt idx="70">
                  <c:v>40695</c:v>
                </c:pt>
                <c:pt idx="71">
                  <c:v>40696</c:v>
                </c:pt>
                <c:pt idx="72">
                  <c:v>40697</c:v>
                </c:pt>
                <c:pt idx="73">
                  <c:v>40701</c:v>
                </c:pt>
                <c:pt idx="74">
                  <c:v>40702</c:v>
                </c:pt>
                <c:pt idx="75">
                  <c:v>40703</c:v>
                </c:pt>
                <c:pt idx="76">
                  <c:v>40704</c:v>
                </c:pt>
                <c:pt idx="77">
                  <c:v>40707</c:v>
                </c:pt>
                <c:pt idx="78">
                  <c:v>40708</c:v>
                </c:pt>
                <c:pt idx="79">
                  <c:v>40709</c:v>
                </c:pt>
                <c:pt idx="80">
                  <c:v>40710</c:v>
                </c:pt>
                <c:pt idx="81">
                  <c:v>40711</c:v>
                </c:pt>
                <c:pt idx="82">
                  <c:v>40714</c:v>
                </c:pt>
                <c:pt idx="83">
                  <c:v>40715</c:v>
                </c:pt>
                <c:pt idx="84">
                  <c:v>40716</c:v>
                </c:pt>
                <c:pt idx="85">
                  <c:v>40717</c:v>
                </c:pt>
                <c:pt idx="86">
                  <c:v>40718</c:v>
                </c:pt>
                <c:pt idx="87">
                  <c:v>40721</c:v>
                </c:pt>
                <c:pt idx="88">
                  <c:v>40722</c:v>
                </c:pt>
                <c:pt idx="89">
                  <c:v>40723</c:v>
                </c:pt>
                <c:pt idx="90">
                  <c:v>40724</c:v>
                </c:pt>
                <c:pt idx="91">
                  <c:v>40725</c:v>
                </c:pt>
                <c:pt idx="92">
                  <c:v>40728</c:v>
                </c:pt>
                <c:pt idx="93">
                  <c:v>40729</c:v>
                </c:pt>
                <c:pt idx="94">
                  <c:v>40730</c:v>
                </c:pt>
                <c:pt idx="95">
                  <c:v>40731</c:v>
                </c:pt>
                <c:pt idx="96">
                  <c:v>40732</c:v>
                </c:pt>
                <c:pt idx="97">
                  <c:v>40735</c:v>
                </c:pt>
                <c:pt idx="98">
                  <c:v>40736</c:v>
                </c:pt>
                <c:pt idx="99">
                  <c:v>40737</c:v>
                </c:pt>
                <c:pt idx="100">
                  <c:v>40738</c:v>
                </c:pt>
                <c:pt idx="101">
                  <c:v>40739</c:v>
                </c:pt>
                <c:pt idx="102">
                  <c:v>40742</c:v>
                </c:pt>
                <c:pt idx="103">
                  <c:v>40743</c:v>
                </c:pt>
                <c:pt idx="104">
                  <c:v>40744</c:v>
                </c:pt>
                <c:pt idx="105">
                  <c:v>40745</c:v>
                </c:pt>
                <c:pt idx="106">
                  <c:v>40749</c:v>
                </c:pt>
                <c:pt idx="107">
                  <c:v>40750</c:v>
                </c:pt>
                <c:pt idx="108">
                  <c:v>40751</c:v>
                </c:pt>
                <c:pt idx="109">
                  <c:v>40752</c:v>
                </c:pt>
                <c:pt idx="110">
                  <c:v>40753</c:v>
                </c:pt>
                <c:pt idx="111">
                  <c:v>40756</c:v>
                </c:pt>
                <c:pt idx="112">
                  <c:v>40757</c:v>
                </c:pt>
                <c:pt idx="113">
                  <c:v>40758</c:v>
                </c:pt>
                <c:pt idx="114">
                  <c:v>40759</c:v>
                </c:pt>
                <c:pt idx="115">
                  <c:v>40760</c:v>
                </c:pt>
                <c:pt idx="116">
                  <c:v>40763</c:v>
                </c:pt>
                <c:pt idx="117">
                  <c:v>40764</c:v>
                </c:pt>
                <c:pt idx="118">
                  <c:v>40765</c:v>
                </c:pt>
                <c:pt idx="119">
                  <c:v>40766</c:v>
                </c:pt>
                <c:pt idx="120">
                  <c:v>40767</c:v>
                </c:pt>
                <c:pt idx="121">
                  <c:v>40770</c:v>
                </c:pt>
                <c:pt idx="122">
                  <c:v>40771</c:v>
                </c:pt>
                <c:pt idx="123">
                  <c:v>40772</c:v>
                </c:pt>
                <c:pt idx="124">
                  <c:v>40773</c:v>
                </c:pt>
                <c:pt idx="125">
                  <c:v>40774</c:v>
                </c:pt>
                <c:pt idx="126">
                  <c:v>40777</c:v>
                </c:pt>
                <c:pt idx="127">
                  <c:v>40778</c:v>
                </c:pt>
                <c:pt idx="128">
                  <c:v>40779</c:v>
                </c:pt>
                <c:pt idx="129">
                  <c:v>40780</c:v>
                </c:pt>
                <c:pt idx="130">
                  <c:v>40781</c:v>
                </c:pt>
                <c:pt idx="131">
                  <c:v>40786</c:v>
                </c:pt>
                <c:pt idx="132">
                  <c:v>40787</c:v>
                </c:pt>
                <c:pt idx="133">
                  <c:v>40788</c:v>
                </c:pt>
                <c:pt idx="134">
                  <c:v>40791</c:v>
                </c:pt>
                <c:pt idx="135">
                  <c:v>40792</c:v>
                </c:pt>
                <c:pt idx="136">
                  <c:v>40793</c:v>
                </c:pt>
                <c:pt idx="137">
                  <c:v>40794</c:v>
                </c:pt>
                <c:pt idx="138">
                  <c:v>40795</c:v>
                </c:pt>
                <c:pt idx="139">
                  <c:v>40799</c:v>
                </c:pt>
                <c:pt idx="140">
                  <c:v>40800</c:v>
                </c:pt>
                <c:pt idx="141">
                  <c:v>40801</c:v>
                </c:pt>
                <c:pt idx="142">
                  <c:v>40802</c:v>
                </c:pt>
                <c:pt idx="143">
                  <c:v>40805</c:v>
                </c:pt>
                <c:pt idx="144">
                  <c:v>40806</c:v>
                </c:pt>
                <c:pt idx="145">
                  <c:v>40807</c:v>
                </c:pt>
                <c:pt idx="146">
                  <c:v>40808</c:v>
                </c:pt>
                <c:pt idx="147">
                  <c:v>40809</c:v>
                </c:pt>
                <c:pt idx="148">
                  <c:v>40812</c:v>
                </c:pt>
                <c:pt idx="149">
                  <c:v>40813</c:v>
                </c:pt>
                <c:pt idx="150">
                  <c:v>40814</c:v>
                </c:pt>
                <c:pt idx="151">
                  <c:v>40816</c:v>
                </c:pt>
                <c:pt idx="152">
                  <c:v>40824</c:v>
                </c:pt>
                <c:pt idx="153">
                  <c:v>40825</c:v>
                </c:pt>
                <c:pt idx="154">
                  <c:v>40826</c:v>
                </c:pt>
                <c:pt idx="155">
                  <c:v>40827</c:v>
                </c:pt>
                <c:pt idx="156">
                  <c:v>40828</c:v>
                </c:pt>
                <c:pt idx="157">
                  <c:v>40829</c:v>
                </c:pt>
                <c:pt idx="158">
                  <c:v>40830</c:v>
                </c:pt>
                <c:pt idx="159">
                  <c:v>40833</c:v>
                </c:pt>
                <c:pt idx="160">
                  <c:v>40834</c:v>
                </c:pt>
                <c:pt idx="161">
                  <c:v>40835</c:v>
                </c:pt>
                <c:pt idx="162">
                  <c:v>40836</c:v>
                </c:pt>
                <c:pt idx="163">
                  <c:v>40837</c:v>
                </c:pt>
                <c:pt idx="164">
                  <c:v>40840</c:v>
                </c:pt>
                <c:pt idx="165">
                  <c:v>40841</c:v>
                </c:pt>
                <c:pt idx="166">
                  <c:v>40842</c:v>
                </c:pt>
                <c:pt idx="167">
                  <c:v>40843</c:v>
                </c:pt>
                <c:pt idx="168">
                  <c:v>40844</c:v>
                </c:pt>
                <c:pt idx="169">
                  <c:v>40847</c:v>
                </c:pt>
                <c:pt idx="170">
                  <c:v>40848</c:v>
                </c:pt>
                <c:pt idx="171">
                  <c:v>40849</c:v>
                </c:pt>
                <c:pt idx="172">
                  <c:v>40850</c:v>
                </c:pt>
                <c:pt idx="173">
                  <c:v>40851</c:v>
                </c:pt>
                <c:pt idx="174">
                  <c:v>40854</c:v>
                </c:pt>
                <c:pt idx="175">
                  <c:v>40855</c:v>
                </c:pt>
                <c:pt idx="176">
                  <c:v>40856</c:v>
                </c:pt>
                <c:pt idx="177">
                  <c:v>40857</c:v>
                </c:pt>
                <c:pt idx="178">
                  <c:v>40858</c:v>
                </c:pt>
                <c:pt idx="179">
                  <c:v>40861</c:v>
                </c:pt>
                <c:pt idx="180">
                  <c:v>40862</c:v>
                </c:pt>
                <c:pt idx="181">
                  <c:v>40863</c:v>
                </c:pt>
                <c:pt idx="182">
                  <c:v>40864</c:v>
                </c:pt>
                <c:pt idx="183">
                  <c:v>40865</c:v>
                </c:pt>
                <c:pt idx="184">
                  <c:v>40868</c:v>
                </c:pt>
                <c:pt idx="185">
                  <c:v>40869</c:v>
                </c:pt>
                <c:pt idx="186">
                  <c:v>40870</c:v>
                </c:pt>
                <c:pt idx="187">
                  <c:v>40871</c:v>
                </c:pt>
                <c:pt idx="188">
                  <c:v>40872</c:v>
                </c:pt>
                <c:pt idx="189">
                  <c:v>40875</c:v>
                </c:pt>
                <c:pt idx="190">
                  <c:v>40876</c:v>
                </c:pt>
                <c:pt idx="191">
                  <c:v>40877</c:v>
                </c:pt>
                <c:pt idx="192">
                  <c:v>40879</c:v>
                </c:pt>
                <c:pt idx="193">
                  <c:v>40882</c:v>
                </c:pt>
                <c:pt idx="194">
                  <c:v>40883</c:v>
                </c:pt>
                <c:pt idx="195">
                  <c:v>40884</c:v>
                </c:pt>
                <c:pt idx="196">
                  <c:v>40885</c:v>
                </c:pt>
                <c:pt idx="197">
                  <c:v>40886</c:v>
                </c:pt>
                <c:pt idx="198">
                  <c:v>40889</c:v>
                </c:pt>
                <c:pt idx="199">
                  <c:v>40890</c:v>
                </c:pt>
                <c:pt idx="200">
                  <c:v>40891</c:v>
                </c:pt>
                <c:pt idx="201">
                  <c:v>40892</c:v>
                </c:pt>
                <c:pt idx="202">
                  <c:v>40893</c:v>
                </c:pt>
                <c:pt idx="203">
                  <c:v>40896</c:v>
                </c:pt>
                <c:pt idx="204">
                  <c:v>40897</c:v>
                </c:pt>
                <c:pt idx="205">
                  <c:v>40898</c:v>
                </c:pt>
                <c:pt idx="206">
                  <c:v>40899</c:v>
                </c:pt>
                <c:pt idx="207">
                  <c:v>40900</c:v>
                </c:pt>
                <c:pt idx="208">
                  <c:v>40903</c:v>
                </c:pt>
                <c:pt idx="209">
                  <c:v>40904</c:v>
                </c:pt>
                <c:pt idx="210">
                  <c:v>40905</c:v>
                </c:pt>
                <c:pt idx="211">
                  <c:v>40906</c:v>
                </c:pt>
                <c:pt idx="212">
                  <c:v>40907</c:v>
                </c:pt>
                <c:pt idx="213">
                  <c:v>40908</c:v>
                </c:pt>
                <c:pt idx="214">
                  <c:v>40912</c:v>
                </c:pt>
                <c:pt idx="215">
                  <c:v>40913</c:v>
                </c:pt>
                <c:pt idx="216">
                  <c:v>40914</c:v>
                </c:pt>
                <c:pt idx="217">
                  <c:v>40917</c:v>
                </c:pt>
                <c:pt idx="218">
                  <c:v>40918</c:v>
                </c:pt>
                <c:pt idx="219">
                  <c:v>40919</c:v>
                </c:pt>
                <c:pt idx="220">
                  <c:v>40920</c:v>
                </c:pt>
                <c:pt idx="221">
                  <c:v>40921</c:v>
                </c:pt>
                <c:pt idx="222">
                  <c:v>40924</c:v>
                </c:pt>
                <c:pt idx="223">
                  <c:v>40925</c:v>
                </c:pt>
                <c:pt idx="224">
                  <c:v>40926</c:v>
                </c:pt>
                <c:pt idx="225">
                  <c:v>40928</c:v>
                </c:pt>
                <c:pt idx="226">
                  <c:v>40937</c:v>
                </c:pt>
                <c:pt idx="227">
                  <c:v>40938</c:v>
                </c:pt>
                <c:pt idx="228">
                  <c:v>40939</c:v>
                </c:pt>
                <c:pt idx="229">
                  <c:v>40940</c:v>
                </c:pt>
                <c:pt idx="230">
                  <c:v>40941</c:v>
                </c:pt>
                <c:pt idx="231">
                  <c:v>40942</c:v>
                </c:pt>
                <c:pt idx="232">
                  <c:v>40945</c:v>
                </c:pt>
                <c:pt idx="233">
                  <c:v>40946</c:v>
                </c:pt>
                <c:pt idx="234">
                  <c:v>40947</c:v>
                </c:pt>
                <c:pt idx="235">
                  <c:v>40948</c:v>
                </c:pt>
                <c:pt idx="236">
                  <c:v>40949</c:v>
                </c:pt>
                <c:pt idx="237">
                  <c:v>40952</c:v>
                </c:pt>
                <c:pt idx="238">
                  <c:v>40953</c:v>
                </c:pt>
                <c:pt idx="239">
                  <c:v>40954</c:v>
                </c:pt>
                <c:pt idx="240">
                  <c:v>40955</c:v>
                </c:pt>
                <c:pt idx="241">
                  <c:v>40956</c:v>
                </c:pt>
                <c:pt idx="242">
                  <c:v>40959</c:v>
                </c:pt>
                <c:pt idx="243">
                  <c:v>40960</c:v>
                </c:pt>
                <c:pt idx="244">
                  <c:v>40961</c:v>
                </c:pt>
                <c:pt idx="245">
                  <c:v>40962</c:v>
                </c:pt>
                <c:pt idx="246">
                  <c:v>40963</c:v>
                </c:pt>
                <c:pt idx="247">
                  <c:v>40966</c:v>
                </c:pt>
                <c:pt idx="248">
                  <c:v>40967</c:v>
                </c:pt>
                <c:pt idx="249">
                  <c:v>40968</c:v>
                </c:pt>
                <c:pt idx="250">
                  <c:v>40969</c:v>
                </c:pt>
                <c:pt idx="251">
                  <c:v>40970</c:v>
                </c:pt>
                <c:pt idx="252">
                  <c:v>40973</c:v>
                </c:pt>
                <c:pt idx="253">
                  <c:v>40974</c:v>
                </c:pt>
                <c:pt idx="254">
                  <c:v>40975</c:v>
                </c:pt>
                <c:pt idx="255">
                  <c:v>40976</c:v>
                </c:pt>
                <c:pt idx="256">
                  <c:v>40977</c:v>
                </c:pt>
                <c:pt idx="257">
                  <c:v>40980</c:v>
                </c:pt>
                <c:pt idx="258">
                  <c:v>40981</c:v>
                </c:pt>
                <c:pt idx="259">
                  <c:v>40982</c:v>
                </c:pt>
                <c:pt idx="260">
                  <c:v>40983</c:v>
                </c:pt>
                <c:pt idx="261">
                  <c:v>40984</c:v>
                </c:pt>
                <c:pt idx="262">
                  <c:v>40987</c:v>
                </c:pt>
                <c:pt idx="263">
                  <c:v>40988</c:v>
                </c:pt>
                <c:pt idx="264">
                  <c:v>40989</c:v>
                </c:pt>
                <c:pt idx="265">
                  <c:v>40990</c:v>
                </c:pt>
                <c:pt idx="266">
                  <c:v>40991</c:v>
                </c:pt>
                <c:pt idx="267">
                  <c:v>40994</c:v>
                </c:pt>
                <c:pt idx="268">
                  <c:v>40995</c:v>
                </c:pt>
                <c:pt idx="269">
                  <c:v>40996</c:v>
                </c:pt>
                <c:pt idx="270">
                  <c:v>40997</c:v>
                </c:pt>
                <c:pt idx="271">
                  <c:v>40998</c:v>
                </c:pt>
                <c:pt idx="272">
                  <c:v>40999</c:v>
                </c:pt>
                <c:pt idx="273">
                  <c:v>41000</c:v>
                </c:pt>
                <c:pt idx="274">
                  <c:v>41004</c:v>
                </c:pt>
                <c:pt idx="275">
                  <c:v>41005</c:v>
                </c:pt>
                <c:pt idx="276">
                  <c:v>41008</c:v>
                </c:pt>
                <c:pt idx="277">
                  <c:v>41009</c:v>
                </c:pt>
                <c:pt idx="278">
                  <c:v>41010</c:v>
                </c:pt>
                <c:pt idx="279">
                  <c:v>41011</c:v>
                </c:pt>
                <c:pt idx="280">
                  <c:v>41012</c:v>
                </c:pt>
                <c:pt idx="281">
                  <c:v>41015</c:v>
                </c:pt>
                <c:pt idx="282">
                  <c:v>41016</c:v>
                </c:pt>
                <c:pt idx="283">
                  <c:v>41017</c:v>
                </c:pt>
                <c:pt idx="284">
                  <c:v>41018</c:v>
                </c:pt>
                <c:pt idx="285">
                  <c:v>41019</c:v>
                </c:pt>
                <c:pt idx="286">
                  <c:v>41022</c:v>
                </c:pt>
                <c:pt idx="287">
                  <c:v>41023</c:v>
                </c:pt>
                <c:pt idx="288">
                  <c:v>41024</c:v>
                </c:pt>
                <c:pt idx="289">
                  <c:v>41025</c:v>
                </c:pt>
                <c:pt idx="290">
                  <c:v>41026</c:v>
                </c:pt>
                <c:pt idx="291">
                  <c:v>41027</c:v>
                </c:pt>
                <c:pt idx="292">
                  <c:v>41031</c:v>
                </c:pt>
                <c:pt idx="293">
                  <c:v>41032</c:v>
                </c:pt>
                <c:pt idx="294">
                  <c:v>41033</c:v>
                </c:pt>
                <c:pt idx="295">
                  <c:v>41036</c:v>
                </c:pt>
                <c:pt idx="296">
                  <c:v>41037</c:v>
                </c:pt>
                <c:pt idx="297">
                  <c:v>41038</c:v>
                </c:pt>
                <c:pt idx="298">
                  <c:v>41039</c:v>
                </c:pt>
                <c:pt idx="299">
                  <c:v>41040</c:v>
                </c:pt>
                <c:pt idx="300">
                  <c:v>41043</c:v>
                </c:pt>
                <c:pt idx="301">
                  <c:v>41044</c:v>
                </c:pt>
                <c:pt idx="302">
                  <c:v>41045</c:v>
                </c:pt>
                <c:pt idx="303">
                  <c:v>41046</c:v>
                </c:pt>
                <c:pt idx="304">
                  <c:v>41047</c:v>
                </c:pt>
                <c:pt idx="305">
                  <c:v>41050</c:v>
                </c:pt>
                <c:pt idx="306">
                  <c:v>41051</c:v>
                </c:pt>
                <c:pt idx="307">
                  <c:v>41052</c:v>
                </c:pt>
                <c:pt idx="308">
                  <c:v>41053</c:v>
                </c:pt>
                <c:pt idx="309">
                  <c:v>41054</c:v>
                </c:pt>
                <c:pt idx="310">
                  <c:v>41057</c:v>
                </c:pt>
                <c:pt idx="311">
                  <c:v>41058</c:v>
                </c:pt>
                <c:pt idx="312">
                  <c:v>41059</c:v>
                </c:pt>
                <c:pt idx="313">
                  <c:v>41060</c:v>
                </c:pt>
                <c:pt idx="314">
                  <c:v>41061</c:v>
                </c:pt>
                <c:pt idx="315">
                  <c:v>41064</c:v>
                </c:pt>
                <c:pt idx="316">
                  <c:v>41065</c:v>
                </c:pt>
                <c:pt idx="317">
                  <c:v>41066</c:v>
                </c:pt>
                <c:pt idx="318">
                  <c:v>41067</c:v>
                </c:pt>
                <c:pt idx="319">
                  <c:v>41068</c:v>
                </c:pt>
                <c:pt idx="320">
                  <c:v>41071</c:v>
                </c:pt>
                <c:pt idx="321">
                  <c:v>41072</c:v>
                </c:pt>
                <c:pt idx="322">
                  <c:v>41073</c:v>
                </c:pt>
                <c:pt idx="323">
                  <c:v>41074</c:v>
                </c:pt>
                <c:pt idx="324">
                  <c:v>41075</c:v>
                </c:pt>
                <c:pt idx="325">
                  <c:v>41078</c:v>
                </c:pt>
                <c:pt idx="326">
                  <c:v>41079</c:v>
                </c:pt>
                <c:pt idx="327">
                  <c:v>41080</c:v>
                </c:pt>
                <c:pt idx="328">
                  <c:v>41081</c:v>
                </c:pt>
                <c:pt idx="329">
                  <c:v>41085</c:v>
                </c:pt>
                <c:pt idx="330">
                  <c:v>41086</c:v>
                </c:pt>
                <c:pt idx="331">
                  <c:v>41087</c:v>
                </c:pt>
                <c:pt idx="332">
                  <c:v>41088</c:v>
                </c:pt>
                <c:pt idx="333">
                  <c:v>41089</c:v>
                </c:pt>
                <c:pt idx="334">
                  <c:v>41092</c:v>
                </c:pt>
                <c:pt idx="335">
                  <c:v>41093</c:v>
                </c:pt>
                <c:pt idx="336">
                  <c:v>41094</c:v>
                </c:pt>
                <c:pt idx="337">
                  <c:v>41095</c:v>
                </c:pt>
                <c:pt idx="338">
                  <c:v>41096</c:v>
                </c:pt>
                <c:pt idx="339">
                  <c:v>41099</c:v>
                </c:pt>
                <c:pt idx="340">
                  <c:v>41100</c:v>
                </c:pt>
                <c:pt idx="341">
                  <c:v>41101</c:v>
                </c:pt>
                <c:pt idx="342">
                  <c:v>41102</c:v>
                </c:pt>
                <c:pt idx="343">
                  <c:v>41103</c:v>
                </c:pt>
                <c:pt idx="344">
                  <c:v>41106</c:v>
                </c:pt>
                <c:pt idx="345">
                  <c:v>41107</c:v>
                </c:pt>
                <c:pt idx="346">
                  <c:v>41108</c:v>
                </c:pt>
                <c:pt idx="347">
                  <c:v>41109</c:v>
                </c:pt>
                <c:pt idx="348">
                  <c:v>41110</c:v>
                </c:pt>
                <c:pt idx="349">
                  <c:v>41113</c:v>
                </c:pt>
                <c:pt idx="350">
                  <c:v>41114</c:v>
                </c:pt>
                <c:pt idx="351">
                  <c:v>41115</c:v>
                </c:pt>
                <c:pt idx="352">
                  <c:v>41116</c:v>
                </c:pt>
                <c:pt idx="353">
                  <c:v>41117</c:v>
                </c:pt>
                <c:pt idx="354">
                  <c:v>41120</c:v>
                </c:pt>
                <c:pt idx="355">
                  <c:v>41121</c:v>
                </c:pt>
                <c:pt idx="356">
                  <c:v>41122</c:v>
                </c:pt>
                <c:pt idx="357">
                  <c:v>41123</c:v>
                </c:pt>
                <c:pt idx="358">
                  <c:v>41124</c:v>
                </c:pt>
                <c:pt idx="359">
                  <c:v>41127</c:v>
                </c:pt>
                <c:pt idx="360">
                  <c:v>41128</c:v>
                </c:pt>
                <c:pt idx="361">
                  <c:v>41129</c:v>
                </c:pt>
                <c:pt idx="362">
                  <c:v>41130</c:v>
                </c:pt>
                <c:pt idx="363">
                  <c:v>41131</c:v>
                </c:pt>
                <c:pt idx="364">
                  <c:v>41134</c:v>
                </c:pt>
                <c:pt idx="365">
                  <c:v>41135</c:v>
                </c:pt>
                <c:pt idx="366">
                  <c:v>41136</c:v>
                </c:pt>
                <c:pt idx="367">
                  <c:v>41137</c:v>
                </c:pt>
                <c:pt idx="368">
                  <c:v>41138</c:v>
                </c:pt>
                <c:pt idx="369">
                  <c:v>41141</c:v>
                </c:pt>
                <c:pt idx="370">
                  <c:v>41142</c:v>
                </c:pt>
                <c:pt idx="371">
                  <c:v>41143</c:v>
                </c:pt>
                <c:pt idx="372">
                  <c:v>41144</c:v>
                </c:pt>
                <c:pt idx="373">
                  <c:v>41145</c:v>
                </c:pt>
                <c:pt idx="374">
                  <c:v>41148</c:v>
                </c:pt>
                <c:pt idx="375">
                  <c:v>41149</c:v>
                </c:pt>
                <c:pt idx="376">
                  <c:v>41150</c:v>
                </c:pt>
                <c:pt idx="377">
                  <c:v>41151</c:v>
                </c:pt>
                <c:pt idx="378">
                  <c:v>41152</c:v>
                </c:pt>
                <c:pt idx="379">
                  <c:v>41155</c:v>
                </c:pt>
                <c:pt idx="380">
                  <c:v>41156</c:v>
                </c:pt>
                <c:pt idx="381">
                  <c:v>41157</c:v>
                </c:pt>
                <c:pt idx="382">
                  <c:v>41158</c:v>
                </c:pt>
                <c:pt idx="383">
                  <c:v>41159</c:v>
                </c:pt>
                <c:pt idx="384">
                  <c:v>41162</c:v>
                </c:pt>
                <c:pt idx="385">
                  <c:v>41163</c:v>
                </c:pt>
                <c:pt idx="386">
                  <c:v>41164</c:v>
                </c:pt>
                <c:pt idx="387">
                  <c:v>41165</c:v>
                </c:pt>
                <c:pt idx="388">
                  <c:v>41166</c:v>
                </c:pt>
                <c:pt idx="389">
                  <c:v>41169</c:v>
                </c:pt>
                <c:pt idx="390">
                  <c:v>41170</c:v>
                </c:pt>
                <c:pt idx="391">
                  <c:v>41171</c:v>
                </c:pt>
                <c:pt idx="392">
                  <c:v>41172</c:v>
                </c:pt>
                <c:pt idx="393">
                  <c:v>41173</c:v>
                </c:pt>
                <c:pt idx="394">
                  <c:v>41176</c:v>
                </c:pt>
                <c:pt idx="395">
                  <c:v>41177</c:v>
                </c:pt>
                <c:pt idx="396">
                  <c:v>41178</c:v>
                </c:pt>
                <c:pt idx="397">
                  <c:v>41179</c:v>
                </c:pt>
                <c:pt idx="398">
                  <c:v>41180</c:v>
                </c:pt>
                <c:pt idx="399">
                  <c:v>41181</c:v>
                </c:pt>
                <c:pt idx="400">
                  <c:v>41190</c:v>
                </c:pt>
                <c:pt idx="401">
                  <c:v>41191</c:v>
                </c:pt>
                <c:pt idx="402">
                  <c:v>41192</c:v>
                </c:pt>
                <c:pt idx="403">
                  <c:v>41193</c:v>
                </c:pt>
                <c:pt idx="404">
                  <c:v>41194</c:v>
                </c:pt>
                <c:pt idx="405">
                  <c:v>41197</c:v>
                </c:pt>
                <c:pt idx="406">
                  <c:v>41198</c:v>
                </c:pt>
                <c:pt idx="407">
                  <c:v>41199</c:v>
                </c:pt>
                <c:pt idx="408">
                  <c:v>41200</c:v>
                </c:pt>
                <c:pt idx="409">
                  <c:v>41201</c:v>
                </c:pt>
                <c:pt idx="410">
                  <c:v>41204</c:v>
                </c:pt>
                <c:pt idx="411">
                  <c:v>41205</c:v>
                </c:pt>
                <c:pt idx="412">
                  <c:v>41206</c:v>
                </c:pt>
                <c:pt idx="413">
                  <c:v>41207</c:v>
                </c:pt>
                <c:pt idx="414">
                  <c:v>41208</c:v>
                </c:pt>
                <c:pt idx="415">
                  <c:v>41211</c:v>
                </c:pt>
                <c:pt idx="416">
                  <c:v>41212</c:v>
                </c:pt>
                <c:pt idx="417">
                  <c:v>41213</c:v>
                </c:pt>
                <c:pt idx="418">
                  <c:v>41214</c:v>
                </c:pt>
                <c:pt idx="419">
                  <c:v>41215</c:v>
                </c:pt>
                <c:pt idx="420">
                  <c:v>41218</c:v>
                </c:pt>
                <c:pt idx="421">
                  <c:v>41219</c:v>
                </c:pt>
                <c:pt idx="422">
                  <c:v>41220</c:v>
                </c:pt>
                <c:pt idx="423">
                  <c:v>41221</c:v>
                </c:pt>
                <c:pt idx="424">
                  <c:v>41222</c:v>
                </c:pt>
                <c:pt idx="425">
                  <c:v>41225</c:v>
                </c:pt>
                <c:pt idx="426">
                  <c:v>41226</c:v>
                </c:pt>
                <c:pt idx="427">
                  <c:v>41227</c:v>
                </c:pt>
                <c:pt idx="428">
                  <c:v>41228</c:v>
                </c:pt>
                <c:pt idx="429">
                  <c:v>41229</c:v>
                </c:pt>
                <c:pt idx="430">
                  <c:v>41232</c:v>
                </c:pt>
                <c:pt idx="431">
                  <c:v>41233</c:v>
                </c:pt>
                <c:pt idx="432">
                  <c:v>41234</c:v>
                </c:pt>
                <c:pt idx="433">
                  <c:v>41235</c:v>
                </c:pt>
                <c:pt idx="434">
                  <c:v>41236</c:v>
                </c:pt>
                <c:pt idx="435">
                  <c:v>41239</c:v>
                </c:pt>
                <c:pt idx="436">
                  <c:v>41240</c:v>
                </c:pt>
                <c:pt idx="437">
                  <c:v>41241</c:v>
                </c:pt>
                <c:pt idx="438">
                  <c:v>41242</c:v>
                </c:pt>
                <c:pt idx="439">
                  <c:v>41243</c:v>
                </c:pt>
                <c:pt idx="440">
                  <c:v>41246</c:v>
                </c:pt>
                <c:pt idx="441">
                  <c:v>41247</c:v>
                </c:pt>
                <c:pt idx="442">
                  <c:v>41248</c:v>
                </c:pt>
                <c:pt idx="443">
                  <c:v>41249</c:v>
                </c:pt>
                <c:pt idx="444">
                  <c:v>41250</c:v>
                </c:pt>
                <c:pt idx="445">
                  <c:v>41253</c:v>
                </c:pt>
                <c:pt idx="446">
                  <c:v>41254</c:v>
                </c:pt>
                <c:pt idx="447">
                  <c:v>41255</c:v>
                </c:pt>
                <c:pt idx="448">
                  <c:v>41256</c:v>
                </c:pt>
                <c:pt idx="449">
                  <c:v>41257</c:v>
                </c:pt>
                <c:pt idx="450">
                  <c:v>41260</c:v>
                </c:pt>
                <c:pt idx="451">
                  <c:v>41261</c:v>
                </c:pt>
                <c:pt idx="452">
                  <c:v>41262</c:v>
                </c:pt>
                <c:pt idx="453">
                  <c:v>41263</c:v>
                </c:pt>
                <c:pt idx="454">
                  <c:v>41264</c:v>
                </c:pt>
                <c:pt idx="455">
                  <c:v>41267</c:v>
                </c:pt>
                <c:pt idx="456">
                  <c:v>41268</c:v>
                </c:pt>
                <c:pt idx="457">
                  <c:v>41269</c:v>
                </c:pt>
                <c:pt idx="458">
                  <c:v>41270</c:v>
                </c:pt>
                <c:pt idx="459">
                  <c:v>41271</c:v>
                </c:pt>
                <c:pt idx="460">
                  <c:v>41274</c:v>
                </c:pt>
                <c:pt idx="461">
                  <c:v>41278</c:v>
                </c:pt>
                <c:pt idx="462">
                  <c:v>41279</c:v>
                </c:pt>
                <c:pt idx="463">
                  <c:v>41280</c:v>
                </c:pt>
                <c:pt idx="464">
                  <c:v>41281</c:v>
                </c:pt>
                <c:pt idx="465">
                  <c:v>41282</c:v>
                </c:pt>
                <c:pt idx="466">
                  <c:v>41283</c:v>
                </c:pt>
                <c:pt idx="467">
                  <c:v>41284</c:v>
                </c:pt>
                <c:pt idx="468">
                  <c:v>41285</c:v>
                </c:pt>
                <c:pt idx="469">
                  <c:v>41288</c:v>
                </c:pt>
                <c:pt idx="470">
                  <c:v>41289</c:v>
                </c:pt>
                <c:pt idx="471">
                  <c:v>41290</c:v>
                </c:pt>
                <c:pt idx="472">
                  <c:v>41291</c:v>
                </c:pt>
                <c:pt idx="473">
                  <c:v>41292</c:v>
                </c:pt>
                <c:pt idx="474">
                  <c:v>41295</c:v>
                </c:pt>
                <c:pt idx="475">
                  <c:v>41296</c:v>
                </c:pt>
                <c:pt idx="476">
                  <c:v>41297</c:v>
                </c:pt>
                <c:pt idx="477">
                  <c:v>41298</c:v>
                </c:pt>
                <c:pt idx="478">
                  <c:v>41299</c:v>
                </c:pt>
                <c:pt idx="479">
                  <c:v>41302</c:v>
                </c:pt>
                <c:pt idx="480">
                  <c:v>41303</c:v>
                </c:pt>
                <c:pt idx="481">
                  <c:v>41304</c:v>
                </c:pt>
                <c:pt idx="482">
                  <c:v>41305</c:v>
                </c:pt>
                <c:pt idx="483">
                  <c:v>41306</c:v>
                </c:pt>
                <c:pt idx="484">
                  <c:v>41309</c:v>
                </c:pt>
                <c:pt idx="485">
                  <c:v>41310</c:v>
                </c:pt>
                <c:pt idx="486">
                  <c:v>41311</c:v>
                </c:pt>
                <c:pt idx="487">
                  <c:v>41312</c:v>
                </c:pt>
                <c:pt idx="488">
                  <c:v>41313</c:v>
                </c:pt>
                <c:pt idx="489">
                  <c:v>41321</c:v>
                </c:pt>
                <c:pt idx="490">
                  <c:v>41322</c:v>
                </c:pt>
                <c:pt idx="491">
                  <c:v>41323</c:v>
                </c:pt>
                <c:pt idx="492">
                  <c:v>41324</c:v>
                </c:pt>
                <c:pt idx="493">
                  <c:v>41325</c:v>
                </c:pt>
                <c:pt idx="494">
                  <c:v>41326</c:v>
                </c:pt>
                <c:pt idx="495">
                  <c:v>41327</c:v>
                </c:pt>
                <c:pt idx="496">
                  <c:v>41330</c:v>
                </c:pt>
                <c:pt idx="497">
                  <c:v>41331</c:v>
                </c:pt>
                <c:pt idx="498">
                  <c:v>41332</c:v>
                </c:pt>
                <c:pt idx="499">
                  <c:v>41333</c:v>
                </c:pt>
                <c:pt idx="500">
                  <c:v>41334</c:v>
                </c:pt>
                <c:pt idx="501">
                  <c:v>41337</c:v>
                </c:pt>
                <c:pt idx="502">
                  <c:v>41338</c:v>
                </c:pt>
                <c:pt idx="503">
                  <c:v>41339</c:v>
                </c:pt>
                <c:pt idx="504">
                  <c:v>41340</c:v>
                </c:pt>
                <c:pt idx="505">
                  <c:v>41341</c:v>
                </c:pt>
                <c:pt idx="506">
                  <c:v>41344</c:v>
                </c:pt>
                <c:pt idx="507">
                  <c:v>41345</c:v>
                </c:pt>
                <c:pt idx="508">
                  <c:v>41346</c:v>
                </c:pt>
                <c:pt idx="509">
                  <c:v>41347</c:v>
                </c:pt>
                <c:pt idx="510">
                  <c:v>41348</c:v>
                </c:pt>
                <c:pt idx="511">
                  <c:v>41351</c:v>
                </c:pt>
                <c:pt idx="512">
                  <c:v>41352</c:v>
                </c:pt>
                <c:pt idx="513">
                  <c:v>41353</c:v>
                </c:pt>
                <c:pt idx="514">
                  <c:v>41354</c:v>
                </c:pt>
                <c:pt idx="515">
                  <c:v>41355</c:v>
                </c:pt>
                <c:pt idx="516">
                  <c:v>41358</c:v>
                </c:pt>
                <c:pt idx="517">
                  <c:v>41359</c:v>
                </c:pt>
                <c:pt idx="518">
                  <c:v>41360</c:v>
                </c:pt>
                <c:pt idx="519">
                  <c:v>41361</c:v>
                </c:pt>
                <c:pt idx="520">
                  <c:v>41362</c:v>
                </c:pt>
                <c:pt idx="521">
                  <c:v>41365</c:v>
                </c:pt>
                <c:pt idx="522">
                  <c:v>41366</c:v>
                </c:pt>
                <c:pt idx="523">
                  <c:v>41367</c:v>
                </c:pt>
                <c:pt idx="524">
                  <c:v>41371</c:v>
                </c:pt>
                <c:pt idx="525">
                  <c:v>41372</c:v>
                </c:pt>
                <c:pt idx="526">
                  <c:v>41373</c:v>
                </c:pt>
                <c:pt idx="527">
                  <c:v>41374</c:v>
                </c:pt>
                <c:pt idx="528">
                  <c:v>41375</c:v>
                </c:pt>
                <c:pt idx="529">
                  <c:v>41376</c:v>
                </c:pt>
                <c:pt idx="530">
                  <c:v>41379</c:v>
                </c:pt>
                <c:pt idx="531">
                  <c:v>41380</c:v>
                </c:pt>
                <c:pt idx="532">
                  <c:v>41381</c:v>
                </c:pt>
                <c:pt idx="533">
                  <c:v>41382</c:v>
                </c:pt>
                <c:pt idx="534">
                  <c:v>41383</c:v>
                </c:pt>
                <c:pt idx="535">
                  <c:v>41386</c:v>
                </c:pt>
                <c:pt idx="536">
                  <c:v>41387</c:v>
                </c:pt>
                <c:pt idx="537">
                  <c:v>41388</c:v>
                </c:pt>
                <c:pt idx="538">
                  <c:v>41389</c:v>
                </c:pt>
                <c:pt idx="539">
                  <c:v>41390</c:v>
                </c:pt>
                <c:pt idx="540">
                  <c:v>41391</c:v>
                </c:pt>
                <c:pt idx="541">
                  <c:v>41392</c:v>
                </c:pt>
                <c:pt idx="542">
                  <c:v>41396</c:v>
                </c:pt>
                <c:pt idx="543">
                  <c:v>41397</c:v>
                </c:pt>
                <c:pt idx="544">
                  <c:v>41400</c:v>
                </c:pt>
                <c:pt idx="545">
                  <c:v>41401</c:v>
                </c:pt>
                <c:pt idx="546">
                  <c:v>41402</c:v>
                </c:pt>
                <c:pt idx="547">
                  <c:v>41403</c:v>
                </c:pt>
                <c:pt idx="548">
                  <c:v>41404</c:v>
                </c:pt>
                <c:pt idx="549">
                  <c:v>41407</c:v>
                </c:pt>
                <c:pt idx="550">
                  <c:v>41408</c:v>
                </c:pt>
                <c:pt idx="551">
                  <c:v>41409</c:v>
                </c:pt>
                <c:pt idx="552">
                  <c:v>41410</c:v>
                </c:pt>
                <c:pt idx="553">
                  <c:v>41411</c:v>
                </c:pt>
                <c:pt idx="554">
                  <c:v>41414</c:v>
                </c:pt>
                <c:pt idx="555">
                  <c:v>41415</c:v>
                </c:pt>
                <c:pt idx="556">
                  <c:v>41416</c:v>
                </c:pt>
                <c:pt idx="557">
                  <c:v>41417</c:v>
                </c:pt>
                <c:pt idx="558">
                  <c:v>41418</c:v>
                </c:pt>
                <c:pt idx="559">
                  <c:v>41421</c:v>
                </c:pt>
                <c:pt idx="560">
                  <c:v>41422</c:v>
                </c:pt>
                <c:pt idx="561">
                  <c:v>41423</c:v>
                </c:pt>
                <c:pt idx="562">
                  <c:v>41424</c:v>
                </c:pt>
                <c:pt idx="563">
                  <c:v>41425</c:v>
                </c:pt>
                <c:pt idx="564">
                  <c:v>41428</c:v>
                </c:pt>
                <c:pt idx="565">
                  <c:v>41429</c:v>
                </c:pt>
                <c:pt idx="566">
                  <c:v>41430</c:v>
                </c:pt>
                <c:pt idx="567">
                  <c:v>41431</c:v>
                </c:pt>
                <c:pt idx="568">
                  <c:v>41432</c:v>
                </c:pt>
                <c:pt idx="569">
                  <c:v>41433</c:v>
                </c:pt>
                <c:pt idx="570">
                  <c:v>41434</c:v>
                </c:pt>
                <c:pt idx="571">
                  <c:v>41438</c:v>
                </c:pt>
                <c:pt idx="572">
                  <c:v>41439</c:v>
                </c:pt>
                <c:pt idx="573">
                  <c:v>41442</c:v>
                </c:pt>
                <c:pt idx="574">
                  <c:v>41443</c:v>
                </c:pt>
                <c:pt idx="575">
                  <c:v>41444</c:v>
                </c:pt>
                <c:pt idx="576">
                  <c:v>41445</c:v>
                </c:pt>
                <c:pt idx="577">
                  <c:v>41446</c:v>
                </c:pt>
                <c:pt idx="578">
                  <c:v>41449</c:v>
                </c:pt>
                <c:pt idx="579">
                  <c:v>41450</c:v>
                </c:pt>
                <c:pt idx="580">
                  <c:v>41451</c:v>
                </c:pt>
                <c:pt idx="581">
                  <c:v>41452</c:v>
                </c:pt>
                <c:pt idx="582">
                  <c:v>41453</c:v>
                </c:pt>
                <c:pt idx="583">
                  <c:v>41456</c:v>
                </c:pt>
                <c:pt idx="584">
                  <c:v>41457</c:v>
                </c:pt>
                <c:pt idx="585">
                  <c:v>41458</c:v>
                </c:pt>
                <c:pt idx="586">
                  <c:v>41459</c:v>
                </c:pt>
                <c:pt idx="587">
                  <c:v>41460</c:v>
                </c:pt>
                <c:pt idx="588">
                  <c:v>41463</c:v>
                </c:pt>
                <c:pt idx="589">
                  <c:v>41464</c:v>
                </c:pt>
                <c:pt idx="590">
                  <c:v>41465</c:v>
                </c:pt>
                <c:pt idx="591">
                  <c:v>41466</c:v>
                </c:pt>
                <c:pt idx="592">
                  <c:v>41467</c:v>
                </c:pt>
                <c:pt idx="593">
                  <c:v>41470</c:v>
                </c:pt>
                <c:pt idx="594">
                  <c:v>41471</c:v>
                </c:pt>
                <c:pt idx="595">
                  <c:v>41472</c:v>
                </c:pt>
                <c:pt idx="596">
                  <c:v>41473</c:v>
                </c:pt>
                <c:pt idx="597">
                  <c:v>41474</c:v>
                </c:pt>
                <c:pt idx="598">
                  <c:v>41477</c:v>
                </c:pt>
                <c:pt idx="599">
                  <c:v>41478</c:v>
                </c:pt>
                <c:pt idx="600">
                  <c:v>41479</c:v>
                </c:pt>
                <c:pt idx="601">
                  <c:v>41480</c:v>
                </c:pt>
                <c:pt idx="602">
                  <c:v>41481</c:v>
                </c:pt>
                <c:pt idx="603">
                  <c:v>41484</c:v>
                </c:pt>
                <c:pt idx="604">
                  <c:v>41485</c:v>
                </c:pt>
                <c:pt idx="605">
                  <c:v>41486</c:v>
                </c:pt>
                <c:pt idx="606">
                  <c:v>41487</c:v>
                </c:pt>
                <c:pt idx="607">
                  <c:v>41488</c:v>
                </c:pt>
                <c:pt idx="608">
                  <c:v>41491</c:v>
                </c:pt>
                <c:pt idx="609">
                  <c:v>41492</c:v>
                </c:pt>
                <c:pt idx="610">
                  <c:v>41493</c:v>
                </c:pt>
                <c:pt idx="611">
                  <c:v>41494</c:v>
                </c:pt>
                <c:pt idx="612">
                  <c:v>41495</c:v>
                </c:pt>
                <c:pt idx="613">
                  <c:v>41498</c:v>
                </c:pt>
                <c:pt idx="614">
                  <c:v>41499</c:v>
                </c:pt>
                <c:pt idx="615">
                  <c:v>41500</c:v>
                </c:pt>
                <c:pt idx="616">
                  <c:v>41501</c:v>
                </c:pt>
                <c:pt idx="617">
                  <c:v>41502</c:v>
                </c:pt>
                <c:pt idx="618">
                  <c:v>41505</c:v>
                </c:pt>
                <c:pt idx="619">
                  <c:v>41506</c:v>
                </c:pt>
                <c:pt idx="620">
                  <c:v>41507</c:v>
                </c:pt>
                <c:pt idx="621">
                  <c:v>41508</c:v>
                </c:pt>
                <c:pt idx="622">
                  <c:v>41509</c:v>
                </c:pt>
                <c:pt idx="623">
                  <c:v>41512</c:v>
                </c:pt>
                <c:pt idx="624">
                  <c:v>41513</c:v>
                </c:pt>
                <c:pt idx="625">
                  <c:v>41514</c:v>
                </c:pt>
                <c:pt idx="626">
                  <c:v>41515</c:v>
                </c:pt>
                <c:pt idx="627">
                  <c:v>41516</c:v>
                </c:pt>
                <c:pt idx="628">
                  <c:v>41519</c:v>
                </c:pt>
                <c:pt idx="629">
                  <c:v>41520</c:v>
                </c:pt>
                <c:pt idx="630">
                  <c:v>41521</c:v>
                </c:pt>
                <c:pt idx="631">
                  <c:v>41522</c:v>
                </c:pt>
                <c:pt idx="632">
                  <c:v>41523</c:v>
                </c:pt>
                <c:pt idx="633">
                  <c:v>41526</c:v>
                </c:pt>
                <c:pt idx="634">
                  <c:v>41527</c:v>
                </c:pt>
                <c:pt idx="635">
                  <c:v>41528</c:v>
                </c:pt>
                <c:pt idx="636">
                  <c:v>41529</c:v>
                </c:pt>
                <c:pt idx="637">
                  <c:v>41530</c:v>
                </c:pt>
                <c:pt idx="638">
                  <c:v>41533</c:v>
                </c:pt>
                <c:pt idx="639">
                  <c:v>41534</c:v>
                </c:pt>
                <c:pt idx="640">
                  <c:v>41535</c:v>
                </c:pt>
                <c:pt idx="641">
                  <c:v>41539</c:v>
                </c:pt>
                <c:pt idx="642">
                  <c:v>41540</c:v>
                </c:pt>
                <c:pt idx="643">
                  <c:v>41541</c:v>
                </c:pt>
                <c:pt idx="644">
                  <c:v>41542</c:v>
                </c:pt>
                <c:pt idx="645">
                  <c:v>41543</c:v>
                </c:pt>
                <c:pt idx="646">
                  <c:v>41544</c:v>
                </c:pt>
                <c:pt idx="647">
                  <c:v>41546</c:v>
                </c:pt>
                <c:pt idx="648">
                  <c:v>41547</c:v>
                </c:pt>
                <c:pt idx="649">
                  <c:v>41555</c:v>
                </c:pt>
                <c:pt idx="650">
                  <c:v>41556</c:v>
                </c:pt>
                <c:pt idx="651">
                  <c:v>41557</c:v>
                </c:pt>
                <c:pt idx="652">
                  <c:v>41558</c:v>
                </c:pt>
                <c:pt idx="653">
                  <c:v>41559</c:v>
                </c:pt>
                <c:pt idx="654">
                  <c:v>41561</c:v>
                </c:pt>
                <c:pt idx="655">
                  <c:v>41562</c:v>
                </c:pt>
                <c:pt idx="656">
                  <c:v>41563</c:v>
                </c:pt>
                <c:pt idx="657">
                  <c:v>41564</c:v>
                </c:pt>
                <c:pt idx="658">
                  <c:v>41565</c:v>
                </c:pt>
                <c:pt idx="659">
                  <c:v>41568</c:v>
                </c:pt>
                <c:pt idx="660">
                  <c:v>41569</c:v>
                </c:pt>
                <c:pt idx="661">
                  <c:v>41570</c:v>
                </c:pt>
                <c:pt idx="662">
                  <c:v>41571</c:v>
                </c:pt>
                <c:pt idx="663">
                  <c:v>41572</c:v>
                </c:pt>
                <c:pt idx="664">
                  <c:v>41575</c:v>
                </c:pt>
                <c:pt idx="665">
                  <c:v>41576</c:v>
                </c:pt>
                <c:pt idx="666">
                  <c:v>41577</c:v>
                </c:pt>
                <c:pt idx="667">
                  <c:v>41578</c:v>
                </c:pt>
                <c:pt idx="668">
                  <c:v>41579</c:v>
                </c:pt>
                <c:pt idx="669">
                  <c:v>41582</c:v>
                </c:pt>
                <c:pt idx="670">
                  <c:v>41583</c:v>
                </c:pt>
                <c:pt idx="671">
                  <c:v>41584</c:v>
                </c:pt>
                <c:pt idx="672">
                  <c:v>41585</c:v>
                </c:pt>
                <c:pt idx="673">
                  <c:v>41586</c:v>
                </c:pt>
                <c:pt idx="674">
                  <c:v>41589</c:v>
                </c:pt>
                <c:pt idx="675">
                  <c:v>41590</c:v>
                </c:pt>
                <c:pt idx="676">
                  <c:v>41591</c:v>
                </c:pt>
                <c:pt idx="677">
                  <c:v>41592</c:v>
                </c:pt>
                <c:pt idx="678">
                  <c:v>41593</c:v>
                </c:pt>
                <c:pt idx="679">
                  <c:v>41596</c:v>
                </c:pt>
                <c:pt idx="680">
                  <c:v>41597</c:v>
                </c:pt>
                <c:pt idx="681">
                  <c:v>41598</c:v>
                </c:pt>
                <c:pt idx="682">
                  <c:v>41599</c:v>
                </c:pt>
                <c:pt idx="683">
                  <c:v>41600</c:v>
                </c:pt>
                <c:pt idx="684">
                  <c:v>41603</c:v>
                </c:pt>
                <c:pt idx="685">
                  <c:v>41604</c:v>
                </c:pt>
                <c:pt idx="686">
                  <c:v>41605</c:v>
                </c:pt>
                <c:pt idx="687">
                  <c:v>41606</c:v>
                </c:pt>
                <c:pt idx="688">
                  <c:v>41607</c:v>
                </c:pt>
                <c:pt idx="689">
                  <c:v>41610</c:v>
                </c:pt>
                <c:pt idx="690">
                  <c:v>41611</c:v>
                </c:pt>
                <c:pt idx="691">
                  <c:v>41612</c:v>
                </c:pt>
                <c:pt idx="692">
                  <c:v>41613</c:v>
                </c:pt>
                <c:pt idx="693">
                  <c:v>41614</c:v>
                </c:pt>
                <c:pt idx="694">
                  <c:v>41617</c:v>
                </c:pt>
                <c:pt idx="695">
                  <c:v>41618</c:v>
                </c:pt>
                <c:pt idx="696">
                  <c:v>41619</c:v>
                </c:pt>
                <c:pt idx="697">
                  <c:v>41620</c:v>
                </c:pt>
                <c:pt idx="698">
                  <c:v>41621</c:v>
                </c:pt>
                <c:pt idx="699">
                  <c:v>41624</c:v>
                </c:pt>
                <c:pt idx="700">
                  <c:v>41625</c:v>
                </c:pt>
                <c:pt idx="701">
                  <c:v>41626</c:v>
                </c:pt>
                <c:pt idx="702">
                  <c:v>41627</c:v>
                </c:pt>
                <c:pt idx="703">
                  <c:v>41628</c:v>
                </c:pt>
                <c:pt idx="704">
                  <c:v>41631</c:v>
                </c:pt>
                <c:pt idx="705">
                  <c:v>41632</c:v>
                </c:pt>
                <c:pt idx="706">
                  <c:v>41633</c:v>
                </c:pt>
                <c:pt idx="707">
                  <c:v>41634</c:v>
                </c:pt>
                <c:pt idx="708">
                  <c:v>41635</c:v>
                </c:pt>
                <c:pt idx="709">
                  <c:v>41638</c:v>
                </c:pt>
                <c:pt idx="710">
                  <c:v>41639</c:v>
                </c:pt>
                <c:pt idx="711">
                  <c:v>41641</c:v>
                </c:pt>
                <c:pt idx="712">
                  <c:v>41642</c:v>
                </c:pt>
                <c:pt idx="713">
                  <c:v>41645</c:v>
                </c:pt>
                <c:pt idx="714">
                  <c:v>41646</c:v>
                </c:pt>
                <c:pt idx="715">
                  <c:v>41647</c:v>
                </c:pt>
                <c:pt idx="716">
                  <c:v>41648</c:v>
                </c:pt>
                <c:pt idx="717">
                  <c:v>41649</c:v>
                </c:pt>
                <c:pt idx="718">
                  <c:v>41652</c:v>
                </c:pt>
                <c:pt idx="719">
                  <c:v>41653</c:v>
                </c:pt>
                <c:pt idx="720">
                  <c:v>41654</c:v>
                </c:pt>
                <c:pt idx="721">
                  <c:v>41655</c:v>
                </c:pt>
                <c:pt idx="722">
                  <c:v>41656</c:v>
                </c:pt>
                <c:pt idx="723">
                  <c:v>41659</c:v>
                </c:pt>
                <c:pt idx="724">
                  <c:v>41660</c:v>
                </c:pt>
                <c:pt idx="725">
                  <c:v>41661</c:v>
                </c:pt>
                <c:pt idx="726">
                  <c:v>41662</c:v>
                </c:pt>
                <c:pt idx="727">
                  <c:v>41663</c:v>
                </c:pt>
                <c:pt idx="728">
                  <c:v>41665</c:v>
                </c:pt>
                <c:pt idx="729">
                  <c:v>41666</c:v>
                </c:pt>
                <c:pt idx="730">
                  <c:v>41667</c:v>
                </c:pt>
                <c:pt idx="731">
                  <c:v>41668</c:v>
                </c:pt>
                <c:pt idx="732">
                  <c:v>41677</c:v>
                </c:pt>
                <c:pt idx="733">
                  <c:v>41678</c:v>
                </c:pt>
                <c:pt idx="734">
                  <c:v>41680</c:v>
                </c:pt>
                <c:pt idx="735">
                  <c:v>41681</c:v>
                </c:pt>
                <c:pt idx="736">
                  <c:v>41682</c:v>
                </c:pt>
                <c:pt idx="737">
                  <c:v>41683</c:v>
                </c:pt>
                <c:pt idx="738">
                  <c:v>41684</c:v>
                </c:pt>
                <c:pt idx="739">
                  <c:v>41687</c:v>
                </c:pt>
                <c:pt idx="740">
                  <c:v>41688</c:v>
                </c:pt>
                <c:pt idx="741">
                  <c:v>41689</c:v>
                </c:pt>
                <c:pt idx="742">
                  <c:v>41690</c:v>
                </c:pt>
                <c:pt idx="743">
                  <c:v>41691</c:v>
                </c:pt>
                <c:pt idx="744">
                  <c:v>41694</c:v>
                </c:pt>
                <c:pt idx="745">
                  <c:v>41695</c:v>
                </c:pt>
                <c:pt idx="746">
                  <c:v>41696</c:v>
                </c:pt>
                <c:pt idx="747">
                  <c:v>41697</c:v>
                </c:pt>
                <c:pt idx="748">
                  <c:v>41698</c:v>
                </c:pt>
                <c:pt idx="749">
                  <c:v>41701</c:v>
                </c:pt>
                <c:pt idx="750">
                  <c:v>41702</c:v>
                </c:pt>
                <c:pt idx="751">
                  <c:v>41703</c:v>
                </c:pt>
                <c:pt idx="752">
                  <c:v>41704</c:v>
                </c:pt>
                <c:pt idx="753">
                  <c:v>41705</c:v>
                </c:pt>
                <c:pt idx="754">
                  <c:v>41708</c:v>
                </c:pt>
                <c:pt idx="755">
                  <c:v>41709</c:v>
                </c:pt>
                <c:pt idx="756">
                  <c:v>41710</c:v>
                </c:pt>
                <c:pt idx="757">
                  <c:v>41711</c:v>
                </c:pt>
                <c:pt idx="758">
                  <c:v>41712</c:v>
                </c:pt>
                <c:pt idx="759">
                  <c:v>41715</c:v>
                </c:pt>
                <c:pt idx="760">
                  <c:v>41716</c:v>
                </c:pt>
                <c:pt idx="761">
                  <c:v>41717</c:v>
                </c:pt>
                <c:pt idx="762">
                  <c:v>41718</c:v>
                </c:pt>
                <c:pt idx="763">
                  <c:v>41719</c:v>
                </c:pt>
                <c:pt idx="764">
                  <c:v>41722</c:v>
                </c:pt>
                <c:pt idx="765">
                  <c:v>41723</c:v>
                </c:pt>
                <c:pt idx="766">
                  <c:v>41724</c:v>
                </c:pt>
                <c:pt idx="767">
                  <c:v>41725</c:v>
                </c:pt>
                <c:pt idx="768">
                  <c:v>41726</c:v>
                </c:pt>
                <c:pt idx="769">
                  <c:v>41729</c:v>
                </c:pt>
                <c:pt idx="770">
                  <c:v>41730</c:v>
                </c:pt>
                <c:pt idx="771">
                  <c:v>41731</c:v>
                </c:pt>
                <c:pt idx="772">
                  <c:v>41732</c:v>
                </c:pt>
                <c:pt idx="773">
                  <c:v>41733</c:v>
                </c:pt>
                <c:pt idx="774">
                  <c:v>41737</c:v>
                </c:pt>
                <c:pt idx="775">
                  <c:v>41738</c:v>
                </c:pt>
                <c:pt idx="776">
                  <c:v>41739</c:v>
                </c:pt>
                <c:pt idx="777">
                  <c:v>41740</c:v>
                </c:pt>
                <c:pt idx="778">
                  <c:v>41743</c:v>
                </c:pt>
                <c:pt idx="779">
                  <c:v>41744</c:v>
                </c:pt>
                <c:pt idx="780">
                  <c:v>41745</c:v>
                </c:pt>
                <c:pt idx="781">
                  <c:v>41746</c:v>
                </c:pt>
                <c:pt idx="782">
                  <c:v>41747</c:v>
                </c:pt>
                <c:pt idx="783">
                  <c:v>41750</c:v>
                </c:pt>
                <c:pt idx="784">
                  <c:v>41751</c:v>
                </c:pt>
                <c:pt idx="785">
                  <c:v>41752</c:v>
                </c:pt>
                <c:pt idx="786">
                  <c:v>41753</c:v>
                </c:pt>
                <c:pt idx="787">
                  <c:v>41754</c:v>
                </c:pt>
                <c:pt idx="788">
                  <c:v>41757</c:v>
                </c:pt>
                <c:pt idx="789">
                  <c:v>41758</c:v>
                </c:pt>
                <c:pt idx="790">
                  <c:v>41759</c:v>
                </c:pt>
                <c:pt idx="791">
                  <c:v>41763</c:v>
                </c:pt>
                <c:pt idx="792">
                  <c:v>41764</c:v>
                </c:pt>
                <c:pt idx="793">
                  <c:v>41765</c:v>
                </c:pt>
                <c:pt idx="794">
                  <c:v>41766</c:v>
                </c:pt>
                <c:pt idx="795">
                  <c:v>41767</c:v>
                </c:pt>
                <c:pt idx="796">
                  <c:v>41768</c:v>
                </c:pt>
                <c:pt idx="797">
                  <c:v>41771</c:v>
                </c:pt>
                <c:pt idx="798">
                  <c:v>41772</c:v>
                </c:pt>
                <c:pt idx="799">
                  <c:v>41773</c:v>
                </c:pt>
                <c:pt idx="800">
                  <c:v>41774</c:v>
                </c:pt>
                <c:pt idx="801">
                  <c:v>41775</c:v>
                </c:pt>
                <c:pt idx="802">
                  <c:v>41778</c:v>
                </c:pt>
                <c:pt idx="803">
                  <c:v>41779</c:v>
                </c:pt>
                <c:pt idx="804">
                  <c:v>41780</c:v>
                </c:pt>
                <c:pt idx="805">
                  <c:v>41781</c:v>
                </c:pt>
                <c:pt idx="806">
                  <c:v>41782</c:v>
                </c:pt>
                <c:pt idx="807">
                  <c:v>41785</c:v>
                </c:pt>
                <c:pt idx="808">
                  <c:v>41786</c:v>
                </c:pt>
                <c:pt idx="809">
                  <c:v>41787</c:v>
                </c:pt>
                <c:pt idx="810">
                  <c:v>41788</c:v>
                </c:pt>
                <c:pt idx="811">
                  <c:v>41789</c:v>
                </c:pt>
                <c:pt idx="812">
                  <c:v>41793</c:v>
                </c:pt>
                <c:pt idx="813">
                  <c:v>41794</c:v>
                </c:pt>
                <c:pt idx="814">
                  <c:v>41795</c:v>
                </c:pt>
                <c:pt idx="815">
                  <c:v>41796</c:v>
                </c:pt>
                <c:pt idx="816">
                  <c:v>41799</c:v>
                </c:pt>
                <c:pt idx="817">
                  <c:v>41800</c:v>
                </c:pt>
                <c:pt idx="818">
                  <c:v>41801</c:v>
                </c:pt>
                <c:pt idx="819">
                  <c:v>41802</c:v>
                </c:pt>
                <c:pt idx="820">
                  <c:v>41803</c:v>
                </c:pt>
                <c:pt idx="821">
                  <c:v>41806</c:v>
                </c:pt>
                <c:pt idx="822">
                  <c:v>41807</c:v>
                </c:pt>
                <c:pt idx="823">
                  <c:v>41808</c:v>
                </c:pt>
                <c:pt idx="824">
                  <c:v>41809</c:v>
                </c:pt>
                <c:pt idx="825">
                  <c:v>41810</c:v>
                </c:pt>
                <c:pt idx="826">
                  <c:v>41813</c:v>
                </c:pt>
                <c:pt idx="827">
                  <c:v>41814</c:v>
                </c:pt>
                <c:pt idx="828">
                  <c:v>41815</c:v>
                </c:pt>
                <c:pt idx="829">
                  <c:v>41816</c:v>
                </c:pt>
                <c:pt idx="830">
                  <c:v>41817</c:v>
                </c:pt>
                <c:pt idx="831">
                  <c:v>41820</c:v>
                </c:pt>
                <c:pt idx="832">
                  <c:v>41821</c:v>
                </c:pt>
                <c:pt idx="833">
                  <c:v>41822</c:v>
                </c:pt>
                <c:pt idx="834">
                  <c:v>41823</c:v>
                </c:pt>
                <c:pt idx="835">
                  <c:v>41824</c:v>
                </c:pt>
                <c:pt idx="836">
                  <c:v>41827</c:v>
                </c:pt>
                <c:pt idx="837">
                  <c:v>41828</c:v>
                </c:pt>
                <c:pt idx="838">
                  <c:v>41829</c:v>
                </c:pt>
                <c:pt idx="839">
                  <c:v>41830</c:v>
                </c:pt>
                <c:pt idx="840">
                  <c:v>41831</c:v>
                </c:pt>
                <c:pt idx="841">
                  <c:v>41834</c:v>
                </c:pt>
                <c:pt idx="842">
                  <c:v>41835</c:v>
                </c:pt>
                <c:pt idx="843">
                  <c:v>41836</c:v>
                </c:pt>
                <c:pt idx="844">
                  <c:v>41837</c:v>
                </c:pt>
                <c:pt idx="845">
                  <c:v>41838</c:v>
                </c:pt>
                <c:pt idx="846">
                  <c:v>41841</c:v>
                </c:pt>
                <c:pt idx="847">
                  <c:v>41842</c:v>
                </c:pt>
                <c:pt idx="848">
                  <c:v>41843</c:v>
                </c:pt>
                <c:pt idx="849">
                  <c:v>41844</c:v>
                </c:pt>
                <c:pt idx="850">
                  <c:v>41845</c:v>
                </c:pt>
                <c:pt idx="851">
                  <c:v>41848</c:v>
                </c:pt>
                <c:pt idx="852">
                  <c:v>41849</c:v>
                </c:pt>
                <c:pt idx="853">
                  <c:v>41850</c:v>
                </c:pt>
                <c:pt idx="854">
                  <c:v>41851</c:v>
                </c:pt>
                <c:pt idx="855">
                  <c:v>41852</c:v>
                </c:pt>
                <c:pt idx="856">
                  <c:v>41855</c:v>
                </c:pt>
                <c:pt idx="857">
                  <c:v>41856</c:v>
                </c:pt>
                <c:pt idx="858">
                  <c:v>41857</c:v>
                </c:pt>
                <c:pt idx="859">
                  <c:v>41858</c:v>
                </c:pt>
                <c:pt idx="860">
                  <c:v>41859</c:v>
                </c:pt>
                <c:pt idx="861">
                  <c:v>41862</c:v>
                </c:pt>
                <c:pt idx="862">
                  <c:v>41863</c:v>
                </c:pt>
                <c:pt idx="863">
                  <c:v>41864</c:v>
                </c:pt>
                <c:pt idx="864">
                  <c:v>41865</c:v>
                </c:pt>
                <c:pt idx="865">
                  <c:v>41866</c:v>
                </c:pt>
                <c:pt idx="866">
                  <c:v>41869</c:v>
                </c:pt>
                <c:pt idx="867">
                  <c:v>41870</c:v>
                </c:pt>
                <c:pt idx="868">
                  <c:v>41871</c:v>
                </c:pt>
                <c:pt idx="869">
                  <c:v>41872</c:v>
                </c:pt>
                <c:pt idx="870">
                  <c:v>41873</c:v>
                </c:pt>
                <c:pt idx="871">
                  <c:v>41876</c:v>
                </c:pt>
                <c:pt idx="872">
                  <c:v>41877</c:v>
                </c:pt>
                <c:pt idx="873">
                  <c:v>41878</c:v>
                </c:pt>
                <c:pt idx="874">
                  <c:v>41879</c:v>
                </c:pt>
                <c:pt idx="875">
                  <c:v>41880</c:v>
                </c:pt>
                <c:pt idx="876">
                  <c:v>41883</c:v>
                </c:pt>
                <c:pt idx="877">
                  <c:v>41884</c:v>
                </c:pt>
                <c:pt idx="878">
                  <c:v>41885</c:v>
                </c:pt>
                <c:pt idx="879">
                  <c:v>41886</c:v>
                </c:pt>
                <c:pt idx="880">
                  <c:v>41887</c:v>
                </c:pt>
                <c:pt idx="881">
                  <c:v>41891</c:v>
                </c:pt>
                <c:pt idx="882">
                  <c:v>41892</c:v>
                </c:pt>
                <c:pt idx="883">
                  <c:v>41893</c:v>
                </c:pt>
                <c:pt idx="884">
                  <c:v>41894</c:v>
                </c:pt>
                <c:pt idx="885">
                  <c:v>41897</c:v>
                </c:pt>
                <c:pt idx="886">
                  <c:v>41898</c:v>
                </c:pt>
                <c:pt idx="887">
                  <c:v>41899</c:v>
                </c:pt>
                <c:pt idx="888">
                  <c:v>41900</c:v>
                </c:pt>
                <c:pt idx="889">
                  <c:v>41901</c:v>
                </c:pt>
                <c:pt idx="890">
                  <c:v>41904</c:v>
                </c:pt>
                <c:pt idx="891">
                  <c:v>41905</c:v>
                </c:pt>
                <c:pt idx="892">
                  <c:v>41906</c:v>
                </c:pt>
                <c:pt idx="893">
                  <c:v>41907</c:v>
                </c:pt>
                <c:pt idx="894">
                  <c:v>41908</c:v>
                </c:pt>
                <c:pt idx="895">
                  <c:v>41910</c:v>
                </c:pt>
                <c:pt idx="896">
                  <c:v>41911</c:v>
                </c:pt>
                <c:pt idx="897">
                  <c:v>41912</c:v>
                </c:pt>
                <c:pt idx="898">
                  <c:v>41920</c:v>
                </c:pt>
                <c:pt idx="899">
                  <c:v>41921</c:v>
                </c:pt>
                <c:pt idx="900">
                  <c:v>41922</c:v>
                </c:pt>
                <c:pt idx="901">
                  <c:v>41923</c:v>
                </c:pt>
                <c:pt idx="902">
                  <c:v>41925</c:v>
                </c:pt>
                <c:pt idx="903">
                  <c:v>41926</c:v>
                </c:pt>
                <c:pt idx="904">
                  <c:v>41927</c:v>
                </c:pt>
                <c:pt idx="905">
                  <c:v>41928</c:v>
                </c:pt>
                <c:pt idx="906">
                  <c:v>41929</c:v>
                </c:pt>
                <c:pt idx="907">
                  <c:v>41932</c:v>
                </c:pt>
                <c:pt idx="908">
                  <c:v>41933</c:v>
                </c:pt>
                <c:pt idx="909">
                  <c:v>41934</c:v>
                </c:pt>
                <c:pt idx="910">
                  <c:v>41935</c:v>
                </c:pt>
                <c:pt idx="911">
                  <c:v>41936</c:v>
                </c:pt>
                <c:pt idx="912">
                  <c:v>41939</c:v>
                </c:pt>
                <c:pt idx="913">
                  <c:v>41940</c:v>
                </c:pt>
                <c:pt idx="914">
                  <c:v>41941</c:v>
                </c:pt>
                <c:pt idx="915">
                  <c:v>41942</c:v>
                </c:pt>
                <c:pt idx="916">
                  <c:v>41943</c:v>
                </c:pt>
                <c:pt idx="917">
                  <c:v>41946</c:v>
                </c:pt>
                <c:pt idx="918">
                  <c:v>41947</c:v>
                </c:pt>
                <c:pt idx="919">
                  <c:v>41948</c:v>
                </c:pt>
                <c:pt idx="920">
                  <c:v>41949</c:v>
                </c:pt>
                <c:pt idx="921">
                  <c:v>41950</c:v>
                </c:pt>
                <c:pt idx="922">
                  <c:v>41953</c:v>
                </c:pt>
                <c:pt idx="923">
                  <c:v>41954</c:v>
                </c:pt>
                <c:pt idx="924">
                  <c:v>41955</c:v>
                </c:pt>
                <c:pt idx="925">
                  <c:v>41956</c:v>
                </c:pt>
                <c:pt idx="926">
                  <c:v>41957</c:v>
                </c:pt>
                <c:pt idx="927">
                  <c:v>41960</c:v>
                </c:pt>
                <c:pt idx="928">
                  <c:v>41961</c:v>
                </c:pt>
                <c:pt idx="929">
                  <c:v>41962</c:v>
                </c:pt>
                <c:pt idx="930">
                  <c:v>41963</c:v>
                </c:pt>
                <c:pt idx="931">
                  <c:v>41964</c:v>
                </c:pt>
                <c:pt idx="932">
                  <c:v>41967</c:v>
                </c:pt>
                <c:pt idx="933">
                  <c:v>41968</c:v>
                </c:pt>
                <c:pt idx="934">
                  <c:v>41969</c:v>
                </c:pt>
                <c:pt idx="935">
                  <c:v>41970</c:v>
                </c:pt>
                <c:pt idx="936">
                  <c:v>41971</c:v>
                </c:pt>
                <c:pt idx="937">
                  <c:v>41974</c:v>
                </c:pt>
                <c:pt idx="938">
                  <c:v>41975</c:v>
                </c:pt>
                <c:pt idx="939">
                  <c:v>41976</c:v>
                </c:pt>
                <c:pt idx="940">
                  <c:v>41977</c:v>
                </c:pt>
                <c:pt idx="941">
                  <c:v>41978</c:v>
                </c:pt>
                <c:pt idx="942">
                  <c:v>41981</c:v>
                </c:pt>
                <c:pt idx="943">
                  <c:v>41982</c:v>
                </c:pt>
                <c:pt idx="944">
                  <c:v>41983</c:v>
                </c:pt>
                <c:pt idx="945">
                  <c:v>41984</c:v>
                </c:pt>
                <c:pt idx="946">
                  <c:v>41985</c:v>
                </c:pt>
                <c:pt idx="947">
                  <c:v>41988</c:v>
                </c:pt>
                <c:pt idx="948">
                  <c:v>41989</c:v>
                </c:pt>
                <c:pt idx="949">
                  <c:v>41990</c:v>
                </c:pt>
                <c:pt idx="950">
                  <c:v>41991</c:v>
                </c:pt>
                <c:pt idx="951">
                  <c:v>41992</c:v>
                </c:pt>
                <c:pt idx="952">
                  <c:v>41995</c:v>
                </c:pt>
                <c:pt idx="953">
                  <c:v>41996</c:v>
                </c:pt>
                <c:pt idx="954">
                  <c:v>41997</c:v>
                </c:pt>
                <c:pt idx="955">
                  <c:v>41998</c:v>
                </c:pt>
                <c:pt idx="956">
                  <c:v>41999</c:v>
                </c:pt>
                <c:pt idx="957">
                  <c:v>42002</c:v>
                </c:pt>
                <c:pt idx="958">
                  <c:v>42003</c:v>
                </c:pt>
                <c:pt idx="959">
                  <c:v>42004</c:v>
                </c:pt>
                <c:pt idx="960">
                  <c:v>42008</c:v>
                </c:pt>
                <c:pt idx="961">
                  <c:v>42009</c:v>
                </c:pt>
                <c:pt idx="962">
                  <c:v>42010</c:v>
                </c:pt>
                <c:pt idx="963">
                  <c:v>42011</c:v>
                </c:pt>
                <c:pt idx="964">
                  <c:v>42012</c:v>
                </c:pt>
                <c:pt idx="965">
                  <c:v>42013</c:v>
                </c:pt>
                <c:pt idx="966">
                  <c:v>42016</c:v>
                </c:pt>
                <c:pt idx="967">
                  <c:v>42017</c:v>
                </c:pt>
                <c:pt idx="968">
                  <c:v>42018</c:v>
                </c:pt>
                <c:pt idx="969">
                  <c:v>42019</c:v>
                </c:pt>
                <c:pt idx="970">
                  <c:v>42020</c:v>
                </c:pt>
                <c:pt idx="971">
                  <c:v>42023</c:v>
                </c:pt>
                <c:pt idx="972">
                  <c:v>42024</c:v>
                </c:pt>
                <c:pt idx="973">
                  <c:v>42025</c:v>
                </c:pt>
                <c:pt idx="974">
                  <c:v>42026</c:v>
                </c:pt>
                <c:pt idx="975">
                  <c:v>42027</c:v>
                </c:pt>
                <c:pt idx="976">
                  <c:v>42030</c:v>
                </c:pt>
                <c:pt idx="977">
                  <c:v>42031</c:v>
                </c:pt>
                <c:pt idx="978">
                  <c:v>42032</c:v>
                </c:pt>
                <c:pt idx="979">
                  <c:v>42033</c:v>
                </c:pt>
                <c:pt idx="980">
                  <c:v>42034</c:v>
                </c:pt>
                <c:pt idx="981">
                  <c:v>42037</c:v>
                </c:pt>
                <c:pt idx="982">
                  <c:v>42038</c:v>
                </c:pt>
                <c:pt idx="983">
                  <c:v>42039</c:v>
                </c:pt>
                <c:pt idx="984">
                  <c:v>42040</c:v>
                </c:pt>
                <c:pt idx="985">
                  <c:v>42041</c:v>
                </c:pt>
                <c:pt idx="986">
                  <c:v>42044</c:v>
                </c:pt>
                <c:pt idx="987">
                  <c:v>42045</c:v>
                </c:pt>
                <c:pt idx="988">
                  <c:v>42046</c:v>
                </c:pt>
                <c:pt idx="989">
                  <c:v>42047</c:v>
                </c:pt>
                <c:pt idx="990">
                  <c:v>42048</c:v>
                </c:pt>
                <c:pt idx="991">
                  <c:v>42050</c:v>
                </c:pt>
                <c:pt idx="992">
                  <c:v>42051</c:v>
                </c:pt>
                <c:pt idx="993">
                  <c:v>42060</c:v>
                </c:pt>
                <c:pt idx="994">
                  <c:v>42061</c:v>
                </c:pt>
                <c:pt idx="995">
                  <c:v>42062</c:v>
                </c:pt>
                <c:pt idx="996">
                  <c:v>42063</c:v>
                </c:pt>
                <c:pt idx="997">
                  <c:v>42065</c:v>
                </c:pt>
                <c:pt idx="998">
                  <c:v>42066</c:v>
                </c:pt>
                <c:pt idx="999">
                  <c:v>42067</c:v>
                </c:pt>
                <c:pt idx="1000">
                  <c:v>42068</c:v>
                </c:pt>
                <c:pt idx="1001">
                  <c:v>42069</c:v>
                </c:pt>
                <c:pt idx="1002">
                  <c:v>42072</c:v>
                </c:pt>
                <c:pt idx="1003">
                  <c:v>42073</c:v>
                </c:pt>
                <c:pt idx="1004">
                  <c:v>42074</c:v>
                </c:pt>
                <c:pt idx="1005">
                  <c:v>42075</c:v>
                </c:pt>
                <c:pt idx="1006">
                  <c:v>42076</c:v>
                </c:pt>
                <c:pt idx="1007">
                  <c:v>42079</c:v>
                </c:pt>
                <c:pt idx="1008">
                  <c:v>42080</c:v>
                </c:pt>
                <c:pt idx="1009">
                  <c:v>42081</c:v>
                </c:pt>
                <c:pt idx="1010">
                  <c:v>42082</c:v>
                </c:pt>
                <c:pt idx="1011">
                  <c:v>42083</c:v>
                </c:pt>
                <c:pt idx="1012">
                  <c:v>42086</c:v>
                </c:pt>
                <c:pt idx="1013">
                  <c:v>42087</c:v>
                </c:pt>
                <c:pt idx="1014">
                  <c:v>42088</c:v>
                </c:pt>
                <c:pt idx="1015">
                  <c:v>42089</c:v>
                </c:pt>
                <c:pt idx="1016">
                  <c:v>42090</c:v>
                </c:pt>
                <c:pt idx="1017">
                  <c:v>42093</c:v>
                </c:pt>
                <c:pt idx="1018">
                  <c:v>42094</c:v>
                </c:pt>
                <c:pt idx="1019">
                  <c:v>42095</c:v>
                </c:pt>
                <c:pt idx="1020">
                  <c:v>42096</c:v>
                </c:pt>
                <c:pt idx="1021">
                  <c:v>42097</c:v>
                </c:pt>
                <c:pt idx="1022">
                  <c:v>42101</c:v>
                </c:pt>
                <c:pt idx="1023">
                  <c:v>42102</c:v>
                </c:pt>
                <c:pt idx="1024">
                  <c:v>42103</c:v>
                </c:pt>
                <c:pt idx="1025">
                  <c:v>42104</c:v>
                </c:pt>
                <c:pt idx="1026">
                  <c:v>42107</c:v>
                </c:pt>
                <c:pt idx="1027">
                  <c:v>42108</c:v>
                </c:pt>
                <c:pt idx="1028">
                  <c:v>42109</c:v>
                </c:pt>
                <c:pt idx="1029">
                  <c:v>42110</c:v>
                </c:pt>
                <c:pt idx="1030">
                  <c:v>42111</c:v>
                </c:pt>
                <c:pt idx="1031">
                  <c:v>42114</c:v>
                </c:pt>
                <c:pt idx="1032">
                  <c:v>42115</c:v>
                </c:pt>
                <c:pt idx="1033">
                  <c:v>42116</c:v>
                </c:pt>
                <c:pt idx="1034">
                  <c:v>42117</c:v>
                </c:pt>
                <c:pt idx="1035">
                  <c:v>42118</c:v>
                </c:pt>
                <c:pt idx="1036">
                  <c:v>42121</c:v>
                </c:pt>
                <c:pt idx="1037">
                  <c:v>42122</c:v>
                </c:pt>
                <c:pt idx="1038">
                  <c:v>42123</c:v>
                </c:pt>
                <c:pt idx="1039">
                  <c:v>42124</c:v>
                </c:pt>
                <c:pt idx="1040">
                  <c:v>42128</c:v>
                </c:pt>
                <c:pt idx="1041">
                  <c:v>42129</c:v>
                </c:pt>
                <c:pt idx="1042">
                  <c:v>42130</c:v>
                </c:pt>
                <c:pt idx="1043">
                  <c:v>42131</c:v>
                </c:pt>
                <c:pt idx="1044">
                  <c:v>42132</c:v>
                </c:pt>
                <c:pt idx="1045">
                  <c:v>42135</c:v>
                </c:pt>
                <c:pt idx="1046">
                  <c:v>42136</c:v>
                </c:pt>
                <c:pt idx="1047">
                  <c:v>42137</c:v>
                </c:pt>
                <c:pt idx="1048">
                  <c:v>42138</c:v>
                </c:pt>
                <c:pt idx="1049">
                  <c:v>42139</c:v>
                </c:pt>
                <c:pt idx="1050">
                  <c:v>42142</c:v>
                </c:pt>
                <c:pt idx="1051">
                  <c:v>42143</c:v>
                </c:pt>
                <c:pt idx="1052">
                  <c:v>42144</c:v>
                </c:pt>
                <c:pt idx="1053">
                  <c:v>42145</c:v>
                </c:pt>
                <c:pt idx="1054">
                  <c:v>42146</c:v>
                </c:pt>
                <c:pt idx="1055">
                  <c:v>42149</c:v>
                </c:pt>
                <c:pt idx="1056">
                  <c:v>42150</c:v>
                </c:pt>
                <c:pt idx="1057">
                  <c:v>42151</c:v>
                </c:pt>
                <c:pt idx="1058">
                  <c:v>42152</c:v>
                </c:pt>
                <c:pt idx="1059">
                  <c:v>42153</c:v>
                </c:pt>
                <c:pt idx="1060">
                  <c:v>42156</c:v>
                </c:pt>
                <c:pt idx="1061">
                  <c:v>42157</c:v>
                </c:pt>
                <c:pt idx="1062">
                  <c:v>42158</c:v>
                </c:pt>
                <c:pt idx="1063">
                  <c:v>42159</c:v>
                </c:pt>
                <c:pt idx="1064">
                  <c:v>42160</c:v>
                </c:pt>
                <c:pt idx="1065">
                  <c:v>42163</c:v>
                </c:pt>
                <c:pt idx="1066">
                  <c:v>42164</c:v>
                </c:pt>
                <c:pt idx="1067">
                  <c:v>42165</c:v>
                </c:pt>
                <c:pt idx="1068">
                  <c:v>42166</c:v>
                </c:pt>
                <c:pt idx="1069">
                  <c:v>42167</c:v>
                </c:pt>
                <c:pt idx="1070">
                  <c:v>42170</c:v>
                </c:pt>
                <c:pt idx="1071">
                  <c:v>42171</c:v>
                </c:pt>
                <c:pt idx="1072">
                  <c:v>42172</c:v>
                </c:pt>
                <c:pt idx="1073">
                  <c:v>42173</c:v>
                </c:pt>
                <c:pt idx="1074">
                  <c:v>42174</c:v>
                </c:pt>
                <c:pt idx="1075">
                  <c:v>42178</c:v>
                </c:pt>
                <c:pt idx="1076">
                  <c:v>42179</c:v>
                </c:pt>
                <c:pt idx="1077">
                  <c:v>42180</c:v>
                </c:pt>
                <c:pt idx="1078">
                  <c:v>42181</c:v>
                </c:pt>
                <c:pt idx="1079">
                  <c:v>42184</c:v>
                </c:pt>
                <c:pt idx="1080">
                  <c:v>42185</c:v>
                </c:pt>
                <c:pt idx="1081">
                  <c:v>42186</c:v>
                </c:pt>
                <c:pt idx="1082">
                  <c:v>42187</c:v>
                </c:pt>
                <c:pt idx="1083">
                  <c:v>42188</c:v>
                </c:pt>
                <c:pt idx="1084">
                  <c:v>42191</c:v>
                </c:pt>
                <c:pt idx="1085">
                  <c:v>42192</c:v>
                </c:pt>
                <c:pt idx="1086">
                  <c:v>42193</c:v>
                </c:pt>
                <c:pt idx="1087">
                  <c:v>42194</c:v>
                </c:pt>
                <c:pt idx="1088">
                  <c:v>42195</c:v>
                </c:pt>
                <c:pt idx="1089">
                  <c:v>42198</c:v>
                </c:pt>
                <c:pt idx="1090">
                  <c:v>42199</c:v>
                </c:pt>
                <c:pt idx="1091">
                  <c:v>42200</c:v>
                </c:pt>
                <c:pt idx="1092">
                  <c:v>42201</c:v>
                </c:pt>
                <c:pt idx="1093">
                  <c:v>42202</c:v>
                </c:pt>
                <c:pt idx="1094">
                  <c:v>42205</c:v>
                </c:pt>
                <c:pt idx="1095">
                  <c:v>42206</c:v>
                </c:pt>
                <c:pt idx="1096">
                  <c:v>42207</c:v>
                </c:pt>
                <c:pt idx="1097">
                  <c:v>42208</c:v>
                </c:pt>
                <c:pt idx="1098">
                  <c:v>42209</c:v>
                </c:pt>
                <c:pt idx="1099">
                  <c:v>42212</c:v>
                </c:pt>
                <c:pt idx="1100">
                  <c:v>42213</c:v>
                </c:pt>
                <c:pt idx="1101">
                  <c:v>42214</c:v>
                </c:pt>
                <c:pt idx="1102">
                  <c:v>42215</c:v>
                </c:pt>
                <c:pt idx="1103">
                  <c:v>42216</c:v>
                </c:pt>
                <c:pt idx="1104">
                  <c:v>42219</c:v>
                </c:pt>
                <c:pt idx="1105">
                  <c:v>42220</c:v>
                </c:pt>
                <c:pt idx="1106">
                  <c:v>42221</c:v>
                </c:pt>
                <c:pt idx="1107">
                  <c:v>42222</c:v>
                </c:pt>
                <c:pt idx="1108">
                  <c:v>42223</c:v>
                </c:pt>
                <c:pt idx="1109">
                  <c:v>42226</c:v>
                </c:pt>
                <c:pt idx="1110">
                  <c:v>42227</c:v>
                </c:pt>
                <c:pt idx="1111">
                  <c:v>42228</c:v>
                </c:pt>
                <c:pt idx="1112">
                  <c:v>42229</c:v>
                </c:pt>
                <c:pt idx="1113">
                  <c:v>42230</c:v>
                </c:pt>
                <c:pt idx="1114">
                  <c:v>42233</c:v>
                </c:pt>
                <c:pt idx="1115">
                  <c:v>42234</c:v>
                </c:pt>
                <c:pt idx="1116">
                  <c:v>42235</c:v>
                </c:pt>
                <c:pt idx="1117">
                  <c:v>42236</c:v>
                </c:pt>
                <c:pt idx="1118">
                  <c:v>42237</c:v>
                </c:pt>
                <c:pt idx="1119">
                  <c:v>42240</c:v>
                </c:pt>
                <c:pt idx="1120">
                  <c:v>42241</c:v>
                </c:pt>
                <c:pt idx="1121">
                  <c:v>42242</c:v>
                </c:pt>
                <c:pt idx="1122">
                  <c:v>42243</c:v>
                </c:pt>
                <c:pt idx="1123">
                  <c:v>42244</c:v>
                </c:pt>
                <c:pt idx="1124">
                  <c:v>42247</c:v>
                </c:pt>
                <c:pt idx="1125">
                  <c:v>42248</c:v>
                </c:pt>
                <c:pt idx="1126">
                  <c:v>42249</c:v>
                </c:pt>
                <c:pt idx="1127">
                  <c:v>42253</c:v>
                </c:pt>
                <c:pt idx="1128">
                  <c:v>42254</c:v>
                </c:pt>
                <c:pt idx="1129">
                  <c:v>42255</c:v>
                </c:pt>
                <c:pt idx="1130">
                  <c:v>42256</c:v>
                </c:pt>
                <c:pt idx="1131">
                  <c:v>42257</c:v>
                </c:pt>
                <c:pt idx="1132">
                  <c:v>42258</c:v>
                </c:pt>
                <c:pt idx="1133">
                  <c:v>42261</c:v>
                </c:pt>
                <c:pt idx="1134">
                  <c:v>42262</c:v>
                </c:pt>
                <c:pt idx="1135">
                  <c:v>42263</c:v>
                </c:pt>
                <c:pt idx="1136">
                  <c:v>42264</c:v>
                </c:pt>
                <c:pt idx="1137">
                  <c:v>42265</c:v>
                </c:pt>
                <c:pt idx="1138">
                  <c:v>42268</c:v>
                </c:pt>
                <c:pt idx="1139">
                  <c:v>42269</c:v>
                </c:pt>
                <c:pt idx="1140">
                  <c:v>42270</c:v>
                </c:pt>
                <c:pt idx="1141">
                  <c:v>42271</c:v>
                </c:pt>
                <c:pt idx="1142">
                  <c:v>42272</c:v>
                </c:pt>
                <c:pt idx="1143">
                  <c:v>42275</c:v>
                </c:pt>
                <c:pt idx="1144">
                  <c:v>42276</c:v>
                </c:pt>
                <c:pt idx="1145">
                  <c:v>42277</c:v>
                </c:pt>
                <c:pt idx="1146">
                  <c:v>42285</c:v>
                </c:pt>
                <c:pt idx="1147">
                  <c:v>42286</c:v>
                </c:pt>
                <c:pt idx="1148">
                  <c:v>42287</c:v>
                </c:pt>
                <c:pt idx="1149">
                  <c:v>42289</c:v>
                </c:pt>
                <c:pt idx="1150">
                  <c:v>42290</c:v>
                </c:pt>
                <c:pt idx="1151">
                  <c:v>42291</c:v>
                </c:pt>
                <c:pt idx="1152">
                  <c:v>42292</c:v>
                </c:pt>
                <c:pt idx="1153">
                  <c:v>42293</c:v>
                </c:pt>
                <c:pt idx="1154">
                  <c:v>42296</c:v>
                </c:pt>
                <c:pt idx="1155">
                  <c:v>42297</c:v>
                </c:pt>
                <c:pt idx="1156">
                  <c:v>42298</c:v>
                </c:pt>
                <c:pt idx="1157">
                  <c:v>42299</c:v>
                </c:pt>
                <c:pt idx="1158">
                  <c:v>42300</c:v>
                </c:pt>
                <c:pt idx="1159">
                  <c:v>42303</c:v>
                </c:pt>
                <c:pt idx="1160">
                  <c:v>42304</c:v>
                </c:pt>
                <c:pt idx="1161">
                  <c:v>42305</c:v>
                </c:pt>
                <c:pt idx="1162">
                  <c:v>42306</c:v>
                </c:pt>
                <c:pt idx="1163">
                  <c:v>42307</c:v>
                </c:pt>
                <c:pt idx="1164">
                  <c:v>42310</c:v>
                </c:pt>
                <c:pt idx="1165">
                  <c:v>42311</c:v>
                </c:pt>
                <c:pt idx="1166">
                  <c:v>42312</c:v>
                </c:pt>
                <c:pt idx="1167">
                  <c:v>42313</c:v>
                </c:pt>
                <c:pt idx="1168">
                  <c:v>42314</c:v>
                </c:pt>
                <c:pt idx="1169">
                  <c:v>42317</c:v>
                </c:pt>
                <c:pt idx="1170">
                  <c:v>42318</c:v>
                </c:pt>
                <c:pt idx="1171">
                  <c:v>42319</c:v>
                </c:pt>
                <c:pt idx="1172">
                  <c:v>42320</c:v>
                </c:pt>
                <c:pt idx="1173">
                  <c:v>42321</c:v>
                </c:pt>
                <c:pt idx="1174">
                  <c:v>42324</c:v>
                </c:pt>
                <c:pt idx="1175">
                  <c:v>42325</c:v>
                </c:pt>
                <c:pt idx="1176">
                  <c:v>42326</c:v>
                </c:pt>
                <c:pt idx="1177">
                  <c:v>42327</c:v>
                </c:pt>
                <c:pt idx="1178">
                  <c:v>42328</c:v>
                </c:pt>
                <c:pt idx="1179">
                  <c:v>42331</c:v>
                </c:pt>
                <c:pt idx="1180">
                  <c:v>42332</c:v>
                </c:pt>
                <c:pt idx="1181">
                  <c:v>42333</c:v>
                </c:pt>
                <c:pt idx="1182">
                  <c:v>42334</c:v>
                </c:pt>
                <c:pt idx="1183">
                  <c:v>42335</c:v>
                </c:pt>
                <c:pt idx="1184">
                  <c:v>42338</c:v>
                </c:pt>
                <c:pt idx="1185">
                  <c:v>42339</c:v>
                </c:pt>
                <c:pt idx="1186">
                  <c:v>42340</c:v>
                </c:pt>
                <c:pt idx="1187">
                  <c:v>42341</c:v>
                </c:pt>
                <c:pt idx="1188">
                  <c:v>42342</c:v>
                </c:pt>
                <c:pt idx="1189">
                  <c:v>42345</c:v>
                </c:pt>
                <c:pt idx="1190">
                  <c:v>42346</c:v>
                </c:pt>
                <c:pt idx="1191">
                  <c:v>42347</c:v>
                </c:pt>
                <c:pt idx="1192">
                  <c:v>42348</c:v>
                </c:pt>
                <c:pt idx="1193">
                  <c:v>42349</c:v>
                </c:pt>
                <c:pt idx="1194">
                  <c:v>42352</c:v>
                </c:pt>
                <c:pt idx="1195">
                  <c:v>42353</c:v>
                </c:pt>
                <c:pt idx="1196">
                  <c:v>42354</c:v>
                </c:pt>
                <c:pt idx="1197">
                  <c:v>42355</c:v>
                </c:pt>
                <c:pt idx="1198">
                  <c:v>42356</c:v>
                </c:pt>
                <c:pt idx="1199">
                  <c:v>42359</c:v>
                </c:pt>
                <c:pt idx="1200">
                  <c:v>42360</c:v>
                </c:pt>
                <c:pt idx="1201">
                  <c:v>42361</c:v>
                </c:pt>
                <c:pt idx="1202">
                  <c:v>42362</c:v>
                </c:pt>
                <c:pt idx="1203">
                  <c:v>42363</c:v>
                </c:pt>
                <c:pt idx="1204">
                  <c:v>42366</c:v>
                </c:pt>
                <c:pt idx="1205">
                  <c:v>42367</c:v>
                </c:pt>
                <c:pt idx="1206">
                  <c:v>42368</c:v>
                </c:pt>
                <c:pt idx="1207">
                  <c:v>42369</c:v>
                </c:pt>
                <c:pt idx="1208">
                  <c:v>42373</c:v>
                </c:pt>
                <c:pt idx="1209">
                  <c:v>42374</c:v>
                </c:pt>
                <c:pt idx="1210">
                  <c:v>42375</c:v>
                </c:pt>
                <c:pt idx="1211">
                  <c:v>42376</c:v>
                </c:pt>
                <c:pt idx="1212">
                  <c:v>42377</c:v>
                </c:pt>
                <c:pt idx="1213">
                  <c:v>42380</c:v>
                </c:pt>
                <c:pt idx="1214">
                  <c:v>42381</c:v>
                </c:pt>
                <c:pt idx="1215">
                  <c:v>42382</c:v>
                </c:pt>
                <c:pt idx="1216">
                  <c:v>42383</c:v>
                </c:pt>
                <c:pt idx="1217">
                  <c:v>42384</c:v>
                </c:pt>
                <c:pt idx="1218">
                  <c:v>42387</c:v>
                </c:pt>
                <c:pt idx="1219">
                  <c:v>42388</c:v>
                </c:pt>
                <c:pt idx="1220">
                  <c:v>42389</c:v>
                </c:pt>
                <c:pt idx="1221">
                  <c:v>42390</c:v>
                </c:pt>
                <c:pt idx="1222">
                  <c:v>42391</c:v>
                </c:pt>
                <c:pt idx="1223">
                  <c:v>42394</c:v>
                </c:pt>
                <c:pt idx="1224">
                  <c:v>42395</c:v>
                </c:pt>
                <c:pt idx="1225">
                  <c:v>42396</c:v>
                </c:pt>
                <c:pt idx="1226">
                  <c:v>42397</c:v>
                </c:pt>
                <c:pt idx="1227">
                  <c:v>42398</c:v>
                </c:pt>
                <c:pt idx="1228">
                  <c:v>42401</c:v>
                </c:pt>
                <c:pt idx="1229">
                  <c:v>42402</c:v>
                </c:pt>
                <c:pt idx="1230">
                  <c:v>42403</c:v>
                </c:pt>
                <c:pt idx="1231">
                  <c:v>42404</c:v>
                </c:pt>
                <c:pt idx="1232">
                  <c:v>42405</c:v>
                </c:pt>
                <c:pt idx="1233">
                  <c:v>42414</c:v>
                </c:pt>
                <c:pt idx="1234">
                  <c:v>42415</c:v>
                </c:pt>
                <c:pt idx="1235">
                  <c:v>42416</c:v>
                </c:pt>
                <c:pt idx="1236">
                  <c:v>42417</c:v>
                </c:pt>
                <c:pt idx="1237">
                  <c:v>42418</c:v>
                </c:pt>
                <c:pt idx="1238">
                  <c:v>42419</c:v>
                </c:pt>
                <c:pt idx="1239">
                  <c:v>42422</c:v>
                </c:pt>
                <c:pt idx="1240">
                  <c:v>42423</c:v>
                </c:pt>
                <c:pt idx="1241">
                  <c:v>42424</c:v>
                </c:pt>
                <c:pt idx="1242">
                  <c:v>42425</c:v>
                </c:pt>
                <c:pt idx="1243">
                  <c:v>42426</c:v>
                </c:pt>
                <c:pt idx="1244">
                  <c:v>42429</c:v>
                </c:pt>
                <c:pt idx="1245">
                  <c:v>42430</c:v>
                </c:pt>
                <c:pt idx="1246">
                  <c:v>42431</c:v>
                </c:pt>
                <c:pt idx="1247">
                  <c:v>42432</c:v>
                </c:pt>
                <c:pt idx="1248">
                  <c:v>42433</c:v>
                </c:pt>
                <c:pt idx="1249">
                  <c:v>42436</c:v>
                </c:pt>
                <c:pt idx="1250">
                  <c:v>42437</c:v>
                </c:pt>
                <c:pt idx="1251">
                  <c:v>42438</c:v>
                </c:pt>
                <c:pt idx="1252">
                  <c:v>42439</c:v>
                </c:pt>
                <c:pt idx="1253">
                  <c:v>42440</c:v>
                </c:pt>
                <c:pt idx="1254">
                  <c:v>42443</c:v>
                </c:pt>
                <c:pt idx="1255">
                  <c:v>42444</c:v>
                </c:pt>
                <c:pt idx="1256">
                  <c:v>42445</c:v>
                </c:pt>
                <c:pt idx="1257">
                  <c:v>42446</c:v>
                </c:pt>
                <c:pt idx="1258">
                  <c:v>42447</c:v>
                </c:pt>
                <c:pt idx="1259">
                  <c:v>42450</c:v>
                </c:pt>
                <c:pt idx="1260">
                  <c:v>42451</c:v>
                </c:pt>
                <c:pt idx="1261">
                  <c:v>42452</c:v>
                </c:pt>
                <c:pt idx="1262">
                  <c:v>42453</c:v>
                </c:pt>
                <c:pt idx="1263">
                  <c:v>42454</c:v>
                </c:pt>
                <c:pt idx="1264">
                  <c:v>42457</c:v>
                </c:pt>
                <c:pt idx="1265">
                  <c:v>42458</c:v>
                </c:pt>
                <c:pt idx="1266">
                  <c:v>42459</c:v>
                </c:pt>
                <c:pt idx="1267">
                  <c:v>42460</c:v>
                </c:pt>
                <c:pt idx="1268">
                  <c:v>42461</c:v>
                </c:pt>
                <c:pt idx="1269">
                  <c:v>42465</c:v>
                </c:pt>
                <c:pt idx="1270">
                  <c:v>42466</c:v>
                </c:pt>
                <c:pt idx="1271">
                  <c:v>42467</c:v>
                </c:pt>
                <c:pt idx="1272">
                  <c:v>42468</c:v>
                </c:pt>
                <c:pt idx="1273">
                  <c:v>42471</c:v>
                </c:pt>
                <c:pt idx="1274">
                  <c:v>42472</c:v>
                </c:pt>
                <c:pt idx="1275">
                  <c:v>42473</c:v>
                </c:pt>
                <c:pt idx="1276">
                  <c:v>42474</c:v>
                </c:pt>
                <c:pt idx="1277">
                  <c:v>42475</c:v>
                </c:pt>
                <c:pt idx="1278">
                  <c:v>42478</c:v>
                </c:pt>
                <c:pt idx="1279">
                  <c:v>42479</c:v>
                </c:pt>
                <c:pt idx="1280">
                  <c:v>42480</c:v>
                </c:pt>
                <c:pt idx="1281">
                  <c:v>42481</c:v>
                </c:pt>
                <c:pt idx="1282">
                  <c:v>42482</c:v>
                </c:pt>
                <c:pt idx="1283">
                  <c:v>42485</c:v>
                </c:pt>
                <c:pt idx="1284">
                  <c:v>42486</c:v>
                </c:pt>
                <c:pt idx="1285">
                  <c:v>42487</c:v>
                </c:pt>
                <c:pt idx="1286">
                  <c:v>42488</c:v>
                </c:pt>
                <c:pt idx="1287">
                  <c:v>42489</c:v>
                </c:pt>
                <c:pt idx="1288">
                  <c:v>42493</c:v>
                </c:pt>
                <c:pt idx="1289">
                  <c:v>42494</c:v>
                </c:pt>
                <c:pt idx="1290">
                  <c:v>42495</c:v>
                </c:pt>
                <c:pt idx="1291">
                  <c:v>42496</c:v>
                </c:pt>
                <c:pt idx="1292">
                  <c:v>42499</c:v>
                </c:pt>
                <c:pt idx="1293">
                  <c:v>42500</c:v>
                </c:pt>
                <c:pt idx="1294">
                  <c:v>42501</c:v>
                </c:pt>
                <c:pt idx="1295">
                  <c:v>42502</c:v>
                </c:pt>
                <c:pt idx="1296">
                  <c:v>42503</c:v>
                </c:pt>
                <c:pt idx="1297">
                  <c:v>42506</c:v>
                </c:pt>
                <c:pt idx="1298">
                  <c:v>42507</c:v>
                </c:pt>
                <c:pt idx="1299">
                  <c:v>42508</c:v>
                </c:pt>
                <c:pt idx="1300">
                  <c:v>42509</c:v>
                </c:pt>
                <c:pt idx="1301">
                  <c:v>42510</c:v>
                </c:pt>
                <c:pt idx="1302">
                  <c:v>42513</c:v>
                </c:pt>
                <c:pt idx="1303">
                  <c:v>42514</c:v>
                </c:pt>
                <c:pt idx="1304">
                  <c:v>42515</c:v>
                </c:pt>
                <c:pt idx="1305">
                  <c:v>42516</c:v>
                </c:pt>
                <c:pt idx="1306">
                  <c:v>42517</c:v>
                </c:pt>
                <c:pt idx="1307">
                  <c:v>42520</c:v>
                </c:pt>
                <c:pt idx="1308">
                  <c:v>42521</c:v>
                </c:pt>
                <c:pt idx="1309">
                  <c:v>42522</c:v>
                </c:pt>
                <c:pt idx="1310">
                  <c:v>42523</c:v>
                </c:pt>
                <c:pt idx="1311">
                  <c:v>42524</c:v>
                </c:pt>
                <c:pt idx="1312">
                  <c:v>42527</c:v>
                </c:pt>
                <c:pt idx="1313">
                  <c:v>42528</c:v>
                </c:pt>
                <c:pt idx="1314">
                  <c:v>42529</c:v>
                </c:pt>
                <c:pt idx="1315">
                  <c:v>42533</c:v>
                </c:pt>
                <c:pt idx="1316">
                  <c:v>42534</c:v>
                </c:pt>
                <c:pt idx="1317">
                  <c:v>42535</c:v>
                </c:pt>
                <c:pt idx="1318">
                  <c:v>42536</c:v>
                </c:pt>
                <c:pt idx="1319">
                  <c:v>42537</c:v>
                </c:pt>
                <c:pt idx="1320">
                  <c:v>42538</c:v>
                </c:pt>
                <c:pt idx="1321">
                  <c:v>42541</c:v>
                </c:pt>
                <c:pt idx="1322">
                  <c:v>42542</c:v>
                </c:pt>
                <c:pt idx="1323">
                  <c:v>42543</c:v>
                </c:pt>
                <c:pt idx="1324">
                  <c:v>42544</c:v>
                </c:pt>
                <c:pt idx="1325">
                  <c:v>42545</c:v>
                </c:pt>
                <c:pt idx="1326">
                  <c:v>42548</c:v>
                </c:pt>
                <c:pt idx="1327">
                  <c:v>42549</c:v>
                </c:pt>
                <c:pt idx="1328">
                  <c:v>42550</c:v>
                </c:pt>
                <c:pt idx="1329">
                  <c:v>42551</c:v>
                </c:pt>
                <c:pt idx="1330">
                  <c:v>42552</c:v>
                </c:pt>
                <c:pt idx="1331">
                  <c:v>42555</c:v>
                </c:pt>
                <c:pt idx="1332">
                  <c:v>42556</c:v>
                </c:pt>
                <c:pt idx="1333">
                  <c:v>42557</c:v>
                </c:pt>
                <c:pt idx="1334">
                  <c:v>42558</c:v>
                </c:pt>
                <c:pt idx="1335">
                  <c:v>42559</c:v>
                </c:pt>
                <c:pt idx="1336">
                  <c:v>42562</c:v>
                </c:pt>
                <c:pt idx="1337">
                  <c:v>42563</c:v>
                </c:pt>
                <c:pt idx="1338">
                  <c:v>42564</c:v>
                </c:pt>
                <c:pt idx="1339">
                  <c:v>42565</c:v>
                </c:pt>
                <c:pt idx="1340">
                  <c:v>42566</c:v>
                </c:pt>
                <c:pt idx="1341">
                  <c:v>42569</c:v>
                </c:pt>
                <c:pt idx="1342">
                  <c:v>42570</c:v>
                </c:pt>
                <c:pt idx="1343">
                  <c:v>42571</c:v>
                </c:pt>
                <c:pt idx="1344">
                  <c:v>42572</c:v>
                </c:pt>
                <c:pt idx="1345">
                  <c:v>42573</c:v>
                </c:pt>
                <c:pt idx="1346">
                  <c:v>42576</c:v>
                </c:pt>
                <c:pt idx="1347">
                  <c:v>42577</c:v>
                </c:pt>
                <c:pt idx="1348">
                  <c:v>42578</c:v>
                </c:pt>
                <c:pt idx="1349">
                  <c:v>42579</c:v>
                </c:pt>
                <c:pt idx="1350">
                  <c:v>42580</c:v>
                </c:pt>
                <c:pt idx="1351">
                  <c:v>42583</c:v>
                </c:pt>
                <c:pt idx="1352">
                  <c:v>42584</c:v>
                </c:pt>
                <c:pt idx="1353">
                  <c:v>42585</c:v>
                </c:pt>
                <c:pt idx="1354">
                  <c:v>42586</c:v>
                </c:pt>
                <c:pt idx="1355">
                  <c:v>42587</c:v>
                </c:pt>
                <c:pt idx="1356">
                  <c:v>42590</c:v>
                </c:pt>
                <c:pt idx="1357">
                  <c:v>42591</c:v>
                </c:pt>
                <c:pt idx="1358">
                  <c:v>42592</c:v>
                </c:pt>
                <c:pt idx="1359">
                  <c:v>42593</c:v>
                </c:pt>
                <c:pt idx="1360">
                  <c:v>42594</c:v>
                </c:pt>
                <c:pt idx="1361">
                  <c:v>42597</c:v>
                </c:pt>
                <c:pt idx="1362">
                  <c:v>42598</c:v>
                </c:pt>
                <c:pt idx="1363">
                  <c:v>42599</c:v>
                </c:pt>
                <c:pt idx="1364">
                  <c:v>42600</c:v>
                </c:pt>
                <c:pt idx="1365">
                  <c:v>42601</c:v>
                </c:pt>
                <c:pt idx="1366">
                  <c:v>42604</c:v>
                </c:pt>
                <c:pt idx="1367">
                  <c:v>42605</c:v>
                </c:pt>
                <c:pt idx="1368">
                  <c:v>42606</c:v>
                </c:pt>
                <c:pt idx="1369">
                  <c:v>42607</c:v>
                </c:pt>
                <c:pt idx="1370">
                  <c:v>42608</c:v>
                </c:pt>
                <c:pt idx="1371">
                  <c:v>42611</c:v>
                </c:pt>
                <c:pt idx="1372">
                  <c:v>42612</c:v>
                </c:pt>
                <c:pt idx="1373">
                  <c:v>42613</c:v>
                </c:pt>
                <c:pt idx="1374">
                  <c:v>42614</c:v>
                </c:pt>
                <c:pt idx="1375">
                  <c:v>42615</c:v>
                </c:pt>
                <c:pt idx="1376">
                  <c:v>42618</c:v>
                </c:pt>
                <c:pt idx="1377">
                  <c:v>42619</c:v>
                </c:pt>
                <c:pt idx="1378">
                  <c:v>42620</c:v>
                </c:pt>
                <c:pt idx="1379">
                  <c:v>42621</c:v>
                </c:pt>
                <c:pt idx="1380">
                  <c:v>42622</c:v>
                </c:pt>
                <c:pt idx="1381">
                  <c:v>42625</c:v>
                </c:pt>
                <c:pt idx="1382">
                  <c:v>42626</c:v>
                </c:pt>
                <c:pt idx="1383">
                  <c:v>42627</c:v>
                </c:pt>
                <c:pt idx="1384">
                  <c:v>42631</c:v>
                </c:pt>
                <c:pt idx="1385">
                  <c:v>42632</c:v>
                </c:pt>
                <c:pt idx="1386">
                  <c:v>42633</c:v>
                </c:pt>
                <c:pt idx="1387">
                  <c:v>42634</c:v>
                </c:pt>
                <c:pt idx="1388">
                  <c:v>42635</c:v>
                </c:pt>
                <c:pt idx="1389">
                  <c:v>42636</c:v>
                </c:pt>
                <c:pt idx="1390">
                  <c:v>42639</c:v>
                </c:pt>
                <c:pt idx="1391">
                  <c:v>42640</c:v>
                </c:pt>
                <c:pt idx="1392">
                  <c:v>42641</c:v>
                </c:pt>
                <c:pt idx="1393">
                  <c:v>42642</c:v>
                </c:pt>
                <c:pt idx="1394">
                  <c:v>42643</c:v>
                </c:pt>
                <c:pt idx="1395">
                  <c:v>42651</c:v>
                </c:pt>
                <c:pt idx="1396">
                  <c:v>42652</c:v>
                </c:pt>
                <c:pt idx="1397">
                  <c:v>42653</c:v>
                </c:pt>
                <c:pt idx="1398">
                  <c:v>42654</c:v>
                </c:pt>
                <c:pt idx="1399">
                  <c:v>42655</c:v>
                </c:pt>
                <c:pt idx="1400">
                  <c:v>42656</c:v>
                </c:pt>
                <c:pt idx="1401">
                  <c:v>42657</c:v>
                </c:pt>
                <c:pt idx="1402">
                  <c:v>42660</c:v>
                </c:pt>
                <c:pt idx="1403">
                  <c:v>42661</c:v>
                </c:pt>
                <c:pt idx="1404">
                  <c:v>42662</c:v>
                </c:pt>
                <c:pt idx="1405">
                  <c:v>42663</c:v>
                </c:pt>
                <c:pt idx="1406">
                  <c:v>42664</c:v>
                </c:pt>
                <c:pt idx="1407">
                  <c:v>42667</c:v>
                </c:pt>
                <c:pt idx="1408">
                  <c:v>42668</c:v>
                </c:pt>
                <c:pt idx="1409">
                  <c:v>42669</c:v>
                </c:pt>
                <c:pt idx="1410">
                  <c:v>42670</c:v>
                </c:pt>
                <c:pt idx="1411">
                  <c:v>42671</c:v>
                </c:pt>
                <c:pt idx="1412">
                  <c:v>42674</c:v>
                </c:pt>
                <c:pt idx="1413">
                  <c:v>42675</c:v>
                </c:pt>
                <c:pt idx="1414">
                  <c:v>42676</c:v>
                </c:pt>
                <c:pt idx="1415">
                  <c:v>42677</c:v>
                </c:pt>
                <c:pt idx="1416">
                  <c:v>42678</c:v>
                </c:pt>
                <c:pt idx="1417">
                  <c:v>42681</c:v>
                </c:pt>
                <c:pt idx="1418">
                  <c:v>42682</c:v>
                </c:pt>
                <c:pt idx="1419">
                  <c:v>42683</c:v>
                </c:pt>
                <c:pt idx="1420">
                  <c:v>42684</c:v>
                </c:pt>
                <c:pt idx="1421">
                  <c:v>42685</c:v>
                </c:pt>
                <c:pt idx="1422">
                  <c:v>42688</c:v>
                </c:pt>
                <c:pt idx="1423">
                  <c:v>42689</c:v>
                </c:pt>
                <c:pt idx="1424">
                  <c:v>42690</c:v>
                </c:pt>
                <c:pt idx="1425">
                  <c:v>42691</c:v>
                </c:pt>
                <c:pt idx="1426">
                  <c:v>42692</c:v>
                </c:pt>
                <c:pt idx="1427">
                  <c:v>42695</c:v>
                </c:pt>
                <c:pt idx="1428">
                  <c:v>42696</c:v>
                </c:pt>
                <c:pt idx="1429">
                  <c:v>42697</c:v>
                </c:pt>
                <c:pt idx="1430">
                  <c:v>42698</c:v>
                </c:pt>
                <c:pt idx="1431">
                  <c:v>42699</c:v>
                </c:pt>
                <c:pt idx="1432">
                  <c:v>42702</c:v>
                </c:pt>
                <c:pt idx="1433">
                  <c:v>42703</c:v>
                </c:pt>
                <c:pt idx="1434">
                  <c:v>42704</c:v>
                </c:pt>
                <c:pt idx="1435">
                  <c:v>42705</c:v>
                </c:pt>
                <c:pt idx="1436">
                  <c:v>42706</c:v>
                </c:pt>
                <c:pt idx="1437">
                  <c:v>42709</c:v>
                </c:pt>
                <c:pt idx="1438">
                  <c:v>42710</c:v>
                </c:pt>
                <c:pt idx="1439">
                  <c:v>42711</c:v>
                </c:pt>
                <c:pt idx="1440">
                  <c:v>42712</c:v>
                </c:pt>
                <c:pt idx="1441">
                  <c:v>42713</c:v>
                </c:pt>
                <c:pt idx="1442">
                  <c:v>42716</c:v>
                </c:pt>
                <c:pt idx="1443">
                  <c:v>42717</c:v>
                </c:pt>
                <c:pt idx="1444">
                  <c:v>42718</c:v>
                </c:pt>
                <c:pt idx="1445">
                  <c:v>42719</c:v>
                </c:pt>
                <c:pt idx="1446">
                  <c:v>42720</c:v>
                </c:pt>
                <c:pt idx="1447">
                  <c:v>42723</c:v>
                </c:pt>
                <c:pt idx="1448">
                  <c:v>42724</c:v>
                </c:pt>
                <c:pt idx="1449">
                  <c:v>42725</c:v>
                </c:pt>
                <c:pt idx="1450">
                  <c:v>42726</c:v>
                </c:pt>
                <c:pt idx="1451">
                  <c:v>42727</c:v>
                </c:pt>
                <c:pt idx="1452">
                  <c:v>42730</c:v>
                </c:pt>
                <c:pt idx="1453">
                  <c:v>42731</c:v>
                </c:pt>
                <c:pt idx="1454">
                  <c:v>42732</c:v>
                </c:pt>
                <c:pt idx="1455">
                  <c:v>42733</c:v>
                </c:pt>
                <c:pt idx="1456">
                  <c:v>42734</c:v>
                </c:pt>
                <c:pt idx="1457">
                  <c:v>42738</c:v>
                </c:pt>
                <c:pt idx="1458">
                  <c:v>42739</c:v>
                </c:pt>
                <c:pt idx="1459">
                  <c:v>42740</c:v>
                </c:pt>
                <c:pt idx="1460">
                  <c:v>42741</c:v>
                </c:pt>
                <c:pt idx="1461">
                  <c:v>42744</c:v>
                </c:pt>
                <c:pt idx="1462">
                  <c:v>42745</c:v>
                </c:pt>
                <c:pt idx="1463">
                  <c:v>42746</c:v>
                </c:pt>
                <c:pt idx="1464">
                  <c:v>42747</c:v>
                </c:pt>
                <c:pt idx="1465">
                  <c:v>42748</c:v>
                </c:pt>
                <c:pt idx="1466">
                  <c:v>42751</c:v>
                </c:pt>
                <c:pt idx="1467">
                  <c:v>42752</c:v>
                </c:pt>
                <c:pt idx="1468">
                  <c:v>42753</c:v>
                </c:pt>
                <c:pt idx="1469">
                  <c:v>42754</c:v>
                </c:pt>
                <c:pt idx="1470">
                  <c:v>42755</c:v>
                </c:pt>
                <c:pt idx="1471">
                  <c:v>42757</c:v>
                </c:pt>
                <c:pt idx="1472">
                  <c:v>42758</c:v>
                </c:pt>
                <c:pt idx="1473">
                  <c:v>42759</c:v>
                </c:pt>
                <c:pt idx="1474">
                  <c:v>42760</c:v>
                </c:pt>
                <c:pt idx="1475">
                  <c:v>42761</c:v>
                </c:pt>
                <c:pt idx="1476">
                  <c:v>42769</c:v>
                </c:pt>
                <c:pt idx="1477">
                  <c:v>42770</c:v>
                </c:pt>
                <c:pt idx="1478">
                  <c:v>42772</c:v>
                </c:pt>
                <c:pt idx="1479">
                  <c:v>42773</c:v>
                </c:pt>
                <c:pt idx="1480">
                  <c:v>42774</c:v>
                </c:pt>
                <c:pt idx="1481">
                  <c:v>42775</c:v>
                </c:pt>
                <c:pt idx="1482">
                  <c:v>42776</c:v>
                </c:pt>
                <c:pt idx="1483">
                  <c:v>42779</c:v>
                </c:pt>
                <c:pt idx="1484">
                  <c:v>42780</c:v>
                </c:pt>
                <c:pt idx="1485">
                  <c:v>42781</c:v>
                </c:pt>
                <c:pt idx="1486">
                  <c:v>42782</c:v>
                </c:pt>
                <c:pt idx="1487">
                  <c:v>42783</c:v>
                </c:pt>
                <c:pt idx="1488">
                  <c:v>42786</c:v>
                </c:pt>
                <c:pt idx="1489">
                  <c:v>42787</c:v>
                </c:pt>
                <c:pt idx="1490">
                  <c:v>42788</c:v>
                </c:pt>
                <c:pt idx="1491">
                  <c:v>42789</c:v>
                </c:pt>
                <c:pt idx="1492">
                  <c:v>42790</c:v>
                </c:pt>
                <c:pt idx="1493">
                  <c:v>42793</c:v>
                </c:pt>
                <c:pt idx="1494">
                  <c:v>42794</c:v>
                </c:pt>
                <c:pt idx="1495">
                  <c:v>42795</c:v>
                </c:pt>
                <c:pt idx="1496">
                  <c:v>42796</c:v>
                </c:pt>
                <c:pt idx="1497">
                  <c:v>42797</c:v>
                </c:pt>
                <c:pt idx="1498">
                  <c:v>42800</c:v>
                </c:pt>
                <c:pt idx="1499">
                  <c:v>42801</c:v>
                </c:pt>
                <c:pt idx="1500">
                  <c:v>42802</c:v>
                </c:pt>
                <c:pt idx="1501">
                  <c:v>42803</c:v>
                </c:pt>
                <c:pt idx="1502">
                  <c:v>42804</c:v>
                </c:pt>
                <c:pt idx="1503">
                  <c:v>42807</c:v>
                </c:pt>
                <c:pt idx="1504">
                  <c:v>42808</c:v>
                </c:pt>
                <c:pt idx="1505">
                  <c:v>42809</c:v>
                </c:pt>
                <c:pt idx="1506">
                  <c:v>42810</c:v>
                </c:pt>
                <c:pt idx="1507">
                  <c:v>42811</c:v>
                </c:pt>
                <c:pt idx="1508">
                  <c:v>42814</c:v>
                </c:pt>
                <c:pt idx="1509">
                  <c:v>42815</c:v>
                </c:pt>
                <c:pt idx="1510">
                  <c:v>42816</c:v>
                </c:pt>
                <c:pt idx="1511">
                  <c:v>42817</c:v>
                </c:pt>
                <c:pt idx="1512">
                  <c:v>42818</c:v>
                </c:pt>
                <c:pt idx="1513">
                  <c:v>42821</c:v>
                </c:pt>
                <c:pt idx="1514">
                  <c:v>42822</c:v>
                </c:pt>
                <c:pt idx="1515">
                  <c:v>42823</c:v>
                </c:pt>
                <c:pt idx="1516">
                  <c:v>42824</c:v>
                </c:pt>
                <c:pt idx="1517">
                  <c:v>42825</c:v>
                </c:pt>
                <c:pt idx="1518">
                  <c:v>42826</c:v>
                </c:pt>
                <c:pt idx="1519">
                  <c:v>42830</c:v>
                </c:pt>
                <c:pt idx="1520">
                  <c:v>42831</c:v>
                </c:pt>
                <c:pt idx="1521">
                  <c:v>42832</c:v>
                </c:pt>
                <c:pt idx="1522">
                  <c:v>42835</c:v>
                </c:pt>
                <c:pt idx="1523">
                  <c:v>42836</c:v>
                </c:pt>
                <c:pt idx="1524">
                  <c:v>42837</c:v>
                </c:pt>
                <c:pt idx="1525">
                  <c:v>42838</c:v>
                </c:pt>
                <c:pt idx="1526">
                  <c:v>42839</c:v>
                </c:pt>
                <c:pt idx="1527">
                  <c:v>42842</c:v>
                </c:pt>
                <c:pt idx="1528">
                  <c:v>42843</c:v>
                </c:pt>
                <c:pt idx="1529">
                  <c:v>42844</c:v>
                </c:pt>
                <c:pt idx="1530">
                  <c:v>42845</c:v>
                </c:pt>
                <c:pt idx="1531">
                  <c:v>42846</c:v>
                </c:pt>
                <c:pt idx="1532">
                  <c:v>42849</c:v>
                </c:pt>
                <c:pt idx="1533">
                  <c:v>42850</c:v>
                </c:pt>
                <c:pt idx="1534">
                  <c:v>42851</c:v>
                </c:pt>
                <c:pt idx="1535">
                  <c:v>42852</c:v>
                </c:pt>
                <c:pt idx="1536">
                  <c:v>42853</c:v>
                </c:pt>
                <c:pt idx="1537">
                  <c:v>42857</c:v>
                </c:pt>
                <c:pt idx="1538">
                  <c:v>42858</c:v>
                </c:pt>
                <c:pt idx="1539">
                  <c:v>42859</c:v>
                </c:pt>
                <c:pt idx="1540">
                  <c:v>42860</c:v>
                </c:pt>
                <c:pt idx="1541">
                  <c:v>42863</c:v>
                </c:pt>
                <c:pt idx="1542">
                  <c:v>42864</c:v>
                </c:pt>
                <c:pt idx="1543">
                  <c:v>42865</c:v>
                </c:pt>
                <c:pt idx="1544">
                  <c:v>42866</c:v>
                </c:pt>
                <c:pt idx="1545">
                  <c:v>42867</c:v>
                </c:pt>
                <c:pt idx="1546">
                  <c:v>42870</c:v>
                </c:pt>
                <c:pt idx="1547">
                  <c:v>42871</c:v>
                </c:pt>
                <c:pt idx="1548">
                  <c:v>42872</c:v>
                </c:pt>
                <c:pt idx="1549">
                  <c:v>42873</c:v>
                </c:pt>
                <c:pt idx="1550">
                  <c:v>42874</c:v>
                </c:pt>
                <c:pt idx="1551">
                  <c:v>42877</c:v>
                </c:pt>
                <c:pt idx="1552">
                  <c:v>42878</c:v>
                </c:pt>
                <c:pt idx="1553">
                  <c:v>42879</c:v>
                </c:pt>
                <c:pt idx="1554">
                  <c:v>42880</c:v>
                </c:pt>
                <c:pt idx="1555">
                  <c:v>42881</c:v>
                </c:pt>
                <c:pt idx="1556">
                  <c:v>42882</c:v>
                </c:pt>
                <c:pt idx="1557">
                  <c:v>42886</c:v>
                </c:pt>
                <c:pt idx="1558">
                  <c:v>42887</c:v>
                </c:pt>
                <c:pt idx="1559">
                  <c:v>42888</c:v>
                </c:pt>
                <c:pt idx="1560">
                  <c:v>42891</c:v>
                </c:pt>
                <c:pt idx="1561">
                  <c:v>42892</c:v>
                </c:pt>
                <c:pt idx="1562">
                  <c:v>42893</c:v>
                </c:pt>
                <c:pt idx="1563">
                  <c:v>42894</c:v>
                </c:pt>
                <c:pt idx="1564">
                  <c:v>42895</c:v>
                </c:pt>
                <c:pt idx="1565">
                  <c:v>42898</c:v>
                </c:pt>
                <c:pt idx="1566">
                  <c:v>42899</c:v>
                </c:pt>
                <c:pt idx="1567">
                  <c:v>42900</c:v>
                </c:pt>
                <c:pt idx="1568">
                  <c:v>42901</c:v>
                </c:pt>
                <c:pt idx="1569">
                  <c:v>42902</c:v>
                </c:pt>
                <c:pt idx="1570">
                  <c:v>42905</c:v>
                </c:pt>
                <c:pt idx="1571">
                  <c:v>42906</c:v>
                </c:pt>
                <c:pt idx="1572">
                  <c:v>42907</c:v>
                </c:pt>
                <c:pt idx="1573">
                  <c:v>42908</c:v>
                </c:pt>
                <c:pt idx="1574">
                  <c:v>42909</c:v>
                </c:pt>
                <c:pt idx="1575">
                  <c:v>42912</c:v>
                </c:pt>
                <c:pt idx="1576">
                  <c:v>42913</c:v>
                </c:pt>
                <c:pt idx="1577">
                  <c:v>42914</c:v>
                </c:pt>
                <c:pt idx="1578">
                  <c:v>42915</c:v>
                </c:pt>
                <c:pt idx="1579">
                  <c:v>42916</c:v>
                </c:pt>
                <c:pt idx="1580">
                  <c:v>42919</c:v>
                </c:pt>
                <c:pt idx="1581">
                  <c:v>42920</c:v>
                </c:pt>
                <c:pt idx="1582">
                  <c:v>42921</c:v>
                </c:pt>
                <c:pt idx="1583">
                  <c:v>42922</c:v>
                </c:pt>
                <c:pt idx="1584">
                  <c:v>42923</c:v>
                </c:pt>
                <c:pt idx="1585">
                  <c:v>42926</c:v>
                </c:pt>
                <c:pt idx="1586">
                  <c:v>42927</c:v>
                </c:pt>
                <c:pt idx="1587">
                  <c:v>42928</c:v>
                </c:pt>
                <c:pt idx="1588">
                  <c:v>42929</c:v>
                </c:pt>
                <c:pt idx="1589">
                  <c:v>42930</c:v>
                </c:pt>
                <c:pt idx="1590">
                  <c:v>42933</c:v>
                </c:pt>
                <c:pt idx="1591">
                  <c:v>42934</c:v>
                </c:pt>
                <c:pt idx="1592">
                  <c:v>42935</c:v>
                </c:pt>
                <c:pt idx="1593">
                  <c:v>42936</c:v>
                </c:pt>
                <c:pt idx="1594">
                  <c:v>42937</c:v>
                </c:pt>
                <c:pt idx="1595">
                  <c:v>42940</c:v>
                </c:pt>
                <c:pt idx="1596">
                  <c:v>42941</c:v>
                </c:pt>
                <c:pt idx="1597">
                  <c:v>42942</c:v>
                </c:pt>
                <c:pt idx="1598">
                  <c:v>42943</c:v>
                </c:pt>
                <c:pt idx="1599">
                  <c:v>42944</c:v>
                </c:pt>
                <c:pt idx="1600">
                  <c:v>42947</c:v>
                </c:pt>
                <c:pt idx="1601">
                  <c:v>42948</c:v>
                </c:pt>
                <c:pt idx="1602">
                  <c:v>42949</c:v>
                </c:pt>
                <c:pt idx="1603">
                  <c:v>42950</c:v>
                </c:pt>
                <c:pt idx="1604">
                  <c:v>42951</c:v>
                </c:pt>
                <c:pt idx="1605">
                  <c:v>42954</c:v>
                </c:pt>
                <c:pt idx="1606">
                  <c:v>42955</c:v>
                </c:pt>
                <c:pt idx="1607">
                  <c:v>42956</c:v>
                </c:pt>
                <c:pt idx="1608">
                  <c:v>42957</c:v>
                </c:pt>
                <c:pt idx="1609">
                  <c:v>42958</c:v>
                </c:pt>
                <c:pt idx="1610">
                  <c:v>42961</c:v>
                </c:pt>
                <c:pt idx="1611">
                  <c:v>42962</c:v>
                </c:pt>
                <c:pt idx="1612">
                  <c:v>42963</c:v>
                </c:pt>
                <c:pt idx="1613">
                  <c:v>42964</c:v>
                </c:pt>
                <c:pt idx="1614">
                  <c:v>42965</c:v>
                </c:pt>
                <c:pt idx="1615">
                  <c:v>42968</c:v>
                </c:pt>
                <c:pt idx="1616">
                  <c:v>42969</c:v>
                </c:pt>
                <c:pt idx="1617">
                  <c:v>42970</c:v>
                </c:pt>
                <c:pt idx="1618">
                  <c:v>42971</c:v>
                </c:pt>
                <c:pt idx="1619">
                  <c:v>42972</c:v>
                </c:pt>
                <c:pt idx="1620">
                  <c:v>42975</c:v>
                </c:pt>
                <c:pt idx="1621">
                  <c:v>42976</c:v>
                </c:pt>
                <c:pt idx="1622">
                  <c:v>42977</c:v>
                </c:pt>
                <c:pt idx="1623">
                  <c:v>42978</c:v>
                </c:pt>
                <c:pt idx="1624">
                  <c:v>42979</c:v>
                </c:pt>
                <c:pt idx="1625">
                  <c:v>42982</c:v>
                </c:pt>
                <c:pt idx="1626">
                  <c:v>42983</c:v>
                </c:pt>
                <c:pt idx="1627">
                  <c:v>42984</c:v>
                </c:pt>
                <c:pt idx="1628">
                  <c:v>42985</c:v>
                </c:pt>
                <c:pt idx="1629">
                  <c:v>42986</c:v>
                </c:pt>
                <c:pt idx="1630">
                  <c:v>42989</c:v>
                </c:pt>
                <c:pt idx="1631">
                  <c:v>42990</c:v>
                </c:pt>
                <c:pt idx="1632">
                  <c:v>42991</c:v>
                </c:pt>
                <c:pt idx="1633">
                  <c:v>42992</c:v>
                </c:pt>
                <c:pt idx="1634">
                  <c:v>42993</c:v>
                </c:pt>
                <c:pt idx="1635">
                  <c:v>42996</c:v>
                </c:pt>
                <c:pt idx="1636">
                  <c:v>42997</c:v>
                </c:pt>
                <c:pt idx="1637">
                  <c:v>42998</c:v>
                </c:pt>
                <c:pt idx="1638">
                  <c:v>42999</c:v>
                </c:pt>
                <c:pt idx="1639">
                  <c:v>43000</c:v>
                </c:pt>
                <c:pt idx="1640">
                  <c:v>43003</c:v>
                </c:pt>
                <c:pt idx="1641">
                  <c:v>43004</c:v>
                </c:pt>
                <c:pt idx="1642">
                  <c:v>43005</c:v>
                </c:pt>
                <c:pt idx="1643">
                  <c:v>43006</c:v>
                </c:pt>
                <c:pt idx="1644">
                  <c:v>43007</c:v>
                </c:pt>
                <c:pt idx="1645">
                  <c:v>43008</c:v>
                </c:pt>
                <c:pt idx="1646">
                  <c:v>43017</c:v>
                </c:pt>
                <c:pt idx="1647">
                  <c:v>43018</c:v>
                </c:pt>
                <c:pt idx="1648">
                  <c:v>43019</c:v>
                </c:pt>
                <c:pt idx="1649">
                  <c:v>43020</c:v>
                </c:pt>
                <c:pt idx="1650">
                  <c:v>43021</c:v>
                </c:pt>
                <c:pt idx="1651">
                  <c:v>43024</c:v>
                </c:pt>
                <c:pt idx="1652">
                  <c:v>43025</c:v>
                </c:pt>
                <c:pt idx="1653">
                  <c:v>43026</c:v>
                </c:pt>
                <c:pt idx="1654">
                  <c:v>43027</c:v>
                </c:pt>
                <c:pt idx="1655">
                  <c:v>43028</c:v>
                </c:pt>
                <c:pt idx="1656">
                  <c:v>43031</c:v>
                </c:pt>
                <c:pt idx="1657">
                  <c:v>43032</c:v>
                </c:pt>
                <c:pt idx="1658">
                  <c:v>43033</c:v>
                </c:pt>
                <c:pt idx="1659">
                  <c:v>43034</c:v>
                </c:pt>
                <c:pt idx="1660">
                  <c:v>43035</c:v>
                </c:pt>
                <c:pt idx="1661">
                  <c:v>43038</c:v>
                </c:pt>
                <c:pt idx="1662">
                  <c:v>43039</c:v>
                </c:pt>
                <c:pt idx="1663">
                  <c:v>43040</c:v>
                </c:pt>
                <c:pt idx="1664">
                  <c:v>43041</c:v>
                </c:pt>
                <c:pt idx="1665">
                  <c:v>43042</c:v>
                </c:pt>
                <c:pt idx="1666">
                  <c:v>43045</c:v>
                </c:pt>
                <c:pt idx="1667">
                  <c:v>43046</c:v>
                </c:pt>
                <c:pt idx="1668">
                  <c:v>43047</c:v>
                </c:pt>
                <c:pt idx="1669">
                  <c:v>43048</c:v>
                </c:pt>
                <c:pt idx="1670">
                  <c:v>43049</c:v>
                </c:pt>
                <c:pt idx="1671">
                  <c:v>43052</c:v>
                </c:pt>
                <c:pt idx="1672">
                  <c:v>43053</c:v>
                </c:pt>
                <c:pt idx="1673">
                  <c:v>43054</c:v>
                </c:pt>
                <c:pt idx="1674">
                  <c:v>43055</c:v>
                </c:pt>
                <c:pt idx="1675">
                  <c:v>43056</c:v>
                </c:pt>
                <c:pt idx="1676">
                  <c:v>43059</c:v>
                </c:pt>
                <c:pt idx="1677">
                  <c:v>43060</c:v>
                </c:pt>
                <c:pt idx="1678">
                  <c:v>43061</c:v>
                </c:pt>
                <c:pt idx="1679">
                  <c:v>43062</c:v>
                </c:pt>
                <c:pt idx="1680">
                  <c:v>43063</c:v>
                </c:pt>
                <c:pt idx="1681">
                  <c:v>43066</c:v>
                </c:pt>
                <c:pt idx="1682">
                  <c:v>43067</c:v>
                </c:pt>
                <c:pt idx="1683">
                  <c:v>43068</c:v>
                </c:pt>
                <c:pt idx="1684">
                  <c:v>43069</c:v>
                </c:pt>
                <c:pt idx="1685">
                  <c:v>43070</c:v>
                </c:pt>
                <c:pt idx="1686">
                  <c:v>43073</c:v>
                </c:pt>
                <c:pt idx="1687">
                  <c:v>43074</c:v>
                </c:pt>
                <c:pt idx="1688">
                  <c:v>43075</c:v>
                </c:pt>
                <c:pt idx="1689">
                  <c:v>43076</c:v>
                </c:pt>
                <c:pt idx="1690">
                  <c:v>43077</c:v>
                </c:pt>
                <c:pt idx="1691">
                  <c:v>43080</c:v>
                </c:pt>
                <c:pt idx="1692">
                  <c:v>43081</c:v>
                </c:pt>
                <c:pt idx="1693">
                  <c:v>43082</c:v>
                </c:pt>
                <c:pt idx="1694">
                  <c:v>43083</c:v>
                </c:pt>
                <c:pt idx="1695">
                  <c:v>43084</c:v>
                </c:pt>
                <c:pt idx="1696">
                  <c:v>43087</c:v>
                </c:pt>
                <c:pt idx="1697">
                  <c:v>43088</c:v>
                </c:pt>
                <c:pt idx="1698">
                  <c:v>43089</c:v>
                </c:pt>
                <c:pt idx="1699">
                  <c:v>43090</c:v>
                </c:pt>
                <c:pt idx="1700">
                  <c:v>43091</c:v>
                </c:pt>
                <c:pt idx="1701">
                  <c:v>43094</c:v>
                </c:pt>
                <c:pt idx="1702">
                  <c:v>43095</c:v>
                </c:pt>
                <c:pt idx="1703">
                  <c:v>43096</c:v>
                </c:pt>
                <c:pt idx="1704">
                  <c:v>43097</c:v>
                </c:pt>
                <c:pt idx="1705">
                  <c:v>43098</c:v>
                </c:pt>
                <c:pt idx="1706">
                  <c:v>43102</c:v>
                </c:pt>
                <c:pt idx="1707">
                  <c:v>43103</c:v>
                </c:pt>
                <c:pt idx="1708">
                  <c:v>43104</c:v>
                </c:pt>
                <c:pt idx="1709">
                  <c:v>43105</c:v>
                </c:pt>
                <c:pt idx="1710">
                  <c:v>43108</c:v>
                </c:pt>
                <c:pt idx="1711">
                  <c:v>43109</c:v>
                </c:pt>
                <c:pt idx="1712">
                  <c:v>43110</c:v>
                </c:pt>
                <c:pt idx="1713">
                  <c:v>43111</c:v>
                </c:pt>
                <c:pt idx="1714">
                  <c:v>43112</c:v>
                </c:pt>
                <c:pt idx="1715">
                  <c:v>43115</c:v>
                </c:pt>
                <c:pt idx="1716">
                  <c:v>43116</c:v>
                </c:pt>
                <c:pt idx="1717">
                  <c:v>43117</c:v>
                </c:pt>
                <c:pt idx="1718">
                  <c:v>43118</c:v>
                </c:pt>
                <c:pt idx="1719">
                  <c:v>43119</c:v>
                </c:pt>
                <c:pt idx="1720">
                  <c:v>43122</c:v>
                </c:pt>
                <c:pt idx="1721">
                  <c:v>43123</c:v>
                </c:pt>
                <c:pt idx="1722">
                  <c:v>43124</c:v>
                </c:pt>
                <c:pt idx="1723">
                  <c:v>43125</c:v>
                </c:pt>
                <c:pt idx="1724">
                  <c:v>43126</c:v>
                </c:pt>
                <c:pt idx="1725">
                  <c:v>43129</c:v>
                </c:pt>
                <c:pt idx="1726">
                  <c:v>43130</c:v>
                </c:pt>
                <c:pt idx="1727">
                  <c:v>43131</c:v>
                </c:pt>
                <c:pt idx="1728">
                  <c:v>43132</c:v>
                </c:pt>
                <c:pt idx="1729">
                  <c:v>43133</c:v>
                </c:pt>
                <c:pt idx="1730">
                  <c:v>43136</c:v>
                </c:pt>
                <c:pt idx="1731">
                  <c:v>43137</c:v>
                </c:pt>
                <c:pt idx="1732">
                  <c:v>43138</c:v>
                </c:pt>
                <c:pt idx="1733">
                  <c:v>43139</c:v>
                </c:pt>
                <c:pt idx="1734">
                  <c:v>43140</c:v>
                </c:pt>
                <c:pt idx="1735">
                  <c:v>43142</c:v>
                </c:pt>
                <c:pt idx="1736">
                  <c:v>43143</c:v>
                </c:pt>
                <c:pt idx="1737">
                  <c:v>43144</c:v>
                </c:pt>
                <c:pt idx="1738">
                  <c:v>43145</c:v>
                </c:pt>
                <c:pt idx="1739">
                  <c:v>43153</c:v>
                </c:pt>
                <c:pt idx="1740">
                  <c:v>43154</c:v>
                </c:pt>
                <c:pt idx="1741">
                  <c:v>43155</c:v>
                </c:pt>
                <c:pt idx="1742">
                  <c:v>43157</c:v>
                </c:pt>
                <c:pt idx="1743">
                  <c:v>43158</c:v>
                </c:pt>
                <c:pt idx="1744">
                  <c:v>43159</c:v>
                </c:pt>
                <c:pt idx="1745">
                  <c:v>43160</c:v>
                </c:pt>
                <c:pt idx="1746">
                  <c:v>43161</c:v>
                </c:pt>
                <c:pt idx="1747">
                  <c:v>43164</c:v>
                </c:pt>
                <c:pt idx="1748">
                  <c:v>43165</c:v>
                </c:pt>
                <c:pt idx="1749">
                  <c:v>43166</c:v>
                </c:pt>
                <c:pt idx="1750">
                  <c:v>43167</c:v>
                </c:pt>
                <c:pt idx="1751">
                  <c:v>43168</c:v>
                </c:pt>
                <c:pt idx="1752">
                  <c:v>43171</c:v>
                </c:pt>
                <c:pt idx="1753">
                  <c:v>43172</c:v>
                </c:pt>
                <c:pt idx="1754">
                  <c:v>43173</c:v>
                </c:pt>
                <c:pt idx="1755">
                  <c:v>43174</c:v>
                </c:pt>
                <c:pt idx="1756">
                  <c:v>43175</c:v>
                </c:pt>
                <c:pt idx="1757">
                  <c:v>43178</c:v>
                </c:pt>
                <c:pt idx="1758">
                  <c:v>43179</c:v>
                </c:pt>
                <c:pt idx="1759">
                  <c:v>43180</c:v>
                </c:pt>
                <c:pt idx="1760">
                  <c:v>43181</c:v>
                </c:pt>
                <c:pt idx="1761">
                  <c:v>43182</c:v>
                </c:pt>
                <c:pt idx="1762">
                  <c:v>43185</c:v>
                </c:pt>
                <c:pt idx="1763">
                  <c:v>43186</c:v>
                </c:pt>
                <c:pt idx="1764">
                  <c:v>43187</c:v>
                </c:pt>
                <c:pt idx="1765">
                  <c:v>43188</c:v>
                </c:pt>
                <c:pt idx="1766">
                  <c:v>43189</c:v>
                </c:pt>
                <c:pt idx="1767">
                  <c:v>43192</c:v>
                </c:pt>
                <c:pt idx="1768">
                  <c:v>43193</c:v>
                </c:pt>
                <c:pt idx="1769">
                  <c:v>43194</c:v>
                </c:pt>
                <c:pt idx="1770">
                  <c:v>43198</c:v>
                </c:pt>
                <c:pt idx="1771">
                  <c:v>43199</c:v>
                </c:pt>
                <c:pt idx="1772">
                  <c:v>43200</c:v>
                </c:pt>
                <c:pt idx="1773">
                  <c:v>43201</c:v>
                </c:pt>
                <c:pt idx="1774">
                  <c:v>43202</c:v>
                </c:pt>
                <c:pt idx="1775">
                  <c:v>43203</c:v>
                </c:pt>
                <c:pt idx="1776">
                  <c:v>43206</c:v>
                </c:pt>
                <c:pt idx="1777">
                  <c:v>43207</c:v>
                </c:pt>
                <c:pt idx="1778">
                  <c:v>43208</c:v>
                </c:pt>
                <c:pt idx="1779">
                  <c:v>43209</c:v>
                </c:pt>
                <c:pt idx="1780">
                  <c:v>43210</c:v>
                </c:pt>
                <c:pt idx="1781">
                  <c:v>43213</c:v>
                </c:pt>
                <c:pt idx="1782">
                  <c:v>43214</c:v>
                </c:pt>
                <c:pt idx="1783">
                  <c:v>43215</c:v>
                </c:pt>
                <c:pt idx="1784">
                  <c:v>43216</c:v>
                </c:pt>
                <c:pt idx="1785">
                  <c:v>43217</c:v>
                </c:pt>
                <c:pt idx="1786">
                  <c:v>43218</c:v>
                </c:pt>
                <c:pt idx="1787">
                  <c:v>43222</c:v>
                </c:pt>
                <c:pt idx="1788">
                  <c:v>43223</c:v>
                </c:pt>
                <c:pt idx="1789">
                  <c:v>43224</c:v>
                </c:pt>
                <c:pt idx="1790">
                  <c:v>43227</c:v>
                </c:pt>
                <c:pt idx="1791">
                  <c:v>43228</c:v>
                </c:pt>
                <c:pt idx="1792">
                  <c:v>43229</c:v>
                </c:pt>
                <c:pt idx="1793">
                  <c:v>43230</c:v>
                </c:pt>
                <c:pt idx="1794">
                  <c:v>43231</c:v>
                </c:pt>
                <c:pt idx="1795">
                  <c:v>43234</c:v>
                </c:pt>
                <c:pt idx="1796">
                  <c:v>43235</c:v>
                </c:pt>
                <c:pt idx="1797">
                  <c:v>43236</c:v>
                </c:pt>
                <c:pt idx="1798">
                  <c:v>43237</c:v>
                </c:pt>
                <c:pt idx="1799">
                  <c:v>43238</c:v>
                </c:pt>
                <c:pt idx="1800">
                  <c:v>43241</c:v>
                </c:pt>
                <c:pt idx="1801">
                  <c:v>43242</c:v>
                </c:pt>
                <c:pt idx="1802">
                  <c:v>43243</c:v>
                </c:pt>
                <c:pt idx="1803">
                  <c:v>43244</c:v>
                </c:pt>
                <c:pt idx="1804">
                  <c:v>43245</c:v>
                </c:pt>
                <c:pt idx="1805">
                  <c:v>43248</c:v>
                </c:pt>
                <c:pt idx="1806">
                  <c:v>43249</c:v>
                </c:pt>
                <c:pt idx="1807">
                  <c:v>43250</c:v>
                </c:pt>
                <c:pt idx="1808">
                  <c:v>43251</c:v>
                </c:pt>
                <c:pt idx="1809">
                  <c:v>43252</c:v>
                </c:pt>
                <c:pt idx="1810">
                  <c:v>43255</c:v>
                </c:pt>
                <c:pt idx="1811">
                  <c:v>43256</c:v>
                </c:pt>
                <c:pt idx="1812">
                  <c:v>43257</c:v>
                </c:pt>
                <c:pt idx="1813">
                  <c:v>43258</c:v>
                </c:pt>
                <c:pt idx="1814">
                  <c:v>43259</c:v>
                </c:pt>
                <c:pt idx="1815">
                  <c:v>43262</c:v>
                </c:pt>
                <c:pt idx="1816">
                  <c:v>43263</c:v>
                </c:pt>
                <c:pt idx="1817">
                  <c:v>43264</c:v>
                </c:pt>
                <c:pt idx="1818">
                  <c:v>43265</c:v>
                </c:pt>
                <c:pt idx="1819">
                  <c:v>43266</c:v>
                </c:pt>
                <c:pt idx="1820">
                  <c:v>43270</c:v>
                </c:pt>
                <c:pt idx="1821">
                  <c:v>43271</c:v>
                </c:pt>
                <c:pt idx="1822">
                  <c:v>43272</c:v>
                </c:pt>
                <c:pt idx="1823">
                  <c:v>43273</c:v>
                </c:pt>
                <c:pt idx="1824">
                  <c:v>43276</c:v>
                </c:pt>
                <c:pt idx="1825">
                  <c:v>43277</c:v>
                </c:pt>
                <c:pt idx="1826">
                  <c:v>43278</c:v>
                </c:pt>
                <c:pt idx="1827">
                  <c:v>43279</c:v>
                </c:pt>
                <c:pt idx="1828">
                  <c:v>43280</c:v>
                </c:pt>
                <c:pt idx="1829">
                  <c:v>43283</c:v>
                </c:pt>
                <c:pt idx="1830">
                  <c:v>43284</c:v>
                </c:pt>
                <c:pt idx="1831">
                  <c:v>43285</c:v>
                </c:pt>
                <c:pt idx="1832">
                  <c:v>43286</c:v>
                </c:pt>
                <c:pt idx="1833">
                  <c:v>43287</c:v>
                </c:pt>
                <c:pt idx="1834">
                  <c:v>43290</c:v>
                </c:pt>
                <c:pt idx="1835">
                  <c:v>43291</c:v>
                </c:pt>
                <c:pt idx="1836">
                  <c:v>43292</c:v>
                </c:pt>
                <c:pt idx="1837">
                  <c:v>43293</c:v>
                </c:pt>
                <c:pt idx="1838">
                  <c:v>43294</c:v>
                </c:pt>
                <c:pt idx="1839">
                  <c:v>43297</c:v>
                </c:pt>
                <c:pt idx="1840">
                  <c:v>43298</c:v>
                </c:pt>
                <c:pt idx="1841">
                  <c:v>43299</c:v>
                </c:pt>
                <c:pt idx="1842">
                  <c:v>43300</c:v>
                </c:pt>
                <c:pt idx="1843">
                  <c:v>43301</c:v>
                </c:pt>
                <c:pt idx="1844">
                  <c:v>43304</c:v>
                </c:pt>
                <c:pt idx="1845">
                  <c:v>43305</c:v>
                </c:pt>
                <c:pt idx="1846">
                  <c:v>43306</c:v>
                </c:pt>
                <c:pt idx="1847">
                  <c:v>43307</c:v>
                </c:pt>
                <c:pt idx="1848">
                  <c:v>43308</c:v>
                </c:pt>
                <c:pt idx="1849">
                  <c:v>43311</c:v>
                </c:pt>
                <c:pt idx="1850">
                  <c:v>43312</c:v>
                </c:pt>
                <c:pt idx="1851">
                  <c:v>43313</c:v>
                </c:pt>
                <c:pt idx="1852">
                  <c:v>43314</c:v>
                </c:pt>
                <c:pt idx="1853">
                  <c:v>43315</c:v>
                </c:pt>
                <c:pt idx="1854">
                  <c:v>43318</c:v>
                </c:pt>
                <c:pt idx="1855">
                  <c:v>43319</c:v>
                </c:pt>
                <c:pt idx="1856">
                  <c:v>43320</c:v>
                </c:pt>
                <c:pt idx="1857">
                  <c:v>43321</c:v>
                </c:pt>
                <c:pt idx="1858">
                  <c:v>43322</c:v>
                </c:pt>
                <c:pt idx="1859">
                  <c:v>43325</c:v>
                </c:pt>
                <c:pt idx="1860">
                  <c:v>43326</c:v>
                </c:pt>
                <c:pt idx="1861">
                  <c:v>43327</c:v>
                </c:pt>
                <c:pt idx="1862">
                  <c:v>43328</c:v>
                </c:pt>
                <c:pt idx="1863">
                  <c:v>43329</c:v>
                </c:pt>
                <c:pt idx="1864">
                  <c:v>43332</c:v>
                </c:pt>
                <c:pt idx="1865">
                  <c:v>43333</c:v>
                </c:pt>
                <c:pt idx="1866">
                  <c:v>43334</c:v>
                </c:pt>
                <c:pt idx="1867">
                  <c:v>43335</c:v>
                </c:pt>
                <c:pt idx="1868">
                  <c:v>43336</c:v>
                </c:pt>
                <c:pt idx="1869">
                  <c:v>43339</c:v>
                </c:pt>
                <c:pt idx="1870">
                  <c:v>43340</c:v>
                </c:pt>
                <c:pt idx="1871">
                  <c:v>43341</c:v>
                </c:pt>
                <c:pt idx="1872">
                  <c:v>43342</c:v>
                </c:pt>
                <c:pt idx="1873">
                  <c:v>43343</c:v>
                </c:pt>
                <c:pt idx="1874">
                  <c:v>43346</c:v>
                </c:pt>
                <c:pt idx="1875">
                  <c:v>43347</c:v>
                </c:pt>
                <c:pt idx="1876">
                  <c:v>43348</c:v>
                </c:pt>
                <c:pt idx="1877">
                  <c:v>43349</c:v>
                </c:pt>
                <c:pt idx="1878">
                  <c:v>43350</c:v>
                </c:pt>
                <c:pt idx="1879">
                  <c:v>43353</c:v>
                </c:pt>
                <c:pt idx="1880">
                  <c:v>43354</c:v>
                </c:pt>
                <c:pt idx="1881">
                  <c:v>43355</c:v>
                </c:pt>
                <c:pt idx="1882">
                  <c:v>43356</c:v>
                </c:pt>
                <c:pt idx="1883">
                  <c:v>43357</c:v>
                </c:pt>
                <c:pt idx="1884">
                  <c:v>43360</c:v>
                </c:pt>
                <c:pt idx="1885">
                  <c:v>43361</c:v>
                </c:pt>
                <c:pt idx="1886">
                  <c:v>43362</c:v>
                </c:pt>
                <c:pt idx="1887">
                  <c:v>43363</c:v>
                </c:pt>
                <c:pt idx="1888">
                  <c:v>43364</c:v>
                </c:pt>
                <c:pt idx="1889">
                  <c:v>43368</c:v>
                </c:pt>
                <c:pt idx="1890">
                  <c:v>43369</c:v>
                </c:pt>
                <c:pt idx="1891">
                  <c:v>43370</c:v>
                </c:pt>
                <c:pt idx="1892">
                  <c:v>43371</c:v>
                </c:pt>
                <c:pt idx="1893">
                  <c:v>43372</c:v>
                </c:pt>
                <c:pt idx="1894">
                  <c:v>43373</c:v>
                </c:pt>
                <c:pt idx="1895">
                  <c:v>43381</c:v>
                </c:pt>
                <c:pt idx="1896">
                  <c:v>43382</c:v>
                </c:pt>
                <c:pt idx="1897">
                  <c:v>43383</c:v>
                </c:pt>
                <c:pt idx="1898">
                  <c:v>43384</c:v>
                </c:pt>
                <c:pt idx="1899">
                  <c:v>43385</c:v>
                </c:pt>
                <c:pt idx="1900">
                  <c:v>43388</c:v>
                </c:pt>
                <c:pt idx="1901">
                  <c:v>43389</c:v>
                </c:pt>
                <c:pt idx="1902">
                  <c:v>43390</c:v>
                </c:pt>
                <c:pt idx="1903">
                  <c:v>43391</c:v>
                </c:pt>
                <c:pt idx="1904">
                  <c:v>43392</c:v>
                </c:pt>
                <c:pt idx="1905">
                  <c:v>43395</c:v>
                </c:pt>
                <c:pt idx="1906">
                  <c:v>43396</c:v>
                </c:pt>
                <c:pt idx="1907">
                  <c:v>43397</c:v>
                </c:pt>
                <c:pt idx="1908">
                  <c:v>43398</c:v>
                </c:pt>
                <c:pt idx="1909">
                  <c:v>43399</c:v>
                </c:pt>
                <c:pt idx="1910">
                  <c:v>43402</c:v>
                </c:pt>
                <c:pt idx="1911">
                  <c:v>43403</c:v>
                </c:pt>
                <c:pt idx="1912">
                  <c:v>43404</c:v>
                </c:pt>
                <c:pt idx="1913">
                  <c:v>43405</c:v>
                </c:pt>
                <c:pt idx="1914">
                  <c:v>43406</c:v>
                </c:pt>
                <c:pt idx="1915">
                  <c:v>43409</c:v>
                </c:pt>
                <c:pt idx="1916">
                  <c:v>43410</c:v>
                </c:pt>
                <c:pt idx="1917">
                  <c:v>43411</c:v>
                </c:pt>
                <c:pt idx="1918">
                  <c:v>43412</c:v>
                </c:pt>
                <c:pt idx="1919">
                  <c:v>43413</c:v>
                </c:pt>
                <c:pt idx="1920">
                  <c:v>43416</c:v>
                </c:pt>
                <c:pt idx="1921">
                  <c:v>43417</c:v>
                </c:pt>
                <c:pt idx="1922">
                  <c:v>43418</c:v>
                </c:pt>
                <c:pt idx="1923">
                  <c:v>43419</c:v>
                </c:pt>
                <c:pt idx="1924">
                  <c:v>43420</c:v>
                </c:pt>
                <c:pt idx="1925">
                  <c:v>43423</c:v>
                </c:pt>
                <c:pt idx="1926">
                  <c:v>43424</c:v>
                </c:pt>
                <c:pt idx="1927">
                  <c:v>43425</c:v>
                </c:pt>
                <c:pt idx="1928">
                  <c:v>43426</c:v>
                </c:pt>
                <c:pt idx="1929">
                  <c:v>43427</c:v>
                </c:pt>
                <c:pt idx="1930">
                  <c:v>43430</c:v>
                </c:pt>
                <c:pt idx="1931">
                  <c:v>43431</c:v>
                </c:pt>
                <c:pt idx="1932">
                  <c:v>43432</c:v>
                </c:pt>
                <c:pt idx="1933">
                  <c:v>43433</c:v>
                </c:pt>
                <c:pt idx="1934">
                  <c:v>43434</c:v>
                </c:pt>
                <c:pt idx="1935">
                  <c:v>43437</c:v>
                </c:pt>
                <c:pt idx="1936">
                  <c:v>43438</c:v>
                </c:pt>
                <c:pt idx="1937">
                  <c:v>43439</c:v>
                </c:pt>
                <c:pt idx="1938">
                  <c:v>43440</c:v>
                </c:pt>
                <c:pt idx="1939">
                  <c:v>43441</c:v>
                </c:pt>
                <c:pt idx="1940">
                  <c:v>43444</c:v>
                </c:pt>
                <c:pt idx="1941">
                  <c:v>43445</c:v>
                </c:pt>
                <c:pt idx="1942">
                  <c:v>43446</c:v>
                </c:pt>
                <c:pt idx="1943">
                  <c:v>43447</c:v>
                </c:pt>
                <c:pt idx="1944">
                  <c:v>43448</c:v>
                </c:pt>
                <c:pt idx="1945">
                  <c:v>43451</c:v>
                </c:pt>
                <c:pt idx="1946">
                  <c:v>43452</c:v>
                </c:pt>
                <c:pt idx="1947">
                  <c:v>43453</c:v>
                </c:pt>
                <c:pt idx="1948">
                  <c:v>43454</c:v>
                </c:pt>
                <c:pt idx="1949">
                  <c:v>43455</c:v>
                </c:pt>
                <c:pt idx="1950">
                  <c:v>43458</c:v>
                </c:pt>
                <c:pt idx="1951">
                  <c:v>43459</c:v>
                </c:pt>
                <c:pt idx="1952">
                  <c:v>43460</c:v>
                </c:pt>
                <c:pt idx="1953">
                  <c:v>43461</c:v>
                </c:pt>
                <c:pt idx="1954">
                  <c:v>43462</c:v>
                </c:pt>
                <c:pt idx="1955">
                  <c:v>43463</c:v>
                </c:pt>
                <c:pt idx="1956">
                  <c:v>43467</c:v>
                </c:pt>
                <c:pt idx="1957">
                  <c:v>43468</c:v>
                </c:pt>
                <c:pt idx="1958">
                  <c:v>43469</c:v>
                </c:pt>
                <c:pt idx="1959">
                  <c:v>43472</c:v>
                </c:pt>
                <c:pt idx="1960">
                  <c:v>43473</c:v>
                </c:pt>
                <c:pt idx="1961">
                  <c:v>43474</c:v>
                </c:pt>
                <c:pt idx="1962">
                  <c:v>43475</c:v>
                </c:pt>
                <c:pt idx="1963">
                  <c:v>43476</c:v>
                </c:pt>
                <c:pt idx="1964">
                  <c:v>43479</c:v>
                </c:pt>
                <c:pt idx="1965">
                  <c:v>43480</c:v>
                </c:pt>
                <c:pt idx="1966">
                  <c:v>43481</c:v>
                </c:pt>
                <c:pt idx="1967">
                  <c:v>43482</c:v>
                </c:pt>
                <c:pt idx="1968">
                  <c:v>43483</c:v>
                </c:pt>
                <c:pt idx="1969">
                  <c:v>43486</c:v>
                </c:pt>
                <c:pt idx="1970">
                  <c:v>43487</c:v>
                </c:pt>
                <c:pt idx="1971">
                  <c:v>43488</c:v>
                </c:pt>
                <c:pt idx="1972">
                  <c:v>43489</c:v>
                </c:pt>
                <c:pt idx="1973">
                  <c:v>43490</c:v>
                </c:pt>
                <c:pt idx="1974">
                  <c:v>43493</c:v>
                </c:pt>
                <c:pt idx="1975">
                  <c:v>43494</c:v>
                </c:pt>
                <c:pt idx="1976">
                  <c:v>43495</c:v>
                </c:pt>
                <c:pt idx="1977">
                  <c:v>43496</c:v>
                </c:pt>
                <c:pt idx="1978">
                  <c:v>43497</c:v>
                </c:pt>
                <c:pt idx="1979">
                  <c:v>43498</c:v>
                </c:pt>
                <c:pt idx="1980">
                  <c:v>43507</c:v>
                </c:pt>
                <c:pt idx="1981">
                  <c:v>43508</c:v>
                </c:pt>
                <c:pt idx="1982">
                  <c:v>43509</c:v>
                </c:pt>
                <c:pt idx="1983">
                  <c:v>43510</c:v>
                </c:pt>
                <c:pt idx="1984">
                  <c:v>43511</c:v>
                </c:pt>
                <c:pt idx="1985">
                  <c:v>43514</c:v>
                </c:pt>
                <c:pt idx="1986">
                  <c:v>43515</c:v>
                </c:pt>
                <c:pt idx="1987">
                  <c:v>43516</c:v>
                </c:pt>
                <c:pt idx="1988">
                  <c:v>43517</c:v>
                </c:pt>
                <c:pt idx="1989">
                  <c:v>43518</c:v>
                </c:pt>
                <c:pt idx="1990">
                  <c:v>43521</c:v>
                </c:pt>
                <c:pt idx="1991">
                  <c:v>43522</c:v>
                </c:pt>
                <c:pt idx="1992">
                  <c:v>43523</c:v>
                </c:pt>
                <c:pt idx="1993">
                  <c:v>43524</c:v>
                </c:pt>
                <c:pt idx="1994">
                  <c:v>43525</c:v>
                </c:pt>
                <c:pt idx="1995">
                  <c:v>43528</c:v>
                </c:pt>
                <c:pt idx="1996">
                  <c:v>43529</c:v>
                </c:pt>
                <c:pt idx="1997">
                  <c:v>43530</c:v>
                </c:pt>
                <c:pt idx="1998">
                  <c:v>43531</c:v>
                </c:pt>
                <c:pt idx="1999">
                  <c:v>43532</c:v>
                </c:pt>
                <c:pt idx="2000">
                  <c:v>43535</c:v>
                </c:pt>
                <c:pt idx="2001">
                  <c:v>43536</c:v>
                </c:pt>
                <c:pt idx="2002">
                  <c:v>43537</c:v>
                </c:pt>
                <c:pt idx="2003">
                  <c:v>43538</c:v>
                </c:pt>
                <c:pt idx="2004">
                  <c:v>43539</c:v>
                </c:pt>
                <c:pt idx="2005">
                  <c:v>43542</c:v>
                </c:pt>
                <c:pt idx="2006">
                  <c:v>43543</c:v>
                </c:pt>
                <c:pt idx="2007">
                  <c:v>43544</c:v>
                </c:pt>
                <c:pt idx="2008">
                  <c:v>43545</c:v>
                </c:pt>
                <c:pt idx="2009">
                  <c:v>43546</c:v>
                </c:pt>
                <c:pt idx="2010">
                  <c:v>43549</c:v>
                </c:pt>
                <c:pt idx="2011">
                  <c:v>43550</c:v>
                </c:pt>
                <c:pt idx="2012">
                  <c:v>43551</c:v>
                </c:pt>
                <c:pt idx="2013">
                  <c:v>43552</c:v>
                </c:pt>
                <c:pt idx="2014">
                  <c:v>43553</c:v>
                </c:pt>
                <c:pt idx="2015">
                  <c:v>43556</c:v>
                </c:pt>
                <c:pt idx="2016">
                  <c:v>43557</c:v>
                </c:pt>
                <c:pt idx="2017">
                  <c:v>43558</c:v>
                </c:pt>
                <c:pt idx="2018">
                  <c:v>43559</c:v>
                </c:pt>
                <c:pt idx="2019">
                  <c:v>43563</c:v>
                </c:pt>
                <c:pt idx="2020">
                  <c:v>43564</c:v>
                </c:pt>
                <c:pt idx="2021">
                  <c:v>43565</c:v>
                </c:pt>
                <c:pt idx="2022">
                  <c:v>43566</c:v>
                </c:pt>
                <c:pt idx="2023">
                  <c:v>43567</c:v>
                </c:pt>
                <c:pt idx="2024">
                  <c:v>43570</c:v>
                </c:pt>
                <c:pt idx="2025">
                  <c:v>43571</c:v>
                </c:pt>
                <c:pt idx="2026">
                  <c:v>43572</c:v>
                </c:pt>
                <c:pt idx="2027">
                  <c:v>43573</c:v>
                </c:pt>
                <c:pt idx="2028">
                  <c:v>43574</c:v>
                </c:pt>
                <c:pt idx="2029">
                  <c:v>43577</c:v>
                </c:pt>
                <c:pt idx="2030">
                  <c:v>43578</c:v>
                </c:pt>
                <c:pt idx="2031">
                  <c:v>43579</c:v>
                </c:pt>
                <c:pt idx="2032">
                  <c:v>43580</c:v>
                </c:pt>
                <c:pt idx="2033">
                  <c:v>43581</c:v>
                </c:pt>
                <c:pt idx="2034">
                  <c:v>43583</c:v>
                </c:pt>
                <c:pt idx="2035">
                  <c:v>43584</c:v>
                </c:pt>
                <c:pt idx="2036">
                  <c:v>43585</c:v>
                </c:pt>
                <c:pt idx="2037">
                  <c:v>43590</c:v>
                </c:pt>
                <c:pt idx="2038">
                  <c:v>43591</c:v>
                </c:pt>
                <c:pt idx="2039">
                  <c:v>43592</c:v>
                </c:pt>
                <c:pt idx="2040">
                  <c:v>43593</c:v>
                </c:pt>
                <c:pt idx="2041">
                  <c:v>43594</c:v>
                </c:pt>
                <c:pt idx="2042">
                  <c:v>43595</c:v>
                </c:pt>
                <c:pt idx="2043">
                  <c:v>43598</c:v>
                </c:pt>
                <c:pt idx="2044">
                  <c:v>43599</c:v>
                </c:pt>
                <c:pt idx="2045">
                  <c:v>43600</c:v>
                </c:pt>
                <c:pt idx="2046">
                  <c:v>43601</c:v>
                </c:pt>
                <c:pt idx="2047">
                  <c:v>43602</c:v>
                </c:pt>
                <c:pt idx="2048">
                  <c:v>43605</c:v>
                </c:pt>
                <c:pt idx="2049">
                  <c:v>43606</c:v>
                </c:pt>
                <c:pt idx="2050">
                  <c:v>43607</c:v>
                </c:pt>
                <c:pt idx="2051">
                  <c:v>43608</c:v>
                </c:pt>
                <c:pt idx="2052">
                  <c:v>43609</c:v>
                </c:pt>
                <c:pt idx="2053">
                  <c:v>43612</c:v>
                </c:pt>
                <c:pt idx="2054">
                  <c:v>43613</c:v>
                </c:pt>
                <c:pt idx="2055">
                  <c:v>43614</c:v>
                </c:pt>
                <c:pt idx="2056">
                  <c:v>43615</c:v>
                </c:pt>
                <c:pt idx="2057">
                  <c:v>43616</c:v>
                </c:pt>
                <c:pt idx="2058">
                  <c:v>43619</c:v>
                </c:pt>
                <c:pt idx="2059">
                  <c:v>43620</c:v>
                </c:pt>
                <c:pt idx="2060">
                  <c:v>43621</c:v>
                </c:pt>
                <c:pt idx="2061">
                  <c:v>43622</c:v>
                </c:pt>
                <c:pt idx="2062">
                  <c:v>43626</c:v>
                </c:pt>
                <c:pt idx="2063">
                  <c:v>43627</c:v>
                </c:pt>
                <c:pt idx="2064">
                  <c:v>43628</c:v>
                </c:pt>
                <c:pt idx="2065">
                  <c:v>43629</c:v>
                </c:pt>
                <c:pt idx="2066">
                  <c:v>43630</c:v>
                </c:pt>
                <c:pt idx="2067">
                  <c:v>43633</c:v>
                </c:pt>
                <c:pt idx="2068">
                  <c:v>43634</c:v>
                </c:pt>
                <c:pt idx="2069">
                  <c:v>43635</c:v>
                </c:pt>
                <c:pt idx="2070">
                  <c:v>43636</c:v>
                </c:pt>
                <c:pt idx="2071">
                  <c:v>43637</c:v>
                </c:pt>
                <c:pt idx="2072">
                  <c:v>43640</c:v>
                </c:pt>
                <c:pt idx="2073">
                  <c:v>43641</c:v>
                </c:pt>
                <c:pt idx="2074">
                  <c:v>43642</c:v>
                </c:pt>
                <c:pt idx="2075">
                  <c:v>43643</c:v>
                </c:pt>
                <c:pt idx="2076">
                  <c:v>43644</c:v>
                </c:pt>
                <c:pt idx="2077">
                  <c:v>43647</c:v>
                </c:pt>
                <c:pt idx="2078">
                  <c:v>43648</c:v>
                </c:pt>
                <c:pt idx="2079">
                  <c:v>43649</c:v>
                </c:pt>
                <c:pt idx="2080">
                  <c:v>43650</c:v>
                </c:pt>
                <c:pt idx="2081">
                  <c:v>43651</c:v>
                </c:pt>
                <c:pt idx="2082">
                  <c:v>43654</c:v>
                </c:pt>
                <c:pt idx="2083">
                  <c:v>43655</c:v>
                </c:pt>
                <c:pt idx="2084">
                  <c:v>43656</c:v>
                </c:pt>
                <c:pt idx="2085">
                  <c:v>43657</c:v>
                </c:pt>
                <c:pt idx="2086">
                  <c:v>43658</c:v>
                </c:pt>
                <c:pt idx="2087">
                  <c:v>43661</c:v>
                </c:pt>
                <c:pt idx="2088">
                  <c:v>43662</c:v>
                </c:pt>
                <c:pt idx="2089">
                  <c:v>43663</c:v>
                </c:pt>
                <c:pt idx="2090">
                  <c:v>43664</c:v>
                </c:pt>
                <c:pt idx="2091">
                  <c:v>43665</c:v>
                </c:pt>
                <c:pt idx="2092">
                  <c:v>43668</c:v>
                </c:pt>
                <c:pt idx="2093">
                  <c:v>43669</c:v>
                </c:pt>
                <c:pt idx="2094">
                  <c:v>43670</c:v>
                </c:pt>
                <c:pt idx="2095">
                  <c:v>43671</c:v>
                </c:pt>
                <c:pt idx="2096">
                  <c:v>43672</c:v>
                </c:pt>
                <c:pt idx="2097">
                  <c:v>43675</c:v>
                </c:pt>
                <c:pt idx="2098">
                  <c:v>43676</c:v>
                </c:pt>
                <c:pt idx="2099">
                  <c:v>43677</c:v>
                </c:pt>
                <c:pt idx="2100">
                  <c:v>43678</c:v>
                </c:pt>
                <c:pt idx="2101">
                  <c:v>43679</c:v>
                </c:pt>
                <c:pt idx="2102">
                  <c:v>43682</c:v>
                </c:pt>
                <c:pt idx="2103">
                  <c:v>43683</c:v>
                </c:pt>
                <c:pt idx="2104">
                  <c:v>43684</c:v>
                </c:pt>
                <c:pt idx="2105">
                  <c:v>43685</c:v>
                </c:pt>
                <c:pt idx="2106">
                  <c:v>43686</c:v>
                </c:pt>
                <c:pt idx="2107">
                  <c:v>43689</c:v>
                </c:pt>
                <c:pt idx="2108">
                  <c:v>43690</c:v>
                </c:pt>
                <c:pt idx="2109">
                  <c:v>43691</c:v>
                </c:pt>
                <c:pt idx="2110">
                  <c:v>43692</c:v>
                </c:pt>
                <c:pt idx="2111">
                  <c:v>43693</c:v>
                </c:pt>
                <c:pt idx="2112">
                  <c:v>43696</c:v>
                </c:pt>
                <c:pt idx="2113">
                  <c:v>43697</c:v>
                </c:pt>
                <c:pt idx="2114">
                  <c:v>43698</c:v>
                </c:pt>
                <c:pt idx="2115">
                  <c:v>43699</c:v>
                </c:pt>
                <c:pt idx="2116">
                  <c:v>43700</c:v>
                </c:pt>
                <c:pt idx="2117">
                  <c:v>43703</c:v>
                </c:pt>
                <c:pt idx="2118">
                  <c:v>43704</c:v>
                </c:pt>
                <c:pt idx="2119">
                  <c:v>43705</c:v>
                </c:pt>
                <c:pt idx="2120">
                  <c:v>43706</c:v>
                </c:pt>
                <c:pt idx="2121">
                  <c:v>43707</c:v>
                </c:pt>
                <c:pt idx="2122">
                  <c:v>43710</c:v>
                </c:pt>
                <c:pt idx="2123">
                  <c:v>43711</c:v>
                </c:pt>
                <c:pt idx="2124">
                  <c:v>43712</c:v>
                </c:pt>
                <c:pt idx="2125">
                  <c:v>43713</c:v>
                </c:pt>
                <c:pt idx="2126">
                  <c:v>43714</c:v>
                </c:pt>
                <c:pt idx="2127">
                  <c:v>43717</c:v>
                </c:pt>
                <c:pt idx="2128">
                  <c:v>43718</c:v>
                </c:pt>
                <c:pt idx="2129">
                  <c:v>43719</c:v>
                </c:pt>
                <c:pt idx="2130">
                  <c:v>43720</c:v>
                </c:pt>
                <c:pt idx="2131">
                  <c:v>43724</c:v>
                </c:pt>
                <c:pt idx="2132">
                  <c:v>43725</c:v>
                </c:pt>
                <c:pt idx="2133">
                  <c:v>43726</c:v>
                </c:pt>
                <c:pt idx="2134">
                  <c:v>43727</c:v>
                </c:pt>
                <c:pt idx="2135">
                  <c:v>43728</c:v>
                </c:pt>
                <c:pt idx="2136">
                  <c:v>43731</c:v>
                </c:pt>
                <c:pt idx="2137">
                  <c:v>43732</c:v>
                </c:pt>
                <c:pt idx="2138">
                  <c:v>43733</c:v>
                </c:pt>
                <c:pt idx="2139">
                  <c:v>43734</c:v>
                </c:pt>
                <c:pt idx="2140">
                  <c:v>43735</c:v>
                </c:pt>
                <c:pt idx="2141">
                  <c:v>43737</c:v>
                </c:pt>
                <c:pt idx="2142">
                  <c:v>43738</c:v>
                </c:pt>
                <c:pt idx="2143">
                  <c:v>43746</c:v>
                </c:pt>
                <c:pt idx="2144">
                  <c:v>43747</c:v>
                </c:pt>
                <c:pt idx="2145">
                  <c:v>43748</c:v>
                </c:pt>
                <c:pt idx="2146">
                  <c:v>43749</c:v>
                </c:pt>
                <c:pt idx="2147">
                  <c:v>43750</c:v>
                </c:pt>
                <c:pt idx="2148">
                  <c:v>43752</c:v>
                </c:pt>
                <c:pt idx="2149">
                  <c:v>43753</c:v>
                </c:pt>
                <c:pt idx="2150">
                  <c:v>43754</c:v>
                </c:pt>
                <c:pt idx="2151">
                  <c:v>43755</c:v>
                </c:pt>
                <c:pt idx="2152">
                  <c:v>43756</c:v>
                </c:pt>
                <c:pt idx="2153">
                  <c:v>43759</c:v>
                </c:pt>
                <c:pt idx="2154">
                  <c:v>43760</c:v>
                </c:pt>
                <c:pt idx="2155">
                  <c:v>43761</c:v>
                </c:pt>
                <c:pt idx="2156">
                  <c:v>43762</c:v>
                </c:pt>
                <c:pt idx="2157">
                  <c:v>43763</c:v>
                </c:pt>
                <c:pt idx="2158">
                  <c:v>43766</c:v>
                </c:pt>
                <c:pt idx="2159">
                  <c:v>43767</c:v>
                </c:pt>
                <c:pt idx="2160">
                  <c:v>43768</c:v>
                </c:pt>
                <c:pt idx="2161">
                  <c:v>43769</c:v>
                </c:pt>
                <c:pt idx="2162">
                  <c:v>43770</c:v>
                </c:pt>
                <c:pt idx="2163">
                  <c:v>43773</c:v>
                </c:pt>
                <c:pt idx="2164">
                  <c:v>43774</c:v>
                </c:pt>
                <c:pt idx="2165">
                  <c:v>43775</c:v>
                </c:pt>
                <c:pt idx="2166">
                  <c:v>43776</c:v>
                </c:pt>
                <c:pt idx="2167">
                  <c:v>43777</c:v>
                </c:pt>
                <c:pt idx="2168">
                  <c:v>43780</c:v>
                </c:pt>
                <c:pt idx="2169">
                  <c:v>43781</c:v>
                </c:pt>
                <c:pt idx="2170">
                  <c:v>43782</c:v>
                </c:pt>
                <c:pt idx="2171">
                  <c:v>43783</c:v>
                </c:pt>
                <c:pt idx="2172">
                  <c:v>43784</c:v>
                </c:pt>
                <c:pt idx="2173">
                  <c:v>43787</c:v>
                </c:pt>
                <c:pt idx="2174">
                  <c:v>43788</c:v>
                </c:pt>
                <c:pt idx="2175">
                  <c:v>43789</c:v>
                </c:pt>
                <c:pt idx="2176">
                  <c:v>43790</c:v>
                </c:pt>
                <c:pt idx="2177">
                  <c:v>43791</c:v>
                </c:pt>
                <c:pt idx="2178">
                  <c:v>43794</c:v>
                </c:pt>
                <c:pt idx="2179">
                  <c:v>43795</c:v>
                </c:pt>
                <c:pt idx="2180">
                  <c:v>43796</c:v>
                </c:pt>
                <c:pt idx="2181">
                  <c:v>43797</c:v>
                </c:pt>
                <c:pt idx="2182">
                  <c:v>43798</c:v>
                </c:pt>
                <c:pt idx="2183">
                  <c:v>43801</c:v>
                </c:pt>
                <c:pt idx="2184">
                  <c:v>43802</c:v>
                </c:pt>
                <c:pt idx="2185">
                  <c:v>43803</c:v>
                </c:pt>
                <c:pt idx="2186">
                  <c:v>43804</c:v>
                </c:pt>
                <c:pt idx="2187">
                  <c:v>43805</c:v>
                </c:pt>
                <c:pt idx="2188">
                  <c:v>43808</c:v>
                </c:pt>
                <c:pt idx="2189">
                  <c:v>43809</c:v>
                </c:pt>
                <c:pt idx="2190">
                  <c:v>43810</c:v>
                </c:pt>
                <c:pt idx="2191">
                  <c:v>43811</c:v>
                </c:pt>
                <c:pt idx="2192">
                  <c:v>43812</c:v>
                </c:pt>
                <c:pt idx="2193">
                  <c:v>43815</c:v>
                </c:pt>
                <c:pt idx="2194">
                  <c:v>43816</c:v>
                </c:pt>
                <c:pt idx="2195">
                  <c:v>43817</c:v>
                </c:pt>
                <c:pt idx="2196">
                  <c:v>43818</c:v>
                </c:pt>
                <c:pt idx="2197">
                  <c:v>43819</c:v>
                </c:pt>
                <c:pt idx="2198">
                  <c:v>43822</c:v>
                </c:pt>
                <c:pt idx="2199">
                  <c:v>43823</c:v>
                </c:pt>
                <c:pt idx="2200">
                  <c:v>43824</c:v>
                </c:pt>
                <c:pt idx="2201">
                  <c:v>43825</c:v>
                </c:pt>
                <c:pt idx="2202">
                  <c:v>43826</c:v>
                </c:pt>
                <c:pt idx="2203">
                  <c:v>43829</c:v>
                </c:pt>
                <c:pt idx="2204">
                  <c:v>43830</c:v>
                </c:pt>
                <c:pt idx="2205">
                  <c:v>43832</c:v>
                </c:pt>
                <c:pt idx="2206">
                  <c:v>43833</c:v>
                </c:pt>
                <c:pt idx="2207">
                  <c:v>43836</c:v>
                </c:pt>
                <c:pt idx="2208">
                  <c:v>43837</c:v>
                </c:pt>
                <c:pt idx="2209">
                  <c:v>43838</c:v>
                </c:pt>
                <c:pt idx="2210">
                  <c:v>43839</c:v>
                </c:pt>
                <c:pt idx="2211">
                  <c:v>43840</c:v>
                </c:pt>
                <c:pt idx="2212">
                  <c:v>43843</c:v>
                </c:pt>
                <c:pt idx="2213">
                  <c:v>43844</c:v>
                </c:pt>
                <c:pt idx="2214">
                  <c:v>43845</c:v>
                </c:pt>
                <c:pt idx="2215">
                  <c:v>43846</c:v>
                </c:pt>
                <c:pt idx="2216">
                  <c:v>43847</c:v>
                </c:pt>
                <c:pt idx="2217">
                  <c:v>43849</c:v>
                </c:pt>
                <c:pt idx="2218">
                  <c:v>43850</c:v>
                </c:pt>
                <c:pt idx="2219">
                  <c:v>43851</c:v>
                </c:pt>
                <c:pt idx="2220">
                  <c:v>43852</c:v>
                </c:pt>
                <c:pt idx="2221">
                  <c:v>43864</c:v>
                </c:pt>
                <c:pt idx="2222">
                  <c:v>43865</c:v>
                </c:pt>
                <c:pt idx="2223">
                  <c:v>43866</c:v>
                </c:pt>
                <c:pt idx="2224">
                  <c:v>43867</c:v>
                </c:pt>
                <c:pt idx="2225">
                  <c:v>43868</c:v>
                </c:pt>
                <c:pt idx="2226">
                  <c:v>43871</c:v>
                </c:pt>
                <c:pt idx="2227">
                  <c:v>43872</c:v>
                </c:pt>
                <c:pt idx="2228">
                  <c:v>43873</c:v>
                </c:pt>
                <c:pt idx="2229">
                  <c:v>43874</c:v>
                </c:pt>
                <c:pt idx="2230">
                  <c:v>43875</c:v>
                </c:pt>
                <c:pt idx="2231">
                  <c:v>43878</c:v>
                </c:pt>
                <c:pt idx="2232">
                  <c:v>43879</c:v>
                </c:pt>
                <c:pt idx="2233">
                  <c:v>43880</c:v>
                </c:pt>
                <c:pt idx="2234">
                  <c:v>43881</c:v>
                </c:pt>
                <c:pt idx="2235">
                  <c:v>43882</c:v>
                </c:pt>
                <c:pt idx="2236">
                  <c:v>43885</c:v>
                </c:pt>
                <c:pt idx="2237">
                  <c:v>43886</c:v>
                </c:pt>
                <c:pt idx="2238">
                  <c:v>43887</c:v>
                </c:pt>
                <c:pt idx="2239">
                  <c:v>43888</c:v>
                </c:pt>
                <c:pt idx="2240">
                  <c:v>43889</c:v>
                </c:pt>
                <c:pt idx="2241">
                  <c:v>43892</c:v>
                </c:pt>
                <c:pt idx="2242">
                  <c:v>43893</c:v>
                </c:pt>
                <c:pt idx="2243">
                  <c:v>43894</c:v>
                </c:pt>
                <c:pt idx="2244">
                  <c:v>43895</c:v>
                </c:pt>
                <c:pt idx="2245">
                  <c:v>43896</c:v>
                </c:pt>
                <c:pt idx="2246">
                  <c:v>43899</c:v>
                </c:pt>
                <c:pt idx="2247">
                  <c:v>43900</c:v>
                </c:pt>
                <c:pt idx="2248">
                  <c:v>43901</c:v>
                </c:pt>
                <c:pt idx="2249">
                  <c:v>43902</c:v>
                </c:pt>
                <c:pt idx="2250">
                  <c:v>43903</c:v>
                </c:pt>
                <c:pt idx="2251">
                  <c:v>43906</c:v>
                </c:pt>
                <c:pt idx="2252">
                  <c:v>43907</c:v>
                </c:pt>
                <c:pt idx="2253">
                  <c:v>43908</c:v>
                </c:pt>
                <c:pt idx="2254">
                  <c:v>43909</c:v>
                </c:pt>
                <c:pt idx="2255">
                  <c:v>43910</c:v>
                </c:pt>
                <c:pt idx="2256">
                  <c:v>43913</c:v>
                </c:pt>
                <c:pt idx="2257">
                  <c:v>43914</c:v>
                </c:pt>
                <c:pt idx="2258">
                  <c:v>43915</c:v>
                </c:pt>
                <c:pt idx="2259">
                  <c:v>43916</c:v>
                </c:pt>
                <c:pt idx="2260">
                  <c:v>43917</c:v>
                </c:pt>
                <c:pt idx="2261">
                  <c:v>43920</c:v>
                </c:pt>
                <c:pt idx="2262">
                  <c:v>43921</c:v>
                </c:pt>
                <c:pt idx="2263">
                  <c:v>43922</c:v>
                </c:pt>
                <c:pt idx="2264">
                  <c:v>43923</c:v>
                </c:pt>
                <c:pt idx="2265">
                  <c:v>43924</c:v>
                </c:pt>
                <c:pt idx="2266">
                  <c:v>43928</c:v>
                </c:pt>
                <c:pt idx="2267">
                  <c:v>43929</c:v>
                </c:pt>
                <c:pt idx="2268">
                  <c:v>43930</c:v>
                </c:pt>
                <c:pt idx="2269">
                  <c:v>43931</c:v>
                </c:pt>
                <c:pt idx="2270">
                  <c:v>43934</c:v>
                </c:pt>
                <c:pt idx="2271">
                  <c:v>43935</c:v>
                </c:pt>
                <c:pt idx="2272">
                  <c:v>43936</c:v>
                </c:pt>
                <c:pt idx="2273">
                  <c:v>43937</c:v>
                </c:pt>
                <c:pt idx="2274">
                  <c:v>43938</c:v>
                </c:pt>
                <c:pt idx="2275">
                  <c:v>43941</c:v>
                </c:pt>
                <c:pt idx="2276">
                  <c:v>43942</c:v>
                </c:pt>
                <c:pt idx="2277">
                  <c:v>43943</c:v>
                </c:pt>
                <c:pt idx="2278">
                  <c:v>43944</c:v>
                </c:pt>
                <c:pt idx="2279">
                  <c:v>43945</c:v>
                </c:pt>
                <c:pt idx="2280">
                  <c:v>43947</c:v>
                </c:pt>
                <c:pt idx="2281">
                  <c:v>43948</c:v>
                </c:pt>
                <c:pt idx="2282">
                  <c:v>43949</c:v>
                </c:pt>
                <c:pt idx="2283">
                  <c:v>43950</c:v>
                </c:pt>
                <c:pt idx="2284">
                  <c:v>43951</c:v>
                </c:pt>
                <c:pt idx="2285">
                  <c:v>43957</c:v>
                </c:pt>
                <c:pt idx="2286">
                  <c:v>43958</c:v>
                </c:pt>
                <c:pt idx="2287">
                  <c:v>43959</c:v>
                </c:pt>
                <c:pt idx="2288">
                  <c:v>43960</c:v>
                </c:pt>
                <c:pt idx="2289">
                  <c:v>43962</c:v>
                </c:pt>
                <c:pt idx="2290">
                  <c:v>43963</c:v>
                </c:pt>
                <c:pt idx="2291">
                  <c:v>43964</c:v>
                </c:pt>
                <c:pt idx="2292">
                  <c:v>43965</c:v>
                </c:pt>
                <c:pt idx="2293">
                  <c:v>43966</c:v>
                </c:pt>
                <c:pt idx="2294">
                  <c:v>43969</c:v>
                </c:pt>
                <c:pt idx="2295">
                  <c:v>43970</c:v>
                </c:pt>
                <c:pt idx="2296">
                  <c:v>43971</c:v>
                </c:pt>
                <c:pt idx="2297">
                  <c:v>43972</c:v>
                </c:pt>
                <c:pt idx="2298">
                  <c:v>43973</c:v>
                </c:pt>
                <c:pt idx="2299">
                  <c:v>43976</c:v>
                </c:pt>
              </c:numCache>
            </c:numRef>
          </c:cat>
          <c:val>
            <c:numRef>
              <c:f>Sheet1!$B$3:$B$2302</c:f>
              <c:numCache>
                <c:formatCode>General</c:formatCode>
                <c:ptCount val="2300"/>
                <c:pt idx="0">
                  <c:v>-8.0519999999999996</c:v>
                </c:pt>
                <c:pt idx="1">
                  <c:v>9.3640000000000008</c:v>
                </c:pt>
                <c:pt idx="2">
                  <c:v>9.6660000000000004</c:v>
                </c:pt>
                <c:pt idx="3">
                  <c:v>19.085999999999999</c:v>
                </c:pt>
                <c:pt idx="4">
                  <c:v>-1.1299999999999999</c:v>
                </c:pt>
                <c:pt idx="5">
                  <c:v>34.036000000000001</c:v>
                </c:pt>
                <c:pt idx="6">
                  <c:v>25.178000000000001</c:v>
                </c:pt>
                <c:pt idx="7">
                  <c:v>26.013999999999999</c:v>
                </c:pt>
                <c:pt idx="8">
                  <c:v>24.795999999999999</c:v>
                </c:pt>
                <c:pt idx="9">
                  <c:v>7.7779999999999996</c:v>
                </c:pt>
                <c:pt idx="10">
                  <c:v>67.596000000000004</c:v>
                </c:pt>
                <c:pt idx="11">
                  <c:v>72.572000000000003</c:v>
                </c:pt>
                <c:pt idx="12">
                  <c:v>49.02</c:v>
                </c:pt>
                <c:pt idx="13">
                  <c:v>50.381999999999998</c:v>
                </c:pt>
                <c:pt idx="14">
                  <c:v>38.823999999999998</c:v>
                </c:pt>
                <c:pt idx="15">
                  <c:v>71.040000000000006</c:v>
                </c:pt>
                <c:pt idx="16">
                  <c:v>109.76</c:v>
                </c:pt>
                <c:pt idx="17">
                  <c:v>135.91</c:v>
                </c:pt>
                <c:pt idx="18">
                  <c:v>150.33799999999999</c:v>
                </c:pt>
                <c:pt idx="19">
                  <c:v>151.02799999999999</c:v>
                </c:pt>
                <c:pt idx="20">
                  <c:v>129.76400000000001</c:v>
                </c:pt>
                <c:pt idx="21">
                  <c:v>106.352</c:v>
                </c:pt>
                <c:pt idx="22">
                  <c:v>86.171999999999997</c:v>
                </c:pt>
                <c:pt idx="23">
                  <c:v>92.042000000000002</c:v>
                </c:pt>
                <c:pt idx="24">
                  <c:v>94.772000000000006</c:v>
                </c:pt>
                <c:pt idx="25">
                  <c:v>65.823999999999998</c:v>
                </c:pt>
                <c:pt idx="26">
                  <c:v>74.653999999999996</c:v>
                </c:pt>
                <c:pt idx="27">
                  <c:v>72.494</c:v>
                </c:pt>
                <c:pt idx="28">
                  <c:v>45.253999999999998</c:v>
                </c:pt>
                <c:pt idx="29">
                  <c:v>46.676000000000002</c:v>
                </c:pt>
                <c:pt idx="30">
                  <c:v>68.616</c:v>
                </c:pt>
                <c:pt idx="31">
                  <c:v>36.642000000000003</c:v>
                </c:pt>
                <c:pt idx="32">
                  <c:v>64.635999999999996</c:v>
                </c:pt>
                <c:pt idx="33">
                  <c:v>89.018000000000001</c:v>
                </c:pt>
                <c:pt idx="34">
                  <c:v>104.254</c:v>
                </c:pt>
                <c:pt idx="35">
                  <c:v>115.72199999999999</c:v>
                </c:pt>
                <c:pt idx="36">
                  <c:v>117.94199999999999</c:v>
                </c:pt>
                <c:pt idx="37">
                  <c:v>123.212</c:v>
                </c:pt>
                <c:pt idx="38">
                  <c:v>107.678</c:v>
                </c:pt>
                <c:pt idx="39">
                  <c:v>131.828</c:v>
                </c:pt>
                <c:pt idx="40">
                  <c:v>119.124</c:v>
                </c:pt>
                <c:pt idx="41">
                  <c:v>146.94399999999999</c:v>
                </c:pt>
                <c:pt idx="42">
                  <c:v>155.822</c:v>
                </c:pt>
                <c:pt idx="43">
                  <c:v>157.822</c:v>
                </c:pt>
                <c:pt idx="44">
                  <c:v>172.2</c:v>
                </c:pt>
                <c:pt idx="45">
                  <c:v>198.45</c:v>
                </c:pt>
                <c:pt idx="46">
                  <c:v>212.15</c:v>
                </c:pt>
                <c:pt idx="47">
                  <c:v>237.15</c:v>
                </c:pt>
                <c:pt idx="48">
                  <c:v>233.232</c:v>
                </c:pt>
                <c:pt idx="49">
                  <c:v>275.87599999999998</c:v>
                </c:pt>
                <c:pt idx="50">
                  <c:v>296.13799999999998</c:v>
                </c:pt>
                <c:pt idx="51">
                  <c:v>300.52600000000001</c:v>
                </c:pt>
                <c:pt idx="52">
                  <c:v>292.36399999999998</c:v>
                </c:pt>
                <c:pt idx="53">
                  <c:v>271.36399999999998</c:v>
                </c:pt>
                <c:pt idx="54">
                  <c:v>275.262</c:v>
                </c:pt>
                <c:pt idx="55">
                  <c:v>283.202</c:v>
                </c:pt>
                <c:pt idx="56">
                  <c:v>275.32799999999997</c:v>
                </c:pt>
                <c:pt idx="57">
                  <c:v>276.83800000000002</c:v>
                </c:pt>
                <c:pt idx="58">
                  <c:v>283.96600000000001</c:v>
                </c:pt>
                <c:pt idx="59">
                  <c:v>290.96600000000001</c:v>
                </c:pt>
                <c:pt idx="60">
                  <c:v>299.00599999999997</c:v>
                </c:pt>
                <c:pt idx="61">
                  <c:v>323.57600000000002</c:v>
                </c:pt>
                <c:pt idx="62">
                  <c:v>323.57600000000002</c:v>
                </c:pt>
                <c:pt idx="63">
                  <c:v>341.11599999999999</c:v>
                </c:pt>
                <c:pt idx="64">
                  <c:v>355.64</c:v>
                </c:pt>
                <c:pt idx="65">
                  <c:v>350.64</c:v>
                </c:pt>
                <c:pt idx="66">
                  <c:v>354.69</c:v>
                </c:pt>
                <c:pt idx="67">
                  <c:v>346.12</c:v>
                </c:pt>
                <c:pt idx="68">
                  <c:v>366.44600000000003</c:v>
                </c:pt>
                <c:pt idx="69">
                  <c:v>376.44600000000003</c:v>
                </c:pt>
                <c:pt idx="70">
                  <c:v>391.7944</c:v>
                </c:pt>
                <c:pt idx="71">
                  <c:v>408.32240000000002</c:v>
                </c:pt>
                <c:pt idx="72">
                  <c:v>410.8904</c:v>
                </c:pt>
                <c:pt idx="73">
                  <c:v>403.05</c:v>
                </c:pt>
                <c:pt idx="74">
                  <c:v>405.49200000000002</c:v>
                </c:pt>
                <c:pt idx="75">
                  <c:v>398.26799999999997</c:v>
                </c:pt>
                <c:pt idx="76">
                  <c:v>398.36</c:v>
                </c:pt>
                <c:pt idx="77">
                  <c:v>386.60199999999998</c:v>
                </c:pt>
                <c:pt idx="78">
                  <c:v>384.60199999999998</c:v>
                </c:pt>
                <c:pt idx="79">
                  <c:v>376.60199999999998</c:v>
                </c:pt>
                <c:pt idx="80">
                  <c:v>360.452</c:v>
                </c:pt>
                <c:pt idx="81">
                  <c:v>350.452</c:v>
                </c:pt>
                <c:pt idx="82">
                  <c:v>332.43400000000003</c:v>
                </c:pt>
                <c:pt idx="83">
                  <c:v>311.72199999999998</c:v>
                </c:pt>
                <c:pt idx="84">
                  <c:v>294.36799999999999</c:v>
                </c:pt>
                <c:pt idx="85">
                  <c:v>298.12799999999999</c:v>
                </c:pt>
                <c:pt idx="86">
                  <c:v>299.428</c:v>
                </c:pt>
                <c:pt idx="87">
                  <c:v>303.44600000000003</c:v>
                </c:pt>
                <c:pt idx="88">
                  <c:v>307.79599999999999</c:v>
                </c:pt>
                <c:pt idx="89">
                  <c:v>302.20600000000002</c:v>
                </c:pt>
                <c:pt idx="90">
                  <c:v>303.13400000000001</c:v>
                </c:pt>
                <c:pt idx="91">
                  <c:v>301.09800000000001</c:v>
                </c:pt>
                <c:pt idx="92">
                  <c:v>301.18799999999999</c:v>
                </c:pt>
                <c:pt idx="93">
                  <c:v>317.26</c:v>
                </c:pt>
                <c:pt idx="94">
                  <c:v>311.46600000000001</c:v>
                </c:pt>
                <c:pt idx="95">
                  <c:v>300.798</c:v>
                </c:pt>
                <c:pt idx="96">
                  <c:v>291.03800000000001</c:v>
                </c:pt>
                <c:pt idx="97">
                  <c:v>270.90199999999999</c:v>
                </c:pt>
                <c:pt idx="98">
                  <c:v>271.512</c:v>
                </c:pt>
                <c:pt idx="99">
                  <c:v>279.512</c:v>
                </c:pt>
                <c:pt idx="100">
                  <c:v>274.24599999999998</c:v>
                </c:pt>
                <c:pt idx="101">
                  <c:v>266.01600000000002</c:v>
                </c:pt>
                <c:pt idx="102">
                  <c:v>265.30399999999997</c:v>
                </c:pt>
                <c:pt idx="103">
                  <c:v>249.54400000000001</c:v>
                </c:pt>
                <c:pt idx="104">
                  <c:v>254.74799999999999</c:v>
                </c:pt>
                <c:pt idx="105">
                  <c:v>261.37</c:v>
                </c:pt>
                <c:pt idx="106">
                  <c:v>270.77260000000001</c:v>
                </c:pt>
                <c:pt idx="107">
                  <c:v>267.78219999999999</c:v>
                </c:pt>
                <c:pt idx="108">
                  <c:v>267.78219999999999</c:v>
                </c:pt>
                <c:pt idx="109">
                  <c:v>259.54219999999998</c:v>
                </c:pt>
                <c:pt idx="110">
                  <c:v>241.22219999999999</c:v>
                </c:pt>
                <c:pt idx="111">
                  <c:v>258.65219999999999</c:v>
                </c:pt>
                <c:pt idx="112">
                  <c:v>272.358</c:v>
                </c:pt>
                <c:pt idx="113">
                  <c:v>274.68</c:v>
                </c:pt>
                <c:pt idx="114">
                  <c:v>255.75399999999999</c:v>
                </c:pt>
                <c:pt idx="115">
                  <c:v>243.34399999999999</c:v>
                </c:pt>
                <c:pt idx="116">
                  <c:v>230.988</c:v>
                </c:pt>
                <c:pt idx="117">
                  <c:v>210.25800000000001</c:v>
                </c:pt>
                <c:pt idx="118">
                  <c:v>201.25800000000001</c:v>
                </c:pt>
                <c:pt idx="119">
                  <c:v>221.10599999999999</c:v>
                </c:pt>
                <c:pt idx="120">
                  <c:v>238.386</c:v>
                </c:pt>
                <c:pt idx="121">
                  <c:v>244.19399999999999</c:v>
                </c:pt>
                <c:pt idx="122">
                  <c:v>243.51</c:v>
                </c:pt>
                <c:pt idx="123">
                  <c:v>233.43</c:v>
                </c:pt>
                <c:pt idx="124">
                  <c:v>232.53800000000001</c:v>
                </c:pt>
                <c:pt idx="125">
                  <c:v>228.5496</c:v>
                </c:pt>
                <c:pt idx="126">
                  <c:v>208.60759999999999</c:v>
                </c:pt>
                <c:pt idx="127">
                  <c:v>204.60759999999999</c:v>
                </c:pt>
                <c:pt idx="128">
                  <c:v>197.14760000000001</c:v>
                </c:pt>
                <c:pt idx="129">
                  <c:v>185.28960000000001</c:v>
                </c:pt>
                <c:pt idx="130">
                  <c:v>147.15960000000001</c:v>
                </c:pt>
                <c:pt idx="131">
                  <c:v>106.21559999999999</c:v>
                </c:pt>
                <c:pt idx="132">
                  <c:v>101.5836</c:v>
                </c:pt>
                <c:pt idx="133">
                  <c:v>97.925600000000003</c:v>
                </c:pt>
                <c:pt idx="134">
                  <c:v>96.8536</c:v>
                </c:pt>
                <c:pt idx="135">
                  <c:v>88.295599999999993</c:v>
                </c:pt>
                <c:pt idx="136">
                  <c:v>82.405600000000007</c:v>
                </c:pt>
                <c:pt idx="137">
                  <c:v>68.093199999999996</c:v>
                </c:pt>
                <c:pt idx="138">
                  <c:v>64.093199999999996</c:v>
                </c:pt>
                <c:pt idx="139">
                  <c:v>57.8232</c:v>
                </c:pt>
                <c:pt idx="140">
                  <c:v>68.673199999999994</c:v>
                </c:pt>
                <c:pt idx="141">
                  <c:v>55.745199999999997</c:v>
                </c:pt>
                <c:pt idx="142">
                  <c:v>70.9452</c:v>
                </c:pt>
                <c:pt idx="143">
                  <c:v>92.715199999999996</c:v>
                </c:pt>
                <c:pt idx="144">
                  <c:v>141.5872</c:v>
                </c:pt>
                <c:pt idx="145">
                  <c:v>112.13120000000001</c:v>
                </c:pt>
                <c:pt idx="146">
                  <c:v>110.59520000000001</c:v>
                </c:pt>
                <c:pt idx="147">
                  <c:v>92.395200000000003</c:v>
                </c:pt>
                <c:pt idx="148">
                  <c:v>65.045199999999994</c:v>
                </c:pt>
                <c:pt idx="149">
                  <c:v>10.485200000000001</c:v>
                </c:pt>
                <c:pt idx="150">
                  <c:v>2.3231999999999999</c:v>
                </c:pt>
                <c:pt idx="151">
                  <c:v>-9.1807999999999996</c:v>
                </c:pt>
                <c:pt idx="152">
                  <c:v>0</c:v>
                </c:pt>
                <c:pt idx="153">
                  <c:v>0</c:v>
                </c:pt>
                <c:pt idx="154">
                  <c:v>-63.858800000000002</c:v>
                </c:pt>
                <c:pt idx="155">
                  <c:v>-69.068799999999996</c:v>
                </c:pt>
                <c:pt idx="156">
                  <c:v>-67.079800000000006</c:v>
                </c:pt>
                <c:pt idx="157">
                  <c:v>-81.779799999999994</c:v>
                </c:pt>
                <c:pt idx="158">
                  <c:v>-93.561800000000005</c:v>
                </c:pt>
                <c:pt idx="159">
                  <c:v>-100.2038</c:v>
                </c:pt>
                <c:pt idx="160">
                  <c:v>-77.037800000000004</c:v>
                </c:pt>
                <c:pt idx="161">
                  <c:v>-64.9238</c:v>
                </c:pt>
                <c:pt idx="162">
                  <c:v>-77.151799999999994</c:v>
                </c:pt>
                <c:pt idx="163">
                  <c:v>-43.665799999999997</c:v>
                </c:pt>
                <c:pt idx="164">
                  <c:v>32.496200000000002</c:v>
                </c:pt>
                <c:pt idx="165">
                  <c:v>110.032</c:v>
                </c:pt>
                <c:pt idx="166">
                  <c:v>146.13399999999999</c:v>
                </c:pt>
                <c:pt idx="167">
                  <c:v>179.24</c:v>
                </c:pt>
                <c:pt idx="168">
                  <c:v>200.02500000000001</c:v>
                </c:pt>
                <c:pt idx="169">
                  <c:v>198.86099999999999</c:v>
                </c:pt>
                <c:pt idx="170">
                  <c:v>216.761</c:v>
                </c:pt>
                <c:pt idx="171">
                  <c:v>216.499</c:v>
                </c:pt>
                <c:pt idx="172">
                  <c:v>211.65100000000001</c:v>
                </c:pt>
                <c:pt idx="173">
                  <c:v>208.18279999999999</c:v>
                </c:pt>
                <c:pt idx="174">
                  <c:v>206.96279999999999</c:v>
                </c:pt>
                <c:pt idx="175">
                  <c:v>206.30279999999999</c:v>
                </c:pt>
                <c:pt idx="176">
                  <c:v>200.28280000000001</c:v>
                </c:pt>
                <c:pt idx="177">
                  <c:v>208.9128</c:v>
                </c:pt>
                <c:pt idx="178">
                  <c:v>210.84280000000001</c:v>
                </c:pt>
                <c:pt idx="179">
                  <c:v>180.8768</c:v>
                </c:pt>
                <c:pt idx="180">
                  <c:v>183.17679999999999</c:v>
                </c:pt>
                <c:pt idx="181">
                  <c:v>193.27340000000001</c:v>
                </c:pt>
                <c:pt idx="182">
                  <c:v>189.2654</c:v>
                </c:pt>
                <c:pt idx="183">
                  <c:v>188.36539999999999</c:v>
                </c:pt>
                <c:pt idx="184">
                  <c:v>184.9752</c:v>
                </c:pt>
                <c:pt idx="185">
                  <c:v>174.51519999999999</c:v>
                </c:pt>
                <c:pt idx="186">
                  <c:v>165.35720000000001</c:v>
                </c:pt>
                <c:pt idx="187">
                  <c:v>167.87719999999999</c:v>
                </c:pt>
                <c:pt idx="188">
                  <c:v>170.97720000000001</c:v>
                </c:pt>
                <c:pt idx="189">
                  <c:v>178.7072</c:v>
                </c:pt>
                <c:pt idx="190">
                  <c:v>184.2492</c:v>
                </c:pt>
                <c:pt idx="191">
                  <c:v>182.8492</c:v>
                </c:pt>
                <c:pt idx="192">
                  <c:v>191.48920000000001</c:v>
                </c:pt>
                <c:pt idx="193">
                  <c:v>184.07320000000001</c:v>
                </c:pt>
                <c:pt idx="194">
                  <c:v>180.95519999999999</c:v>
                </c:pt>
                <c:pt idx="195">
                  <c:v>177.2552</c:v>
                </c:pt>
                <c:pt idx="196">
                  <c:v>176.9898</c:v>
                </c:pt>
                <c:pt idx="197">
                  <c:v>173.13579999999999</c:v>
                </c:pt>
                <c:pt idx="198">
                  <c:v>172.8278</c:v>
                </c:pt>
                <c:pt idx="199">
                  <c:v>171.6678</c:v>
                </c:pt>
                <c:pt idx="200">
                  <c:v>171.86060000000001</c:v>
                </c:pt>
                <c:pt idx="201">
                  <c:v>173.0866</c:v>
                </c:pt>
                <c:pt idx="202">
                  <c:v>170.0866</c:v>
                </c:pt>
                <c:pt idx="203">
                  <c:v>189.48660000000001</c:v>
                </c:pt>
                <c:pt idx="204">
                  <c:v>190.26660000000001</c:v>
                </c:pt>
                <c:pt idx="205">
                  <c:v>187.20660000000001</c:v>
                </c:pt>
                <c:pt idx="206">
                  <c:v>174.64859999999999</c:v>
                </c:pt>
                <c:pt idx="207">
                  <c:v>170.98259999999999</c:v>
                </c:pt>
                <c:pt idx="208">
                  <c:v>176.50059999999999</c:v>
                </c:pt>
                <c:pt idx="209">
                  <c:v>176.78460000000001</c:v>
                </c:pt>
                <c:pt idx="210">
                  <c:v>183.89259999999999</c:v>
                </c:pt>
                <c:pt idx="211">
                  <c:v>184.58860000000001</c:v>
                </c:pt>
                <c:pt idx="212">
                  <c:v>180.55860000000001</c:v>
                </c:pt>
                <c:pt idx="213">
                  <c:v>0</c:v>
                </c:pt>
                <c:pt idx="214">
                  <c:v>171.9572</c:v>
                </c:pt>
                <c:pt idx="215">
                  <c:v>163.56720000000001</c:v>
                </c:pt>
                <c:pt idx="216">
                  <c:v>157.14320000000001</c:v>
                </c:pt>
                <c:pt idx="217">
                  <c:v>147.40520000000001</c:v>
                </c:pt>
                <c:pt idx="218">
                  <c:v>130.0052</c:v>
                </c:pt>
                <c:pt idx="219">
                  <c:v>121.5292</c:v>
                </c:pt>
                <c:pt idx="220">
                  <c:v>114.3912</c:v>
                </c:pt>
                <c:pt idx="221">
                  <c:v>110.5292</c:v>
                </c:pt>
                <c:pt idx="222">
                  <c:v>67.769199999999998</c:v>
                </c:pt>
                <c:pt idx="223">
                  <c:v>65.569199999999995</c:v>
                </c:pt>
                <c:pt idx="224">
                  <c:v>64.869200000000006</c:v>
                </c:pt>
                <c:pt idx="225">
                  <c:v>66.869200000000006</c:v>
                </c:pt>
                <c:pt idx="226">
                  <c:v>0</c:v>
                </c:pt>
                <c:pt idx="227">
                  <c:v>72.247200000000007</c:v>
                </c:pt>
                <c:pt idx="228">
                  <c:v>75.597200000000001</c:v>
                </c:pt>
                <c:pt idx="229">
                  <c:v>59.797199999999997</c:v>
                </c:pt>
                <c:pt idx="230">
                  <c:v>56.797199999999997</c:v>
                </c:pt>
                <c:pt idx="231">
                  <c:v>53.406599999999997</c:v>
                </c:pt>
                <c:pt idx="232">
                  <c:v>40.946599999999997</c:v>
                </c:pt>
                <c:pt idx="233">
                  <c:v>34.246600000000001</c:v>
                </c:pt>
                <c:pt idx="234">
                  <c:v>26.770399999999999</c:v>
                </c:pt>
                <c:pt idx="235">
                  <c:v>14.4704</c:v>
                </c:pt>
                <c:pt idx="236">
                  <c:v>-1.6175999999999999</c:v>
                </c:pt>
                <c:pt idx="237">
                  <c:v>-6.6736000000000004</c:v>
                </c:pt>
                <c:pt idx="238">
                  <c:v>-13.3916</c:v>
                </c:pt>
                <c:pt idx="239">
                  <c:v>-8.4196000000000009</c:v>
                </c:pt>
                <c:pt idx="240">
                  <c:v>-4.3196000000000003</c:v>
                </c:pt>
                <c:pt idx="241">
                  <c:v>-0.1376</c:v>
                </c:pt>
                <c:pt idx="242">
                  <c:v>9.8224</c:v>
                </c:pt>
                <c:pt idx="243">
                  <c:v>35.752400000000002</c:v>
                </c:pt>
                <c:pt idx="244">
                  <c:v>67.154399999999995</c:v>
                </c:pt>
                <c:pt idx="245">
                  <c:v>81.270399999999995</c:v>
                </c:pt>
                <c:pt idx="246">
                  <c:v>85.070400000000006</c:v>
                </c:pt>
                <c:pt idx="247">
                  <c:v>80.793400000000005</c:v>
                </c:pt>
                <c:pt idx="248">
                  <c:v>80.3934</c:v>
                </c:pt>
                <c:pt idx="249">
                  <c:v>95.807400000000001</c:v>
                </c:pt>
                <c:pt idx="250">
                  <c:v>101.97320000000001</c:v>
                </c:pt>
                <c:pt idx="251">
                  <c:v>114.5742</c:v>
                </c:pt>
                <c:pt idx="252">
                  <c:v>115.8522</c:v>
                </c:pt>
                <c:pt idx="253">
                  <c:v>123.3922</c:v>
                </c:pt>
                <c:pt idx="254">
                  <c:v>129.99459999999999</c:v>
                </c:pt>
                <c:pt idx="255">
                  <c:v>129.09460000000001</c:v>
                </c:pt>
                <c:pt idx="256">
                  <c:v>136.09059999999999</c:v>
                </c:pt>
                <c:pt idx="257">
                  <c:v>166.33080000000001</c:v>
                </c:pt>
                <c:pt idx="258">
                  <c:v>190.10679999999999</c:v>
                </c:pt>
                <c:pt idx="259">
                  <c:v>194.60679999999999</c:v>
                </c:pt>
                <c:pt idx="260">
                  <c:v>194.19280000000001</c:v>
                </c:pt>
                <c:pt idx="261">
                  <c:v>188.93879999999999</c:v>
                </c:pt>
                <c:pt idx="262">
                  <c:v>184.3408</c:v>
                </c:pt>
                <c:pt idx="263">
                  <c:v>179.10079999999999</c:v>
                </c:pt>
                <c:pt idx="264">
                  <c:v>181.30080000000001</c:v>
                </c:pt>
                <c:pt idx="265">
                  <c:v>184.9008</c:v>
                </c:pt>
                <c:pt idx="266">
                  <c:v>183.36279999999999</c:v>
                </c:pt>
                <c:pt idx="267">
                  <c:v>184.7628</c:v>
                </c:pt>
                <c:pt idx="268">
                  <c:v>188.46279999999999</c:v>
                </c:pt>
                <c:pt idx="269">
                  <c:v>191.87280000000001</c:v>
                </c:pt>
                <c:pt idx="270">
                  <c:v>191.97280000000001</c:v>
                </c:pt>
                <c:pt idx="271">
                  <c:v>190.47280000000001</c:v>
                </c:pt>
                <c:pt idx="272">
                  <c:v>188.9248</c:v>
                </c:pt>
                <c:pt idx="273">
                  <c:v>191.16079999999999</c:v>
                </c:pt>
                <c:pt idx="274">
                  <c:v>196.98480000000001</c:v>
                </c:pt>
                <c:pt idx="275">
                  <c:v>212.98480000000001</c:v>
                </c:pt>
                <c:pt idx="276">
                  <c:v>226.8408</c:v>
                </c:pt>
                <c:pt idx="277">
                  <c:v>230.28280000000001</c:v>
                </c:pt>
                <c:pt idx="278">
                  <c:v>236.17679999999999</c:v>
                </c:pt>
                <c:pt idx="279">
                  <c:v>255.43680000000001</c:v>
                </c:pt>
                <c:pt idx="280">
                  <c:v>254.13679999999999</c:v>
                </c:pt>
                <c:pt idx="281">
                  <c:v>249.27680000000001</c:v>
                </c:pt>
                <c:pt idx="282">
                  <c:v>242.86080000000001</c:v>
                </c:pt>
                <c:pt idx="283">
                  <c:v>245.11680000000001</c:v>
                </c:pt>
                <c:pt idx="284">
                  <c:v>239.94120000000001</c:v>
                </c:pt>
                <c:pt idx="285">
                  <c:v>234.42519999999999</c:v>
                </c:pt>
                <c:pt idx="286">
                  <c:v>223.02520000000001</c:v>
                </c:pt>
                <c:pt idx="287">
                  <c:v>215.50319999999999</c:v>
                </c:pt>
                <c:pt idx="288">
                  <c:v>204.22919999999999</c:v>
                </c:pt>
                <c:pt idx="289">
                  <c:v>220.98920000000001</c:v>
                </c:pt>
                <c:pt idx="290">
                  <c:v>221.78919999999999</c:v>
                </c:pt>
                <c:pt idx="291">
                  <c:v>222.28720000000001</c:v>
                </c:pt>
                <c:pt idx="292">
                  <c:v>229.93119999999999</c:v>
                </c:pt>
                <c:pt idx="293">
                  <c:v>239.06020000000001</c:v>
                </c:pt>
                <c:pt idx="294">
                  <c:v>233.0222</c:v>
                </c:pt>
                <c:pt idx="295">
                  <c:v>222.68819999999999</c:v>
                </c:pt>
                <c:pt idx="296">
                  <c:v>224.46420000000001</c:v>
                </c:pt>
                <c:pt idx="297">
                  <c:v>209.52619999999999</c:v>
                </c:pt>
                <c:pt idx="298">
                  <c:v>199.54419999999999</c:v>
                </c:pt>
                <c:pt idx="299">
                  <c:v>205.2184</c:v>
                </c:pt>
                <c:pt idx="300">
                  <c:v>204.81440000000001</c:v>
                </c:pt>
                <c:pt idx="301">
                  <c:v>197.8424</c:v>
                </c:pt>
                <c:pt idx="302">
                  <c:v>199.63640000000001</c:v>
                </c:pt>
                <c:pt idx="303">
                  <c:v>186.7484</c:v>
                </c:pt>
                <c:pt idx="304">
                  <c:v>179.67080000000001</c:v>
                </c:pt>
                <c:pt idx="305">
                  <c:v>197.5932</c:v>
                </c:pt>
                <c:pt idx="306">
                  <c:v>224.2012</c:v>
                </c:pt>
                <c:pt idx="307">
                  <c:v>230.30119999999999</c:v>
                </c:pt>
                <c:pt idx="308">
                  <c:v>218.28319999999999</c:v>
                </c:pt>
                <c:pt idx="309">
                  <c:v>219.72540000000001</c:v>
                </c:pt>
                <c:pt idx="310">
                  <c:v>217.2594</c:v>
                </c:pt>
                <c:pt idx="311">
                  <c:v>220.09739999999999</c:v>
                </c:pt>
                <c:pt idx="312">
                  <c:v>221.1414</c:v>
                </c:pt>
                <c:pt idx="313">
                  <c:v>225.202</c:v>
                </c:pt>
                <c:pt idx="314">
                  <c:v>233.18600000000001</c:v>
                </c:pt>
                <c:pt idx="315">
                  <c:v>233.476</c:v>
                </c:pt>
                <c:pt idx="316">
                  <c:v>241.708</c:v>
                </c:pt>
                <c:pt idx="317">
                  <c:v>240.30600000000001</c:v>
                </c:pt>
                <c:pt idx="318">
                  <c:v>235.78</c:v>
                </c:pt>
                <c:pt idx="319">
                  <c:v>231.96600000000001</c:v>
                </c:pt>
                <c:pt idx="320">
                  <c:v>235.76599999999999</c:v>
                </c:pt>
                <c:pt idx="321">
                  <c:v>242.13200000000001</c:v>
                </c:pt>
                <c:pt idx="322">
                  <c:v>244.102</c:v>
                </c:pt>
                <c:pt idx="323">
                  <c:v>243.352</c:v>
                </c:pt>
                <c:pt idx="324">
                  <c:v>242.51599999999999</c:v>
                </c:pt>
                <c:pt idx="325">
                  <c:v>234.87200000000001</c:v>
                </c:pt>
                <c:pt idx="326">
                  <c:v>230.35</c:v>
                </c:pt>
                <c:pt idx="327">
                  <c:v>222.58799999999999</c:v>
                </c:pt>
                <c:pt idx="328">
                  <c:v>218.524</c:v>
                </c:pt>
                <c:pt idx="329">
                  <c:v>205.268</c:v>
                </c:pt>
                <c:pt idx="330">
                  <c:v>202.67</c:v>
                </c:pt>
                <c:pt idx="331">
                  <c:v>198.39</c:v>
                </c:pt>
                <c:pt idx="332">
                  <c:v>198.934</c:v>
                </c:pt>
                <c:pt idx="333">
                  <c:v>193.23400000000001</c:v>
                </c:pt>
                <c:pt idx="334">
                  <c:v>197.322</c:v>
                </c:pt>
                <c:pt idx="335">
                  <c:v>190.572</c:v>
                </c:pt>
                <c:pt idx="336">
                  <c:v>186.17400000000001</c:v>
                </c:pt>
                <c:pt idx="337">
                  <c:v>184.81200000000001</c:v>
                </c:pt>
                <c:pt idx="338">
                  <c:v>182.30600000000001</c:v>
                </c:pt>
                <c:pt idx="339">
                  <c:v>169.30600000000001</c:v>
                </c:pt>
                <c:pt idx="340">
                  <c:v>154.60400000000001</c:v>
                </c:pt>
                <c:pt idx="341">
                  <c:v>145.56200000000001</c:v>
                </c:pt>
                <c:pt idx="342">
                  <c:v>144.80799999999999</c:v>
                </c:pt>
                <c:pt idx="343">
                  <c:v>131.61799999999999</c:v>
                </c:pt>
                <c:pt idx="344">
                  <c:v>117.184</c:v>
                </c:pt>
                <c:pt idx="345">
                  <c:v>135.624</c:v>
                </c:pt>
                <c:pt idx="346">
                  <c:v>125.074</c:v>
                </c:pt>
                <c:pt idx="347">
                  <c:v>130.084</c:v>
                </c:pt>
                <c:pt idx="348">
                  <c:v>114.98399999999999</c:v>
                </c:pt>
                <c:pt idx="349">
                  <c:v>94.292000000000002</c:v>
                </c:pt>
                <c:pt idx="350">
                  <c:v>75.085999999999999</c:v>
                </c:pt>
                <c:pt idx="351">
                  <c:v>72.034000000000006</c:v>
                </c:pt>
                <c:pt idx="352">
                  <c:v>85.46</c:v>
                </c:pt>
                <c:pt idx="353">
                  <c:v>81.566000000000003</c:v>
                </c:pt>
                <c:pt idx="354">
                  <c:v>141.63200000000001</c:v>
                </c:pt>
                <c:pt idx="355">
                  <c:v>159.80199999999999</c:v>
                </c:pt>
                <c:pt idx="356">
                  <c:v>180.96199999999999</c:v>
                </c:pt>
                <c:pt idx="357">
                  <c:v>185.96</c:v>
                </c:pt>
                <c:pt idx="358">
                  <c:v>169.36199999999999</c:v>
                </c:pt>
                <c:pt idx="359">
                  <c:v>181.64400000000001</c:v>
                </c:pt>
                <c:pt idx="360">
                  <c:v>175.98599999999999</c:v>
                </c:pt>
                <c:pt idx="361">
                  <c:v>177.458</c:v>
                </c:pt>
                <c:pt idx="362">
                  <c:v>172.72</c:v>
                </c:pt>
                <c:pt idx="363">
                  <c:v>181.67</c:v>
                </c:pt>
                <c:pt idx="364">
                  <c:v>194.054</c:v>
                </c:pt>
                <c:pt idx="365">
                  <c:v>203.928</c:v>
                </c:pt>
                <c:pt idx="366">
                  <c:v>211.262</c:v>
                </c:pt>
                <c:pt idx="367">
                  <c:v>219.15199999999999</c:v>
                </c:pt>
                <c:pt idx="368">
                  <c:v>222.49799999999999</c:v>
                </c:pt>
                <c:pt idx="369">
                  <c:v>231.47200000000001</c:v>
                </c:pt>
                <c:pt idx="370">
                  <c:v>227.13200000000001</c:v>
                </c:pt>
                <c:pt idx="371">
                  <c:v>241.06399999999999</c:v>
                </c:pt>
                <c:pt idx="372">
                  <c:v>237.58799999999999</c:v>
                </c:pt>
                <c:pt idx="373">
                  <c:v>239.83600000000001</c:v>
                </c:pt>
                <c:pt idx="374">
                  <c:v>270.178</c:v>
                </c:pt>
                <c:pt idx="375">
                  <c:v>276.24200000000002</c:v>
                </c:pt>
                <c:pt idx="376">
                  <c:v>291.154</c:v>
                </c:pt>
                <c:pt idx="377">
                  <c:v>319.08</c:v>
                </c:pt>
                <c:pt idx="378">
                  <c:v>331.48200000000003</c:v>
                </c:pt>
                <c:pt idx="379">
                  <c:v>368.50200000000001</c:v>
                </c:pt>
                <c:pt idx="380">
                  <c:v>394.35199999999998</c:v>
                </c:pt>
                <c:pt idx="381">
                  <c:v>418.57799999999997</c:v>
                </c:pt>
                <c:pt idx="382">
                  <c:v>413.56799999999998</c:v>
                </c:pt>
                <c:pt idx="383">
                  <c:v>432.45800000000003</c:v>
                </c:pt>
                <c:pt idx="384">
                  <c:v>477.08</c:v>
                </c:pt>
                <c:pt idx="385">
                  <c:v>467.10599999999999</c:v>
                </c:pt>
                <c:pt idx="386">
                  <c:v>442.83199999999999</c:v>
                </c:pt>
                <c:pt idx="387">
                  <c:v>428.05599999999998</c:v>
                </c:pt>
                <c:pt idx="388">
                  <c:v>432.11399999999998</c:v>
                </c:pt>
                <c:pt idx="389">
                  <c:v>467.91399999999999</c:v>
                </c:pt>
                <c:pt idx="390">
                  <c:v>492.87599999999998</c:v>
                </c:pt>
                <c:pt idx="391">
                  <c:v>503.64400000000001</c:v>
                </c:pt>
                <c:pt idx="392">
                  <c:v>498.32600000000002</c:v>
                </c:pt>
                <c:pt idx="393">
                  <c:v>491.26600000000002</c:v>
                </c:pt>
                <c:pt idx="394">
                  <c:v>493.64600000000002</c:v>
                </c:pt>
                <c:pt idx="395">
                  <c:v>496.61200000000002</c:v>
                </c:pt>
                <c:pt idx="396">
                  <c:v>502.30200000000002</c:v>
                </c:pt>
                <c:pt idx="397">
                  <c:v>490.66800000000001</c:v>
                </c:pt>
                <c:pt idx="398">
                  <c:v>495.238</c:v>
                </c:pt>
                <c:pt idx="399">
                  <c:v>501.60599999999999</c:v>
                </c:pt>
                <c:pt idx="400">
                  <c:v>461.50799999999998</c:v>
                </c:pt>
                <c:pt idx="401">
                  <c:v>494.17200000000003</c:v>
                </c:pt>
                <c:pt idx="402">
                  <c:v>519.12400000000002</c:v>
                </c:pt>
                <c:pt idx="403">
                  <c:v>514.42200000000003</c:v>
                </c:pt>
                <c:pt idx="404">
                  <c:v>501.70600000000002</c:v>
                </c:pt>
                <c:pt idx="405">
                  <c:v>498.92200000000003</c:v>
                </c:pt>
                <c:pt idx="406">
                  <c:v>463.572</c:v>
                </c:pt>
                <c:pt idx="407">
                  <c:v>462.976</c:v>
                </c:pt>
                <c:pt idx="408">
                  <c:v>460.35</c:v>
                </c:pt>
                <c:pt idx="409">
                  <c:v>464.22</c:v>
                </c:pt>
                <c:pt idx="410">
                  <c:v>458.13040000000001</c:v>
                </c:pt>
                <c:pt idx="411">
                  <c:v>460.42700000000002</c:v>
                </c:pt>
                <c:pt idx="412">
                  <c:v>455.99119999999999</c:v>
                </c:pt>
                <c:pt idx="413">
                  <c:v>439.20179999999999</c:v>
                </c:pt>
                <c:pt idx="414">
                  <c:v>435.89879999999999</c:v>
                </c:pt>
                <c:pt idx="415">
                  <c:v>430.8544</c:v>
                </c:pt>
                <c:pt idx="416">
                  <c:v>429.13979999999998</c:v>
                </c:pt>
                <c:pt idx="417">
                  <c:v>421.12079999999997</c:v>
                </c:pt>
                <c:pt idx="418">
                  <c:v>406.39299999999997</c:v>
                </c:pt>
                <c:pt idx="419">
                  <c:v>401.08519999999999</c:v>
                </c:pt>
                <c:pt idx="420">
                  <c:v>400.08319999999998</c:v>
                </c:pt>
                <c:pt idx="421">
                  <c:v>394.00920000000002</c:v>
                </c:pt>
                <c:pt idx="422">
                  <c:v>373.54059999999998</c:v>
                </c:pt>
                <c:pt idx="423">
                  <c:v>369.928</c:v>
                </c:pt>
                <c:pt idx="424">
                  <c:v>353.19600000000003</c:v>
                </c:pt>
                <c:pt idx="425">
                  <c:v>330.64</c:v>
                </c:pt>
                <c:pt idx="426">
                  <c:v>308.82499999999999</c:v>
                </c:pt>
                <c:pt idx="427">
                  <c:v>299.86500000000001</c:v>
                </c:pt>
                <c:pt idx="428">
                  <c:v>299.58499999999998</c:v>
                </c:pt>
                <c:pt idx="429">
                  <c:v>293.60500000000002</c:v>
                </c:pt>
                <c:pt idx="430">
                  <c:v>286.03100000000001</c:v>
                </c:pt>
                <c:pt idx="431">
                  <c:v>269.83800000000002</c:v>
                </c:pt>
                <c:pt idx="432">
                  <c:v>259.899</c:v>
                </c:pt>
                <c:pt idx="433">
                  <c:v>254.416</c:v>
                </c:pt>
                <c:pt idx="434">
                  <c:v>242.898</c:v>
                </c:pt>
                <c:pt idx="435">
                  <c:v>220.625</c:v>
                </c:pt>
                <c:pt idx="436">
                  <c:v>199.15600000000001</c:v>
                </c:pt>
                <c:pt idx="437">
                  <c:v>181.84899999999999</c:v>
                </c:pt>
                <c:pt idx="438">
                  <c:v>163.80099999999999</c:v>
                </c:pt>
                <c:pt idx="439">
                  <c:v>155.19200000000001</c:v>
                </c:pt>
                <c:pt idx="440">
                  <c:v>152.828</c:v>
                </c:pt>
                <c:pt idx="441">
                  <c:v>162.43799999999999</c:v>
                </c:pt>
                <c:pt idx="442">
                  <c:v>156.303</c:v>
                </c:pt>
                <c:pt idx="443">
                  <c:v>162.90600000000001</c:v>
                </c:pt>
                <c:pt idx="444">
                  <c:v>160.464</c:v>
                </c:pt>
                <c:pt idx="445">
                  <c:v>129.96100000000001</c:v>
                </c:pt>
                <c:pt idx="446">
                  <c:v>126.976</c:v>
                </c:pt>
                <c:pt idx="447">
                  <c:v>126.17400000000001</c:v>
                </c:pt>
                <c:pt idx="448">
                  <c:v>119.496</c:v>
                </c:pt>
                <c:pt idx="449">
                  <c:v>116.492</c:v>
                </c:pt>
                <c:pt idx="450">
                  <c:v>107.48</c:v>
                </c:pt>
                <c:pt idx="451">
                  <c:v>90.944999999999993</c:v>
                </c:pt>
                <c:pt idx="452">
                  <c:v>91.554000000000002</c:v>
                </c:pt>
                <c:pt idx="453">
                  <c:v>83.46</c:v>
                </c:pt>
                <c:pt idx="454">
                  <c:v>50.28</c:v>
                </c:pt>
                <c:pt idx="455">
                  <c:v>40.380000000000003</c:v>
                </c:pt>
                <c:pt idx="456">
                  <c:v>30.908000000000001</c:v>
                </c:pt>
                <c:pt idx="457">
                  <c:v>28.928000000000001</c:v>
                </c:pt>
                <c:pt idx="458">
                  <c:v>8.0519999999999996</c:v>
                </c:pt>
                <c:pt idx="459">
                  <c:v>-2.456</c:v>
                </c:pt>
                <c:pt idx="460">
                  <c:v>-6.1360000000000001</c:v>
                </c:pt>
                <c:pt idx="461">
                  <c:v>-56.206000000000003</c:v>
                </c:pt>
                <c:pt idx="462">
                  <c:v>-63.06</c:v>
                </c:pt>
                <c:pt idx="463">
                  <c:v>-59.091999999999999</c:v>
                </c:pt>
                <c:pt idx="464">
                  <c:v>-70.831999999999994</c:v>
                </c:pt>
                <c:pt idx="465">
                  <c:v>-73.034000000000006</c:v>
                </c:pt>
                <c:pt idx="466">
                  <c:v>-87.983999999999995</c:v>
                </c:pt>
                <c:pt idx="467">
                  <c:v>-109.102</c:v>
                </c:pt>
                <c:pt idx="468">
                  <c:v>-117.36199999999999</c:v>
                </c:pt>
                <c:pt idx="469">
                  <c:v>-123.268</c:v>
                </c:pt>
                <c:pt idx="470">
                  <c:v>-113.634</c:v>
                </c:pt>
                <c:pt idx="471">
                  <c:v>-105.568</c:v>
                </c:pt>
                <c:pt idx="472">
                  <c:v>-82.77</c:v>
                </c:pt>
                <c:pt idx="473">
                  <c:v>-65.709999999999994</c:v>
                </c:pt>
                <c:pt idx="474">
                  <c:v>-72.14</c:v>
                </c:pt>
                <c:pt idx="475">
                  <c:v>-82.99</c:v>
                </c:pt>
                <c:pt idx="476">
                  <c:v>-91.59</c:v>
                </c:pt>
                <c:pt idx="477">
                  <c:v>-99.32</c:v>
                </c:pt>
                <c:pt idx="478">
                  <c:v>-109.21599999999999</c:v>
                </c:pt>
                <c:pt idx="479">
                  <c:v>-108.13200000000001</c:v>
                </c:pt>
                <c:pt idx="480">
                  <c:v>-100.69799999999999</c:v>
                </c:pt>
                <c:pt idx="481">
                  <c:v>-95.388000000000005</c:v>
                </c:pt>
                <c:pt idx="482">
                  <c:v>-93.59</c:v>
                </c:pt>
                <c:pt idx="483">
                  <c:v>-84.742000000000004</c:v>
                </c:pt>
                <c:pt idx="484">
                  <c:v>-49.012</c:v>
                </c:pt>
                <c:pt idx="485">
                  <c:v>-76.774000000000001</c:v>
                </c:pt>
                <c:pt idx="486">
                  <c:v>-69.203999999999994</c:v>
                </c:pt>
                <c:pt idx="487">
                  <c:v>-69.203999999999994</c:v>
                </c:pt>
                <c:pt idx="488">
                  <c:v>-68.504000000000005</c:v>
                </c:pt>
                <c:pt idx="489">
                  <c:v>-67.233999999999995</c:v>
                </c:pt>
                <c:pt idx="490">
                  <c:v>-58.527999999999999</c:v>
                </c:pt>
                <c:pt idx="491">
                  <c:v>-62.314</c:v>
                </c:pt>
                <c:pt idx="492">
                  <c:v>-75.674000000000007</c:v>
                </c:pt>
                <c:pt idx="493">
                  <c:v>-73.933999999999997</c:v>
                </c:pt>
                <c:pt idx="494">
                  <c:v>-76.703999999999994</c:v>
                </c:pt>
                <c:pt idx="495">
                  <c:v>-78.430000000000007</c:v>
                </c:pt>
                <c:pt idx="496">
                  <c:v>-81.42</c:v>
                </c:pt>
                <c:pt idx="497">
                  <c:v>-82.55</c:v>
                </c:pt>
                <c:pt idx="498">
                  <c:v>-81.213999999999999</c:v>
                </c:pt>
                <c:pt idx="499">
                  <c:v>-90.197999999999993</c:v>
                </c:pt>
                <c:pt idx="500">
                  <c:v>-84.341999999999999</c:v>
                </c:pt>
                <c:pt idx="501">
                  <c:v>-76.174000000000007</c:v>
                </c:pt>
                <c:pt idx="502">
                  <c:v>-70.225999999999999</c:v>
                </c:pt>
                <c:pt idx="503">
                  <c:v>-53.978000000000002</c:v>
                </c:pt>
                <c:pt idx="504">
                  <c:v>-58.22</c:v>
                </c:pt>
                <c:pt idx="505">
                  <c:v>-64.284000000000006</c:v>
                </c:pt>
                <c:pt idx="506">
                  <c:v>-66.305999999999997</c:v>
                </c:pt>
                <c:pt idx="507">
                  <c:v>-69.775999999999996</c:v>
                </c:pt>
                <c:pt idx="508">
                  <c:v>-64.481999999999999</c:v>
                </c:pt>
                <c:pt idx="509">
                  <c:v>-58.171999999999997</c:v>
                </c:pt>
                <c:pt idx="510">
                  <c:v>0.78400000000000003</c:v>
                </c:pt>
                <c:pt idx="511">
                  <c:v>40.75</c:v>
                </c:pt>
                <c:pt idx="512">
                  <c:v>58.567999999999998</c:v>
                </c:pt>
                <c:pt idx="513">
                  <c:v>73.134</c:v>
                </c:pt>
                <c:pt idx="514">
                  <c:v>90.418000000000006</c:v>
                </c:pt>
                <c:pt idx="515">
                  <c:v>99.932000000000002</c:v>
                </c:pt>
                <c:pt idx="516">
                  <c:v>88.305999999999997</c:v>
                </c:pt>
                <c:pt idx="517">
                  <c:v>91.861999999999995</c:v>
                </c:pt>
                <c:pt idx="518">
                  <c:v>77.447999999999993</c:v>
                </c:pt>
                <c:pt idx="519">
                  <c:v>74.468000000000004</c:v>
                </c:pt>
                <c:pt idx="520">
                  <c:v>73.22</c:v>
                </c:pt>
                <c:pt idx="521">
                  <c:v>80.034000000000006</c:v>
                </c:pt>
                <c:pt idx="522">
                  <c:v>85.245999999999995</c:v>
                </c:pt>
                <c:pt idx="523">
                  <c:v>92.528000000000006</c:v>
                </c:pt>
                <c:pt idx="524">
                  <c:v>101.3436</c:v>
                </c:pt>
                <c:pt idx="525">
                  <c:v>105.462</c:v>
                </c:pt>
                <c:pt idx="526">
                  <c:v>95.956000000000003</c:v>
                </c:pt>
                <c:pt idx="527">
                  <c:v>84.555999999999997</c:v>
                </c:pt>
                <c:pt idx="528">
                  <c:v>80.951999999999998</c:v>
                </c:pt>
                <c:pt idx="529">
                  <c:v>73.641999999999996</c:v>
                </c:pt>
                <c:pt idx="530">
                  <c:v>68.581999999999994</c:v>
                </c:pt>
                <c:pt idx="531">
                  <c:v>64.988</c:v>
                </c:pt>
                <c:pt idx="532">
                  <c:v>72.313999999999993</c:v>
                </c:pt>
                <c:pt idx="533">
                  <c:v>70.542000000000002</c:v>
                </c:pt>
                <c:pt idx="534">
                  <c:v>59.411999999999999</c:v>
                </c:pt>
                <c:pt idx="535">
                  <c:v>61.372</c:v>
                </c:pt>
                <c:pt idx="536">
                  <c:v>60.037999999999997</c:v>
                </c:pt>
                <c:pt idx="537">
                  <c:v>54.838000000000001</c:v>
                </c:pt>
                <c:pt idx="538">
                  <c:v>55.673999999999999</c:v>
                </c:pt>
                <c:pt idx="539">
                  <c:v>67.837999999999994</c:v>
                </c:pt>
                <c:pt idx="540">
                  <c:v>80.227999999999994</c:v>
                </c:pt>
                <c:pt idx="541">
                  <c:v>81.132000000000005</c:v>
                </c:pt>
                <c:pt idx="542">
                  <c:v>97.572000000000003</c:v>
                </c:pt>
                <c:pt idx="543">
                  <c:v>106.836</c:v>
                </c:pt>
                <c:pt idx="544">
                  <c:v>121.554</c:v>
                </c:pt>
                <c:pt idx="545">
                  <c:v>131.10400000000001</c:v>
                </c:pt>
                <c:pt idx="546">
                  <c:v>130.768</c:v>
                </c:pt>
                <c:pt idx="547">
                  <c:v>124.422</c:v>
                </c:pt>
                <c:pt idx="548">
                  <c:v>125.30200000000001</c:v>
                </c:pt>
                <c:pt idx="549">
                  <c:v>124.702</c:v>
                </c:pt>
                <c:pt idx="550">
                  <c:v>135.77600000000001</c:v>
                </c:pt>
                <c:pt idx="551">
                  <c:v>137.31200000000001</c:v>
                </c:pt>
                <c:pt idx="552">
                  <c:v>137.548</c:v>
                </c:pt>
                <c:pt idx="553">
                  <c:v>145.71</c:v>
                </c:pt>
                <c:pt idx="554">
                  <c:v>151.08799999999999</c:v>
                </c:pt>
                <c:pt idx="555">
                  <c:v>156.792</c:v>
                </c:pt>
                <c:pt idx="556">
                  <c:v>153.72800000000001</c:v>
                </c:pt>
                <c:pt idx="557">
                  <c:v>152.536</c:v>
                </c:pt>
                <c:pt idx="558">
                  <c:v>147.804</c:v>
                </c:pt>
                <c:pt idx="559">
                  <c:v>143.13</c:v>
                </c:pt>
                <c:pt idx="560">
                  <c:v>150.572</c:v>
                </c:pt>
                <c:pt idx="561">
                  <c:v>163.506</c:v>
                </c:pt>
                <c:pt idx="562">
                  <c:v>165.95599999999999</c:v>
                </c:pt>
                <c:pt idx="563">
                  <c:v>210.98400000000001</c:v>
                </c:pt>
                <c:pt idx="564">
                  <c:v>216.09</c:v>
                </c:pt>
                <c:pt idx="565">
                  <c:v>210.66399999999999</c:v>
                </c:pt>
                <c:pt idx="566">
                  <c:v>200.65799999999999</c:v>
                </c:pt>
                <c:pt idx="567">
                  <c:v>191.816</c:v>
                </c:pt>
                <c:pt idx="568">
                  <c:v>194.13800000000001</c:v>
                </c:pt>
                <c:pt idx="569">
                  <c:v>195.28399999999999</c:v>
                </c:pt>
                <c:pt idx="570">
                  <c:v>197.95400000000001</c:v>
                </c:pt>
                <c:pt idx="571">
                  <c:v>187.91</c:v>
                </c:pt>
                <c:pt idx="572">
                  <c:v>171.9</c:v>
                </c:pt>
                <c:pt idx="573">
                  <c:v>177.47</c:v>
                </c:pt>
                <c:pt idx="574">
                  <c:v>168.92</c:v>
                </c:pt>
                <c:pt idx="575">
                  <c:v>156.19999999999999</c:v>
                </c:pt>
                <c:pt idx="576">
                  <c:v>144.01400000000001</c:v>
                </c:pt>
                <c:pt idx="577">
                  <c:v>141.73599999999999</c:v>
                </c:pt>
                <c:pt idx="578">
                  <c:v>151.916</c:v>
                </c:pt>
                <c:pt idx="579">
                  <c:v>163.416</c:v>
                </c:pt>
                <c:pt idx="580">
                  <c:v>189.74199999999999</c:v>
                </c:pt>
                <c:pt idx="581">
                  <c:v>187.5</c:v>
                </c:pt>
                <c:pt idx="582">
                  <c:v>176.786</c:v>
                </c:pt>
                <c:pt idx="583">
                  <c:v>162.36199999999999</c:v>
                </c:pt>
                <c:pt idx="584">
                  <c:v>165.696</c:v>
                </c:pt>
                <c:pt idx="585">
                  <c:v>172.994</c:v>
                </c:pt>
                <c:pt idx="586">
                  <c:v>177.846</c:v>
                </c:pt>
                <c:pt idx="587">
                  <c:v>191.26599999999999</c:v>
                </c:pt>
                <c:pt idx="588">
                  <c:v>203.65199999999999</c:v>
                </c:pt>
                <c:pt idx="589">
                  <c:v>202.86199999999999</c:v>
                </c:pt>
                <c:pt idx="590">
                  <c:v>206.39400000000001</c:v>
                </c:pt>
                <c:pt idx="591">
                  <c:v>209.42400000000001</c:v>
                </c:pt>
                <c:pt idx="592">
                  <c:v>206.54400000000001</c:v>
                </c:pt>
                <c:pt idx="593">
                  <c:v>210.398</c:v>
                </c:pt>
                <c:pt idx="594">
                  <c:v>215.84800000000001</c:v>
                </c:pt>
                <c:pt idx="595">
                  <c:v>225.65199999999999</c:v>
                </c:pt>
                <c:pt idx="596">
                  <c:v>224.852</c:v>
                </c:pt>
                <c:pt idx="597">
                  <c:v>218.482</c:v>
                </c:pt>
                <c:pt idx="598">
                  <c:v>227.1</c:v>
                </c:pt>
                <c:pt idx="599">
                  <c:v>224.16</c:v>
                </c:pt>
                <c:pt idx="600">
                  <c:v>229.92</c:v>
                </c:pt>
                <c:pt idx="601">
                  <c:v>223.84</c:v>
                </c:pt>
                <c:pt idx="602">
                  <c:v>220.56</c:v>
                </c:pt>
                <c:pt idx="603">
                  <c:v>206.19800000000001</c:v>
                </c:pt>
                <c:pt idx="604">
                  <c:v>200.62799999999999</c:v>
                </c:pt>
                <c:pt idx="605">
                  <c:v>197.40799999999999</c:v>
                </c:pt>
                <c:pt idx="606">
                  <c:v>196.196</c:v>
                </c:pt>
                <c:pt idx="607">
                  <c:v>194.44200000000001</c:v>
                </c:pt>
                <c:pt idx="608">
                  <c:v>199.04400000000001</c:v>
                </c:pt>
                <c:pt idx="609">
                  <c:v>204.77</c:v>
                </c:pt>
                <c:pt idx="610">
                  <c:v>208.24600000000001</c:v>
                </c:pt>
                <c:pt idx="611">
                  <c:v>204.58</c:v>
                </c:pt>
                <c:pt idx="612">
                  <c:v>201.13399999999999</c:v>
                </c:pt>
                <c:pt idx="613">
                  <c:v>204.44399999999999</c:v>
                </c:pt>
                <c:pt idx="614">
                  <c:v>197.33600000000001</c:v>
                </c:pt>
                <c:pt idx="615">
                  <c:v>179.21600000000001</c:v>
                </c:pt>
                <c:pt idx="616">
                  <c:v>175.328</c:v>
                </c:pt>
                <c:pt idx="617">
                  <c:v>183.79400000000001</c:v>
                </c:pt>
                <c:pt idx="618">
                  <c:v>182.98</c:v>
                </c:pt>
                <c:pt idx="619">
                  <c:v>175.61600000000001</c:v>
                </c:pt>
                <c:pt idx="620">
                  <c:v>166.51</c:v>
                </c:pt>
                <c:pt idx="621">
                  <c:v>167.97200000000001</c:v>
                </c:pt>
                <c:pt idx="622">
                  <c:v>164.386</c:v>
                </c:pt>
                <c:pt idx="623">
                  <c:v>166.322</c:v>
                </c:pt>
                <c:pt idx="624">
                  <c:v>158.50200000000001</c:v>
                </c:pt>
                <c:pt idx="625">
                  <c:v>154.27600000000001</c:v>
                </c:pt>
                <c:pt idx="626">
                  <c:v>142.27199999999999</c:v>
                </c:pt>
                <c:pt idx="627">
                  <c:v>140.75200000000001</c:v>
                </c:pt>
                <c:pt idx="628">
                  <c:v>140.464</c:v>
                </c:pt>
                <c:pt idx="629">
                  <c:v>129.34200000000001</c:v>
                </c:pt>
                <c:pt idx="630">
                  <c:v>123.396</c:v>
                </c:pt>
                <c:pt idx="631">
                  <c:v>122.03400000000001</c:v>
                </c:pt>
                <c:pt idx="632">
                  <c:v>125.336</c:v>
                </c:pt>
                <c:pt idx="633">
                  <c:v>118.56399999999999</c:v>
                </c:pt>
                <c:pt idx="634">
                  <c:v>109.086</c:v>
                </c:pt>
                <c:pt idx="635">
                  <c:v>104.672</c:v>
                </c:pt>
                <c:pt idx="636">
                  <c:v>99.915999999999997</c:v>
                </c:pt>
                <c:pt idx="637">
                  <c:v>94.656000000000006</c:v>
                </c:pt>
                <c:pt idx="638">
                  <c:v>90.353999999999999</c:v>
                </c:pt>
                <c:pt idx="639">
                  <c:v>87.816000000000003</c:v>
                </c:pt>
                <c:pt idx="640">
                  <c:v>94.513999999999996</c:v>
                </c:pt>
                <c:pt idx="641">
                  <c:v>83.82</c:v>
                </c:pt>
                <c:pt idx="642">
                  <c:v>72.272000000000006</c:v>
                </c:pt>
                <c:pt idx="643">
                  <c:v>66.085999999999999</c:v>
                </c:pt>
                <c:pt idx="644">
                  <c:v>58.38</c:v>
                </c:pt>
                <c:pt idx="645">
                  <c:v>57.101999999999997</c:v>
                </c:pt>
                <c:pt idx="646">
                  <c:v>57.991999999999997</c:v>
                </c:pt>
                <c:pt idx="647">
                  <c:v>58.747999999999998</c:v>
                </c:pt>
                <c:pt idx="648">
                  <c:v>65.087999999999994</c:v>
                </c:pt>
                <c:pt idx="649">
                  <c:v>66.073999999999998</c:v>
                </c:pt>
                <c:pt idx="650">
                  <c:v>72.08</c:v>
                </c:pt>
                <c:pt idx="651">
                  <c:v>73.239999999999995</c:v>
                </c:pt>
                <c:pt idx="652">
                  <c:v>74.34</c:v>
                </c:pt>
                <c:pt idx="653">
                  <c:v>73.69</c:v>
                </c:pt>
                <c:pt idx="654">
                  <c:v>80.22</c:v>
                </c:pt>
                <c:pt idx="655">
                  <c:v>79.608000000000004</c:v>
                </c:pt>
                <c:pt idx="656">
                  <c:v>77.498000000000005</c:v>
                </c:pt>
                <c:pt idx="657">
                  <c:v>69.798000000000002</c:v>
                </c:pt>
                <c:pt idx="658">
                  <c:v>58.725999999999999</c:v>
                </c:pt>
                <c:pt idx="659">
                  <c:v>55.595999999999997</c:v>
                </c:pt>
                <c:pt idx="660">
                  <c:v>54.771999999999998</c:v>
                </c:pt>
                <c:pt idx="661">
                  <c:v>55.246000000000002</c:v>
                </c:pt>
                <c:pt idx="662">
                  <c:v>51.926000000000002</c:v>
                </c:pt>
                <c:pt idx="663">
                  <c:v>51.936</c:v>
                </c:pt>
                <c:pt idx="664">
                  <c:v>51.966000000000001</c:v>
                </c:pt>
                <c:pt idx="665">
                  <c:v>59.148000000000003</c:v>
                </c:pt>
                <c:pt idx="666">
                  <c:v>71.938000000000002</c:v>
                </c:pt>
                <c:pt idx="667">
                  <c:v>81.287999999999997</c:v>
                </c:pt>
                <c:pt idx="668">
                  <c:v>85.134</c:v>
                </c:pt>
                <c:pt idx="669">
                  <c:v>89.778000000000006</c:v>
                </c:pt>
                <c:pt idx="670">
                  <c:v>95.231999999999999</c:v>
                </c:pt>
                <c:pt idx="671">
                  <c:v>103.096</c:v>
                </c:pt>
                <c:pt idx="672">
                  <c:v>105.68600000000001</c:v>
                </c:pt>
                <c:pt idx="673">
                  <c:v>110.57599999999999</c:v>
                </c:pt>
                <c:pt idx="674">
                  <c:v>107.196</c:v>
                </c:pt>
                <c:pt idx="675">
                  <c:v>111.482</c:v>
                </c:pt>
                <c:pt idx="676">
                  <c:v>109.21</c:v>
                </c:pt>
                <c:pt idx="677">
                  <c:v>106.84</c:v>
                </c:pt>
                <c:pt idx="678">
                  <c:v>102.078</c:v>
                </c:pt>
                <c:pt idx="679">
                  <c:v>96.006</c:v>
                </c:pt>
                <c:pt idx="680">
                  <c:v>98.731999999999999</c:v>
                </c:pt>
                <c:pt idx="681">
                  <c:v>102.172</c:v>
                </c:pt>
                <c:pt idx="682">
                  <c:v>94.07</c:v>
                </c:pt>
                <c:pt idx="683">
                  <c:v>94.32</c:v>
                </c:pt>
                <c:pt idx="684">
                  <c:v>93.42</c:v>
                </c:pt>
                <c:pt idx="685">
                  <c:v>92.81</c:v>
                </c:pt>
                <c:pt idx="686">
                  <c:v>96.001999999999995</c:v>
                </c:pt>
                <c:pt idx="687">
                  <c:v>96.751999999999995</c:v>
                </c:pt>
                <c:pt idx="688">
                  <c:v>94.391999999999996</c:v>
                </c:pt>
                <c:pt idx="689">
                  <c:v>93.415999999999997</c:v>
                </c:pt>
                <c:pt idx="690">
                  <c:v>100.496</c:v>
                </c:pt>
                <c:pt idx="691">
                  <c:v>106.62</c:v>
                </c:pt>
                <c:pt idx="692">
                  <c:v>107.312</c:v>
                </c:pt>
                <c:pt idx="693">
                  <c:v>101.512</c:v>
                </c:pt>
                <c:pt idx="694">
                  <c:v>96.11</c:v>
                </c:pt>
                <c:pt idx="695">
                  <c:v>95.86</c:v>
                </c:pt>
                <c:pt idx="696">
                  <c:v>95.1</c:v>
                </c:pt>
                <c:pt idx="697">
                  <c:v>95.02</c:v>
                </c:pt>
                <c:pt idx="698">
                  <c:v>97.55</c:v>
                </c:pt>
                <c:pt idx="699">
                  <c:v>96.87</c:v>
                </c:pt>
                <c:pt idx="700">
                  <c:v>94.522000000000006</c:v>
                </c:pt>
                <c:pt idx="701">
                  <c:v>88.823999999999998</c:v>
                </c:pt>
                <c:pt idx="702">
                  <c:v>92.263999999999996</c:v>
                </c:pt>
                <c:pt idx="703">
                  <c:v>88.953999999999994</c:v>
                </c:pt>
                <c:pt idx="704">
                  <c:v>73.391999999999996</c:v>
                </c:pt>
                <c:pt idx="705">
                  <c:v>75.921999999999997</c:v>
                </c:pt>
                <c:pt idx="706">
                  <c:v>71.191999999999993</c:v>
                </c:pt>
                <c:pt idx="707">
                  <c:v>64.703999999999994</c:v>
                </c:pt>
                <c:pt idx="708">
                  <c:v>54.857999999999997</c:v>
                </c:pt>
                <c:pt idx="709">
                  <c:v>51.561999999999998</c:v>
                </c:pt>
                <c:pt idx="710">
                  <c:v>53.031999999999996</c:v>
                </c:pt>
                <c:pt idx="711">
                  <c:v>49.012</c:v>
                </c:pt>
                <c:pt idx="712">
                  <c:v>39.112000000000002</c:v>
                </c:pt>
                <c:pt idx="713">
                  <c:v>27.263999999999999</c:v>
                </c:pt>
                <c:pt idx="714">
                  <c:v>18.829999999999998</c:v>
                </c:pt>
                <c:pt idx="715">
                  <c:v>16.62</c:v>
                </c:pt>
                <c:pt idx="716">
                  <c:v>10.568</c:v>
                </c:pt>
                <c:pt idx="717">
                  <c:v>6.4820000000000002</c:v>
                </c:pt>
                <c:pt idx="718">
                  <c:v>4.9160000000000004</c:v>
                </c:pt>
                <c:pt idx="719">
                  <c:v>5.12</c:v>
                </c:pt>
                <c:pt idx="720">
                  <c:v>12.25</c:v>
                </c:pt>
                <c:pt idx="721">
                  <c:v>14.444000000000001</c:v>
                </c:pt>
                <c:pt idx="722">
                  <c:v>21.943999999999999</c:v>
                </c:pt>
                <c:pt idx="723">
                  <c:v>31.045999999999999</c:v>
                </c:pt>
                <c:pt idx="724">
                  <c:v>38.374000000000002</c:v>
                </c:pt>
                <c:pt idx="725">
                  <c:v>48.334000000000003</c:v>
                </c:pt>
                <c:pt idx="726">
                  <c:v>67.093999999999994</c:v>
                </c:pt>
                <c:pt idx="727">
                  <c:v>68.867999999999995</c:v>
                </c:pt>
                <c:pt idx="728">
                  <c:v>68.013999999999996</c:v>
                </c:pt>
                <c:pt idx="729">
                  <c:v>68.013999999999996</c:v>
                </c:pt>
                <c:pt idx="730">
                  <c:v>69.309799999999996</c:v>
                </c:pt>
                <c:pt idx="731">
                  <c:v>87.245999999999995</c:v>
                </c:pt>
                <c:pt idx="732">
                  <c:v>88.067999999999998</c:v>
                </c:pt>
                <c:pt idx="733">
                  <c:v>86.343999999999994</c:v>
                </c:pt>
                <c:pt idx="734">
                  <c:v>90.054000000000002</c:v>
                </c:pt>
                <c:pt idx="735">
                  <c:v>92.451999999999998</c:v>
                </c:pt>
                <c:pt idx="736">
                  <c:v>99.58</c:v>
                </c:pt>
                <c:pt idx="737">
                  <c:v>105.57</c:v>
                </c:pt>
                <c:pt idx="738">
                  <c:v>102.80200000000001</c:v>
                </c:pt>
                <c:pt idx="739">
                  <c:v>92.058000000000007</c:v>
                </c:pt>
                <c:pt idx="740">
                  <c:v>98.817999999999998</c:v>
                </c:pt>
                <c:pt idx="741">
                  <c:v>99.813999999999993</c:v>
                </c:pt>
                <c:pt idx="742">
                  <c:v>98.804000000000002</c:v>
                </c:pt>
                <c:pt idx="743">
                  <c:v>99.6</c:v>
                </c:pt>
                <c:pt idx="744">
                  <c:v>96.81</c:v>
                </c:pt>
                <c:pt idx="745">
                  <c:v>101.42400000000001</c:v>
                </c:pt>
                <c:pt idx="746">
                  <c:v>109.384</c:v>
                </c:pt>
                <c:pt idx="747">
                  <c:v>121.38200000000001</c:v>
                </c:pt>
                <c:pt idx="748">
                  <c:v>127.53400000000001</c:v>
                </c:pt>
                <c:pt idx="749">
                  <c:v>131.34200000000001</c:v>
                </c:pt>
                <c:pt idx="750">
                  <c:v>152.798</c:v>
                </c:pt>
                <c:pt idx="751">
                  <c:v>159.964</c:v>
                </c:pt>
                <c:pt idx="752">
                  <c:v>178.91399999999999</c:v>
                </c:pt>
                <c:pt idx="753">
                  <c:v>182.756</c:v>
                </c:pt>
                <c:pt idx="754">
                  <c:v>195.542</c:v>
                </c:pt>
                <c:pt idx="755">
                  <c:v>235.90600000000001</c:v>
                </c:pt>
                <c:pt idx="756">
                  <c:v>251.78800000000001</c:v>
                </c:pt>
                <c:pt idx="757">
                  <c:v>260.91399999999999</c:v>
                </c:pt>
                <c:pt idx="758">
                  <c:v>261.67599999999999</c:v>
                </c:pt>
                <c:pt idx="759">
                  <c:v>290.084</c:v>
                </c:pt>
                <c:pt idx="760">
                  <c:v>296.42</c:v>
                </c:pt>
                <c:pt idx="761">
                  <c:v>301.024</c:v>
                </c:pt>
                <c:pt idx="762">
                  <c:v>307.44400000000002</c:v>
                </c:pt>
                <c:pt idx="763">
                  <c:v>319.14999999999998</c:v>
                </c:pt>
                <c:pt idx="764">
                  <c:v>327.33</c:v>
                </c:pt>
                <c:pt idx="765">
                  <c:v>327.98399999999998</c:v>
                </c:pt>
                <c:pt idx="766">
                  <c:v>326.56</c:v>
                </c:pt>
                <c:pt idx="767">
                  <c:v>329.35</c:v>
                </c:pt>
                <c:pt idx="768">
                  <c:v>337.04</c:v>
                </c:pt>
                <c:pt idx="769">
                  <c:v>350.59800000000001</c:v>
                </c:pt>
                <c:pt idx="770">
                  <c:v>339.97800000000001</c:v>
                </c:pt>
                <c:pt idx="771">
                  <c:v>342.238</c:v>
                </c:pt>
                <c:pt idx="772">
                  <c:v>349.88600000000002</c:v>
                </c:pt>
                <c:pt idx="773">
                  <c:v>364.63600000000002</c:v>
                </c:pt>
                <c:pt idx="774">
                  <c:v>380.47199999999998</c:v>
                </c:pt>
                <c:pt idx="775">
                  <c:v>384.35</c:v>
                </c:pt>
                <c:pt idx="776">
                  <c:v>386.32</c:v>
                </c:pt>
                <c:pt idx="777">
                  <c:v>392.834</c:v>
                </c:pt>
                <c:pt idx="778">
                  <c:v>390.99799999999999</c:v>
                </c:pt>
                <c:pt idx="779">
                  <c:v>398.84199999999998</c:v>
                </c:pt>
                <c:pt idx="780">
                  <c:v>398</c:v>
                </c:pt>
                <c:pt idx="781">
                  <c:v>394.27</c:v>
                </c:pt>
                <c:pt idx="782">
                  <c:v>387.93400000000003</c:v>
                </c:pt>
                <c:pt idx="783">
                  <c:v>377.73399999999998</c:v>
                </c:pt>
                <c:pt idx="784">
                  <c:v>372.70400000000001</c:v>
                </c:pt>
                <c:pt idx="785">
                  <c:v>372.54199999999997</c:v>
                </c:pt>
                <c:pt idx="786">
                  <c:v>379.21800000000002</c:v>
                </c:pt>
                <c:pt idx="787">
                  <c:v>379.81</c:v>
                </c:pt>
                <c:pt idx="788">
                  <c:v>382.84</c:v>
                </c:pt>
                <c:pt idx="789">
                  <c:v>403.88</c:v>
                </c:pt>
                <c:pt idx="790">
                  <c:v>415.94</c:v>
                </c:pt>
                <c:pt idx="791">
                  <c:v>415.79399999999998</c:v>
                </c:pt>
                <c:pt idx="792">
                  <c:v>408.72399999999999</c:v>
                </c:pt>
                <c:pt idx="793">
                  <c:v>405.34199999999998</c:v>
                </c:pt>
                <c:pt idx="794">
                  <c:v>409.27199999999999</c:v>
                </c:pt>
                <c:pt idx="795">
                  <c:v>404.49200000000002</c:v>
                </c:pt>
                <c:pt idx="796">
                  <c:v>410.32</c:v>
                </c:pt>
                <c:pt idx="797">
                  <c:v>401.19799999999998</c:v>
                </c:pt>
                <c:pt idx="798">
                  <c:v>402.988</c:v>
                </c:pt>
                <c:pt idx="799">
                  <c:v>407.84399999999999</c:v>
                </c:pt>
                <c:pt idx="800">
                  <c:v>401.60399999999998</c:v>
                </c:pt>
                <c:pt idx="801">
                  <c:v>400.97199999999998</c:v>
                </c:pt>
                <c:pt idx="802">
                  <c:v>391.512</c:v>
                </c:pt>
                <c:pt idx="803">
                  <c:v>409.78399999999999</c:v>
                </c:pt>
                <c:pt idx="804">
                  <c:v>415.05200000000002</c:v>
                </c:pt>
                <c:pt idx="805">
                  <c:v>419.38200000000001</c:v>
                </c:pt>
                <c:pt idx="806">
                  <c:v>418.94200000000001</c:v>
                </c:pt>
                <c:pt idx="807">
                  <c:v>424.39</c:v>
                </c:pt>
                <c:pt idx="808">
                  <c:v>433.17</c:v>
                </c:pt>
                <c:pt idx="809">
                  <c:v>441.375</c:v>
                </c:pt>
                <c:pt idx="810">
                  <c:v>450.03</c:v>
                </c:pt>
                <c:pt idx="811">
                  <c:v>454.21</c:v>
                </c:pt>
                <c:pt idx="812">
                  <c:v>469.786</c:v>
                </c:pt>
                <c:pt idx="813">
                  <c:v>472.43599999999998</c:v>
                </c:pt>
                <c:pt idx="814">
                  <c:v>478.34399999999999</c:v>
                </c:pt>
                <c:pt idx="815">
                  <c:v>481.92599999999999</c:v>
                </c:pt>
                <c:pt idx="816">
                  <c:v>490.286</c:v>
                </c:pt>
                <c:pt idx="817">
                  <c:v>493.62599999999998</c:v>
                </c:pt>
                <c:pt idx="818">
                  <c:v>495.37599999999998</c:v>
                </c:pt>
                <c:pt idx="819">
                  <c:v>497.452</c:v>
                </c:pt>
                <c:pt idx="820">
                  <c:v>503.14800000000002</c:v>
                </c:pt>
                <c:pt idx="821">
                  <c:v>514.048</c:v>
                </c:pt>
                <c:pt idx="822">
                  <c:v>515.29600000000005</c:v>
                </c:pt>
                <c:pt idx="823">
                  <c:v>517.46799999999996</c:v>
                </c:pt>
                <c:pt idx="824">
                  <c:v>518.35799999999995</c:v>
                </c:pt>
                <c:pt idx="825">
                  <c:v>518.16800000000001</c:v>
                </c:pt>
                <c:pt idx="826">
                  <c:v>519.68799999999999</c:v>
                </c:pt>
                <c:pt idx="827">
                  <c:v>505.13400000000001</c:v>
                </c:pt>
                <c:pt idx="828">
                  <c:v>512.78399999999999</c:v>
                </c:pt>
                <c:pt idx="829">
                  <c:v>511.91</c:v>
                </c:pt>
                <c:pt idx="830">
                  <c:v>506.59</c:v>
                </c:pt>
                <c:pt idx="831">
                  <c:v>508.37</c:v>
                </c:pt>
                <c:pt idx="832">
                  <c:v>514.00199999999995</c:v>
                </c:pt>
                <c:pt idx="833">
                  <c:v>514.06799999999998</c:v>
                </c:pt>
                <c:pt idx="834">
                  <c:v>500.70800000000003</c:v>
                </c:pt>
                <c:pt idx="835">
                  <c:v>490.90600000000001</c:v>
                </c:pt>
                <c:pt idx="836">
                  <c:v>491.77</c:v>
                </c:pt>
                <c:pt idx="837">
                  <c:v>488.66</c:v>
                </c:pt>
                <c:pt idx="838">
                  <c:v>489.32</c:v>
                </c:pt>
                <c:pt idx="839">
                  <c:v>490.048</c:v>
                </c:pt>
                <c:pt idx="840">
                  <c:v>492.77800000000002</c:v>
                </c:pt>
                <c:pt idx="841">
                  <c:v>495.70800000000003</c:v>
                </c:pt>
                <c:pt idx="842">
                  <c:v>492.45600000000002</c:v>
                </c:pt>
                <c:pt idx="843">
                  <c:v>491.05799999999999</c:v>
                </c:pt>
                <c:pt idx="844">
                  <c:v>490.87400000000002</c:v>
                </c:pt>
                <c:pt idx="845">
                  <c:v>488.91399999999999</c:v>
                </c:pt>
                <c:pt idx="846">
                  <c:v>494.55200000000002</c:v>
                </c:pt>
                <c:pt idx="847">
                  <c:v>510.31</c:v>
                </c:pt>
                <c:pt idx="848">
                  <c:v>499.59800000000001</c:v>
                </c:pt>
                <c:pt idx="849">
                  <c:v>497.35599999999999</c:v>
                </c:pt>
                <c:pt idx="850">
                  <c:v>496.44799999999998</c:v>
                </c:pt>
                <c:pt idx="851">
                  <c:v>494.30799999999999</c:v>
                </c:pt>
                <c:pt idx="852">
                  <c:v>495.97800000000001</c:v>
                </c:pt>
                <c:pt idx="853">
                  <c:v>492.14800000000002</c:v>
                </c:pt>
                <c:pt idx="854">
                  <c:v>496.24</c:v>
                </c:pt>
                <c:pt idx="855">
                  <c:v>495.37400000000002</c:v>
                </c:pt>
                <c:pt idx="856">
                  <c:v>494.78800000000001</c:v>
                </c:pt>
                <c:pt idx="857">
                  <c:v>497.03199999999998</c:v>
                </c:pt>
                <c:pt idx="858">
                  <c:v>498.54399999999998</c:v>
                </c:pt>
                <c:pt idx="859">
                  <c:v>498.93599999999998</c:v>
                </c:pt>
                <c:pt idx="860">
                  <c:v>501.608</c:v>
                </c:pt>
                <c:pt idx="861">
                  <c:v>499.76799999999997</c:v>
                </c:pt>
                <c:pt idx="862">
                  <c:v>493.92599999999999</c:v>
                </c:pt>
                <c:pt idx="863">
                  <c:v>497.74400000000003</c:v>
                </c:pt>
                <c:pt idx="864">
                  <c:v>498.18400000000003</c:v>
                </c:pt>
                <c:pt idx="865">
                  <c:v>500.06</c:v>
                </c:pt>
                <c:pt idx="866">
                  <c:v>494.88</c:v>
                </c:pt>
                <c:pt idx="867">
                  <c:v>488.15199999999999</c:v>
                </c:pt>
                <c:pt idx="868">
                  <c:v>485.142</c:v>
                </c:pt>
                <c:pt idx="869">
                  <c:v>482.18200000000002</c:v>
                </c:pt>
                <c:pt idx="870">
                  <c:v>480.50400000000002</c:v>
                </c:pt>
                <c:pt idx="871">
                  <c:v>483.12400000000002</c:v>
                </c:pt>
                <c:pt idx="872">
                  <c:v>487.76400000000001</c:v>
                </c:pt>
                <c:pt idx="873">
                  <c:v>491.69400000000002</c:v>
                </c:pt>
                <c:pt idx="874">
                  <c:v>477.50200000000001</c:v>
                </c:pt>
                <c:pt idx="875">
                  <c:v>479.38600000000002</c:v>
                </c:pt>
                <c:pt idx="876">
                  <c:v>472.78</c:v>
                </c:pt>
                <c:pt idx="877">
                  <c:v>463.072</c:v>
                </c:pt>
                <c:pt idx="878">
                  <c:v>453.97199999999998</c:v>
                </c:pt>
                <c:pt idx="879">
                  <c:v>445.37200000000001</c:v>
                </c:pt>
                <c:pt idx="880">
                  <c:v>435.66199999999998</c:v>
                </c:pt>
                <c:pt idx="881">
                  <c:v>440.31200000000001</c:v>
                </c:pt>
                <c:pt idx="882">
                  <c:v>421.35</c:v>
                </c:pt>
                <c:pt idx="883">
                  <c:v>423.49799999999999</c:v>
                </c:pt>
                <c:pt idx="884">
                  <c:v>430.452</c:v>
                </c:pt>
                <c:pt idx="885">
                  <c:v>428.19799999999998</c:v>
                </c:pt>
                <c:pt idx="886">
                  <c:v>434.74599999999998</c:v>
                </c:pt>
                <c:pt idx="887">
                  <c:v>432.46800000000002</c:v>
                </c:pt>
                <c:pt idx="888">
                  <c:v>421.13</c:v>
                </c:pt>
                <c:pt idx="889">
                  <c:v>414.488</c:v>
                </c:pt>
                <c:pt idx="890">
                  <c:v>396.80799999999999</c:v>
                </c:pt>
                <c:pt idx="891">
                  <c:v>392.88799999999998</c:v>
                </c:pt>
                <c:pt idx="892">
                  <c:v>382.77199999999999</c:v>
                </c:pt>
                <c:pt idx="893">
                  <c:v>409.99</c:v>
                </c:pt>
                <c:pt idx="894">
                  <c:v>408.20400000000001</c:v>
                </c:pt>
                <c:pt idx="895">
                  <c:v>409.54399999999998</c:v>
                </c:pt>
                <c:pt idx="896">
                  <c:v>379.154</c:v>
                </c:pt>
                <c:pt idx="897">
                  <c:v>383.81400000000002</c:v>
                </c:pt>
                <c:pt idx="898">
                  <c:v>367.42399999999998</c:v>
                </c:pt>
                <c:pt idx="899">
                  <c:v>370.11399999999998</c:v>
                </c:pt>
                <c:pt idx="900">
                  <c:v>375.99400000000003</c:v>
                </c:pt>
                <c:pt idx="901">
                  <c:v>386.67599999999999</c:v>
                </c:pt>
                <c:pt idx="902">
                  <c:v>413.27</c:v>
                </c:pt>
                <c:pt idx="903">
                  <c:v>421.51</c:v>
                </c:pt>
                <c:pt idx="904">
                  <c:v>435.46199999999999</c:v>
                </c:pt>
                <c:pt idx="905">
                  <c:v>451.142</c:v>
                </c:pt>
                <c:pt idx="906">
                  <c:v>465.88200000000001</c:v>
                </c:pt>
                <c:pt idx="907">
                  <c:v>486.29199999999997</c:v>
                </c:pt>
                <c:pt idx="908">
                  <c:v>497.86799999999999</c:v>
                </c:pt>
                <c:pt idx="909">
                  <c:v>504.52800000000002</c:v>
                </c:pt>
                <c:pt idx="910">
                  <c:v>507.15800000000002</c:v>
                </c:pt>
                <c:pt idx="911">
                  <c:v>512.99800000000005</c:v>
                </c:pt>
                <c:pt idx="912">
                  <c:v>508.02600000000001</c:v>
                </c:pt>
                <c:pt idx="913">
                  <c:v>517.80600000000004</c:v>
                </c:pt>
                <c:pt idx="914">
                  <c:v>525.58199999999999</c:v>
                </c:pt>
                <c:pt idx="915">
                  <c:v>530.19200000000001</c:v>
                </c:pt>
                <c:pt idx="916">
                  <c:v>539.01199999999994</c:v>
                </c:pt>
                <c:pt idx="917">
                  <c:v>546.68399999999997</c:v>
                </c:pt>
                <c:pt idx="918">
                  <c:v>550.73400000000004</c:v>
                </c:pt>
                <c:pt idx="919">
                  <c:v>562.28399999999999</c:v>
                </c:pt>
                <c:pt idx="920">
                  <c:v>568.31619999999998</c:v>
                </c:pt>
                <c:pt idx="921">
                  <c:v>572.16</c:v>
                </c:pt>
                <c:pt idx="922">
                  <c:v>573.09</c:v>
                </c:pt>
                <c:pt idx="923">
                  <c:v>574.92999999999995</c:v>
                </c:pt>
                <c:pt idx="924">
                  <c:v>564.94820000000004</c:v>
                </c:pt>
                <c:pt idx="925">
                  <c:v>559.99</c:v>
                </c:pt>
                <c:pt idx="926">
                  <c:v>554.76400000000001</c:v>
                </c:pt>
                <c:pt idx="927">
                  <c:v>544.12980000000005</c:v>
                </c:pt>
                <c:pt idx="928">
                  <c:v>553.726</c:v>
                </c:pt>
                <c:pt idx="929">
                  <c:v>550.92999999999995</c:v>
                </c:pt>
                <c:pt idx="930">
                  <c:v>549.66999999999996</c:v>
                </c:pt>
                <c:pt idx="931">
                  <c:v>543.39200000000005</c:v>
                </c:pt>
                <c:pt idx="932">
                  <c:v>543.524</c:v>
                </c:pt>
                <c:pt idx="933">
                  <c:v>541.76</c:v>
                </c:pt>
                <c:pt idx="934">
                  <c:v>554.45600000000002</c:v>
                </c:pt>
                <c:pt idx="935">
                  <c:v>565.346</c:v>
                </c:pt>
                <c:pt idx="936">
                  <c:v>563.30600000000004</c:v>
                </c:pt>
                <c:pt idx="937">
                  <c:v>560.10799999999995</c:v>
                </c:pt>
                <c:pt idx="938">
                  <c:v>555.904</c:v>
                </c:pt>
                <c:pt idx="939">
                  <c:v>552.08399999999995</c:v>
                </c:pt>
                <c:pt idx="940">
                  <c:v>543.23400000000004</c:v>
                </c:pt>
                <c:pt idx="941">
                  <c:v>536.89400000000001</c:v>
                </c:pt>
                <c:pt idx="942">
                  <c:v>552.64380000000006</c:v>
                </c:pt>
                <c:pt idx="943">
                  <c:v>547.33199999999999</c:v>
                </c:pt>
                <c:pt idx="944">
                  <c:v>547.51199999999994</c:v>
                </c:pt>
                <c:pt idx="945">
                  <c:v>545.72199999999998</c:v>
                </c:pt>
                <c:pt idx="946">
                  <c:v>541.79999999999995</c:v>
                </c:pt>
                <c:pt idx="947">
                  <c:v>538.57600000000002</c:v>
                </c:pt>
                <c:pt idx="948">
                  <c:v>537.98820000000001</c:v>
                </c:pt>
                <c:pt idx="949">
                  <c:v>537.178</c:v>
                </c:pt>
                <c:pt idx="950">
                  <c:v>537.524</c:v>
                </c:pt>
                <c:pt idx="951">
                  <c:v>539.76199999999994</c:v>
                </c:pt>
                <c:pt idx="952">
                  <c:v>534.94799999999998</c:v>
                </c:pt>
                <c:pt idx="953">
                  <c:v>515.99199999999996</c:v>
                </c:pt>
                <c:pt idx="954">
                  <c:v>516.65800000000002</c:v>
                </c:pt>
                <c:pt idx="955">
                  <c:v>520.072</c:v>
                </c:pt>
                <c:pt idx="956">
                  <c:v>518.52200000000005</c:v>
                </c:pt>
                <c:pt idx="957">
                  <c:v>527.18200000000002</c:v>
                </c:pt>
                <c:pt idx="958">
                  <c:v>516.84199999999998</c:v>
                </c:pt>
                <c:pt idx="959">
                  <c:v>505.37599999999998</c:v>
                </c:pt>
                <c:pt idx="960">
                  <c:v>504.52199999999999</c:v>
                </c:pt>
                <c:pt idx="961">
                  <c:v>497.95400000000001</c:v>
                </c:pt>
                <c:pt idx="962">
                  <c:v>490.73399999999998</c:v>
                </c:pt>
                <c:pt idx="963">
                  <c:v>486.25400000000002</c:v>
                </c:pt>
                <c:pt idx="964">
                  <c:v>470.64400000000001</c:v>
                </c:pt>
                <c:pt idx="965">
                  <c:v>458.79</c:v>
                </c:pt>
                <c:pt idx="966">
                  <c:v>445.1</c:v>
                </c:pt>
                <c:pt idx="967">
                  <c:v>440.09019999999998</c:v>
                </c:pt>
                <c:pt idx="968">
                  <c:v>435.95780000000002</c:v>
                </c:pt>
                <c:pt idx="969">
                  <c:v>425.71600000000001</c:v>
                </c:pt>
                <c:pt idx="970">
                  <c:v>418.20400000000001</c:v>
                </c:pt>
                <c:pt idx="971">
                  <c:v>398.28199999999998</c:v>
                </c:pt>
                <c:pt idx="972">
                  <c:v>390.19</c:v>
                </c:pt>
                <c:pt idx="973">
                  <c:v>381.62400000000002</c:v>
                </c:pt>
                <c:pt idx="974">
                  <c:v>370.56599999999997</c:v>
                </c:pt>
                <c:pt idx="975">
                  <c:v>361.81400000000002</c:v>
                </c:pt>
                <c:pt idx="976">
                  <c:v>358.51799999999997</c:v>
                </c:pt>
                <c:pt idx="977">
                  <c:v>345.95600000000002</c:v>
                </c:pt>
                <c:pt idx="978">
                  <c:v>337.24599999999998</c:v>
                </c:pt>
                <c:pt idx="979">
                  <c:v>333.58</c:v>
                </c:pt>
                <c:pt idx="980">
                  <c:v>331.24400000000003</c:v>
                </c:pt>
                <c:pt idx="981">
                  <c:v>328.02800000000002</c:v>
                </c:pt>
                <c:pt idx="982">
                  <c:v>320.43799999999999</c:v>
                </c:pt>
                <c:pt idx="983">
                  <c:v>317.56200000000001</c:v>
                </c:pt>
                <c:pt idx="984">
                  <c:v>312.714</c:v>
                </c:pt>
                <c:pt idx="985">
                  <c:v>316.35000000000002</c:v>
                </c:pt>
                <c:pt idx="986">
                  <c:v>315.92599999999999</c:v>
                </c:pt>
                <c:pt idx="987">
                  <c:v>317.904</c:v>
                </c:pt>
                <c:pt idx="988">
                  <c:v>318.69400000000002</c:v>
                </c:pt>
                <c:pt idx="989">
                  <c:v>320.43200000000002</c:v>
                </c:pt>
                <c:pt idx="990">
                  <c:v>320.43200000000002</c:v>
                </c:pt>
                <c:pt idx="991">
                  <c:v>320.43200000000002</c:v>
                </c:pt>
                <c:pt idx="992">
                  <c:v>322.57799999999997</c:v>
                </c:pt>
                <c:pt idx="993">
                  <c:v>324.83999999999997</c:v>
                </c:pt>
                <c:pt idx="994">
                  <c:v>325.26799999999997</c:v>
                </c:pt>
                <c:pt idx="995">
                  <c:v>324.99799999999999</c:v>
                </c:pt>
                <c:pt idx="996">
                  <c:v>326.76</c:v>
                </c:pt>
                <c:pt idx="997">
                  <c:v>326.33</c:v>
                </c:pt>
                <c:pt idx="998">
                  <c:v>327.8</c:v>
                </c:pt>
                <c:pt idx="999">
                  <c:v>324.44</c:v>
                </c:pt>
                <c:pt idx="1000">
                  <c:v>323.35599999999999</c:v>
                </c:pt>
                <c:pt idx="1001">
                  <c:v>323.09800000000001</c:v>
                </c:pt>
                <c:pt idx="1002">
                  <c:v>321.62200000000001</c:v>
                </c:pt>
                <c:pt idx="1003">
                  <c:v>324.41000000000003</c:v>
                </c:pt>
                <c:pt idx="1004">
                  <c:v>331.63200000000001</c:v>
                </c:pt>
                <c:pt idx="1005">
                  <c:v>345.61200000000002</c:v>
                </c:pt>
                <c:pt idx="1006">
                  <c:v>368.52620000000002</c:v>
                </c:pt>
                <c:pt idx="1007">
                  <c:v>392.06</c:v>
                </c:pt>
                <c:pt idx="1008">
                  <c:v>408.358</c:v>
                </c:pt>
                <c:pt idx="1009">
                  <c:v>421.20800000000003</c:v>
                </c:pt>
                <c:pt idx="1010">
                  <c:v>426.21600000000001</c:v>
                </c:pt>
                <c:pt idx="1011">
                  <c:v>428.61399999999998</c:v>
                </c:pt>
                <c:pt idx="1012">
                  <c:v>487.25599999999997</c:v>
                </c:pt>
                <c:pt idx="1013">
                  <c:v>535.04999999999995</c:v>
                </c:pt>
                <c:pt idx="1014">
                  <c:v>570.83799999999997</c:v>
                </c:pt>
                <c:pt idx="1015">
                  <c:v>566.952</c:v>
                </c:pt>
                <c:pt idx="1016">
                  <c:v>553.52200000000005</c:v>
                </c:pt>
                <c:pt idx="1017">
                  <c:v>546.9402</c:v>
                </c:pt>
                <c:pt idx="1018">
                  <c:v>565.64800000000002</c:v>
                </c:pt>
                <c:pt idx="1019">
                  <c:v>577.66800000000001</c:v>
                </c:pt>
                <c:pt idx="1020">
                  <c:v>577.49800000000005</c:v>
                </c:pt>
                <c:pt idx="1021">
                  <c:v>587.66200000000003</c:v>
                </c:pt>
                <c:pt idx="1022">
                  <c:v>576.41200000000003</c:v>
                </c:pt>
                <c:pt idx="1023">
                  <c:v>559.23199999999997</c:v>
                </c:pt>
                <c:pt idx="1024">
                  <c:v>541.54200000000003</c:v>
                </c:pt>
                <c:pt idx="1025">
                  <c:v>529.952</c:v>
                </c:pt>
                <c:pt idx="1026">
                  <c:v>526.87400000000002</c:v>
                </c:pt>
                <c:pt idx="1027">
                  <c:v>536.88599999999997</c:v>
                </c:pt>
                <c:pt idx="1028">
                  <c:v>538.47</c:v>
                </c:pt>
                <c:pt idx="1029">
                  <c:v>535.0018</c:v>
                </c:pt>
                <c:pt idx="1030">
                  <c:v>525.10820000000001</c:v>
                </c:pt>
                <c:pt idx="1031">
                  <c:v>518.3818</c:v>
                </c:pt>
                <c:pt idx="1032">
                  <c:v>507.34199999999998</c:v>
                </c:pt>
                <c:pt idx="1033">
                  <c:v>515.17200000000003</c:v>
                </c:pt>
                <c:pt idx="1034">
                  <c:v>499.53199999999998</c:v>
                </c:pt>
                <c:pt idx="1035">
                  <c:v>502.97199999999998</c:v>
                </c:pt>
                <c:pt idx="1036">
                  <c:v>513.67179999999996</c:v>
                </c:pt>
                <c:pt idx="1037">
                  <c:v>489.04219999999998</c:v>
                </c:pt>
                <c:pt idx="1038">
                  <c:v>495.25799999999998</c:v>
                </c:pt>
                <c:pt idx="1039">
                  <c:v>503.93599999999998</c:v>
                </c:pt>
                <c:pt idx="1040">
                  <c:v>508.91419999999999</c:v>
                </c:pt>
                <c:pt idx="1041">
                  <c:v>505.79599999999999</c:v>
                </c:pt>
                <c:pt idx="1042">
                  <c:v>490.86799999999999</c:v>
                </c:pt>
                <c:pt idx="1043">
                  <c:v>475.41199999999998</c:v>
                </c:pt>
                <c:pt idx="1044">
                  <c:v>470.7362</c:v>
                </c:pt>
                <c:pt idx="1045">
                  <c:v>456.02600000000001</c:v>
                </c:pt>
                <c:pt idx="1046">
                  <c:v>442.9658</c:v>
                </c:pt>
                <c:pt idx="1047">
                  <c:v>430.02600000000001</c:v>
                </c:pt>
                <c:pt idx="1048">
                  <c:v>416.75619999999998</c:v>
                </c:pt>
                <c:pt idx="1049">
                  <c:v>413.96199999999999</c:v>
                </c:pt>
                <c:pt idx="1050">
                  <c:v>405.56</c:v>
                </c:pt>
                <c:pt idx="1051">
                  <c:v>397.82</c:v>
                </c:pt>
                <c:pt idx="1052">
                  <c:v>388.54</c:v>
                </c:pt>
                <c:pt idx="1053">
                  <c:v>384.28</c:v>
                </c:pt>
                <c:pt idx="1054">
                  <c:v>379.02</c:v>
                </c:pt>
                <c:pt idx="1055">
                  <c:v>371.84800000000001</c:v>
                </c:pt>
                <c:pt idx="1056">
                  <c:v>365.53219999999999</c:v>
                </c:pt>
                <c:pt idx="1057">
                  <c:v>354.22399999999999</c:v>
                </c:pt>
                <c:pt idx="1058">
                  <c:v>349.15600000000001</c:v>
                </c:pt>
                <c:pt idx="1059">
                  <c:v>346.55</c:v>
                </c:pt>
                <c:pt idx="1060">
                  <c:v>340.59399999999999</c:v>
                </c:pt>
                <c:pt idx="1061">
                  <c:v>326.35399999999998</c:v>
                </c:pt>
                <c:pt idx="1062">
                  <c:v>309.13799999999998</c:v>
                </c:pt>
                <c:pt idx="1063">
                  <c:v>299.89</c:v>
                </c:pt>
                <c:pt idx="1064">
                  <c:v>291.26</c:v>
                </c:pt>
                <c:pt idx="1065">
                  <c:v>283.79579999999999</c:v>
                </c:pt>
                <c:pt idx="1066">
                  <c:v>281.75400000000002</c:v>
                </c:pt>
                <c:pt idx="1067">
                  <c:v>277.93</c:v>
                </c:pt>
                <c:pt idx="1068">
                  <c:v>267.97000000000003</c:v>
                </c:pt>
                <c:pt idx="1069">
                  <c:v>260.07</c:v>
                </c:pt>
                <c:pt idx="1070">
                  <c:v>253.084</c:v>
                </c:pt>
                <c:pt idx="1071">
                  <c:v>240.83</c:v>
                </c:pt>
                <c:pt idx="1072">
                  <c:v>234.86799999999999</c:v>
                </c:pt>
                <c:pt idx="1073">
                  <c:v>228.31780000000001</c:v>
                </c:pt>
                <c:pt idx="1074">
                  <c:v>225.07</c:v>
                </c:pt>
                <c:pt idx="1075">
                  <c:v>227.18199999999999</c:v>
                </c:pt>
                <c:pt idx="1076">
                  <c:v>217.44</c:v>
                </c:pt>
                <c:pt idx="1077">
                  <c:v>213.25800000000001</c:v>
                </c:pt>
                <c:pt idx="1078">
                  <c:v>200.40799999999999</c:v>
                </c:pt>
                <c:pt idx="1079">
                  <c:v>196.45400000000001</c:v>
                </c:pt>
                <c:pt idx="1080">
                  <c:v>189.13200000000001</c:v>
                </c:pt>
                <c:pt idx="1081">
                  <c:v>195.66</c:v>
                </c:pt>
                <c:pt idx="1082">
                  <c:v>184.19200000000001</c:v>
                </c:pt>
                <c:pt idx="1083">
                  <c:v>177.66</c:v>
                </c:pt>
                <c:pt idx="1084">
                  <c:v>161.36799999999999</c:v>
                </c:pt>
                <c:pt idx="1085">
                  <c:v>157.1618</c:v>
                </c:pt>
                <c:pt idx="1086">
                  <c:v>169.4</c:v>
                </c:pt>
                <c:pt idx="1087">
                  <c:v>183.298</c:v>
                </c:pt>
                <c:pt idx="1088">
                  <c:v>193.98</c:v>
                </c:pt>
                <c:pt idx="1089">
                  <c:v>215.54400000000001</c:v>
                </c:pt>
                <c:pt idx="1090">
                  <c:v>225.47</c:v>
                </c:pt>
                <c:pt idx="1091">
                  <c:v>226.06</c:v>
                </c:pt>
                <c:pt idx="1092">
                  <c:v>222.33799999999999</c:v>
                </c:pt>
                <c:pt idx="1093">
                  <c:v>214.46799999999999</c:v>
                </c:pt>
                <c:pt idx="1094">
                  <c:v>230.82820000000001</c:v>
                </c:pt>
                <c:pt idx="1095">
                  <c:v>237.19820000000001</c:v>
                </c:pt>
                <c:pt idx="1096">
                  <c:v>235.00200000000001</c:v>
                </c:pt>
                <c:pt idx="1097">
                  <c:v>233.756</c:v>
                </c:pt>
                <c:pt idx="1098">
                  <c:v>226.636</c:v>
                </c:pt>
                <c:pt idx="1099">
                  <c:v>246.30600000000001</c:v>
                </c:pt>
                <c:pt idx="1100">
                  <c:v>261.96600000000001</c:v>
                </c:pt>
                <c:pt idx="1101">
                  <c:v>262.29399999999998</c:v>
                </c:pt>
                <c:pt idx="1102">
                  <c:v>285.524</c:v>
                </c:pt>
                <c:pt idx="1103">
                  <c:v>292.47579999999999</c:v>
                </c:pt>
                <c:pt idx="1104">
                  <c:v>312.81599999999997</c:v>
                </c:pt>
                <c:pt idx="1105">
                  <c:v>349.18400000000003</c:v>
                </c:pt>
                <c:pt idx="1106">
                  <c:v>367.74</c:v>
                </c:pt>
                <c:pt idx="1107">
                  <c:v>373.07420000000002</c:v>
                </c:pt>
                <c:pt idx="1108">
                  <c:v>377.34</c:v>
                </c:pt>
                <c:pt idx="1109">
                  <c:v>366.92</c:v>
                </c:pt>
                <c:pt idx="1110">
                  <c:v>357.44380000000001</c:v>
                </c:pt>
                <c:pt idx="1111">
                  <c:v>359.07799999999997</c:v>
                </c:pt>
                <c:pt idx="1112">
                  <c:v>368.83800000000002</c:v>
                </c:pt>
                <c:pt idx="1113">
                  <c:v>377.18799999999999</c:v>
                </c:pt>
                <c:pt idx="1114">
                  <c:v>377.81599999999997</c:v>
                </c:pt>
                <c:pt idx="1115">
                  <c:v>376.08</c:v>
                </c:pt>
                <c:pt idx="1116">
                  <c:v>371.15800000000002</c:v>
                </c:pt>
                <c:pt idx="1117">
                  <c:v>361.86399999999998</c:v>
                </c:pt>
                <c:pt idx="1118">
                  <c:v>359.01220000000001</c:v>
                </c:pt>
                <c:pt idx="1119">
                  <c:v>348.46800000000002</c:v>
                </c:pt>
                <c:pt idx="1120">
                  <c:v>349.22199999999998</c:v>
                </c:pt>
                <c:pt idx="1121">
                  <c:v>335.95600000000002</c:v>
                </c:pt>
                <c:pt idx="1122">
                  <c:v>328.83199999999999</c:v>
                </c:pt>
                <c:pt idx="1123">
                  <c:v>326.74400000000003</c:v>
                </c:pt>
                <c:pt idx="1124">
                  <c:v>318.4042</c:v>
                </c:pt>
                <c:pt idx="1125">
                  <c:v>299.98399999999998</c:v>
                </c:pt>
                <c:pt idx="1126">
                  <c:v>292.30200000000002</c:v>
                </c:pt>
                <c:pt idx="1127">
                  <c:v>287.13200000000001</c:v>
                </c:pt>
                <c:pt idx="1128">
                  <c:v>273.89980000000003</c:v>
                </c:pt>
                <c:pt idx="1129">
                  <c:v>264.86</c:v>
                </c:pt>
                <c:pt idx="1130">
                  <c:v>255.84</c:v>
                </c:pt>
                <c:pt idx="1131">
                  <c:v>244.61</c:v>
                </c:pt>
                <c:pt idx="1132">
                  <c:v>239.524</c:v>
                </c:pt>
                <c:pt idx="1133">
                  <c:v>226.36019999999999</c:v>
                </c:pt>
                <c:pt idx="1134">
                  <c:v>225.84200000000001</c:v>
                </c:pt>
                <c:pt idx="1135">
                  <c:v>231.898</c:v>
                </c:pt>
                <c:pt idx="1136">
                  <c:v>234.73599999999999</c:v>
                </c:pt>
                <c:pt idx="1137">
                  <c:v>235.386</c:v>
                </c:pt>
                <c:pt idx="1138">
                  <c:v>231.82</c:v>
                </c:pt>
                <c:pt idx="1139">
                  <c:v>233.83199999999999</c:v>
                </c:pt>
                <c:pt idx="1140">
                  <c:v>233.15600000000001</c:v>
                </c:pt>
                <c:pt idx="1141">
                  <c:v>238.73</c:v>
                </c:pt>
                <c:pt idx="1142">
                  <c:v>241.32</c:v>
                </c:pt>
                <c:pt idx="1143">
                  <c:v>236.642</c:v>
                </c:pt>
                <c:pt idx="1144">
                  <c:v>235.732</c:v>
                </c:pt>
                <c:pt idx="1145">
                  <c:v>237.75200000000001</c:v>
                </c:pt>
                <c:pt idx="1146">
                  <c:v>238.39500000000001</c:v>
                </c:pt>
                <c:pt idx="1147">
                  <c:v>239.04499999999999</c:v>
                </c:pt>
                <c:pt idx="1148">
                  <c:v>237.91399999999999</c:v>
                </c:pt>
                <c:pt idx="1149">
                  <c:v>237.64400000000001</c:v>
                </c:pt>
                <c:pt idx="1150">
                  <c:v>242.178</c:v>
                </c:pt>
                <c:pt idx="1151">
                  <c:v>238.59800000000001</c:v>
                </c:pt>
                <c:pt idx="1152">
                  <c:v>238.214</c:v>
                </c:pt>
                <c:pt idx="1153">
                  <c:v>239.14599999999999</c:v>
                </c:pt>
                <c:pt idx="1154">
                  <c:v>240.40600000000001</c:v>
                </c:pt>
                <c:pt idx="1155">
                  <c:v>244.29679999999999</c:v>
                </c:pt>
                <c:pt idx="1156">
                  <c:v>250.68860000000001</c:v>
                </c:pt>
                <c:pt idx="1157">
                  <c:v>258.58859999999999</c:v>
                </c:pt>
                <c:pt idx="1158">
                  <c:v>260.1148</c:v>
                </c:pt>
                <c:pt idx="1159">
                  <c:v>264.91059999999999</c:v>
                </c:pt>
                <c:pt idx="1160">
                  <c:v>278.64240000000001</c:v>
                </c:pt>
                <c:pt idx="1161">
                  <c:v>289.68259999999998</c:v>
                </c:pt>
                <c:pt idx="1162">
                  <c:v>300.0326</c:v>
                </c:pt>
                <c:pt idx="1163">
                  <c:v>307.9024</c:v>
                </c:pt>
                <c:pt idx="1164">
                  <c:v>312.87200000000001</c:v>
                </c:pt>
                <c:pt idx="1165">
                  <c:v>320.65179999999998</c:v>
                </c:pt>
                <c:pt idx="1166">
                  <c:v>334.25200000000001</c:v>
                </c:pt>
                <c:pt idx="1167">
                  <c:v>341.5204</c:v>
                </c:pt>
                <c:pt idx="1168">
                  <c:v>346.6902</c:v>
                </c:pt>
                <c:pt idx="1169">
                  <c:v>343.99259999999998</c:v>
                </c:pt>
                <c:pt idx="1170">
                  <c:v>340.82479999999998</c:v>
                </c:pt>
                <c:pt idx="1171">
                  <c:v>333.08499999999998</c:v>
                </c:pt>
                <c:pt idx="1172">
                  <c:v>325.18299999999999</c:v>
                </c:pt>
                <c:pt idx="1173">
                  <c:v>315.79300000000001</c:v>
                </c:pt>
                <c:pt idx="1174">
                  <c:v>306.911</c:v>
                </c:pt>
                <c:pt idx="1175">
                  <c:v>299.90899999999999</c:v>
                </c:pt>
                <c:pt idx="1176">
                  <c:v>311.89339999999999</c:v>
                </c:pt>
                <c:pt idx="1177">
                  <c:v>312.11739999999998</c:v>
                </c:pt>
                <c:pt idx="1178">
                  <c:v>314.25740000000002</c:v>
                </c:pt>
                <c:pt idx="1179">
                  <c:v>311.4314</c:v>
                </c:pt>
                <c:pt idx="1180">
                  <c:v>307.51139999999998</c:v>
                </c:pt>
                <c:pt idx="1181">
                  <c:v>309.01339999999999</c:v>
                </c:pt>
                <c:pt idx="1182">
                  <c:v>311.69139999999999</c:v>
                </c:pt>
                <c:pt idx="1183">
                  <c:v>311.02140000000003</c:v>
                </c:pt>
                <c:pt idx="1184">
                  <c:v>303.42739999999998</c:v>
                </c:pt>
                <c:pt idx="1185">
                  <c:v>310.4092</c:v>
                </c:pt>
                <c:pt idx="1186">
                  <c:v>317.93920000000003</c:v>
                </c:pt>
                <c:pt idx="1187">
                  <c:v>321.892</c:v>
                </c:pt>
                <c:pt idx="1188">
                  <c:v>323.75819999999999</c:v>
                </c:pt>
                <c:pt idx="1189">
                  <c:v>323.3802</c:v>
                </c:pt>
                <c:pt idx="1190">
                  <c:v>316.32619999999997</c:v>
                </c:pt>
                <c:pt idx="1191">
                  <c:v>324.3442</c:v>
                </c:pt>
                <c:pt idx="1192">
                  <c:v>321.01420000000002</c:v>
                </c:pt>
                <c:pt idx="1193">
                  <c:v>321.01780000000002</c:v>
                </c:pt>
                <c:pt idx="1194">
                  <c:v>319.14999999999998</c:v>
                </c:pt>
                <c:pt idx="1195">
                  <c:v>326.596</c:v>
                </c:pt>
                <c:pt idx="1196">
                  <c:v>326.65600000000001</c:v>
                </c:pt>
                <c:pt idx="1197">
                  <c:v>335.07400000000001</c:v>
                </c:pt>
                <c:pt idx="1198">
                  <c:v>340.78399999999999</c:v>
                </c:pt>
                <c:pt idx="1199">
                  <c:v>352.83199999999999</c:v>
                </c:pt>
                <c:pt idx="1200">
                  <c:v>366.00799999999998</c:v>
                </c:pt>
                <c:pt idx="1201">
                  <c:v>371.94119999999998</c:v>
                </c:pt>
                <c:pt idx="1202">
                  <c:v>370.80119999999999</c:v>
                </c:pt>
                <c:pt idx="1203">
                  <c:v>368.9812</c:v>
                </c:pt>
                <c:pt idx="1204">
                  <c:v>369.56119999999999</c:v>
                </c:pt>
                <c:pt idx="1205">
                  <c:v>376.72120000000001</c:v>
                </c:pt>
                <c:pt idx="1206">
                  <c:v>384.39120000000003</c:v>
                </c:pt>
                <c:pt idx="1207">
                  <c:v>398.94119999999998</c:v>
                </c:pt>
                <c:pt idx="1208">
                  <c:v>429.19319999999999</c:v>
                </c:pt>
                <c:pt idx="1209">
                  <c:v>437.67500000000001</c:v>
                </c:pt>
                <c:pt idx="1210">
                  <c:v>437.46600000000001</c:v>
                </c:pt>
                <c:pt idx="1211">
                  <c:v>427.53140000000002</c:v>
                </c:pt>
                <c:pt idx="1212">
                  <c:v>418.41019999999997</c:v>
                </c:pt>
                <c:pt idx="1213">
                  <c:v>408.18979999999999</c:v>
                </c:pt>
                <c:pt idx="1214">
                  <c:v>394.40440000000001</c:v>
                </c:pt>
                <c:pt idx="1215">
                  <c:v>389.3698</c:v>
                </c:pt>
                <c:pt idx="1216">
                  <c:v>393.75959999999998</c:v>
                </c:pt>
                <c:pt idx="1217">
                  <c:v>400.25380000000001</c:v>
                </c:pt>
                <c:pt idx="1218">
                  <c:v>406.14879999999999</c:v>
                </c:pt>
                <c:pt idx="1219">
                  <c:v>415.08879999999999</c:v>
                </c:pt>
                <c:pt idx="1220">
                  <c:v>413.58879999999999</c:v>
                </c:pt>
                <c:pt idx="1221">
                  <c:v>405.84980000000002</c:v>
                </c:pt>
                <c:pt idx="1222">
                  <c:v>401.68740000000003</c:v>
                </c:pt>
                <c:pt idx="1223">
                  <c:v>397.38740000000001</c:v>
                </c:pt>
                <c:pt idx="1224">
                  <c:v>400.13299999999998</c:v>
                </c:pt>
                <c:pt idx="1225">
                  <c:v>399.70699999999999</c:v>
                </c:pt>
                <c:pt idx="1226">
                  <c:v>398.7362</c:v>
                </c:pt>
                <c:pt idx="1227">
                  <c:v>398.0838</c:v>
                </c:pt>
                <c:pt idx="1228">
                  <c:v>395.61380000000003</c:v>
                </c:pt>
                <c:pt idx="1229">
                  <c:v>394.84379999999999</c:v>
                </c:pt>
                <c:pt idx="1230">
                  <c:v>395.5138</c:v>
                </c:pt>
                <c:pt idx="1231">
                  <c:v>395.31380000000001</c:v>
                </c:pt>
                <c:pt idx="1232">
                  <c:v>386.3938</c:v>
                </c:pt>
                <c:pt idx="1233">
                  <c:v>386.3938</c:v>
                </c:pt>
                <c:pt idx="1234">
                  <c:v>389.25839999999999</c:v>
                </c:pt>
                <c:pt idx="1235">
                  <c:v>386.90839999999997</c:v>
                </c:pt>
                <c:pt idx="1236">
                  <c:v>390.38839999999999</c:v>
                </c:pt>
                <c:pt idx="1237">
                  <c:v>391.90839999999997</c:v>
                </c:pt>
                <c:pt idx="1238">
                  <c:v>399.935</c:v>
                </c:pt>
                <c:pt idx="1239">
                  <c:v>0</c:v>
                </c:pt>
                <c:pt idx="1240">
                  <c:v>400.50439999999998</c:v>
                </c:pt>
                <c:pt idx="1241">
                  <c:v>400.5566</c:v>
                </c:pt>
                <c:pt idx="1242">
                  <c:v>404.89839999999998</c:v>
                </c:pt>
                <c:pt idx="1243">
                  <c:v>405.26819999999998</c:v>
                </c:pt>
                <c:pt idx="1244">
                  <c:v>404.18239999999997</c:v>
                </c:pt>
                <c:pt idx="1245">
                  <c:v>417.24439999999998</c:v>
                </c:pt>
                <c:pt idx="1246">
                  <c:v>427.81420000000003</c:v>
                </c:pt>
                <c:pt idx="1247">
                  <c:v>440.35180000000003</c:v>
                </c:pt>
                <c:pt idx="1248">
                  <c:v>435.9264</c:v>
                </c:pt>
                <c:pt idx="1249">
                  <c:v>647.21619999999996</c:v>
                </c:pt>
                <c:pt idx="1250">
                  <c:v>666.73320000000001</c:v>
                </c:pt>
                <c:pt idx="1251">
                  <c:v>635.73659999999995</c:v>
                </c:pt>
                <c:pt idx="1252">
                  <c:v>630.4606</c:v>
                </c:pt>
                <c:pt idx="1253">
                  <c:v>626.25559999999996</c:v>
                </c:pt>
                <c:pt idx="1254">
                  <c:v>565.40179999999998</c:v>
                </c:pt>
                <c:pt idx="1255">
                  <c:v>526.78200000000004</c:v>
                </c:pt>
                <c:pt idx="1256">
                  <c:v>506.95960000000002</c:v>
                </c:pt>
                <c:pt idx="1257">
                  <c:v>515.24760000000003</c:v>
                </c:pt>
                <c:pt idx="1258">
                  <c:v>551.52359999999999</c:v>
                </c:pt>
                <c:pt idx="1259">
                  <c:v>562.83960000000002</c:v>
                </c:pt>
                <c:pt idx="1260">
                  <c:v>555.44759999999997</c:v>
                </c:pt>
                <c:pt idx="1261">
                  <c:v>559.31359999999995</c:v>
                </c:pt>
                <c:pt idx="1262">
                  <c:v>564.94299999999998</c:v>
                </c:pt>
                <c:pt idx="1263">
                  <c:v>564.78319999999997</c:v>
                </c:pt>
                <c:pt idx="1264">
                  <c:v>607.70479999999998</c:v>
                </c:pt>
                <c:pt idx="1265">
                  <c:v>610.75139999999999</c:v>
                </c:pt>
                <c:pt idx="1266">
                  <c:v>619.04740000000004</c:v>
                </c:pt>
                <c:pt idx="1267">
                  <c:v>615.05719999999997</c:v>
                </c:pt>
                <c:pt idx="1268">
                  <c:v>635.36760000000004</c:v>
                </c:pt>
                <c:pt idx="1269">
                  <c:v>682.88160000000005</c:v>
                </c:pt>
                <c:pt idx="1270">
                  <c:v>702.92139999999995</c:v>
                </c:pt>
                <c:pt idx="1271">
                  <c:v>724.38220000000001</c:v>
                </c:pt>
                <c:pt idx="1272">
                  <c:v>740.83420000000001</c:v>
                </c:pt>
                <c:pt idx="1273">
                  <c:v>848.59019999999998</c:v>
                </c:pt>
                <c:pt idx="1274">
                  <c:v>0</c:v>
                </c:pt>
                <c:pt idx="1275">
                  <c:v>937.49159999999995</c:v>
                </c:pt>
                <c:pt idx="1276">
                  <c:v>927.66819999999996</c:v>
                </c:pt>
                <c:pt idx="1277">
                  <c:v>894.80880000000002</c:v>
                </c:pt>
                <c:pt idx="1278">
                  <c:v>922.27139999999997</c:v>
                </c:pt>
                <c:pt idx="1279">
                  <c:v>949.77020000000005</c:v>
                </c:pt>
                <c:pt idx="1280">
                  <c:v>1007.35</c:v>
                </c:pt>
                <c:pt idx="1281">
                  <c:v>1072.0239999999999</c:v>
                </c:pt>
                <c:pt idx="1282">
                  <c:v>998.56700000000001</c:v>
                </c:pt>
                <c:pt idx="1283">
                  <c:v>976.49300000000005</c:v>
                </c:pt>
                <c:pt idx="1284">
                  <c:v>952.08159999999998</c:v>
                </c:pt>
                <c:pt idx="1285">
                  <c:v>924.02059999999994</c:v>
                </c:pt>
                <c:pt idx="1286">
                  <c:v>933.83640000000003</c:v>
                </c:pt>
                <c:pt idx="1287">
                  <c:v>929.76559999999995</c:v>
                </c:pt>
                <c:pt idx="1288">
                  <c:v>873.99779999999998</c:v>
                </c:pt>
                <c:pt idx="1289">
                  <c:v>820.19240000000002</c:v>
                </c:pt>
                <c:pt idx="1290">
                  <c:v>785.1902</c:v>
                </c:pt>
                <c:pt idx="1291">
                  <c:v>718.81619999999998</c:v>
                </c:pt>
                <c:pt idx="1292">
                  <c:v>611.57780000000002</c:v>
                </c:pt>
                <c:pt idx="1293">
                  <c:v>544.04719999999998</c:v>
                </c:pt>
                <c:pt idx="1294">
                  <c:v>562.95640000000003</c:v>
                </c:pt>
                <c:pt idx="1295">
                  <c:v>565.18359999999996</c:v>
                </c:pt>
                <c:pt idx="1296">
                  <c:v>498.05059999999997</c:v>
                </c:pt>
                <c:pt idx="1297">
                  <c:v>449.02120000000002</c:v>
                </c:pt>
                <c:pt idx="1298">
                  <c:v>430.72120000000001</c:v>
                </c:pt>
                <c:pt idx="1299">
                  <c:v>428.9812</c:v>
                </c:pt>
                <c:pt idx="1300">
                  <c:v>431.6404</c:v>
                </c:pt>
                <c:pt idx="1301">
                  <c:v>416.08640000000003</c:v>
                </c:pt>
                <c:pt idx="1302">
                  <c:v>332.00599999999997</c:v>
                </c:pt>
                <c:pt idx="1303">
                  <c:v>313.66120000000001</c:v>
                </c:pt>
                <c:pt idx="1304">
                  <c:v>322.68340000000001</c:v>
                </c:pt>
                <c:pt idx="1305">
                  <c:v>305.34379999999999</c:v>
                </c:pt>
                <c:pt idx="1306">
                  <c:v>316.8818</c:v>
                </c:pt>
                <c:pt idx="1307">
                  <c:v>325.24299999999999</c:v>
                </c:pt>
                <c:pt idx="1308">
                  <c:v>320.72899999999998</c:v>
                </c:pt>
                <c:pt idx="1309">
                  <c:v>315.29739999999998</c:v>
                </c:pt>
                <c:pt idx="1310">
                  <c:v>305.51979999999998</c:v>
                </c:pt>
                <c:pt idx="1311">
                  <c:v>298.80500000000001</c:v>
                </c:pt>
                <c:pt idx="1312">
                  <c:v>328.7604</c:v>
                </c:pt>
                <c:pt idx="1313">
                  <c:v>351.66300000000001</c:v>
                </c:pt>
                <c:pt idx="1314">
                  <c:v>351.45979999999997</c:v>
                </c:pt>
                <c:pt idx="1315">
                  <c:v>423.66199999999998</c:v>
                </c:pt>
                <c:pt idx="1316">
                  <c:v>452.31439999999998</c:v>
                </c:pt>
                <c:pt idx="1317">
                  <c:v>470.5052</c:v>
                </c:pt>
                <c:pt idx="1318">
                  <c:v>453.39920000000001</c:v>
                </c:pt>
                <c:pt idx="1319">
                  <c:v>446.87580000000003</c:v>
                </c:pt>
                <c:pt idx="1320">
                  <c:v>433.96980000000002</c:v>
                </c:pt>
                <c:pt idx="1321">
                  <c:v>418.7414</c:v>
                </c:pt>
                <c:pt idx="1322">
                  <c:v>413.67959999999999</c:v>
                </c:pt>
                <c:pt idx="1323">
                  <c:v>417.20659999999998</c:v>
                </c:pt>
                <c:pt idx="1324">
                  <c:v>426.42939999999999</c:v>
                </c:pt>
                <c:pt idx="1325">
                  <c:v>429.74</c:v>
                </c:pt>
                <c:pt idx="1326">
                  <c:v>448.21859999999998</c:v>
                </c:pt>
                <c:pt idx="1327">
                  <c:v>467.45600000000002</c:v>
                </c:pt>
                <c:pt idx="1328">
                  <c:v>475.43200000000002</c:v>
                </c:pt>
                <c:pt idx="1329">
                  <c:v>460.93400000000003</c:v>
                </c:pt>
                <c:pt idx="1330">
                  <c:v>485.65620000000001</c:v>
                </c:pt>
                <c:pt idx="1331">
                  <c:v>544.19000000000005</c:v>
                </c:pt>
                <c:pt idx="1332">
                  <c:v>533.76199999999994</c:v>
                </c:pt>
                <c:pt idx="1333">
                  <c:v>523.99199999999996</c:v>
                </c:pt>
                <c:pt idx="1334">
                  <c:v>530.44600000000003</c:v>
                </c:pt>
                <c:pt idx="1335">
                  <c:v>542.86</c:v>
                </c:pt>
                <c:pt idx="1336">
                  <c:v>556.12199999999996</c:v>
                </c:pt>
                <c:pt idx="1337">
                  <c:v>595.98400000000004</c:v>
                </c:pt>
                <c:pt idx="1338">
                  <c:v>642.13419999999996</c:v>
                </c:pt>
                <c:pt idx="1339">
                  <c:v>608.428</c:v>
                </c:pt>
                <c:pt idx="1340">
                  <c:v>598.68600000000004</c:v>
                </c:pt>
                <c:pt idx="1341">
                  <c:v>572.202</c:v>
                </c:pt>
                <c:pt idx="1342">
                  <c:v>551.08399999999995</c:v>
                </c:pt>
                <c:pt idx="1343">
                  <c:v>536.25779999999997</c:v>
                </c:pt>
                <c:pt idx="1344">
                  <c:v>547.42399999999998</c:v>
                </c:pt>
                <c:pt idx="1345">
                  <c:v>547.74800000000005</c:v>
                </c:pt>
                <c:pt idx="1346">
                  <c:v>0</c:v>
                </c:pt>
                <c:pt idx="1347">
                  <c:v>525.01800000000003</c:v>
                </c:pt>
                <c:pt idx="1348">
                  <c:v>534.65599999999995</c:v>
                </c:pt>
                <c:pt idx="1349">
                  <c:v>543.58399999999995</c:v>
                </c:pt>
                <c:pt idx="1350">
                  <c:v>537.17399999999998</c:v>
                </c:pt>
                <c:pt idx="1351">
                  <c:v>536.04</c:v>
                </c:pt>
                <c:pt idx="1352">
                  <c:v>553.10799999999995</c:v>
                </c:pt>
                <c:pt idx="1353">
                  <c:v>542.7482</c:v>
                </c:pt>
                <c:pt idx="1354">
                  <c:v>532.1</c:v>
                </c:pt>
                <c:pt idx="1355">
                  <c:v>529.63379999999995</c:v>
                </c:pt>
                <c:pt idx="1356">
                  <c:v>534.16399999999999</c:v>
                </c:pt>
                <c:pt idx="1357">
                  <c:v>527.66600000000005</c:v>
                </c:pt>
                <c:pt idx="1358">
                  <c:v>509.476</c:v>
                </c:pt>
                <c:pt idx="1359">
                  <c:v>506.69799999999998</c:v>
                </c:pt>
                <c:pt idx="1360">
                  <c:v>524.85199999999998</c:v>
                </c:pt>
                <c:pt idx="1361">
                  <c:v>518.024</c:v>
                </c:pt>
                <c:pt idx="1362">
                  <c:v>534.74</c:v>
                </c:pt>
                <c:pt idx="1363">
                  <c:v>533.51199999999994</c:v>
                </c:pt>
                <c:pt idx="1364">
                  <c:v>519.06799999999998</c:v>
                </c:pt>
                <c:pt idx="1365">
                  <c:v>495.678</c:v>
                </c:pt>
                <c:pt idx="1366">
                  <c:v>505.46600000000001</c:v>
                </c:pt>
                <c:pt idx="1367">
                  <c:v>517.66</c:v>
                </c:pt>
                <c:pt idx="1368">
                  <c:v>500.94</c:v>
                </c:pt>
                <c:pt idx="1369">
                  <c:v>497.37799999999999</c:v>
                </c:pt>
                <c:pt idx="1370">
                  <c:v>485.46820000000002</c:v>
                </c:pt>
                <c:pt idx="1371">
                  <c:v>454.50799999999998</c:v>
                </c:pt>
                <c:pt idx="1372">
                  <c:v>442.26400000000001</c:v>
                </c:pt>
                <c:pt idx="1373">
                  <c:v>416.392</c:v>
                </c:pt>
                <c:pt idx="1374">
                  <c:v>387.72800000000001</c:v>
                </c:pt>
                <c:pt idx="1375">
                  <c:v>381.74799999999999</c:v>
                </c:pt>
                <c:pt idx="1376">
                  <c:v>403.03800000000001</c:v>
                </c:pt>
                <c:pt idx="1377">
                  <c:v>393.92200000000003</c:v>
                </c:pt>
                <c:pt idx="1378">
                  <c:v>380.726</c:v>
                </c:pt>
                <c:pt idx="1379">
                  <c:v>354.08</c:v>
                </c:pt>
                <c:pt idx="1380">
                  <c:v>344.738</c:v>
                </c:pt>
                <c:pt idx="1381">
                  <c:v>329.346</c:v>
                </c:pt>
                <c:pt idx="1382">
                  <c:v>309.18400000000003</c:v>
                </c:pt>
                <c:pt idx="1383">
                  <c:v>295.18419999999998</c:v>
                </c:pt>
                <c:pt idx="1384">
                  <c:v>283.49400000000003</c:v>
                </c:pt>
                <c:pt idx="1385">
                  <c:v>263.202</c:v>
                </c:pt>
                <c:pt idx="1386">
                  <c:v>262.0478</c:v>
                </c:pt>
                <c:pt idx="1387">
                  <c:v>267.20580000000001</c:v>
                </c:pt>
                <c:pt idx="1388">
                  <c:v>-126.88</c:v>
                </c:pt>
                <c:pt idx="1389">
                  <c:v>-131.19</c:v>
                </c:pt>
                <c:pt idx="1390">
                  <c:v>-118.09</c:v>
                </c:pt>
                <c:pt idx="1391">
                  <c:v>-126.88</c:v>
                </c:pt>
                <c:pt idx="1392">
                  <c:v>-132.6</c:v>
                </c:pt>
                <c:pt idx="1393">
                  <c:v>-142.34</c:v>
                </c:pt>
                <c:pt idx="1394">
                  <c:v>-137.66</c:v>
                </c:pt>
                <c:pt idx="1395">
                  <c:v>-180.47</c:v>
                </c:pt>
                <c:pt idx="1396">
                  <c:v>-184.52</c:v>
                </c:pt>
                <c:pt idx="1397">
                  <c:v>-189.23</c:v>
                </c:pt>
                <c:pt idx="1398">
                  <c:v>-191.95</c:v>
                </c:pt>
                <c:pt idx="1399">
                  <c:v>-180.53</c:v>
                </c:pt>
                <c:pt idx="1400">
                  <c:v>-176.08</c:v>
                </c:pt>
                <c:pt idx="1401">
                  <c:v>-169.25</c:v>
                </c:pt>
                <c:pt idx="1402">
                  <c:v>-136.44</c:v>
                </c:pt>
                <c:pt idx="1403">
                  <c:v>-129.59</c:v>
                </c:pt>
                <c:pt idx="1404">
                  <c:v>-123.2</c:v>
                </c:pt>
                <c:pt idx="1405">
                  <c:v>-129.63</c:v>
                </c:pt>
                <c:pt idx="1406">
                  <c:v>-141.82</c:v>
                </c:pt>
                <c:pt idx="1407">
                  <c:v>-151.83000000000001</c:v>
                </c:pt>
                <c:pt idx="1408">
                  <c:v>-153.6</c:v>
                </c:pt>
                <c:pt idx="1409">
                  <c:v>-142.18</c:v>
                </c:pt>
                <c:pt idx="1410">
                  <c:v>-145.46</c:v>
                </c:pt>
                <c:pt idx="1411">
                  <c:v>-166.17</c:v>
                </c:pt>
                <c:pt idx="1412">
                  <c:v>-158.11000000000001</c:v>
                </c:pt>
                <c:pt idx="1413">
                  <c:v>-142.18</c:v>
                </c:pt>
                <c:pt idx="1414">
                  <c:v>-119.86</c:v>
                </c:pt>
                <c:pt idx="1415">
                  <c:v>-128.97999999999999</c:v>
                </c:pt>
                <c:pt idx="1416">
                  <c:v>-113.17</c:v>
                </c:pt>
                <c:pt idx="1417">
                  <c:v>-25.63</c:v>
                </c:pt>
                <c:pt idx="1418">
                  <c:v>16</c:v>
                </c:pt>
                <c:pt idx="1419">
                  <c:v>-6.57</c:v>
                </c:pt>
                <c:pt idx="1420">
                  <c:v>-32.04</c:v>
                </c:pt>
                <c:pt idx="1421">
                  <c:v>-43.86</c:v>
                </c:pt>
                <c:pt idx="1422">
                  <c:v>-47.42</c:v>
                </c:pt>
                <c:pt idx="1423">
                  <c:v>-66.260000000000005</c:v>
                </c:pt>
                <c:pt idx="1424">
                  <c:v>-111.06</c:v>
                </c:pt>
                <c:pt idx="1425">
                  <c:v>-164.39</c:v>
                </c:pt>
                <c:pt idx="1426">
                  <c:v>-167.16</c:v>
                </c:pt>
                <c:pt idx="1427">
                  <c:v>-195.43</c:v>
                </c:pt>
                <c:pt idx="1428">
                  <c:v>-204.03</c:v>
                </c:pt>
                <c:pt idx="1429">
                  <c:v>-187.37</c:v>
                </c:pt>
                <c:pt idx="1430">
                  <c:v>-186.08</c:v>
                </c:pt>
                <c:pt idx="1431">
                  <c:v>-162.61000000000001</c:v>
                </c:pt>
                <c:pt idx="1432">
                  <c:v>-74.319999999999993</c:v>
                </c:pt>
                <c:pt idx="1433">
                  <c:v>-38.24</c:v>
                </c:pt>
                <c:pt idx="1434">
                  <c:v>-61.46</c:v>
                </c:pt>
                <c:pt idx="1435">
                  <c:v>-70.31</c:v>
                </c:pt>
                <c:pt idx="1436">
                  <c:v>-32.78</c:v>
                </c:pt>
                <c:pt idx="1437">
                  <c:v>-13.49</c:v>
                </c:pt>
                <c:pt idx="1438">
                  <c:v>16.95</c:v>
                </c:pt>
                <c:pt idx="1439">
                  <c:v>47.83</c:v>
                </c:pt>
                <c:pt idx="1440">
                  <c:v>84.2</c:v>
                </c:pt>
                <c:pt idx="1441">
                  <c:v>93.66</c:v>
                </c:pt>
                <c:pt idx="1442">
                  <c:v>242.01</c:v>
                </c:pt>
                <c:pt idx="1443">
                  <c:v>288.29000000000002</c:v>
                </c:pt>
                <c:pt idx="1444">
                  <c:v>284.55</c:v>
                </c:pt>
                <c:pt idx="1445">
                  <c:v>264.37</c:v>
                </c:pt>
                <c:pt idx="1446">
                  <c:v>267.79000000000002</c:v>
                </c:pt>
                <c:pt idx="1447">
                  <c:v>237.08</c:v>
                </c:pt>
                <c:pt idx="1448">
                  <c:v>212.02</c:v>
                </c:pt>
                <c:pt idx="1449">
                  <c:v>192.19</c:v>
                </c:pt>
                <c:pt idx="1450">
                  <c:v>185.09</c:v>
                </c:pt>
                <c:pt idx="1451">
                  <c:v>154.18</c:v>
                </c:pt>
                <c:pt idx="1452">
                  <c:v>72.209999999999994</c:v>
                </c:pt>
                <c:pt idx="1453">
                  <c:v>30.92</c:v>
                </c:pt>
                <c:pt idx="1454">
                  <c:v>42.86</c:v>
                </c:pt>
                <c:pt idx="1455">
                  <c:v>42.6</c:v>
                </c:pt>
                <c:pt idx="1456">
                  <c:v>38.409999999999997</c:v>
                </c:pt>
                <c:pt idx="1457">
                  <c:v>43.22</c:v>
                </c:pt>
                <c:pt idx="1458">
                  <c:v>42.8</c:v>
                </c:pt>
                <c:pt idx="1459">
                  <c:v>37.22</c:v>
                </c:pt>
                <c:pt idx="1460">
                  <c:v>44.59</c:v>
                </c:pt>
                <c:pt idx="1461">
                  <c:v>38.78</c:v>
                </c:pt>
                <c:pt idx="1462">
                  <c:v>47.8</c:v>
                </c:pt>
                <c:pt idx="1463">
                  <c:v>74.22</c:v>
                </c:pt>
                <c:pt idx="1464">
                  <c:v>77.12</c:v>
                </c:pt>
                <c:pt idx="1465">
                  <c:v>81.760000000000005</c:v>
                </c:pt>
                <c:pt idx="1466">
                  <c:v>83.06</c:v>
                </c:pt>
                <c:pt idx="1467">
                  <c:v>101.64</c:v>
                </c:pt>
                <c:pt idx="1468">
                  <c:v>110.93</c:v>
                </c:pt>
                <c:pt idx="1469">
                  <c:v>115.77</c:v>
                </c:pt>
                <c:pt idx="1470">
                  <c:v>137.75</c:v>
                </c:pt>
                <c:pt idx="1471">
                  <c:v>138.63</c:v>
                </c:pt>
                <c:pt idx="1472">
                  <c:v>144.4</c:v>
                </c:pt>
                <c:pt idx="1473">
                  <c:v>112.86</c:v>
                </c:pt>
                <c:pt idx="1474">
                  <c:v>112.86</c:v>
                </c:pt>
                <c:pt idx="1475">
                  <c:v>0</c:v>
                </c:pt>
                <c:pt idx="1476">
                  <c:v>127.13</c:v>
                </c:pt>
                <c:pt idx="1477">
                  <c:v>142.24</c:v>
                </c:pt>
                <c:pt idx="1478">
                  <c:v>158.66</c:v>
                </c:pt>
                <c:pt idx="1479">
                  <c:v>164.66</c:v>
                </c:pt>
                <c:pt idx="1480">
                  <c:v>179.14</c:v>
                </c:pt>
                <c:pt idx="1481">
                  <c:v>181.04</c:v>
                </c:pt>
                <c:pt idx="1482">
                  <c:v>183.45</c:v>
                </c:pt>
                <c:pt idx="1483">
                  <c:v>251.68</c:v>
                </c:pt>
                <c:pt idx="1484">
                  <c:v>295.45999999999998</c:v>
                </c:pt>
                <c:pt idx="1485">
                  <c:v>312.61</c:v>
                </c:pt>
                <c:pt idx="1486">
                  <c:v>314.79000000000002</c:v>
                </c:pt>
                <c:pt idx="1487">
                  <c:v>336.43</c:v>
                </c:pt>
                <c:pt idx="1488">
                  <c:v>424.3</c:v>
                </c:pt>
                <c:pt idx="1489">
                  <c:v>491.71</c:v>
                </c:pt>
                <c:pt idx="1490">
                  <c:v>482.3</c:v>
                </c:pt>
                <c:pt idx="1491">
                  <c:v>486.3</c:v>
                </c:pt>
                <c:pt idx="1492">
                  <c:v>487.75</c:v>
                </c:pt>
                <c:pt idx="1493">
                  <c:v>590</c:v>
                </c:pt>
                <c:pt idx="1494">
                  <c:v>615.53</c:v>
                </c:pt>
                <c:pt idx="1495">
                  <c:v>615.5</c:v>
                </c:pt>
                <c:pt idx="1496">
                  <c:v>624.29999999999995</c:v>
                </c:pt>
                <c:pt idx="1497">
                  <c:v>617.59</c:v>
                </c:pt>
                <c:pt idx="1498">
                  <c:v>620.02</c:v>
                </c:pt>
                <c:pt idx="1499">
                  <c:v>605.57000000000005</c:v>
                </c:pt>
                <c:pt idx="1500">
                  <c:v>600.91999999999996</c:v>
                </c:pt>
                <c:pt idx="1501">
                  <c:v>597.14</c:v>
                </c:pt>
                <c:pt idx="1502">
                  <c:v>593.67999999999995</c:v>
                </c:pt>
                <c:pt idx="1503">
                  <c:v>601.16</c:v>
                </c:pt>
                <c:pt idx="1504">
                  <c:v>624.02</c:v>
                </c:pt>
                <c:pt idx="1505">
                  <c:v>633.45000000000005</c:v>
                </c:pt>
                <c:pt idx="1506">
                  <c:v>641.49</c:v>
                </c:pt>
                <c:pt idx="1507">
                  <c:v>635.66</c:v>
                </c:pt>
                <c:pt idx="1508">
                  <c:v>619.29999999999995</c:v>
                </c:pt>
                <c:pt idx="1509">
                  <c:v>609.6</c:v>
                </c:pt>
                <c:pt idx="1510">
                  <c:v>576.48</c:v>
                </c:pt>
                <c:pt idx="1511">
                  <c:v>579.09</c:v>
                </c:pt>
                <c:pt idx="1512">
                  <c:v>571.85</c:v>
                </c:pt>
                <c:pt idx="1513">
                  <c:v>507.01</c:v>
                </c:pt>
                <c:pt idx="1514">
                  <c:v>527.03</c:v>
                </c:pt>
                <c:pt idx="1515">
                  <c:v>531.57000000000005</c:v>
                </c:pt>
                <c:pt idx="1516">
                  <c:v>543.73</c:v>
                </c:pt>
                <c:pt idx="1517">
                  <c:v>544.28</c:v>
                </c:pt>
                <c:pt idx="1518">
                  <c:v>539.17999999999995</c:v>
                </c:pt>
                <c:pt idx="1519">
                  <c:v>0</c:v>
                </c:pt>
                <c:pt idx="1520">
                  <c:v>542.1</c:v>
                </c:pt>
                <c:pt idx="1521">
                  <c:v>506.41</c:v>
                </c:pt>
                <c:pt idx="1522">
                  <c:v>479.67</c:v>
                </c:pt>
                <c:pt idx="1523">
                  <c:v>459.93</c:v>
                </c:pt>
                <c:pt idx="1524">
                  <c:v>441.83</c:v>
                </c:pt>
                <c:pt idx="1525">
                  <c:v>428.33</c:v>
                </c:pt>
                <c:pt idx="1526">
                  <c:v>428.04</c:v>
                </c:pt>
                <c:pt idx="1527">
                  <c:v>416.61</c:v>
                </c:pt>
                <c:pt idx="1528">
                  <c:v>418.72</c:v>
                </c:pt>
                <c:pt idx="1529">
                  <c:v>396.52</c:v>
                </c:pt>
                <c:pt idx="1530">
                  <c:v>401.98</c:v>
                </c:pt>
                <c:pt idx="1531">
                  <c:v>384.37</c:v>
                </c:pt>
                <c:pt idx="1532">
                  <c:v>393.34</c:v>
                </c:pt>
                <c:pt idx="1533">
                  <c:v>407.17</c:v>
                </c:pt>
                <c:pt idx="1534">
                  <c:v>445</c:v>
                </c:pt>
                <c:pt idx="1535">
                  <c:v>456.76</c:v>
                </c:pt>
                <c:pt idx="1536">
                  <c:v>484.77</c:v>
                </c:pt>
                <c:pt idx="1537">
                  <c:v>579.11</c:v>
                </c:pt>
                <c:pt idx="1538">
                  <c:v>599.45000000000005</c:v>
                </c:pt>
                <c:pt idx="1539">
                  <c:v>613.45000000000005</c:v>
                </c:pt>
                <c:pt idx="1540">
                  <c:v>601.22</c:v>
                </c:pt>
                <c:pt idx="1541">
                  <c:v>639.83000000000004</c:v>
                </c:pt>
                <c:pt idx="1542">
                  <c:v>656.79</c:v>
                </c:pt>
                <c:pt idx="1543">
                  <c:v>686.84</c:v>
                </c:pt>
                <c:pt idx="1544">
                  <c:v>716.78</c:v>
                </c:pt>
                <c:pt idx="1545">
                  <c:v>727.95</c:v>
                </c:pt>
                <c:pt idx="1546">
                  <c:v>766.95</c:v>
                </c:pt>
                <c:pt idx="1547">
                  <c:v>778.4</c:v>
                </c:pt>
                <c:pt idx="1548">
                  <c:v>793.25</c:v>
                </c:pt>
                <c:pt idx="1549">
                  <c:v>827.44</c:v>
                </c:pt>
                <c:pt idx="1550">
                  <c:v>857.48</c:v>
                </c:pt>
                <c:pt idx="1551">
                  <c:v>930.91</c:v>
                </c:pt>
                <c:pt idx="1552">
                  <c:v>969.49</c:v>
                </c:pt>
                <c:pt idx="1553">
                  <c:v>966.91</c:v>
                </c:pt>
                <c:pt idx="1554">
                  <c:v>955.56</c:v>
                </c:pt>
                <c:pt idx="1555">
                  <c:v>936.07</c:v>
                </c:pt>
                <c:pt idx="1556">
                  <c:v>934.87</c:v>
                </c:pt>
                <c:pt idx="1557">
                  <c:v>951.31</c:v>
                </c:pt>
                <c:pt idx="1558">
                  <c:v>961.6</c:v>
                </c:pt>
                <c:pt idx="1559">
                  <c:v>935.2</c:v>
                </c:pt>
                <c:pt idx="1560">
                  <c:v>890.14</c:v>
                </c:pt>
                <c:pt idx="1561">
                  <c:v>865.88</c:v>
                </c:pt>
                <c:pt idx="1562">
                  <c:v>864.12</c:v>
                </c:pt>
                <c:pt idx="1563">
                  <c:v>880.08</c:v>
                </c:pt>
                <c:pt idx="1564">
                  <c:v>888.13</c:v>
                </c:pt>
                <c:pt idx="1565">
                  <c:v>907.25</c:v>
                </c:pt>
                <c:pt idx="1566">
                  <c:v>915.3</c:v>
                </c:pt>
                <c:pt idx="1567">
                  <c:v>904.21</c:v>
                </c:pt>
                <c:pt idx="1568">
                  <c:v>924.55</c:v>
                </c:pt>
                <c:pt idx="1569">
                  <c:v>945.63</c:v>
                </c:pt>
                <c:pt idx="1570">
                  <c:v>931.54</c:v>
                </c:pt>
                <c:pt idx="1571">
                  <c:v>934.22</c:v>
                </c:pt>
                <c:pt idx="1572">
                  <c:v>922.49</c:v>
                </c:pt>
                <c:pt idx="1573">
                  <c:v>910.27</c:v>
                </c:pt>
                <c:pt idx="1574">
                  <c:v>889.87</c:v>
                </c:pt>
                <c:pt idx="1575">
                  <c:v>880.49</c:v>
                </c:pt>
                <c:pt idx="1576">
                  <c:v>868.13</c:v>
                </c:pt>
                <c:pt idx="1577">
                  <c:v>887.53</c:v>
                </c:pt>
                <c:pt idx="1578">
                  <c:v>905.65</c:v>
                </c:pt>
                <c:pt idx="1579">
                  <c:v>882.65</c:v>
                </c:pt>
                <c:pt idx="1580">
                  <c:v>895.81</c:v>
                </c:pt>
                <c:pt idx="1581">
                  <c:v>913.7</c:v>
                </c:pt>
                <c:pt idx="1582">
                  <c:v>922.25</c:v>
                </c:pt>
                <c:pt idx="1583">
                  <c:v>915.77</c:v>
                </c:pt>
                <c:pt idx="1584">
                  <c:v>900.47</c:v>
                </c:pt>
                <c:pt idx="1585">
                  <c:v>896.63</c:v>
                </c:pt>
                <c:pt idx="1586">
                  <c:v>925.07</c:v>
                </c:pt>
                <c:pt idx="1587">
                  <c:v>948.85</c:v>
                </c:pt>
                <c:pt idx="1588">
                  <c:v>956.42</c:v>
                </c:pt>
                <c:pt idx="1589">
                  <c:v>958.25</c:v>
                </c:pt>
                <c:pt idx="1590">
                  <c:v>956.7</c:v>
                </c:pt>
                <c:pt idx="1591">
                  <c:v>941.9</c:v>
                </c:pt>
                <c:pt idx="1592">
                  <c:v>933.26</c:v>
                </c:pt>
                <c:pt idx="1593">
                  <c:v>928.37</c:v>
                </c:pt>
                <c:pt idx="1594">
                  <c:v>919.9</c:v>
                </c:pt>
                <c:pt idx="1595">
                  <c:v>902.25</c:v>
                </c:pt>
                <c:pt idx="1596">
                  <c:v>910.38</c:v>
                </c:pt>
                <c:pt idx="1597">
                  <c:v>909.15</c:v>
                </c:pt>
                <c:pt idx="1598">
                  <c:v>907.83</c:v>
                </c:pt>
                <c:pt idx="1599">
                  <c:v>905.62</c:v>
                </c:pt>
                <c:pt idx="1600">
                  <c:v>888</c:v>
                </c:pt>
                <c:pt idx="1601">
                  <c:v>910.66</c:v>
                </c:pt>
                <c:pt idx="1602">
                  <c:v>914.83</c:v>
                </c:pt>
                <c:pt idx="1603">
                  <c:v>898.29</c:v>
                </c:pt>
                <c:pt idx="1604">
                  <c:v>920.43</c:v>
                </c:pt>
                <c:pt idx="1605">
                  <c:v>1009.69</c:v>
                </c:pt>
                <c:pt idx="1606">
                  <c:v>1028.96</c:v>
                </c:pt>
                <c:pt idx="1607">
                  <c:v>999.76</c:v>
                </c:pt>
                <c:pt idx="1608">
                  <c:v>1028.1099999999999</c:v>
                </c:pt>
                <c:pt idx="1609">
                  <c:v>1040.6500000000001</c:v>
                </c:pt>
                <c:pt idx="1610">
                  <c:v>1028.57</c:v>
                </c:pt>
                <c:pt idx="1611">
                  <c:v>987.38</c:v>
                </c:pt>
                <c:pt idx="1612">
                  <c:v>972.94</c:v>
                </c:pt>
                <c:pt idx="1613">
                  <c:v>947.79</c:v>
                </c:pt>
                <c:pt idx="1614">
                  <c:v>958.08</c:v>
                </c:pt>
                <c:pt idx="1615">
                  <c:v>992.06</c:v>
                </c:pt>
                <c:pt idx="1616">
                  <c:v>1004.02</c:v>
                </c:pt>
                <c:pt idx="1617">
                  <c:v>966.83</c:v>
                </c:pt>
                <c:pt idx="1618">
                  <c:v>974.33</c:v>
                </c:pt>
                <c:pt idx="1619">
                  <c:v>992.12</c:v>
                </c:pt>
                <c:pt idx="1620">
                  <c:v>958.2</c:v>
                </c:pt>
                <c:pt idx="1621">
                  <c:v>964.91</c:v>
                </c:pt>
                <c:pt idx="1622">
                  <c:v>949.27</c:v>
                </c:pt>
                <c:pt idx="1623">
                  <c:v>910.69</c:v>
                </c:pt>
                <c:pt idx="1624">
                  <c:v>930.94</c:v>
                </c:pt>
                <c:pt idx="1625">
                  <c:v>1001.37</c:v>
                </c:pt>
                <c:pt idx="1626">
                  <c:v>997.04</c:v>
                </c:pt>
                <c:pt idx="1627">
                  <c:v>991.68</c:v>
                </c:pt>
                <c:pt idx="1628">
                  <c:v>971.03</c:v>
                </c:pt>
                <c:pt idx="1629">
                  <c:v>974.81</c:v>
                </c:pt>
                <c:pt idx="1630">
                  <c:v>951.67</c:v>
                </c:pt>
                <c:pt idx="1631">
                  <c:v>948.34</c:v>
                </c:pt>
                <c:pt idx="1632">
                  <c:v>936.77</c:v>
                </c:pt>
                <c:pt idx="1633">
                  <c:v>934.2</c:v>
                </c:pt>
                <c:pt idx="1634">
                  <c:v>941.3</c:v>
                </c:pt>
                <c:pt idx="1635">
                  <c:v>911.89</c:v>
                </c:pt>
                <c:pt idx="1636">
                  <c:v>911.5</c:v>
                </c:pt>
                <c:pt idx="1637">
                  <c:v>900.17</c:v>
                </c:pt>
                <c:pt idx="1638">
                  <c:v>894.47</c:v>
                </c:pt>
                <c:pt idx="1639">
                  <c:v>829.42</c:v>
                </c:pt>
                <c:pt idx="1640">
                  <c:v>803.3</c:v>
                </c:pt>
                <c:pt idx="1641">
                  <c:v>822.22</c:v>
                </c:pt>
                <c:pt idx="1642">
                  <c:v>831.87</c:v>
                </c:pt>
                <c:pt idx="1643">
                  <c:v>842.67</c:v>
                </c:pt>
                <c:pt idx="1644">
                  <c:v>844.34</c:v>
                </c:pt>
                <c:pt idx="1645">
                  <c:v>840.92</c:v>
                </c:pt>
                <c:pt idx="1646">
                  <c:v>903.03</c:v>
                </c:pt>
                <c:pt idx="1647">
                  <c:v>902.2</c:v>
                </c:pt>
                <c:pt idx="1648">
                  <c:v>896.24</c:v>
                </c:pt>
                <c:pt idx="1649">
                  <c:v>891.86</c:v>
                </c:pt>
                <c:pt idx="1650">
                  <c:v>910.04</c:v>
                </c:pt>
                <c:pt idx="1651">
                  <c:v>961.22</c:v>
                </c:pt>
                <c:pt idx="1652">
                  <c:v>959.08</c:v>
                </c:pt>
                <c:pt idx="1653">
                  <c:v>946.95</c:v>
                </c:pt>
                <c:pt idx="1654">
                  <c:v>919.17</c:v>
                </c:pt>
                <c:pt idx="1655">
                  <c:v>934.11</c:v>
                </c:pt>
                <c:pt idx="1656">
                  <c:v>952.98</c:v>
                </c:pt>
                <c:pt idx="1657">
                  <c:v>969.09</c:v>
                </c:pt>
                <c:pt idx="1658">
                  <c:v>976.26</c:v>
                </c:pt>
                <c:pt idx="1659">
                  <c:v>987.36</c:v>
                </c:pt>
                <c:pt idx="1660">
                  <c:v>983.55</c:v>
                </c:pt>
                <c:pt idx="1661">
                  <c:v>972.12</c:v>
                </c:pt>
                <c:pt idx="1662">
                  <c:v>974.29</c:v>
                </c:pt>
                <c:pt idx="1663">
                  <c:v>978.71</c:v>
                </c:pt>
                <c:pt idx="1664">
                  <c:v>978.42</c:v>
                </c:pt>
                <c:pt idx="1665">
                  <c:v>978.54</c:v>
                </c:pt>
                <c:pt idx="1666">
                  <c:v>1022.25</c:v>
                </c:pt>
                <c:pt idx="1667">
                  <c:v>1033.53</c:v>
                </c:pt>
                <c:pt idx="1668">
                  <c:v>1039.97</c:v>
                </c:pt>
                <c:pt idx="1669">
                  <c:v>1065.76</c:v>
                </c:pt>
                <c:pt idx="1670">
                  <c:v>1078.28</c:v>
                </c:pt>
                <c:pt idx="1671">
                  <c:v>1134.27</c:v>
                </c:pt>
                <c:pt idx="1672">
                  <c:v>1181.6600000000001</c:v>
                </c:pt>
                <c:pt idx="1673">
                  <c:v>1189.03</c:v>
                </c:pt>
                <c:pt idx="1674">
                  <c:v>1205.54</c:v>
                </c:pt>
                <c:pt idx="1675">
                  <c:v>1203.05</c:v>
                </c:pt>
                <c:pt idx="1676">
                  <c:v>1216.74</c:v>
                </c:pt>
                <c:pt idx="1677">
                  <c:v>1245.1400000000001</c:v>
                </c:pt>
                <c:pt idx="1678">
                  <c:v>1269.22</c:v>
                </c:pt>
                <c:pt idx="1679">
                  <c:v>1284.6199999999999</c:v>
                </c:pt>
                <c:pt idx="1680">
                  <c:v>1300.57</c:v>
                </c:pt>
                <c:pt idx="1681">
                  <c:v>1376.01</c:v>
                </c:pt>
                <c:pt idx="1682">
                  <c:v>1439.32</c:v>
                </c:pt>
                <c:pt idx="1683">
                  <c:v>1490.1</c:v>
                </c:pt>
                <c:pt idx="1684">
                  <c:v>1601.23</c:v>
                </c:pt>
                <c:pt idx="1685">
                  <c:v>1675.78</c:v>
                </c:pt>
                <c:pt idx="1686">
                  <c:v>1731.88</c:v>
                </c:pt>
                <c:pt idx="1687">
                  <c:v>1765.6</c:v>
                </c:pt>
                <c:pt idx="1688">
                  <c:v>1775.27</c:v>
                </c:pt>
                <c:pt idx="1689">
                  <c:v>1722.01</c:v>
                </c:pt>
                <c:pt idx="1690">
                  <c:v>1704.69</c:v>
                </c:pt>
                <c:pt idx="1691">
                  <c:v>1737.39</c:v>
                </c:pt>
                <c:pt idx="1692">
                  <c:v>1758.67</c:v>
                </c:pt>
                <c:pt idx="1693">
                  <c:v>1738.44</c:v>
                </c:pt>
                <c:pt idx="1694">
                  <c:v>1687.7</c:v>
                </c:pt>
                <c:pt idx="1695">
                  <c:v>1646.98</c:v>
                </c:pt>
                <c:pt idx="1696">
                  <c:v>1605.47</c:v>
                </c:pt>
                <c:pt idx="1697">
                  <c:v>1559.19</c:v>
                </c:pt>
                <c:pt idx="1698">
                  <c:v>1484.75</c:v>
                </c:pt>
                <c:pt idx="1699">
                  <c:v>1440</c:v>
                </c:pt>
                <c:pt idx="1700">
                  <c:v>1429.88</c:v>
                </c:pt>
                <c:pt idx="1701">
                  <c:v>1308.29</c:v>
                </c:pt>
                <c:pt idx="1702">
                  <c:v>1221.5999999999999</c:v>
                </c:pt>
                <c:pt idx="1703">
                  <c:v>1201.83</c:v>
                </c:pt>
                <c:pt idx="1704">
                  <c:v>1173.82</c:v>
                </c:pt>
                <c:pt idx="1705">
                  <c:v>1155.79</c:v>
                </c:pt>
                <c:pt idx="1706">
                  <c:v>1131.96</c:v>
                </c:pt>
                <c:pt idx="1707">
                  <c:v>1110.92</c:v>
                </c:pt>
                <c:pt idx="1708">
                  <c:v>1050.43</c:v>
                </c:pt>
                <c:pt idx="1709">
                  <c:v>968.31</c:v>
                </c:pt>
                <c:pt idx="1710">
                  <c:v>860.98</c:v>
                </c:pt>
                <c:pt idx="1711">
                  <c:v>828.76</c:v>
                </c:pt>
                <c:pt idx="1712">
                  <c:v>789.49</c:v>
                </c:pt>
                <c:pt idx="1713">
                  <c:v>773.38</c:v>
                </c:pt>
                <c:pt idx="1714">
                  <c:v>734.22</c:v>
                </c:pt>
                <c:pt idx="1715">
                  <c:v>678.52</c:v>
                </c:pt>
                <c:pt idx="1716">
                  <c:v>697.1</c:v>
                </c:pt>
                <c:pt idx="1717">
                  <c:v>714.16</c:v>
                </c:pt>
                <c:pt idx="1718">
                  <c:v>724.38</c:v>
                </c:pt>
                <c:pt idx="1719">
                  <c:v>783.64</c:v>
                </c:pt>
                <c:pt idx="1720">
                  <c:v>867.14</c:v>
                </c:pt>
                <c:pt idx="1721">
                  <c:v>854.2</c:v>
                </c:pt>
                <c:pt idx="1722">
                  <c:v>841.68</c:v>
                </c:pt>
                <c:pt idx="1723">
                  <c:v>834.31</c:v>
                </c:pt>
                <c:pt idx="1724">
                  <c:v>851.04</c:v>
                </c:pt>
                <c:pt idx="1725">
                  <c:v>857.69</c:v>
                </c:pt>
                <c:pt idx="1726">
                  <c:v>853.08</c:v>
                </c:pt>
                <c:pt idx="1727">
                  <c:v>856.72</c:v>
                </c:pt>
                <c:pt idx="1728">
                  <c:v>855.77</c:v>
                </c:pt>
                <c:pt idx="1729">
                  <c:v>867.41</c:v>
                </c:pt>
                <c:pt idx="1730">
                  <c:v>873.71</c:v>
                </c:pt>
                <c:pt idx="1731">
                  <c:v>877.37</c:v>
                </c:pt>
                <c:pt idx="1732">
                  <c:v>884.08</c:v>
                </c:pt>
                <c:pt idx="1733">
                  <c:v>886.01</c:v>
                </c:pt>
                <c:pt idx="1734">
                  <c:v>881.55</c:v>
                </c:pt>
                <c:pt idx="1735">
                  <c:v>881.98</c:v>
                </c:pt>
                <c:pt idx="1736">
                  <c:v>881.98</c:v>
                </c:pt>
                <c:pt idx="1737">
                  <c:v>881.46</c:v>
                </c:pt>
                <c:pt idx="1738">
                  <c:v>880.42</c:v>
                </c:pt>
                <c:pt idx="1739">
                  <c:v>881.93</c:v>
                </c:pt>
                <c:pt idx="1740">
                  <c:v>882.02</c:v>
                </c:pt>
                <c:pt idx="1741">
                  <c:v>905.38</c:v>
                </c:pt>
                <c:pt idx="1742">
                  <c:v>985.24</c:v>
                </c:pt>
                <c:pt idx="1743">
                  <c:v>1016.79</c:v>
                </c:pt>
                <c:pt idx="1744">
                  <c:v>1019.83</c:v>
                </c:pt>
                <c:pt idx="1745">
                  <c:v>1022.84</c:v>
                </c:pt>
                <c:pt idx="1746">
                  <c:v>1028.73</c:v>
                </c:pt>
                <c:pt idx="1747">
                  <c:v>1009.26</c:v>
                </c:pt>
                <c:pt idx="1748">
                  <c:v>979.75</c:v>
                </c:pt>
                <c:pt idx="1749">
                  <c:v>964.29</c:v>
                </c:pt>
                <c:pt idx="1750">
                  <c:v>932.05</c:v>
                </c:pt>
                <c:pt idx="1751">
                  <c:v>906.95</c:v>
                </c:pt>
                <c:pt idx="1752">
                  <c:v>911.92</c:v>
                </c:pt>
                <c:pt idx="1753">
                  <c:v>900.74</c:v>
                </c:pt>
                <c:pt idx="1754">
                  <c:v>877.88</c:v>
                </c:pt>
                <c:pt idx="1755">
                  <c:v>880.34</c:v>
                </c:pt>
                <c:pt idx="1756">
                  <c:v>894.01</c:v>
                </c:pt>
                <c:pt idx="1757">
                  <c:v>877.16</c:v>
                </c:pt>
                <c:pt idx="1758">
                  <c:v>858.47</c:v>
                </c:pt>
                <c:pt idx="1759">
                  <c:v>849.96</c:v>
                </c:pt>
                <c:pt idx="1760">
                  <c:v>829.75</c:v>
                </c:pt>
                <c:pt idx="1761">
                  <c:v>738.27</c:v>
                </c:pt>
                <c:pt idx="1762">
                  <c:v>668.54</c:v>
                </c:pt>
                <c:pt idx="1763">
                  <c:v>688.78</c:v>
                </c:pt>
                <c:pt idx="1764">
                  <c:v>707.08</c:v>
                </c:pt>
                <c:pt idx="1765">
                  <c:v>712.4</c:v>
                </c:pt>
                <c:pt idx="1766">
                  <c:v>743.38</c:v>
                </c:pt>
                <c:pt idx="1767">
                  <c:v>848.03</c:v>
                </c:pt>
                <c:pt idx="1768">
                  <c:v>856.06</c:v>
                </c:pt>
                <c:pt idx="1769">
                  <c:v>847.15</c:v>
                </c:pt>
                <c:pt idx="1770">
                  <c:v>833.52</c:v>
                </c:pt>
                <c:pt idx="1771">
                  <c:v>825.1</c:v>
                </c:pt>
                <c:pt idx="1772">
                  <c:v>851.48</c:v>
                </c:pt>
                <c:pt idx="1773">
                  <c:v>869.31</c:v>
                </c:pt>
                <c:pt idx="1774">
                  <c:v>852.75</c:v>
                </c:pt>
                <c:pt idx="1775">
                  <c:v>863.24</c:v>
                </c:pt>
                <c:pt idx="1776">
                  <c:v>861.21</c:v>
                </c:pt>
                <c:pt idx="1777">
                  <c:v>877.3</c:v>
                </c:pt>
                <c:pt idx="1778">
                  <c:v>911.43</c:v>
                </c:pt>
                <c:pt idx="1779">
                  <c:v>933.19</c:v>
                </c:pt>
                <c:pt idx="1780">
                  <c:v>925.89</c:v>
                </c:pt>
                <c:pt idx="1781">
                  <c:v>954.93</c:v>
                </c:pt>
                <c:pt idx="1782">
                  <c:v>984.83</c:v>
                </c:pt>
                <c:pt idx="1783">
                  <c:v>987.7</c:v>
                </c:pt>
                <c:pt idx="1784">
                  <c:v>993.74</c:v>
                </c:pt>
                <c:pt idx="1785">
                  <c:v>1032.8</c:v>
                </c:pt>
                <c:pt idx="1786">
                  <c:v>1073.04</c:v>
                </c:pt>
                <c:pt idx="1787">
                  <c:v>1161.3499999999999</c:v>
                </c:pt>
                <c:pt idx="1788">
                  <c:v>1166.74</c:v>
                </c:pt>
                <c:pt idx="1789">
                  <c:v>1154.3800000000001</c:v>
                </c:pt>
                <c:pt idx="1790">
                  <c:v>1128.1300000000001</c:v>
                </c:pt>
                <c:pt idx="1791">
                  <c:v>1123.72</c:v>
                </c:pt>
                <c:pt idx="1792">
                  <c:v>1083.04</c:v>
                </c:pt>
                <c:pt idx="1793">
                  <c:v>1066.44</c:v>
                </c:pt>
                <c:pt idx="1794">
                  <c:v>1098.74</c:v>
                </c:pt>
                <c:pt idx="1795">
                  <c:v>1100.57</c:v>
                </c:pt>
                <c:pt idx="1796">
                  <c:v>1103.26</c:v>
                </c:pt>
                <c:pt idx="1797">
                  <c:v>1096.53</c:v>
                </c:pt>
                <c:pt idx="1798">
                  <c:v>1095.43</c:v>
                </c:pt>
                <c:pt idx="1799">
                  <c:v>1083.71</c:v>
                </c:pt>
                <c:pt idx="1800">
                  <c:v>1085.28</c:v>
                </c:pt>
                <c:pt idx="1801">
                  <c:v>1064.01</c:v>
                </c:pt>
                <c:pt idx="1802">
                  <c:v>1032.76</c:v>
                </c:pt>
                <c:pt idx="1803">
                  <c:v>998.55</c:v>
                </c:pt>
                <c:pt idx="1804">
                  <c:v>1008.32</c:v>
                </c:pt>
                <c:pt idx="1805">
                  <c:v>1005.09</c:v>
                </c:pt>
                <c:pt idx="1806">
                  <c:v>1008.73</c:v>
                </c:pt>
                <c:pt idx="1807">
                  <c:v>1022.64</c:v>
                </c:pt>
                <c:pt idx="1808">
                  <c:v>1036.95</c:v>
                </c:pt>
                <c:pt idx="1809">
                  <c:v>1071.23</c:v>
                </c:pt>
                <c:pt idx="1810">
                  <c:v>1063.82</c:v>
                </c:pt>
                <c:pt idx="1811">
                  <c:v>1035.74</c:v>
                </c:pt>
                <c:pt idx="1812">
                  <c:v>1037.82</c:v>
                </c:pt>
                <c:pt idx="1813">
                  <c:v>1069.03</c:v>
                </c:pt>
                <c:pt idx="1814">
                  <c:v>1048.96</c:v>
                </c:pt>
                <c:pt idx="1815">
                  <c:v>1041.72</c:v>
                </c:pt>
                <c:pt idx="1816">
                  <c:v>1050.3</c:v>
                </c:pt>
                <c:pt idx="1817">
                  <c:v>1082.74</c:v>
                </c:pt>
                <c:pt idx="1818">
                  <c:v>1104.6500000000001</c:v>
                </c:pt>
                <c:pt idx="1819">
                  <c:v>1114.8699999999999</c:v>
                </c:pt>
                <c:pt idx="1820">
                  <c:v>1102.92</c:v>
                </c:pt>
                <c:pt idx="1821">
                  <c:v>1084.02</c:v>
                </c:pt>
                <c:pt idx="1822">
                  <c:v>1087.3900000000001</c:v>
                </c:pt>
                <c:pt idx="1823">
                  <c:v>1072.8499999999999</c:v>
                </c:pt>
                <c:pt idx="1824">
                  <c:v>1032.4100000000001</c:v>
                </c:pt>
                <c:pt idx="1825">
                  <c:v>987.1</c:v>
                </c:pt>
                <c:pt idx="1826">
                  <c:v>972.74</c:v>
                </c:pt>
                <c:pt idx="1827">
                  <c:v>976.08</c:v>
                </c:pt>
                <c:pt idx="1828">
                  <c:v>990.63</c:v>
                </c:pt>
                <c:pt idx="1829">
                  <c:v>992.53</c:v>
                </c:pt>
                <c:pt idx="1830">
                  <c:v>974.3</c:v>
                </c:pt>
                <c:pt idx="1831">
                  <c:v>971.21</c:v>
                </c:pt>
                <c:pt idx="1832">
                  <c:v>979.01</c:v>
                </c:pt>
                <c:pt idx="1833">
                  <c:v>969.14</c:v>
                </c:pt>
                <c:pt idx="1834">
                  <c:v>977.37</c:v>
                </c:pt>
                <c:pt idx="1835">
                  <c:v>1009.15</c:v>
                </c:pt>
                <c:pt idx="1836">
                  <c:v>1019.64</c:v>
                </c:pt>
                <c:pt idx="1837">
                  <c:v>1055.08</c:v>
                </c:pt>
                <c:pt idx="1838">
                  <c:v>1074.8399999999999</c:v>
                </c:pt>
                <c:pt idx="1839">
                  <c:v>1072.48</c:v>
                </c:pt>
                <c:pt idx="1840">
                  <c:v>1064.82</c:v>
                </c:pt>
                <c:pt idx="1841">
                  <c:v>1063.6600000000001</c:v>
                </c:pt>
                <c:pt idx="1842">
                  <c:v>1096.1600000000001</c:v>
                </c:pt>
                <c:pt idx="1843">
                  <c:v>1101.2</c:v>
                </c:pt>
                <c:pt idx="1844">
                  <c:v>1105.53</c:v>
                </c:pt>
                <c:pt idx="1845">
                  <c:v>1124.07</c:v>
                </c:pt>
                <c:pt idx="1846">
                  <c:v>1124.25</c:v>
                </c:pt>
                <c:pt idx="1847">
                  <c:v>1129.1099999999999</c:v>
                </c:pt>
                <c:pt idx="1848">
                  <c:v>1145.43</c:v>
                </c:pt>
                <c:pt idx="1849">
                  <c:v>1174.72</c:v>
                </c:pt>
                <c:pt idx="1850">
                  <c:v>1197.98</c:v>
                </c:pt>
                <c:pt idx="1851">
                  <c:v>1238.1300000000001</c:v>
                </c:pt>
                <c:pt idx="1852">
                  <c:v>1212.76</c:v>
                </c:pt>
                <c:pt idx="1853">
                  <c:v>1200.78</c:v>
                </c:pt>
                <c:pt idx="1854">
                  <c:v>1182.3399999999999</c:v>
                </c:pt>
                <c:pt idx="1855">
                  <c:v>1206.55</c:v>
                </c:pt>
                <c:pt idx="1856">
                  <c:v>1211.71</c:v>
                </c:pt>
                <c:pt idx="1857">
                  <c:v>1190.02</c:v>
                </c:pt>
                <c:pt idx="1858">
                  <c:v>1195.3399999999999</c:v>
                </c:pt>
                <c:pt idx="1859">
                  <c:v>1238.24</c:v>
                </c:pt>
                <c:pt idx="1860">
                  <c:v>1267.3</c:v>
                </c:pt>
                <c:pt idx="1861">
                  <c:v>1272.96</c:v>
                </c:pt>
                <c:pt idx="1862">
                  <c:v>1265.6600000000001</c:v>
                </c:pt>
                <c:pt idx="1863">
                  <c:v>1277.57</c:v>
                </c:pt>
                <c:pt idx="1864">
                  <c:v>1354.07</c:v>
                </c:pt>
                <c:pt idx="1865">
                  <c:v>1381.83</c:v>
                </c:pt>
                <c:pt idx="1866">
                  <c:v>1369.45</c:v>
                </c:pt>
                <c:pt idx="1867">
                  <c:v>1344.72</c:v>
                </c:pt>
                <c:pt idx="1868">
                  <c:v>1311.75</c:v>
                </c:pt>
                <c:pt idx="1869">
                  <c:v>1307.5899999999999</c:v>
                </c:pt>
                <c:pt idx="1870">
                  <c:v>1258.82</c:v>
                </c:pt>
                <c:pt idx="1871">
                  <c:v>1250.72</c:v>
                </c:pt>
                <c:pt idx="1872">
                  <c:v>1228.53</c:v>
                </c:pt>
                <c:pt idx="1873">
                  <c:v>1189.27</c:v>
                </c:pt>
                <c:pt idx="1874">
                  <c:v>1182.76</c:v>
                </c:pt>
                <c:pt idx="1875">
                  <c:v>1179.8699999999999</c:v>
                </c:pt>
                <c:pt idx="1876">
                  <c:v>1177.1600000000001</c:v>
                </c:pt>
                <c:pt idx="1877">
                  <c:v>1162.01</c:v>
                </c:pt>
                <c:pt idx="1878">
                  <c:v>1196.1199999999999</c:v>
                </c:pt>
                <c:pt idx="1879">
                  <c:v>1250.8800000000001</c:v>
                </c:pt>
                <c:pt idx="1880">
                  <c:v>1253.24</c:v>
                </c:pt>
                <c:pt idx="1881">
                  <c:v>1216.9100000000001</c:v>
                </c:pt>
                <c:pt idx="1882">
                  <c:v>1196.1300000000001</c:v>
                </c:pt>
                <c:pt idx="1883">
                  <c:v>1209.6600000000001</c:v>
                </c:pt>
                <c:pt idx="1884">
                  <c:v>1249.74</c:v>
                </c:pt>
                <c:pt idx="1885">
                  <c:v>1258.6099999999999</c:v>
                </c:pt>
                <c:pt idx="1886">
                  <c:v>1275.8599999999999</c:v>
                </c:pt>
                <c:pt idx="1887">
                  <c:v>1267.08</c:v>
                </c:pt>
                <c:pt idx="1888">
                  <c:v>1254.9000000000001</c:v>
                </c:pt>
                <c:pt idx="1889">
                  <c:v>1258.3499999999999</c:v>
                </c:pt>
                <c:pt idx="1890">
                  <c:v>1222.3599999999999</c:v>
                </c:pt>
                <c:pt idx="1891">
                  <c:v>1220.6199999999999</c:v>
                </c:pt>
                <c:pt idx="1892">
                  <c:v>1182.26</c:v>
                </c:pt>
                <c:pt idx="1893">
                  <c:v>1162.68</c:v>
                </c:pt>
                <c:pt idx="1894">
                  <c:v>1174.5899999999999</c:v>
                </c:pt>
                <c:pt idx="1895">
                  <c:v>1189.8499999999999</c:v>
                </c:pt>
                <c:pt idx="1896">
                  <c:v>1198.82</c:v>
                </c:pt>
                <c:pt idx="1897">
                  <c:v>1209.6500000000001</c:v>
                </c:pt>
                <c:pt idx="1898">
                  <c:v>1213.1300000000001</c:v>
                </c:pt>
                <c:pt idx="1899">
                  <c:v>1209.56</c:v>
                </c:pt>
                <c:pt idx="1900">
                  <c:v>1232.94</c:v>
                </c:pt>
                <c:pt idx="1901">
                  <c:v>1246.6199999999999</c:v>
                </c:pt>
                <c:pt idx="1902">
                  <c:v>1239.31</c:v>
                </c:pt>
                <c:pt idx="1903">
                  <c:v>1236.46</c:v>
                </c:pt>
                <c:pt idx="1904">
                  <c:v>1232.45</c:v>
                </c:pt>
                <c:pt idx="1905">
                  <c:v>1250.1199999999999</c:v>
                </c:pt>
                <c:pt idx="1906">
                  <c:v>1248.48</c:v>
                </c:pt>
                <c:pt idx="1907">
                  <c:v>1223.8499999999999</c:v>
                </c:pt>
                <c:pt idx="1908">
                  <c:v>1216.1199999999999</c:v>
                </c:pt>
                <c:pt idx="1909">
                  <c:v>1223.6300000000001</c:v>
                </c:pt>
                <c:pt idx="1910">
                  <c:v>1215.01</c:v>
                </c:pt>
                <c:pt idx="1911">
                  <c:v>1208.3599999999999</c:v>
                </c:pt>
                <c:pt idx="1912">
                  <c:v>1200.68</c:v>
                </c:pt>
                <c:pt idx="1913">
                  <c:v>1203.6099999999999</c:v>
                </c:pt>
                <c:pt idx="1914">
                  <c:v>1205.69</c:v>
                </c:pt>
                <c:pt idx="1915">
                  <c:v>1162.1600000000001</c:v>
                </c:pt>
                <c:pt idx="1916">
                  <c:v>1150.25</c:v>
                </c:pt>
                <c:pt idx="1917">
                  <c:v>1122.98</c:v>
                </c:pt>
                <c:pt idx="1918">
                  <c:v>1093.57</c:v>
                </c:pt>
                <c:pt idx="1919">
                  <c:v>1083.79</c:v>
                </c:pt>
                <c:pt idx="1920">
                  <c:v>1014.81</c:v>
                </c:pt>
                <c:pt idx="1921">
                  <c:v>998.94</c:v>
                </c:pt>
                <c:pt idx="1922">
                  <c:v>987.84</c:v>
                </c:pt>
                <c:pt idx="1923">
                  <c:v>993.08</c:v>
                </c:pt>
                <c:pt idx="1924">
                  <c:v>978.22</c:v>
                </c:pt>
                <c:pt idx="1925">
                  <c:v>882.97</c:v>
                </c:pt>
                <c:pt idx="1926">
                  <c:v>825.36</c:v>
                </c:pt>
                <c:pt idx="1927">
                  <c:v>747.28</c:v>
                </c:pt>
                <c:pt idx="1928">
                  <c:v>734.01</c:v>
                </c:pt>
                <c:pt idx="1929">
                  <c:v>720.94</c:v>
                </c:pt>
                <c:pt idx="1930">
                  <c:v>653.69000000000005</c:v>
                </c:pt>
                <c:pt idx="1931">
                  <c:v>612.52</c:v>
                </c:pt>
                <c:pt idx="1932">
                  <c:v>589.37</c:v>
                </c:pt>
                <c:pt idx="1933">
                  <c:v>619.92999999999995</c:v>
                </c:pt>
                <c:pt idx="1934">
                  <c:v>633.89</c:v>
                </c:pt>
                <c:pt idx="1935">
                  <c:v>759.43</c:v>
                </c:pt>
                <c:pt idx="1936">
                  <c:v>735.36</c:v>
                </c:pt>
                <c:pt idx="1937">
                  <c:v>738.77</c:v>
                </c:pt>
                <c:pt idx="1938">
                  <c:v>742.83</c:v>
                </c:pt>
                <c:pt idx="1939">
                  <c:v>716.36</c:v>
                </c:pt>
                <c:pt idx="1940">
                  <c:v>660.26</c:v>
                </c:pt>
                <c:pt idx="1941">
                  <c:v>620.07000000000005</c:v>
                </c:pt>
                <c:pt idx="1942">
                  <c:v>620.51</c:v>
                </c:pt>
                <c:pt idx="1943">
                  <c:v>619.89</c:v>
                </c:pt>
                <c:pt idx="1944">
                  <c:v>633.78</c:v>
                </c:pt>
                <c:pt idx="1945">
                  <c:v>641.54999999999995</c:v>
                </c:pt>
                <c:pt idx="1946">
                  <c:v>631.17999999999995</c:v>
                </c:pt>
                <c:pt idx="1947">
                  <c:v>634.42999999999995</c:v>
                </c:pt>
                <c:pt idx="1948">
                  <c:v>620.70000000000005</c:v>
                </c:pt>
                <c:pt idx="1949">
                  <c:v>641.74</c:v>
                </c:pt>
                <c:pt idx="1950">
                  <c:v>622.13</c:v>
                </c:pt>
                <c:pt idx="1951">
                  <c:v>598.03</c:v>
                </c:pt>
                <c:pt idx="1952">
                  <c:v>583.95000000000005</c:v>
                </c:pt>
                <c:pt idx="1953">
                  <c:v>585.1</c:v>
                </c:pt>
                <c:pt idx="1954">
                  <c:v>576.35</c:v>
                </c:pt>
                <c:pt idx="1955">
                  <c:v>563.83000000000004</c:v>
                </c:pt>
                <c:pt idx="1956">
                  <c:v>550.08000000000004</c:v>
                </c:pt>
                <c:pt idx="1957">
                  <c:v>537.57000000000005</c:v>
                </c:pt>
                <c:pt idx="1958">
                  <c:v>533.44000000000005</c:v>
                </c:pt>
                <c:pt idx="1959">
                  <c:v>559.96</c:v>
                </c:pt>
                <c:pt idx="1960">
                  <c:v>564.26</c:v>
                </c:pt>
                <c:pt idx="1961">
                  <c:v>574.79999999999995</c:v>
                </c:pt>
                <c:pt idx="1962">
                  <c:v>577.83000000000004</c:v>
                </c:pt>
                <c:pt idx="1963">
                  <c:v>574.24</c:v>
                </c:pt>
                <c:pt idx="1964">
                  <c:v>559.29999999999995</c:v>
                </c:pt>
                <c:pt idx="1965">
                  <c:v>556.49</c:v>
                </c:pt>
                <c:pt idx="1966">
                  <c:v>549.35</c:v>
                </c:pt>
                <c:pt idx="1967">
                  <c:v>553.36</c:v>
                </c:pt>
                <c:pt idx="1968">
                  <c:v>545.91</c:v>
                </c:pt>
                <c:pt idx="1969">
                  <c:v>558.66999999999996</c:v>
                </c:pt>
                <c:pt idx="1970">
                  <c:v>570.41</c:v>
                </c:pt>
                <c:pt idx="1971">
                  <c:v>573.27</c:v>
                </c:pt>
                <c:pt idx="1972">
                  <c:v>571.15</c:v>
                </c:pt>
                <c:pt idx="1973">
                  <c:v>574.45000000000005</c:v>
                </c:pt>
                <c:pt idx="1974">
                  <c:v>554.30999999999995</c:v>
                </c:pt>
                <c:pt idx="1975">
                  <c:v>551.14</c:v>
                </c:pt>
                <c:pt idx="1976">
                  <c:v>507.74</c:v>
                </c:pt>
                <c:pt idx="1977">
                  <c:v>507.74</c:v>
                </c:pt>
                <c:pt idx="1978">
                  <c:v>478.15</c:v>
                </c:pt>
                <c:pt idx="1979">
                  <c:v>478.15</c:v>
                </c:pt>
                <c:pt idx="1980">
                  <c:v>463.13</c:v>
                </c:pt>
                <c:pt idx="1981">
                  <c:v>497.16</c:v>
                </c:pt>
                <c:pt idx="1982">
                  <c:v>535.69000000000005</c:v>
                </c:pt>
                <c:pt idx="1983">
                  <c:v>520.16999999999996</c:v>
                </c:pt>
                <c:pt idx="1984">
                  <c:v>507.68</c:v>
                </c:pt>
                <c:pt idx="1985">
                  <c:v>481.85</c:v>
                </c:pt>
                <c:pt idx="1986">
                  <c:v>466.46</c:v>
                </c:pt>
                <c:pt idx="1987">
                  <c:v>466.09</c:v>
                </c:pt>
                <c:pt idx="1988">
                  <c:v>464.62</c:v>
                </c:pt>
                <c:pt idx="1989">
                  <c:v>480.48</c:v>
                </c:pt>
                <c:pt idx="1990">
                  <c:v>511.82</c:v>
                </c:pt>
                <c:pt idx="1991">
                  <c:v>523.02</c:v>
                </c:pt>
                <c:pt idx="1992">
                  <c:v>518.19000000000005</c:v>
                </c:pt>
                <c:pt idx="1993">
                  <c:v>509.52</c:v>
                </c:pt>
                <c:pt idx="1994">
                  <c:v>500.39</c:v>
                </c:pt>
                <c:pt idx="1995">
                  <c:v>553.87</c:v>
                </c:pt>
                <c:pt idx="1996">
                  <c:v>555.03</c:v>
                </c:pt>
                <c:pt idx="1997">
                  <c:v>559.86</c:v>
                </c:pt>
                <c:pt idx="1998">
                  <c:v>538.62</c:v>
                </c:pt>
                <c:pt idx="1999">
                  <c:v>558.82000000000005</c:v>
                </c:pt>
                <c:pt idx="2000">
                  <c:v>559.35</c:v>
                </c:pt>
                <c:pt idx="2001">
                  <c:v>566.98</c:v>
                </c:pt>
                <c:pt idx="2002">
                  <c:v>590.66</c:v>
                </c:pt>
                <c:pt idx="2003">
                  <c:v>575.51</c:v>
                </c:pt>
                <c:pt idx="2004">
                  <c:v>582.91</c:v>
                </c:pt>
                <c:pt idx="2005">
                  <c:v>597.80999999999995</c:v>
                </c:pt>
                <c:pt idx="2006">
                  <c:v>617.36</c:v>
                </c:pt>
                <c:pt idx="2007">
                  <c:v>655.89</c:v>
                </c:pt>
                <c:pt idx="2008">
                  <c:v>657.07</c:v>
                </c:pt>
                <c:pt idx="2009">
                  <c:v>660.52</c:v>
                </c:pt>
                <c:pt idx="2010">
                  <c:v>649.35</c:v>
                </c:pt>
                <c:pt idx="2011">
                  <c:v>647.11</c:v>
                </c:pt>
                <c:pt idx="2012">
                  <c:v>634.67999999999995</c:v>
                </c:pt>
                <c:pt idx="2013">
                  <c:v>634.76</c:v>
                </c:pt>
                <c:pt idx="2014">
                  <c:v>612.30999999999995</c:v>
                </c:pt>
                <c:pt idx="2015">
                  <c:v>635.94000000000005</c:v>
                </c:pt>
                <c:pt idx="2016">
                  <c:v>651.94000000000005</c:v>
                </c:pt>
                <c:pt idx="2017">
                  <c:v>658.77</c:v>
                </c:pt>
                <c:pt idx="2018">
                  <c:v>677.15</c:v>
                </c:pt>
                <c:pt idx="2019">
                  <c:v>680.27</c:v>
                </c:pt>
                <c:pt idx="2020">
                  <c:v>739.02</c:v>
                </c:pt>
                <c:pt idx="2021">
                  <c:v>744.81</c:v>
                </c:pt>
                <c:pt idx="2022">
                  <c:v>741.09</c:v>
                </c:pt>
                <c:pt idx="2023">
                  <c:v>732.47</c:v>
                </c:pt>
                <c:pt idx="2024">
                  <c:v>775.62</c:v>
                </c:pt>
                <c:pt idx="2025">
                  <c:v>799.29</c:v>
                </c:pt>
                <c:pt idx="2026">
                  <c:v>801.3</c:v>
                </c:pt>
                <c:pt idx="2027">
                  <c:v>793.21</c:v>
                </c:pt>
                <c:pt idx="2028">
                  <c:v>778.08</c:v>
                </c:pt>
                <c:pt idx="2029">
                  <c:v>807.95</c:v>
                </c:pt>
                <c:pt idx="2030">
                  <c:v>799.02</c:v>
                </c:pt>
                <c:pt idx="2031">
                  <c:v>784.58</c:v>
                </c:pt>
                <c:pt idx="2032">
                  <c:v>778.87</c:v>
                </c:pt>
                <c:pt idx="2033">
                  <c:v>773.55</c:v>
                </c:pt>
                <c:pt idx="2034">
                  <c:v>767.79</c:v>
                </c:pt>
                <c:pt idx="2035">
                  <c:v>759.72</c:v>
                </c:pt>
                <c:pt idx="2036">
                  <c:v>766.26</c:v>
                </c:pt>
                <c:pt idx="2037">
                  <c:v>775.84</c:v>
                </c:pt>
                <c:pt idx="2038">
                  <c:v>769.41</c:v>
                </c:pt>
                <c:pt idx="2039">
                  <c:v>756.99</c:v>
                </c:pt>
                <c:pt idx="2040">
                  <c:v>763.81</c:v>
                </c:pt>
                <c:pt idx="2041">
                  <c:v>741.74</c:v>
                </c:pt>
                <c:pt idx="2042">
                  <c:v>714.02</c:v>
                </c:pt>
                <c:pt idx="2043">
                  <c:v>692.03</c:v>
                </c:pt>
                <c:pt idx="2044">
                  <c:v>661.1</c:v>
                </c:pt>
                <c:pt idx="2045">
                  <c:v>648.64</c:v>
                </c:pt>
                <c:pt idx="2046">
                  <c:v>639.05999999999995</c:v>
                </c:pt>
                <c:pt idx="2047">
                  <c:v>620.55999999999995</c:v>
                </c:pt>
                <c:pt idx="2048">
                  <c:v>617.45000000000005</c:v>
                </c:pt>
                <c:pt idx="2049">
                  <c:v>614.69000000000005</c:v>
                </c:pt>
                <c:pt idx="2050">
                  <c:v>611.36</c:v>
                </c:pt>
                <c:pt idx="2051">
                  <c:v>594.5</c:v>
                </c:pt>
                <c:pt idx="2052">
                  <c:v>574.66999999999996</c:v>
                </c:pt>
                <c:pt idx="2053">
                  <c:v>513.15</c:v>
                </c:pt>
                <c:pt idx="2054">
                  <c:v>497.42</c:v>
                </c:pt>
                <c:pt idx="2055">
                  <c:v>487.7</c:v>
                </c:pt>
                <c:pt idx="2056">
                  <c:v>479.77</c:v>
                </c:pt>
                <c:pt idx="2057">
                  <c:v>467</c:v>
                </c:pt>
                <c:pt idx="2058">
                  <c:v>457.88</c:v>
                </c:pt>
                <c:pt idx="2059">
                  <c:v>413.11</c:v>
                </c:pt>
                <c:pt idx="2060">
                  <c:v>416.02</c:v>
                </c:pt>
                <c:pt idx="2061">
                  <c:v>414.58</c:v>
                </c:pt>
                <c:pt idx="2062">
                  <c:v>384.58</c:v>
                </c:pt>
                <c:pt idx="2063">
                  <c:v>348.87</c:v>
                </c:pt>
                <c:pt idx="2064">
                  <c:v>356</c:v>
                </c:pt>
                <c:pt idx="2065">
                  <c:v>314.26</c:v>
                </c:pt>
                <c:pt idx="2066">
                  <c:v>291.49</c:v>
                </c:pt>
                <c:pt idx="2067">
                  <c:v>268.75</c:v>
                </c:pt>
                <c:pt idx="2068">
                  <c:v>219.91</c:v>
                </c:pt>
                <c:pt idx="2069">
                  <c:v>204.47</c:v>
                </c:pt>
                <c:pt idx="2070">
                  <c:v>191.81</c:v>
                </c:pt>
                <c:pt idx="2071">
                  <c:v>208.3</c:v>
                </c:pt>
                <c:pt idx="2072">
                  <c:v>262.79000000000002</c:v>
                </c:pt>
                <c:pt idx="2073">
                  <c:v>294.02</c:v>
                </c:pt>
                <c:pt idx="2074">
                  <c:v>283.98</c:v>
                </c:pt>
                <c:pt idx="2075">
                  <c:v>295.89999999999998</c:v>
                </c:pt>
                <c:pt idx="2076">
                  <c:v>299.58999999999997</c:v>
                </c:pt>
                <c:pt idx="2077">
                  <c:v>350.45</c:v>
                </c:pt>
                <c:pt idx="2078">
                  <c:v>317.44</c:v>
                </c:pt>
                <c:pt idx="2079">
                  <c:v>298.05</c:v>
                </c:pt>
                <c:pt idx="2080">
                  <c:v>309.81</c:v>
                </c:pt>
                <c:pt idx="2081">
                  <c:v>340.88</c:v>
                </c:pt>
                <c:pt idx="2082">
                  <c:v>287.31</c:v>
                </c:pt>
                <c:pt idx="2083">
                  <c:v>269.83999999999997</c:v>
                </c:pt>
                <c:pt idx="2084">
                  <c:v>277.06</c:v>
                </c:pt>
                <c:pt idx="2085">
                  <c:v>282.42</c:v>
                </c:pt>
                <c:pt idx="2086">
                  <c:v>280.48</c:v>
                </c:pt>
                <c:pt idx="2087">
                  <c:v>253.49</c:v>
                </c:pt>
                <c:pt idx="2088">
                  <c:v>265.23</c:v>
                </c:pt>
                <c:pt idx="2089">
                  <c:v>281.08</c:v>
                </c:pt>
                <c:pt idx="2090">
                  <c:v>283.2</c:v>
                </c:pt>
                <c:pt idx="2091">
                  <c:v>258.54000000000002</c:v>
                </c:pt>
                <c:pt idx="2092">
                  <c:v>283.25</c:v>
                </c:pt>
                <c:pt idx="2093">
                  <c:v>287.69</c:v>
                </c:pt>
                <c:pt idx="2094">
                  <c:v>292.14</c:v>
                </c:pt>
                <c:pt idx="2095">
                  <c:v>263.91000000000003</c:v>
                </c:pt>
                <c:pt idx="2096">
                  <c:v>256.83999999999997</c:v>
                </c:pt>
                <c:pt idx="2097">
                  <c:v>250.93</c:v>
                </c:pt>
                <c:pt idx="2098">
                  <c:v>206.11</c:v>
                </c:pt>
                <c:pt idx="2099">
                  <c:v>216.81</c:v>
                </c:pt>
                <c:pt idx="2100">
                  <c:v>224.9</c:v>
                </c:pt>
                <c:pt idx="2101">
                  <c:v>221.36</c:v>
                </c:pt>
                <c:pt idx="2102">
                  <c:v>243.94</c:v>
                </c:pt>
                <c:pt idx="2103">
                  <c:v>255.81</c:v>
                </c:pt>
                <c:pt idx="2104">
                  <c:v>272.76</c:v>
                </c:pt>
                <c:pt idx="2105">
                  <c:v>272.41000000000003</c:v>
                </c:pt>
                <c:pt idx="2106">
                  <c:v>285.68</c:v>
                </c:pt>
                <c:pt idx="2107">
                  <c:v>252.34</c:v>
                </c:pt>
                <c:pt idx="2108">
                  <c:v>291.52999999999997</c:v>
                </c:pt>
                <c:pt idx="2109">
                  <c:v>280.07</c:v>
                </c:pt>
                <c:pt idx="2110">
                  <c:v>274.77999999999997</c:v>
                </c:pt>
                <c:pt idx="2111">
                  <c:v>267.26</c:v>
                </c:pt>
                <c:pt idx="2112">
                  <c:v>269.67</c:v>
                </c:pt>
                <c:pt idx="2113">
                  <c:v>271.58999999999997</c:v>
                </c:pt>
                <c:pt idx="2114">
                  <c:v>268.89999999999998</c:v>
                </c:pt>
                <c:pt idx="2115">
                  <c:v>272.39999999999998</c:v>
                </c:pt>
                <c:pt idx="2116">
                  <c:v>273.5</c:v>
                </c:pt>
                <c:pt idx="2117">
                  <c:v>281.97000000000003</c:v>
                </c:pt>
                <c:pt idx="2118">
                  <c:v>240.8</c:v>
                </c:pt>
                <c:pt idx="2119">
                  <c:v>224.3</c:v>
                </c:pt>
                <c:pt idx="2120">
                  <c:v>228.44</c:v>
                </c:pt>
                <c:pt idx="2121">
                  <c:v>220.97</c:v>
                </c:pt>
                <c:pt idx="2122">
                  <c:v>234.01</c:v>
                </c:pt>
                <c:pt idx="2123">
                  <c:v>264.33999999999997</c:v>
                </c:pt>
                <c:pt idx="2124">
                  <c:v>266.89999999999998</c:v>
                </c:pt>
                <c:pt idx="2125">
                  <c:v>290.39</c:v>
                </c:pt>
                <c:pt idx="2126">
                  <c:v>308.89</c:v>
                </c:pt>
                <c:pt idx="2127">
                  <c:v>303.69</c:v>
                </c:pt>
                <c:pt idx="2128">
                  <c:v>326.16000000000003</c:v>
                </c:pt>
                <c:pt idx="2129">
                  <c:v>319.29000000000002</c:v>
                </c:pt>
                <c:pt idx="2130">
                  <c:v>297.48</c:v>
                </c:pt>
                <c:pt idx="2131">
                  <c:v>309.85000000000002</c:v>
                </c:pt>
                <c:pt idx="2132">
                  <c:v>326.8</c:v>
                </c:pt>
                <c:pt idx="2133">
                  <c:v>310.07</c:v>
                </c:pt>
                <c:pt idx="2134">
                  <c:v>319.48</c:v>
                </c:pt>
                <c:pt idx="2135">
                  <c:v>292.26</c:v>
                </c:pt>
                <c:pt idx="2136">
                  <c:v>298.12</c:v>
                </c:pt>
                <c:pt idx="2137">
                  <c:v>333.16</c:v>
                </c:pt>
                <c:pt idx="2138">
                  <c:v>330.69</c:v>
                </c:pt>
                <c:pt idx="2139">
                  <c:v>332.52</c:v>
                </c:pt>
                <c:pt idx="2140">
                  <c:v>322.49</c:v>
                </c:pt>
                <c:pt idx="2141">
                  <c:v>334.14</c:v>
                </c:pt>
                <c:pt idx="2142">
                  <c:v>349.06</c:v>
                </c:pt>
                <c:pt idx="2143">
                  <c:v>347.26</c:v>
                </c:pt>
                <c:pt idx="2144">
                  <c:v>355.3</c:v>
                </c:pt>
                <c:pt idx="2145">
                  <c:v>338.3</c:v>
                </c:pt>
                <c:pt idx="2146">
                  <c:v>337.04</c:v>
                </c:pt>
                <c:pt idx="2147">
                  <c:v>332.33</c:v>
                </c:pt>
                <c:pt idx="2148">
                  <c:v>348.11</c:v>
                </c:pt>
                <c:pt idx="2149">
                  <c:v>342.68</c:v>
                </c:pt>
                <c:pt idx="2150">
                  <c:v>361.02</c:v>
                </c:pt>
                <c:pt idx="2151">
                  <c:v>361.26</c:v>
                </c:pt>
                <c:pt idx="2152">
                  <c:v>354.32</c:v>
                </c:pt>
                <c:pt idx="2153">
                  <c:v>356.42</c:v>
                </c:pt>
                <c:pt idx="2154">
                  <c:v>353.09</c:v>
                </c:pt>
                <c:pt idx="2155">
                  <c:v>360.99</c:v>
                </c:pt>
                <c:pt idx="2156">
                  <c:v>350.67</c:v>
                </c:pt>
                <c:pt idx="2157">
                  <c:v>350.99</c:v>
                </c:pt>
                <c:pt idx="2158">
                  <c:v>378.1</c:v>
                </c:pt>
                <c:pt idx="2159">
                  <c:v>381.62</c:v>
                </c:pt>
                <c:pt idx="2160">
                  <c:v>393.96</c:v>
                </c:pt>
                <c:pt idx="2161">
                  <c:v>413.43</c:v>
                </c:pt>
                <c:pt idx="2162">
                  <c:v>426.45</c:v>
                </c:pt>
                <c:pt idx="2163">
                  <c:v>439.58</c:v>
                </c:pt>
                <c:pt idx="2164">
                  <c:v>469.71</c:v>
                </c:pt>
                <c:pt idx="2165">
                  <c:v>492.49</c:v>
                </c:pt>
                <c:pt idx="2166">
                  <c:v>511.01</c:v>
                </c:pt>
                <c:pt idx="2167">
                  <c:v>526.55999999999995</c:v>
                </c:pt>
                <c:pt idx="2168">
                  <c:v>533.57000000000005</c:v>
                </c:pt>
                <c:pt idx="2169">
                  <c:v>542.77</c:v>
                </c:pt>
                <c:pt idx="2170">
                  <c:v>569.54999999999995</c:v>
                </c:pt>
                <c:pt idx="2171">
                  <c:v>589.13</c:v>
                </c:pt>
                <c:pt idx="2172">
                  <c:v>612.25</c:v>
                </c:pt>
                <c:pt idx="2173">
                  <c:v>653.02</c:v>
                </c:pt>
                <c:pt idx="2174">
                  <c:v>675.04</c:v>
                </c:pt>
                <c:pt idx="2175">
                  <c:v>734.75</c:v>
                </c:pt>
                <c:pt idx="2176">
                  <c:v>771.75</c:v>
                </c:pt>
                <c:pt idx="2177">
                  <c:v>776.29</c:v>
                </c:pt>
                <c:pt idx="2178">
                  <c:v>784.49</c:v>
                </c:pt>
                <c:pt idx="2179">
                  <c:v>794.72</c:v>
                </c:pt>
                <c:pt idx="2180">
                  <c:v>786.05</c:v>
                </c:pt>
                <c:pt idx="2181">
                  <c:v>765.97</c:v>
                </c:pt>
                <c:pt idx="2182">
                  <c:v>758.35</c:v>
                </c:pt>
                <c:pt idx="2183">
                  <c:v>723.2</c:v>
                </c:pt>
                <c:pt idx="2184">
                  <c:v>706.15</c:v>
                </c:pt>
                <c:pt idx="2185">
                  <c:v>681.46</c:v>
                </c:pt>
                <c:pt idx="2186">
                  <c:v>663.4</c:v>
                </c:pt>
                <c:pt idx="2187">
                  <c:v>629.29999999999995</c:v>
                </c:pt>
                <c:pt idx="2188">
                  <c:v>584.80999999999995</c:v>
                </c:pt>
                <c:pt idx="2189">
                  <c:v>580.9</c:v>
                </c:pt>
                <c:pt idx="2190">
                  <c:v>575.23</c:v>
                </c:pt>
                <c:pt idx="2191">
                  <c:v>562.73</c:v>
                </c:pt>
                <c:pt idx="2192">
                  <c:v>549.80999999999995</c:v>
                </c:pt>
                <c:pt idx="2193">
                  <c:v>527.98</c:v>
                </c:pt>
                <c:pt idx="2194">
                  <c:v>500.98</c:v>
                </c:pt>
                <c:pt idx="2195">
                  <c:v>489.63</c:v>
                </c:pt>
                <c:pt idx="2196">
                  <c:v>461.91</c:v>
                </c:pt>
                <c:pt idx="2197">
                  <c:v>462.06</c:v>
                </c:pt>
                <c:pt idx="2198">
                  <c:v>448.13</c:v>
                </c:pt>
                <c:pt idx="2199">
                  <c:v>430.57</c:v>
                </c:pt>
                <c:pt idx="2200">
                  <c:v>411.06</c:v>
                </c:pt>
                <c:pt idx="2201">
                  <c:v>389.28</c:v>
                </c:pt>
                <c:pt idx="2202">
                  <c:v>380.38</c:v>
                </c:pt>
                <c:pt idx="2203">
                  <c:v>383.22</c:v>
                </c:pt>
                <c:pt idx="2204">
                  <c:v>381.41</c:v>
                </c:pt>
                <c:pt idx="2205">
                  <c:v>376.54</c:v>
                </c:pt>
                <c:pt idx="2206">
                  <c:v>368.71</c:v>
                </c:pt>
                <c:pt idx="2207">
                  <c:v>359.71</c:v>
                </c:pt>
                <c:pt idx="2208">
                  <c:v>359.85</c:v>
                </c:pt>
                <c:pt idx="2209">
                  <c:v>349.73</c:v>
                </c:pt>
                <c:pt idx="2210">
                  <c:v>358.15</c:v>
                </c:pt>
                <c:pt idx="2211">
                  <c:v>371.55</c:v>
                </c:pt>
                <c:pt idx="2212">
                  <c:v>371.1</c:v>
                </c:pt>
                <c:pt idx="2213">
                  <c:v>358.41</c:v>
                </c:pt>
                <c:pt idx="2214">
                  <c:v>360.19</c:v>
                </c:pt>
                <c:pt idx="2215">
                  <c:v>365.58</c:v>
                </c:pt>
                <c:pt idx="2216">
                  <c:v>357.44</c:v>
                </c:pt>
                <c:pt idx="2217">
                  <c:v>354.51</c:v>
                </c:pt>
                <c:pt idx="2218">
                  <c:v>351.14</c:v>
                </c:pt>
                <c:pt idx="2219">
                  <c:v>350.48</c:v>
                </c:pt>
                <c:pt idx="2220">
                  <c:v>350.44</c:v>
                </c:pt>
                <c:pt idx="2221">
                  <c:v>395.29</c:v>
                </c:pt>
                <c:pt idx="2222">
                  <c:v>412.87</c:v>
                </c:pt>
                <c:pt idx="2223">
                  <c:v>418.12</c:v>
                </c:pt>
                <c:pt idx="2224">
                  <c:v>432.93</c:v>
                </c:pt>
                <c:pt idx="2225">
                  <c:v>428.64</c:v>
                </c:pt>
                <c:pt idx="2226">
                  <c:v>419.49</c:v>
                </c:pt>
                <c:pt idx="2227">
                  <c:v>382.05</c:v>
                </c:pt>
                <c:pt idx="2228">
                  <c:v>361.16</c:v>
                </c:pt>
                <c:pt idx="2229">
                  <c:v>344.27</c:v>
                </c:pt>
                <c:pt idx="2230">
                  <c:v>328.57</c:v>
                </c:pt>
                <c:pt idx="2231">
                  <c:v>294.75</c:v>
                </c:pt>
                <c:pt idx="2232">
                  <c:v>271.33</c:v>
                </c:pt>
                <c:pt idx="2233">
                  <c:v>246.02</c:v>
                </c:pt>
                <c:pt idx="2234">
                  <c:v>206.86</c:v>
                </c:pt>
                <c:pt idx="2235">
                  <c:v>196.89</c:v>
                </c:pt>
                <c:pt idx="2236">
                  <c:v>217.97</c:v>
                </c:pt>
                <c:pt idx="2237">
                  <c:v>217.59</c:v>
                </c:pt>
                <c:pt idx="2238">
                  <c:v>239.59</c:v>
                </c:pt>
                <c:pt idx="2239">
                  <c:v>248.37</c:v>
                </c:pt>
                <c:pt idx="2240">
                  <c:v>259.77999999999997</c:v>
                </c:pt>
                <c:pt idx="2241">
                  <c:v>186.75</c:v>
                </c:pt>
                <c:pt idx="2242">
                  <c:v>202.24</c:v>
                </c:pt>
                <c:pt idx="2243">
                  <c:v>189.23</c:v>
                </c:pt>
                <c:pt idx="2244">
                  <c:v>180.45</c:v>
                </c:pt>
                <c:pt idx="2245">
                  <c:v>196.94</c:v>
                </c:pt>
                <c:pt idx="2246">
                  <c:v>203.78</c:v>
                </c:pt>
                <c:pt idx="2247">
                  <c:v>178.77</c:v>
                </c:pt>
                <c:pt idx="2248">
                  <c:v>203.46</c:v>
                </c:pt>
                <c:pt idx="2249">
                  <c:v>208.16</c:v>
                </c:pt>
                <c:pt idx="2250">
                  <c:v>195.03</c:v>
                </c:pt>
                <c:pt idx="2251">
                  <c:v>274.39999999999998</c:v>
                </c:pt>
                <c:pt idx="2252">
                  <c:v>272.38</c:v>
                </c:pt>
                <c:pt idx="2253">
                  <c:v>271.51</c:v>
                </c:pt>
                <c:pt idx="2254">
                  <c:v>269.92</c:v>
                </c:pt>
                <c:pt idx="2255">
                  <c:v>294.18</c:v>
                </c:pt>
                <c:pt idx="2256">
                  <c:v>315.88</c:v>
                </c:pt>
                <c:pt idx="2257">
                  <c:v>289.20999999999998</c:v>
                </c:pt>
                <c:pt idx="2258">
                  <c:v>275.41000000000003</c:v>
                </c:pt>
                <c:pt idx="2259">
                  <c:v>284.43</c:v>
                </c:pt>
                <c:pt idx="2260">
                  <c:v>281.54000000000002</c:v>
                </c:pt>
                <c:pt idx="2261">
                  <c:v>280.93</c:v>
                </c:pt>
                <c:pt idx="2262">
                  <c:v>263.47000000000003</c:v>
                </c:pt>
                <c:pt idx="2263">
                  <c:v>281.68</c:v>
                </c:pt>
                <c:pt idx="2264">
                  <c:v>251.68</c:v>
                </c:pt>
                <c:pt idx="2265">
                  <c:v>281.08</c:v>
                </c:pt>
                <c:pt idx="2266">
                  <c:v>298.91000000000003</c:v>
                </c:pt>
                <c:pt idx="2267">
                  <c:v>288.60000000000002</c:v>
                </c:pt>
                <c:pt idx="2268">
                  <c:v>290.26</c:v>
                </c:pt>
                <c:pt idx="2269">
                  <c:v>305.89999999999998</c:v>
                </c:pt>
                <c:pt idx="2270">
                  <c:v>324.73</c:v>
                </c:pt>
                <c:pt idx="2271">
                  <c:v>330.81</c:v>
                </c:pt>
                <c:pt idx="2272">
                  <c:v>324.10000000000002</c:v>
                </c:pt>
                <c:pt idx="2273">
                  <c:v>318.99</c:v>
                </c:pt>
                <c:pt idx="2274">
                  <c:v>324.86</c:v>
                </c:pt>
                <c:pt idx="2275">
                  <c:v>314.13</c:v>
                </c:pt>
                <c:pt idx="2276">
                  <c:v>318.93</c:v>
                </c:pt>
                <c:pt idx="2277">
                  <c:v>300.88</c:v>
                </c:pt>
                <c:pt idx="2278">
                  <c:v>316.33999999999997</c:v>
                </c:pt>
                <c:pt idx="2279">
                  <c:v>313.26</c:v>
                </c:pt>
                <c:pt idx="2280">
                  <c:v>313.20999999999998</c:v>
                </c:pt>
                <c:pt idx="2281">
                  <c:v>311.27999999999997</c:v>
                </c:pt>
                <c:pt idx="2282">
                  <c:v>320.74</c:v>
                </c:pt>
                <c:pt idx="2283">
                  <c:v>310.87</c:v>
                </c:pt>
                <c:pt idx="2284">
                  <c:v>300.95999999999998</c:v>
                </c:pt>
                <c:pt idx="2285">
                  <c:v>324.92</c:v>
                </c:pt>
                <c:pt idx="2286">
                  <c:v>326.20999999999998</c:v>
                </c:pt>
                <c:pt idx="2287">
                  <c:v>336.3</c:v>
                </c:pt>
                <c:pt idx="2288">
                  <c:v>332.58</c:v>
                </c:pt>
                <c:pt idx="2289">
                  <c:v>336.35</c:v>
                </c:pt>
                <c:pt idx="2290">
                  <c:v>323.97000000000003</c:v>
                </c:pt>
                <c:pt idx="2291">
                  <c:v>310.93</c:v>
                </c:pt>
                <c:pt idx="2292">
                  <c:v>327.38</c:v>
                </c:pt>
                <c:pt idx="2293">
                  <c:v>333.6</c:v>
                </c:pt>
                <c:pt idx="2294">
                  <c:v>362.68</c:v>
                </c:pt>
                <c:pt idx="2295">
                  <c:v>373.32</c:v>
                </c:pt>
                <c:pt idx="2296">
                  <c:v>372.56</c:v>
                </c:pt>
                <c:pt idx="2297">
                  <c:v>367.43</c:v>
                </c:pt>
                <c:pt idx="2298">
                  <c:v>354.63</c:v>
                </c:pt>
                <c:pt idx="2299">
                  <c:v>336.94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98-4996-9A5B-A19947709AA9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中国热轧板卷毛利（日）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Sheet1!$A$3:$A$2302</c:f>
              <c:numCache>
                <c:formatCode>yyyy\-mm\-dd</c:formatCode>
                <c:ptCount val="2300"/>
                <c:pt idx="0">
                  <c:v>40595</c:v>
                </c:pt>
                <c:pt idx="1">
                  <c:v>40596</c:v>
                </c:pt>
                <c:pt idx="2">
                  <c:v>40597</c:v>
                </c:pt>
                <c:pt idx="3">
                  <c:v>40598</c:v>
                </c:pt>
                <c:pt idx="4">
                  <c:v>40599</c:v>
                </c:pt>
                <c:pt idx="5">
                  <c:v>40602</c:v>
                </c:pt>
                <c:pt idx="6">
                  <c:v>40603</c:v>
                </c:pt>
                <c:pt idx="7">
                  <c:v>40604</c:v>
                </c:pt>
                <c:pt idx="8">
                  <c:v>40605</c:v>
                </c:pt>
                <c:pt idx="9">
                  <c:v>40606</c:v>
                </c:pt>
                <c:pt idx="10">
                  <c:v>40609</c:v>
                </c:pt>
                <c:pt idx="11">
                  <c:v>40610</c:v>
                </c:pt>
                <c:pt idx="12">
                  <c:v>40611</c:v>
                </c:pt>
                <c:pt idx="13">
                  <c:v>40612</c:v>
                </c:pt>
                <c:pt idx="14">
                  <c:v>40613</c:v>
                </c:pt>
                <c:pt idx="15">
                  <c:v>40616</c:v>
                </c:pt>
                <c:pt idx="16">
                  <c:v>40617</c:v>
                </c:pt>
                <c:pt idx="17">
                  <c:v>40618</c:v>
                </c:pt>
                <c:pt idx="18">
                  <c:v>40619</c:v>
                </c:pt>
                <c:pt idx="19">
                  <c:v>40620</c:v>
                </c:pt>
                <c:pt idx="20">
                  <c:v>40623</c:v>
                </c:pt>
                <c:pt idx="21">
                  <c:v>40624</c:v>
                </c:pt>
                <c:pt idx="22">
                  <c:v>40625</c:v>
                </c:pt>
                <c:pt idx="23">
                  <c:v>40626</c:v>
                </c:pt>
                <c:pt idx="24">
                  <c:v>40627</c:v>
                </c:pt>
                <c:pt idx="25">
                  <c:v>40630</c:v>
                </c:pt>
                <c:pt idx="26">
                  <c:v>40631</c:v>
                </c:pt>
                <c:pt idx="27">
                  <c:v>40632</c:v>
                </c:pt>
                <c:pt idx="28">
                  <c:v>40633</c:v>
                </c:pt>
                <c:pt idx="29">
                  <c:v>40634</c:v>
                </c:pt>
                <c:pt idx="30">
                  <c:v>40635</c:v>
                </c:pt>
                <c:pt idx="31">
                  <c:v>40639</c:v>
                </c:pt>
                <c:pt idx="32">
                  <c:v>40640</c:v>
                </c:pt>
                <c:pt idx="33">
                  <c:v>40641</c:v>
                </c:pt>
                <c:pt idx="34">
                  <c:v>40644</c:v>
                </c:pt>
                <c:pt idx="35">
                  <c:v>40645</c:v>
                </c:pt>
                <c:pt idx="36">
                  <c:v>40646</c:v>
                </c:pt>
                <c:pt idx="37">
                  <c:v>40647</c:v>
                </c:pt>
                <c:pt idx="38">
                  <c:v>40648</c:v>
                </c:pt>
                <c:pt idx="39">
                  <c:v>40651</c:v>
                </c:pt>
                <c:pt idx="40">
                  <c:v>40652</c:v>
                </c:pt>
                <c:pt idx="41">
                  <c:v>40653</c:v>
                </c:pt>
                <c:pt idx="42">
                  <c:v>40654</c:v>
                </c:pt>
                <c:pt idx="43">
                  <c:v>40655</c:v>
                </c:pt>
                <c:pt idx="44">
                  <c:v>40658</c:v>
                </c:pt>
                <c:pt idx="45">
                  <c:v>40659</c:v>
                </c:pt>
                <c:pt idx="46">
                  <c:v>40660</c:v>
                </c:pt>
                <c:pt idx="47">
                  <c:v>40661</c:v>
                </c:pt>
                <c:pt idx="48">
                  <c:v>40662</c:v>
                </c:pt>
                <c:pt idx="49">
                  <c:v>40666</c:v>
                </c:pt>
                <c:pt idx="50">
                  <c:v>40667</c:v>
                </c:pt>
                <c:pt idx="51">
                  <c:v>40668</c:v>
                </c:pt>
                <c:pt idx="52">
                  <c:v>40669</c:v>
                </c:pt>
                <c:pt idx="53">
                  <c:v>40672</c:v>
                </c:pt>
                <c:pt idx="54">
                  <c:v>40673</c:v>
                </c:pt>
                <c:pt idx="55">
                  <c:v>40674</c:v>
                </c:pt>
                <c:pt idx="56">
                  <c:v>40675</c:v>
                </c:pt>
                <c:pt idx="57">
                  <c:v>40676</c:v>
                </c:pt>
                <c:pt idx="58">
                  <c:v>40679</c:v>
                </c:pt>
                <c:pt idx="59">
                  <c:v>40680</c:v>
                </c:pt>
                <c:pt idx="60">
                  <c:v>40681</c:v>
                </c:pt>
                <c:pt idx="61">
                  <c:v>40682</c:v>
                </c:pt>
                <c:pt idx="62">
                  <c:v>40683</c:v>
                </c:pt>
                <c:pt idx="63">
                  <c:v>40686</c:v>
                </c:pt>
                <c:pt idx="64">
                  <c:v>40687</c:v>
                </c:pt>
                <c:pt idx="65">
                  <c:v>40688</c:v>
                </c:pt>
                <c:pt idx="66">
                  <c:v>40689</c:v>
                </c:pt>
                <c:pt idx="67">
                  <c:v>40690</c:v>
                </c:pt>
                <c:pt idx="68">
                  <c:v>40693</c:v>
                </c:pt>
                <c:pt idx="69">
                  <c:v>40694</c:v>
                </c:pt>
                <c:pt idx="70">
                  <c:v>40695</c:v>
                </c:pt>
                <c:pt idx="71">
                  <c:v>40696</c:v>
                </c:pt>
                <c:pt idx="72">
                  <c:v>40697</c:v>
                </c:pt>
                <c:pt idx="73">
                  <c:v>40701</c:v>
                </c:pt>
                <c:pt idx="74">
                  <c:v>40702</c:v>
                </c:pt>
                <c:pt idx="75">
                  <c:v>40703</c:v>
                </c:pt>
                <c:pt idx="76">
                  <c:v>40704</c:v>
                </c:pt>
                <c:pt idx="77">
                  <c:v>40707</c:v>
                </c:pt>
                <c:pt idx="78">
                  <c:v>40708</c:v>
                </c:pt>
                <c:pt idx="79">
                  <c:v>40709</c:v>
                </c:pt>
                <c:pt idx="80">
                  <c:v>40710</c:v>
                </c:pt>
                <c:pt idx="81">
                  <c:v>40711</c:v>
                </c:pt>
                <c:pt idx="82">
                  <c:v>40714</c:v>
                </c:pt>
                <c:pt idx="83">
                  <c:v>40715</c:v>
                </c:pt>
                <c:pt idx="84">
                  <c:v>40716</c:v>
                </c:pt>
                <c:pt idx="85">
                  <c:v>40717</c:v>
                </c:pt>
                <c:pt idx="86">
                  <c:v>40718</c:v>
                </c:pt>
                <c:pt idx="87">
                  <c:v>40721</c:v>
                </c:pt>
                <c:pt idx="88">
                  <c:v>40722</c:v>
                </c:pt>
                <c:pt idx="89">
                  <c:v>40723</c:v>
                </c:pt>
                <c:pt idx="90">
                  <c:v>40724</c:v>
                </c:pt>
                <c:pt idx="91">
                  <c:v>40725</c:v>
                </c:pt>
                <c:pt idx="92">
                  <c:v>40728</c:v>
                </c:pt>
                <c:pt idx="93">
                  <c:v>40729</c:v>
                </c:pt>
                <c:pt idx="94">
                  <c:v>40730</c:v>
                </c:pt>
                <c:pt idx="95">
                  <c:v>40731</c:v>
                </c:pt>
                <c:pt idx="96">
                  <c:v>40732</c:v>
                </c:pt>
                <c:pt idx="97">
                  <c:v>40735</c:v>
                </c:pt>
                <c:pt idx="98">
                  <c:v>40736</c:v>
                </c:pt>
                <c:pt idx="99">
                  <c:v>40737</c:v>
                </c:pt>
                <c:pt idx="100">
                  <c:v>40738</c:v>
                </c:pt>
                <c:pt idx="101">
                  <c:v>40739</c:v>
                </c:pt>
                <c:pt idx="102">
                  <c:v>40742</c:v>
                </c:pt>
                <c:pt idx="103">
                  <c:v>40743</c:v>
                </c:pt>
                <c:pt idx="104">
                  <c:v>40744</c:v>
                </c:pt>
                <c:pt idx="105">
                  <c:v>40745</c:v>
                </c:pt>
                <c:pt idx="106">
                  <c:v>40749</c:v>
                </c:pt>
                <c:pt idx="107">
                  <c:v>40750</c:v>
                </c:pt>
                <c:pt idx="108">
                  <c:v>40751</c:v>
                </c:pt>
                <c:pt idx="109">
                  <c:v>40752</c:v>
                </c:pt>
                <c:pt idx="110">
                  <c:v>40753</c:v>
                </c:pt>
                <c:pt idx="111">
                  <c:v>40756</c:v>
                </c:pt>
                <c:pt idx="112">
                  <c:v>40757</c:v>
                </c:pt>
                <c:pt idx="113">
                  <c:v>40758</c:v>
                </c:pt>
                <c:pt idx="114">
                  <c:v>40759</c:v>
                </c:pt>
                <c:pt idx="115">
                  <c:v>40760</c:v>
                </c:pt>
                <c:pt idx="116">
                  <c:v>40763</c:v>
                </c:pt>
                <c:pt idx="117">
                  <c:v>40764</c:v>
                </c:pt>
                <c:pt idx="118">
                  <c:v>40765</c:v>
                </c:pt>
                <c:pt idx="119">
                  <c:v>40766</c:v>
                </c:pt>
                <c:pt idx="120">
                  <c:v>40767</c:v>
                </c:pt>
                <c:pt idx="121">
                  <c:v>40770</c:v>
                </c:pt>
                <c:pt idx="122">
                  <c:v>40771</c:v>
                </c:pt>
                <c:pt idx="123">
                  <c:v>40772</c:v>
                </c:pt>
                <c:pt idx="124">
                  <c:v>40773</c:v>
                </c:pt>
                <c:pt idx="125">
                  <c:v>40774</c:v>
                </c:pt>
                <c:pt idx="126">
                  <c:v>40777</c:v>
                </c:pt>
                <c:pt idx="127">
                  <c:v>40778</c:v>
                </c:pt>
                <c:pt idx="128">
                  <c:v>40779</c:v>
                </c:pt>
                <c:pt idx="129">
                  <c:v>40780</c:v>
                </c:pt>
                <c:pt idx="130">
                  <c:v>40781</c:v>
                </c:pt>
                <c:pt idx="131">
                  <c:v>40786</c:v>
                </c:pt>
                <c:pt idx="132">
                  <c:v>40787</c:v>
                </c:pt>
                <c:pt idx="133">
                  <c:v>40788</c:v>
                </c:pt>
                <c:pt idx="134">
                  <c:v>40791</c:v>
                </c:pt>
                <c:pt idx="135">
                  <c:v>40792</c:v>
                </c:pt>
                <c:pt idx="136">
                  <c:v>40793</c:v>
                </c:pt>
                <c:pt idx="137">
                  <c:v>40794</c:v>
                </c:pt>
                <c:pt idx="138">
                  <c:v>40795</c:v>
                </c:pt>
                <c:pt idx="139">
                  <c:v>40799</c:v>
                </c:pt>
                <c:pt idx="140">
                  <c:v>40800</c:v>
                </c:pt>
                <c:pt idx="141">
                  <c:v>40801</c:v>
                </c:pt>
                <c:pt idx="142">
                  <c:v>40802</c:v>
                </c:pt>
                <c:pt idx="143">
                  <c:v>40805</c:v>
                </c:pt>
                <c:pt idx="144">
                  <c:v>40806</c:v>
                </c:pt>
                <c:pt idx="145">
                  <c:v>40807</c:v>
                </c:pt>
                <c:pt idx="146">
                  <c:v>40808</c:v>
                </c:pt>
                <c:pt idx="147">
                  <c:v>40809</c:v>
                </c:pt>
                <c:pt idx="148">
                  <c:v>40812</c:v>
                </c:pt>
                <c:pt idx="149">
                  <c:v>40813</c:v>
                </c:pt>
                <c:pt idx="150">
                  <c:v>40814</c:v>
                </c:pt>
                <c:pt idx="151">
                  <c:v>40816</c:v>
                </c:pt>
                <c:pt idx="152">
                  <c:v>40824</c:v>
                </c:pt>
                <c:pt idx="153">
                  <c:v>40825</c:v>
                </c:pt>
                <c:pt idx="154">
                  <c:v>40826</c:v>
                </c:pt>
                <c:pt idx="155">
                  <c:v>40827</c:v>
                </c:pt>
                <c:pt idx="156">
                  <c:v>40828</c:v>
                </c:pt>
                <c:pt idx="157">
                  <c:v>40829</c:v>
                </c:pt>
                <c:pt idx="158">
                  <c:v>40830</c:v>
                </c:pt>
                <c:pt idx="159">
                  <c:v>40833</c:v>
                </c:pt>
                <c:pt idx="160">
                  <c:v>40834</c:v>
                </c:pt>
                <c:pt idx="161">
                  <c:v>40835</c:v>
                </c:pt>
                <c:pt idx="162">
                  <c:v>40836</c:v>
                </c:pt>
                <c:pt idx="163">
                  <c:v>40837</c:v>
                </c:pt>
                <c:pt idx="164">
                  <c:v>40840</c:v>
                </c:pt>
                <c:pt idx="165">
                  <c:v>40841</c:v>
                </c:pt>
                <c:pt idx="166">
                  <c:v>40842</c:v>
                </c:pt>
                <c:pt idx="167">
                  <c:v>40843</c:v>
                </c:pt>
                <c:pt idx="168">
                  <c:v>40844</c:v>
                </c:pt>
                <c:pt idx="169">
                  <c:v>40847</c:v>
                </c:pt>
                <c:pt idx="170">
                  <c:v>40848</c:v>
                </c:pt>
                <c:pt idx="171">
                  <c:v>40849</c:v>
                </c:pt>
                <c:pt idx="172">
                  <c:v>40850</c:v>
                </c:pt>
                <c:pt idx="173">
                  <c:v>40851</c:v>
                </c:pt>
                <c:pt idx="174">
                  <c:v>40854</c:v>
                </c:pt>
                <c:pt idx="175">
                  <c:v>40855</c:v>
                </c:pt>
                <c:pt idx="176">
                  <c:v>40856</c:v>
                </c:pt>
                <c:pt idx="177">
                  <c:v>40857</c:v>
                </c:pt>
                <c:pt idx="178">
                  <c:v>40858</c:v>
                </c:pt>
                <c:pt idx="179">
                  <c:v>40861</c:v>
                </c:pt>
                <c:pt idx="180">
                  <c:v>40862</c:v>
                </c:pt>
                <c:pt idx="181">
                  <c:v>40863</c:v>
                </c:pt>
                <c:pt idx="182">
                  <c:v>40864</c:v>
                </c:pt>
                <c:pt idx="183">
                  <c:v>40865</c:v>
                </c:pt>
                <c:pt idx="184">
                  <c:v>40868</c:v>
                </c:pt>
                <c:pt idx="185">
                  <c:v>40869</c:v>
                </c:pt>
                <c:pt idx="186">
                  <c:v>40870</c:v>
                </c:pt>
                <c:pt idx="187">
                  <c:v>40871</c:v>
                </c:pt>
                <c:pt idx="188">
                  <c:v>40872</c:v>
                </c:pt>
                <c:pt idx="189">
                  <c:v>40875</c:v>
                </c:pt>
                <c:pt idx="190">
                  <c:v>40876</c:v>
                </c:pt>
                <c:pt idx="191">
                  <c:v>40877</c:v>
                </c:pt>
                <c:pt idx="192">
                  <c:v>40879</c:v>
                </c:pt>
                <c:pt idx="193">
                  <c:v>40882</c:v>
                </c:pt>
                <c:pt idx="194">
                  <c:v>40883</c:v>
                </c:pt>
                <c:pt idx="195">
                  <c:v>40884</c:v>
                </c:pt>
                <c:pt idx="196">
                  <c:v>40885</c:v>
                </c:pt>
                <c:pt idx="197">
                  <c:v>40886</c:v>
                </c:pt>
                <c:pt idx="198">
                  <c:v>40889</c:v>
                </c:pt>
                <c:pt idx="199">
                  <c:v>40890</c:v>
                </c:pt>
                <c:pt idx="200">
                  <c:v>40891</c:v>
                </c:pt>
                <c:pt idx="201">
                  <c:v>40892</c:v>
                </c:pt>
                <c:pt idx="202">
                  <c:v>40893</c:v>
                </c:pt>
                <c:pt idx="203">
                  <c:v>40896</c:v>
                </c:pt>
                <c:pt idx="204">
                  <c:v>40897</c:v>
                </c:pt>
                <c:pt idx="205">
                  <c:v>40898</c:v>
                </c:pt>
                <c:pt idx="206">
                  <c:v>40899</c:v>
                </c:pt>
                <c:pt idx="207">
                  <c:v>40900</c:v>
                </c:pt>
                <c:pt idx="208">
                  <c:v>40903</c:v>
                </c:pt>
                <c:pt idx="209">
                  <c:v>40904</c:v>
                </c:pt>
                <c:pt idx="210">
                  <c:v>40905</c:v>
                </c:pt>
                <c:pt idx="211">
                  <c:v>40906</c:v>
                </c:pt>
                <c:pt idx="212">
                  <c:v>40907</c:v>
                </c:pt>
                <c:pt idx="213">
                  <c:v>40908</c:v>
                </c:pt>
                <c:pt idx="214">
                  <c:v>40912</c:v>
                </c:pt>
                <c:pt idx="215">
                  <c:v>40913</c:v>
                </c:pt>
                <c:pt idx="216">
                  <c:v>40914</c:v>
                </c:pt>
                <c:pt idx="217">
                  <c:v>40917</c:v>
                </c:pt>
                <c:pt idx="218">
                  <c:v>40918</c:v>
                </c:pt>
                <c:pt idx="219">
                  <c:v>40919</c:v>
                </c:pt>
                <c:pt idx="220">
                  <c:v>40920</c:v>
                </c:pt>
                <c:pt idx="221">
                  <c:v>40921</c:v>
                </c:pt>
                <c:pt idx="222">
                  <c:v>40924</c:v>
                </c:pt>
                <c:pt idx="223">
                  <c:v>40925</c:v>
                </c:pt>
                <c:pt idx="224">
                  <c:v>40926</c:v>
                </c:pt>
                <c:pt idx="225">
                  <c:v>40928</c:v>
                </c:pt>
                <c:pt idx="226">
                  <c:v>40937</c:v>
                </c:pt>
                <c:pt idx="227">
                  <c:v>40938</c:v>
                </c:pt>
                <c:pt idx="228">
                  <c:v>40939</c:v>
                </c:pt>
                <c:pt idx="229">
                  <c:v>40940</c:v>
                </c:pt>
                <c:pt idx="230">
                  <c:v>40941</c:v>
                </c:pt>
                <c:pt idx="231">
                  <c:v>40942</c:v>
                </c:pt>
                <c:pt idx="232">
                  <c:v>40945</c:v>
                </c:pt>
                <c:pt idx="233">
                  <c:v>40946</c:v>
                </c:pt>
                <c:pt idx="234">
                  <c:v>40947</c:v>
                </c:pt>
                <c:pt idx="235">
                  <c:v>40948</c:v>
                </c:pt>
                <c:pt idx="236">
                  <c:v>40949</c:v>
                </c:pt>
                <c:pt idx="237">
                  <c:v>40952</c:v>
                </c:pt>
                <c:pt idx="238">
                  <c:v>40953</c:v>
                </c:pt>
                <c:pt idx="239">
                  <c:v>40954</c:v>
                </c:pt>
                <c:pt idx="240">
                  <c:v>40955</c:v>
                </c:pt>
                <c:pt idx="241">
                  <c:v>40956</c:v>
                </c:pt>
                <c:pt idx="242">
                  <c:v>40959</c:v>
                </c:pt>
                <c:pt idx="243">
                  <c:v>40960</c:v>
                </c:pt>
                <c:pt idx="244">
                  <c:v>40961</c:v>
                </c:pt>
                <c:pt idx="245">
                  <c:v>40962</c:v>
                </c:pt>
                <c:pt idx="246">
                  <c:v>40963</c:v>
                </c:pt>
                <c:pt idx="247">
                  <c:v>40966</c:v>
                </c:pt>
                <c:pt idx="248">
                  <c:v>40967</c:v>
                </c:pt>
                <c:pt idx="249">
                  <c:v>40968</c:v>
                </c:pt>
                <c:pt idx="250">
                  <c:v>40969</c:v>
                </c:pt>
                <c:pt idx="251">
                  <c:v>40970</c:v>
                </c:pt>
                <c:pt idx="252">
                  <c:v>40973</c:v>
                </c:pt>
                <c:pt idx="253">
                  <c:v>40974</c:v>
                </c:pt>
                <c:pt idx="254">
                  <c:v>40975</c:v>
                </c:pt>
                <c:pt idx="255">
                  <c:v>40976</c:v>
                </c:pt>
                <c:pt idx="256">
                  <c:v>40977</c:v>
                </c:pt>
                <c:pt idx="257">
                  <c:v>40980</c:v>
                </c:pt>
                <c:pt idx="258">
                  <c:v>40981</c:v>
                </c:pt>
                <c:pt idx="259">
                  <c:v>40982</c:v>
                </c:pt>
                <c:pt idx="260">
                  <c:v>40983</c:v>
                </c:pt>
                <c:pt idx="261">
                  <c:v>40984</c:v>
                </c:pt>
                <c:pt idx="262">
                  <c:v>40987</c:v>
                </c:pt>
                <c:pt idx="263">
                  <c:v>40988</c:v>
                </c:pt>
                <c:pt idx="264">
                  <c:v>40989</c:v>
                </c:pt>
                <c:pt idx="265">
                  <c:v>40990</c:v>
                </c:pt>
                <c:pt idx="266">
                  <c:v>40991</c:v>
                </c:pt>
                <c:pt idx="267">
                  <c:v>40994</c:v>
                </c:pt>
                <c:pt idx="268">
                  <c:v>40995</c:v>
                </c:pt>
                <c:pt idx="269">
                  <c:v>40996</c:v>
                </c:pt>
                <c:pt idx="270">
                  <c:v>40997</c:v>
                </c:pt>
                <c:pt idx="271">
                  <c:v>40998</c:v>
                </c:pt>
                <c:pt idx="272">
                  <c:v>40999</c:v>
                </c:pt>
                <c:pt idx="273">
                  <c:v>41000</c:v>
                </c:pt>
                <c:pt idx="274">
                  <c:v>41004</c:v>
                </c:pt>
                <c:pt idx="275">
                  <c:v>41005</c:v>
                </c:pt>
                <c:pt idx="276">
                  <c:v>41008</c:v>
                </c:pt>
                <c:pt idx="277">
                  <c:v>41009</c:v>
                </c:pt>
                <c:pt idx="278">
                  <c:v>41010</c:v>
                </c:pt>
                <c:pt idx="279">
                  <c:v>41011</c:v>
                </c:pt>
                <c:pt idx="280">
                  <c:v>41012</c:v>
                </c:pt>
                <c:pt idx="281">
                  <c:v>41015</c:v>
                </c:pt>
                <c:pt idx="282">
                  <c:v>41016</c:v>
                </c:pt>
                <c:pt idx="283">
                  <c:v>41017</c:v>
                </c:pt>
                <c:pt idx="284">
                  <c:v>41018</c:v>
                </c:pt>
                <c:pt idx="285">
                  <c:v>41019</c:v>
                </c:pt>
                <c:pt idx="286">
                  <c:v>41022</c:v>
                </c:pt>
                <c:pt idx="287">
                  <c:v>41023</c:v>
                </c:pt>
                <c:pt idx="288">
                  <c:v>41024</c:v>
                </c:pt>
                <c:pt idx="289">
                  <c:v>41025</c:v>
                </c:pt>
                <c:pt idx="290">
                  <c:v>41026</c:v>
                </c:pt>
                <c:pt idx="291">
                  <c:v>41027</c:v>
                </c:pt>
                <c:pt idx="292">
                  <c:v>41031</c:v>
                </c:pt>
                <c:pt idx="293">
                  <c:v>41032</c:v>
                </c:pt>
                <c:pt idx="294">
                  <c:v>41033</c:v>
                </c:pt>
                <c:pt idx="295">
                  <c:v>41036</c:v>
                </c:pt>
                <c:pt idx="296">
                  <c:v>41037</c:v>
                </c:pt>
                <c:pt idx="297">
                  <c:v>41038</c:v>
                </c:pt>
                <c:pt idx="298">
                  <c:v>41039</c:v>
                </c:pt>
                <c:pt idx="299">
                  <c:v>41040</c:v>
                </c:pt>
                <c:pt idx="300">
                  <c:v>41043</c:v>
                </c:pt>
                <c:pt idx="301">
                  <c:v>41044</c:v>
                </c:pt>
                <c:pt idx="302">
                  <c:v>41045</c:v>
                </c:pt>
                <c:pt idx="303">
                  <c:v>41046</c:v>
                </c:pt>
                <c:pt idx="304">
                  <c:v>41047</c:v>
                </c:pt>
                <c:pt idx="305">
                  <c:v>41050</c:v>
                </c:pt>
                <c:pt idx="306">
                  <c:v>41051</c:v>
                </c:pt>
                <c:pt idx="307">
                  <c:v>41052</c:v>
                </c:pt>
                <c:pt idx="308">
                  <c:v>41053</c:v>
                </c:pt>
                <c:pt idx="309">
                  <c:v>41054</c:v>
                </c:pt>
                <c:pt idx="310">
                  <c:v>41057</c:v>
                </c:pt>
                <c:pt idx="311">
                  <c:v>41058</c:v>
                </c:pt>
                <c:pt idx="312">
                  <c:v>41059</c:v>
                </c:pt>
                <c:pt idx="313">
                  <c:v>41060</c:v>
                </c:pt>
                <c:pt idx="314">
                  <c:v>41061</c:v>
                </c:pt>
                <c:pt idx="315">
                  <c:v>41064</c:v>
                </c:pt>
                <c:pt idx="316">
                  <c:v>41065</c:v>
                </c:pt>
                <c:pt idx="317">
                  <c:v>41066</c:v>
                </c:pt>
                <c:pt idx="318">
                  <c:v>41067</c:v>
                </c:pt>
                <c:pt idx="319">
                  <c:v>41068</c:v>
                </c:pt>
                <c:pt idx="320">
                  <c:v>41071</c:v>
                </c:pt>
                <c:pt idx="321">
                  <c:v>41072</c:v>
                </c:pt>
                <c:pt idx="322">
                  <c:v>41073</c:v>
                </c:pt>
                <c:pt idx="323">
                  <c:v>41074</c:v>
                </c:pt>
                <c:pt idx="324">
                  <c:v>41075</c:v>
                </c:pt>
                <c:pt idx="325">
                  <c:v>41078</c:v>
                </c:pt>
                <c:pt idx="326">
                  <c:v>41079</c:v>
                </c:pt>
                <c:pt idx="327">
                  <c:v>41080</c:v>
                </c:pt>
                <c:pt idx="328">
                  <c:v>41081</c:v>
                </c:pt>
                <c:pt idx="329">
                  <c:v>41085</c:v>
                </c:pt>
                <c:pt idx="330">
                  <c:v>41086</c:v>
                </c:pt>
                <c:pt idx="331">
                  <c:v>41087</c:v>
                </c:pt>
                <c:pt idx="332">
                  <c:v>41088</c:v>
                </c:pt>
                <c:pt idx="333">
                  <c:v>41089</c:v>
                </c:pt>
                <c:pt idx="334">
                  <c:v>41092</c:v>
                </c:pt>
                <c:pt idx="335">
                  <c:v>41093</c:v>
                </c:pt>
                <c:pt idx="336">
                  <c:v>41094</c:v>
                </c:pt>
                <c:pt idx="337">
                  <c:v>41095</c:v>
                </c:pt>
                <c:pt idx="338">
                  <c:v>41096</c:v>
                </c:pt>
                <c:pt idx="339">
                  <c:v>41099</c:v>
                </c:pt>
                <c:pt idx="340">
                  <c:v>41100</c:v>
                </c:pt>
                <c:pt idx="341">
                  <c:v>41101</c:v>
                </c:pt>
                <c:pt idx="342">
                  <c:v>41102</c:v>
                </c:pt>
                <c:pt idx="343">
                  <c:v>41103</c:v>
                </c:pt>
                <c:pt idx="344">
                  <c:v>41106</c:v>
                </c:pt>
                <c:pt idx="345">
                  <c:v>41107</c:v>
                </c:pt>
                <c:pt idx="346">
                  <c:v>41108</c:v>
                </c:pt>
                <c:pt idx="347">
                  <c:v>41109</c:v>
                </c:pt>
                <c:pt idx="348">
                  <c:v>41110</c:v>
                </c:pt>
                <c:pt idx="349">
                  <c:v>41113</c:v>
                </c:pt>
                <c:pt idx="350">
                  <c:v>41114</c:v>
                </c:pt>
                <c:pt idx="351">
                  <c:v>41115</c:v>
                </c:pt>
                <c:pt idx="352">
                  <c:v>41116</c:v>
                </c:pt>
                <c:pt idx="353">
                  <c:v>41117</c:v>
                </c:pt>
                <c:pt idx="354">
                  <c:v>41120</c:v>
                </c:pt>
                <c:pt idx="355">
                  <c:v>41121</c:v>
                </c:pt>
                <c:pt idx="356">
                  <c:v>41122</c:v>
                </c:pt>
                <c:pt idx="357">
                  <c:v>41123</c:v>
                </c:pt>
                <c:pt idx="358">
                  <c:v>41124</c:v>
                </c:pt>
                <c:pt idx="359">
                  <c:v>41127</c:v>
                </c:pt>
                <c:pt idx="360">
                  <c:v>41128</c:v>
                </c:pt>
                <c:pt idx="361">
                  <c:v>41129</c:v>
                </c:pt>
                <c:pt idx="362">
                  <c:v>41130</c:v>
                </c:pt>
                <c:pt idx="363">
                  <c:v>41131</c:v>
                </c:pt>
                <c:pt idx="364">
                  <c:v>41134</c:v>
                </c:pt>
                <c:pt idx="365">
                  <c:v>41135</c:v>
                </c:pt>
                <c:pt idx="366">
                  <c:v>41136</c:v>
                </c:pt>
                <c:pt idx="367">
                  <c:v>41137</c:v>
                </c:pt>
                <c:pt idx="368">
                  <c:v>41138</c:v>
                </c:pt>
                <c:pt idx="369">
                  <c:v>41141</c:v>
                </c:pt>
                <c:pt idx="370">
                  <c:v>41142</c:v>
                </c:pt>
                <c:pt idx="371">
                  <c:v>41143</c:v>
                </c:pt>
                <c:pt idx="372">
                  <c:v>41144</c:v>
                </c:pt>
                <c:pt idx="373">
                  <c:v>41145</c:v>
                </c:pt>
                <c:pt idx="374">
                  <c:v>41148</c:v>
                </c:pt>
                <c:pt idx="375">
                  <c:v>41149</c:v>
                </c:pt>
                <c:pt idx="376">
                  <c:v>41150</c:v>
                </c:pt>
                <c:pt idx="377">
                  <c:v>41151</c:v>
                </c:pt>
                <c:pt idx="378">
                  <c:v>41152</c:v>
                </c:pt>
                <c:pt idx="379">
                  <c:v>41155</c:v>
                </c:pt>
                <c:pt idx="380">
                  <c:v>41156</c:v>
                </c:pt>
                <c:pt idx="381">
                  <c:v>41157</c:v>
                </c:pt>
                <c:pt idx="382">
                  <c:v>41158</c:v>
                </c:pt>
                <c:pt idx="383">
                  <c:v>41159</c:v>
                </c:pt>
                <c:pt idx="384">
                  <c:v>41162</c:v>
                </c:pt>
                <c:pt idx="385">
                  <c:v>41163</c:v>
                </c:pt>
                <c:pt idx="386">
                  <c:v>41164</c:v>
                </c:pt>
                <c:pt idx="387">
                  <c:v>41165</c:v>
                </c:pt>
                <c:pt idx="388">
                  <c:v>41166</c:v>
                </c:pt>
                <c:pt idx="389">
                  <c:v>41169</c:v>
                </c:pt>
                <c:pt idx="390">
                  <c:v>41170</c:v>
                </c:pt>
                <c:pt idx="391">
                  <c:v>41171</c:v>
                </c:pt>
                <c:pt idx="392">
                  <c:v>41172</c:v>
                </c:pt>
                <c:pt idx="393">
                  <c:v>41173</c:v>
                </c:pt>
                <c:pt idx="394">
                  <c:v>41176</c:v>
                </c:pt>
                <c:pt idx="395">
                  <c:v>41177</c:v>
                </c:pt>
                <c:pt idx="396">
                  <c:v>41178</c:v>
                </c:pt>
                <c:pt idx="397">
                  <c:v>41179</c:v>
                </c:pt>
                <c:pt idx="398">
                  <c:v>41180</c:v>
                </c:pt>
                <c:pt idx="399">
                  <c:v>41181</c:v>
                </c:pt>
                <c:pt idx="400">
                  <c:v>41190</c:v>
                </c:pt>
                <c:pt idx="401">
                  <c:v>41191</c:v>
                </c:pt>
                <c:pt idx="402">
                  <c:v>41192</c:v>
                </c:pt>
                <c:pt idx="403">
                  <c:v>41193</c:v>
                </c:pt>
                <c:pt idx="404">
                  <c:v>41194</c:v>
                </c:pt>
                <c:pt idx="405">
                  <c:v>41197</c:v>
                </c:pt>
                <c:pt idx="406">
                  <c:v>41198</c:v>
                </c:pt>
                <c:pt idx="407">
                  <c:v>41199</c:v>
                </c:pt>
                <c:pt idx="408">
                  <c:v>41200</c:v>
                </c:pt>
                <c:pt idx="409">
                  <c:v>41201</c:v>
                </c:pt>
                <c:pt idx="410">
                  <c:v>41204</c:v>
                </c:pt>
                <c:pt idx="411">
                  <c:v>41205</c:v>
                </c:pt>
                <c:pt idx="412">
                  <c:v>41206</c:v>
                </c:pt>
                <c:pt idx="413">
                  <c:v>41207</c:v>
                </c:pt>
                <c:pt idx="414">
                  <c:v>41208</c:v>
                </c:pt>
                <c:pt idx="415">
                  <c:v>41211</c:v>
                </c:pt>
                <c:pt idx="416">
                  <c:v>41212</c:v>
                </c:pt>
                <c:pt idx="417">
                  <c:v>41213</c:v>
                </c:pt>
                <c:pt idx="418">
                  <c:v>41214</c:v>
                </c:pt>
                <c:pt idx="419">
                  <c:v>41215</c:v>
                </c:pt>
                <c:pt idx="420">
                  <c:v>41218</c:v>
                </c:pt>
                <c:pt idx="421">
                  <c:v>41219</c:v>
                </c:pt>
                <c:pt idx="422">
                  <c:v>41220</c:v>
                </c:pt>
                <c:pt idx="423">
                  <c:v>41221</c:v>
                </c:pt>
                <c:pt idx="424">
                  <c:v>41222</c:v>
                </c:pt>
                <c:pt idx="425">
                  <c:v>41225</c:v>
                </c:pt>
                <c:pt idx="426">
                  <c:v>41226</c:v>
                </c:pt>
                <c:pt idx="427">
                  <c:v>41227</c:v>
                </c:pt>
                <c:pt idx="428">
                  <c:v>41228</c:v>
                </c:pt>
                <c:pt idx="429">
                  <c:v>41229</c:v>
                </c:pt>
                <c:pt idx="430">
                  <c:v>41232</c:v>
                </c:pt>
                <c:pt idx="431">
                  <c:v>41233</c:v>
                </c:pt>
                <c:pt idx="432">
                  <c:v>41234</c:v>
                </c:pt>
                <c:pt idx="433">
                  <c:v>41235</c:v>
                </c:pt>
                <c:pt idx="434">
                  <c:v>41236</c:v>
                </c:pt>
                <c:pt idx="435">
                  <c:v>41239</c:v>
                </c:pt>
                <c:pt idx="436">
                  <c:v>41240</c:v>
                </c:pt>
                <c:pt idx="437">
                  <c:v>41241</c:v>
                </c:pt>
                <c:pt idx="438">
                  <c:v>41242</c:v>
                </c:pt>
                <c:pt idx="439">
                  <c:v>41243</c:v>
                </c:pt>
                <c:pt idx="440">
                  <c:v>41246</c:v>
                </c:pt>
                <c:pt idx="441">
                  <c:v>41247</c:v>
                </c:pt>
                <c:pt idx="442">
                  <c:v>41248</c:v>
                </c:pt>
                <c:pt idx="443">
                  <c:v>41249</c:v>
                </c:pt>
                <c:pt idx="444">
                  <c:v>41250</c:v>
                </c:pt>
                <c:pt idx="445">
                  <c:v>41253</c:v>
                </c:pt>
                <c:pt idx="446">
                  <c:v>41254</c:v>
                </c:pt>
                <c:pt idx="447">
                  <c:v>41255</c:v>
                </c:pt>
                <c:pt idx="448">
                  <c:v>41256</c:v>
                </c:pt>
                <c:pt idx="449">
                  <c:v>41257</c:v>
                </c:pt>
                <c:pt idx="450">
                  <c:v>41260</c:v>
                </c:pt>
                <c:pt idx="451">
                  <c:v>41261</c:v>
                </c:pt>
                <c:pt idx="452">
                  <c:v>41262</c:v>
                </c:pt>
                <c:pt idx="453">
                  <c:v>41263</c:v>
                </c:pt>
                <c:pt idx="454">
                  <c:v>41264</c:v>
                </c:pt>
                <c:pt idx="455">
                  <c:v>41267</c:v>
                </c:pt>
                <c:pt idx="456">
                  <c:v>41268</c:v>
                </c:pt>
                <c:pt idx="457">
                  <c:v>41269</c:v>
                </c:pt>
                <c:pt idx="458">
                  <c:v>41270</c:v>
                </c:pt>
                <c:pt idx="459">
                  <c:v>41271</c:v>
                </c:pt>
                <c:pt idx="460">
                  <c:v>41274</c:v>
                </c:pt>
                <c:pt idx="461">
                  <c:v>41278</c:v>
                </c:pt>
                <c:pt idx="462">
                  <c:v>41279</c:v>
                </c:pt>
                <c:pt idx="463">
                  <c:v>41280</c:v>
                </c:pt>
                <c:pt idx="464">
                  <c:v>41281</c:v>
                </c:pt>
                <c:pt idx="465">
                  <c:v>41282</c:v>
                </c:pt>
                <c:pt idx="466">
                  <c:v>41283</c:v>
                </c:pt>
                <c:pt idx="467">
                  <c:v>41284</c:v>
                </c:pt>
                <c:pt idx="468">
                  <c:v>41285</c:v>
                </c:pt>
                <c:pt idx="469">
                  <c:v>41288</c:v>
                </c:pt>
                <c:pt idx="470">
                  <c:v>41289</c:v>
                </c:pt>
                <c:pt idx="471">
                  <c:v>41290</c:v>
                </c:pt>
                <c:pt idx="472">
                  <c:v>41291</c:v>
                </c:pt>
                <c:pt idx="473">
                  <c:v>41292</c:v>
                </c:pt>
                <c:pt idx="474">
                  <c:v>41295</c:v>
                </c:pt>
                <c:pt idx="475">
                  <c:v>41296</c:v>
                </c:pt>
                <c:pt idx="476">
                  <c:v>41297</c:v>
                </c:pt>
                <c:pt idx="477">
                  <c:v>41298</c:v>
                </c:pt>
                <c:pt idx="478">
                  <c:v>41299</c:v>
                </c:pt>
                <c:pt idx="479">
                  <c:v>41302</c:v>
                </c:pt>
                <c:pt idx="480">
                  <c:v>41303</c:v>
                </c:pt>
                <c:pt idx="481">
                  <c:v>41304</c:v>
                </c:pt>
                <c:pt idx="482">
                  <c:v>41305</c:v>
                </c:pt>
                <c:pt idx="483">
                  <c:v>41306</c:v>
                </c:pt>
                <c:pt idx="484">
                  <c:v>41309</c:v>
                </c:pt>
                <c:pt idx="485">
                  <c:v>41310</c:v>
                </c:pt>
                <c:pt idx="486">
                  <c:v>41311</c:v>
                </c:pt>
                <c:pt idx="487">
                  <c:v>41312</c:v>
                </c:pt>
                <c:pt idx="488">
                  <c:v>41313</c:v>
                </c:pt>
                <c:pt idx="489">
                  <c:v>41321</c:v>
                </c:pt>
                <c:pt idx="490">
                  <c:v>41322</c:v>
                </c:pt>
                <c:pt idx="491">
                  <c:v>41323</c:v>
                </c:pt>
                <c:pt idx="492">
                  <c:v>41324</c:v>
                </c:pt>
                <c:pt idx="493">
                  <c:v>41325</c:v>
                </c:pt>
                <c:pt idx="494">
                  <c:v>41326</c:v>
                </c:pt>
                <c:pt idx="495">
                  <c:v>41327</c:v>
                </c:pt>
                <c:pt idx="496">
                  <c:v>41330</c:v>
                </c:pt>
                <c:pt idx="497">
                  <c:v>41331</c:v>
                </c:pt>
                <c:pt idx="498">
                  <c:v>41332</c:v>
                </c:pt>
                <c:pt idx="499">
                  <c:v>41333</c:v>
                </c:pt>
                <c:pt idx="500">
                  <c:v>41334</c:v>
                </c:pt>
                <c:pt idx="501">
                  <c:v>41337</c:v>
                </c:pt>
                <c:pt idx="502">
                  <c:v>41338</c:v>
                </c:pt>
                <c:pt idx="503">
                  <c:v>41339</c:v>
                </c:pt>
                <c:pt idx="504">
                  <c:v>41340</c:v>
                </c:pt>
                <c:pt idx="505">
                  <c:v>41341</c:v>
                </c:pt>
                <c:pt idx="506">
                  <c:v>41344</c:v>
                </c:pt>
                <c:pt idx="507">
                  <c:v>41345</c:v>
                </c:pt>
                <c:pt idx="508">
                  <c:v>41346</c:v>
                </c:pt>
                <c:pt idx="509">
                  <c:v>41347</c:v>
                </c:pt>
                <c:pt idx="510">
                  <c:v>41348</c:v>
                </c:pt>
                <c:pt idx="511">
                  <c:v>41351</c:v>
                </c:pt>
                <c:pt idx="512">
                  <c:v>41352</c:v>
                </c:pt>
                <c:pt idx="513">
                  <c:v>41353</c:v>
                </c:pt>
                <c:pt idx="514">
                  <c:v>41354</c:v>
                </c:pt>
                <c:pt idx="515">
                  <c:v>41355</c:v>
                </c:pt>
                <c:pt idx="516">
                  <c:v>41358</c:v>
                </c:pt>
                <c:pt idx="517">
                  <c:v>41359</c:v>
                </c:pt>
                <c:pt idx="518">
                  <c:v>41360</c:v>
                </c:pt>
                <c:pt idx="519">
                  <c:v>41361</c:v>
                </c:pt>
                <c:pt idx="520">
                  <c:v>41362</c:v>
                </c:pt>
                <c:pt idx="521">
                  <c:v>41365</c:v>
                </c:pt>
                <c:pt idx="522">
                  <c:v>41366</c:v>
                </c:pt>
                <c:pt idx="523">
                  <c:v>41367</c:v>
                </c:pt>
                <c:pt idx="524">
                  <c:v>41371</c:v>
                </c:pt>
                <c:pt idx="525">
                  <c:v>41372</c:v>
                </c:pt>
                <c:pt idx="526">
                  <c:v>41373</c:v>
                </c:pt>
                <c:pt idx="527">
                  <c:v>41374</c:v>
                </c:pt>
                <c:pt idx="528">
                  <c:v>41375</c:v>
                </c:pt>
                <c:pt idx="529">
                  <c:v>41376</c:v>
                </c:pt>
                <c:pt idx="530">
                  <c:v>41379</c:v>
                </c:pt>
                <c:pt idx="531">
                  <c:v>41380</c:v>
                </c:pt>
                <c:pt idx="532">
                  <c:v>41381</c:v>
                </c:pt>
                <c:pt idx="533">
                  <c:v>41382</c:v>
                </c:pt>
                <c:pt idx="534">
                  <c:v>41383</c:v>
                </c:pt>
                <c:pt idx="535">
                  <c:v>41386</c:v>
                </c:pt>
                <c:pt idx="536">
                  <c:v>41387</c:v>
                </c:pt>
                <c:pt idx="537">
                  <c:v>41388</c:v>
                </c:pt>
                <c:pt idx="538">
                  <c:v>41389</c:v>
                </c:pt>
                <c:pt idx="539">
                  <c:v>41390</c:v>
                </c:pt>
                <c:pt idx="540">
                  <c:v>41391</c:v>
                </c:pt>
                <c:pt idx="541">
                  <c:v>41392</c:v>
                </c:pt>
                <c:pt idx="542">
                  <c:v>41396</c:v>
                </c:pt>
                <c:pt idx="543">
                  <c:v>41397</c:v>
                </c:pt>
                <c:pt idx="544">
                  <c:v>41400</c:v>
                </c:pt>
                <c:pt idx="545">
                  <c:v>41401</c:v>
                </c:pt>
                <c:pt idx="546">
                  <c:v>41402</c:v>
                </c:pt>
                <c:pt idx="547">
                  <c:v>41403</c:v>
                </c:pt>
                <c:pt idx="548">
                  <c:v>41404</c:v>
                </c:pt>
                <c:pt idx="549">
                  <c:v>41407</c:v>
                </c:pt>
                <c:pt idx="550">
                  <c:v>41408</c:v>
                </c:pt>
                <c:pt idx="551">
                  <c:v>41409</c:v>
                </c:pt>
                <c:pt idx="552">
                  <c:v>41410</c:v>
                </c:pt>
                <c:pt idx="553">
                  <c:v>41411</c:v>
                </c:pt>
                <c:pt idx="554">
                  <c:v>41414</c:v>
                </c:pt>
                <c:pt idx="555">
                  <c:v>41415</c:v>
                </c:pt>
                <c:pt idx="556">
                  <c:v>41416</c:v>
                </c:pt>
                <c:pt idx="557">
                  <c:v>41417</c:v>
                </c:pt>
                <c:pt idx="558">
                  <c:v>41418</c:v>
                </c:pt>
                <c:pt idx="559">
                  <c:v>41421</c:v>
                </c:pt>
                <c:pt idx="560">
                  <c:v>41422</c:v>
                </c:pt>
                <c:pt idx="561">
                  <c:v>41423</c:v>
                </c:pt>
                <c:pt idx="562">
                  <c:v>41424</c:v>
                </c:pt>
                <c:pt idx="563">
                  <c:v>41425</c:v>
                </c:pt>
                <c:pt idx="564">
                  <c:v>41428</c:v>
                </c:pt>
                <c:pt idx="565">
                  <c:v>41429</c:v>
                </c:pt>
                <c:pt idx="566">
                  <c:v>41430</c:v>
                </c:pt>
                <c:pt idx="567">
                  <c:v>41431</c:v>
                </c:pt>
                <c:pt idx="568">
                  <c:v>41432</c:v>
                </c:pt>
                <c:pt idx="569">
                  <c:v>41433</c:v>
                </c:pt>
                <c:pt idx="570">
                  <c:v>41434</c:v>
                </c:pt>
                <c:pt idx="571">
                  <c:v>41438</c:v>
                </c:pt>
                <c:pt idx="572">
                  <c:v>41439</c:v>
                </c:pt>
                <c:pt idx="573">
                  <c:v>41442</c:v>
                </c:pt>
                <c:pt idx="574">
                  <c:v>41443</c:v>
                </c:pt>
                <c:pt idx="575">
                  <c:v>41444</c:v>
                </c:pt>
                <c:pt idx="576">
                  <c:v>41445</c:v>
                </c:pt>
                <c:pt idx="577">
                  <c:v>41446</c:v>
                </c:pt>
                <c:pt idx="578">
                  <c:v>41449</c:v>
                </c:pt>
                <c:pt idx="579">
                  <c:v>41450</c:v>
                </c:pt>
                <c:pt idx="580">
                  <c:v>41451</c:v>
                </c:pt>
                <c:pt idx="581">
                  <c:v>41452</c:v>
                </c:pt>
                <c:pt idx="582">
                  <c:v>41453</c:v>
                </c:pt>
                <c:pt idx="583">
                  <c:v>41456</c:v>
                </c:pt>
                <c:pt idx="584">
                  <c:v>41457</c:v>
                </c:pt>
                <c:pt idx="585">
                  <c:v>41458</c:v>
                </c:pt>
                <c:pt idx="586">
                  <c:v>41459</c:v>
                </c:pt>
                <c:pt idx="587">
                  <c:v>41460</c:v>
                </c:pt>
                <c:pt idx="588">
                  <c:v>41463</c:v>
                </c:pt>
                <c:pt idx="589">
                  <c:v>41464</c:v>
                </c:pt>
                <c:pt idx="590">
                  <c:v>41465</c:v>
                </c:pt>
                <c:pt idx="591">
                  <c:v>41466</c:v>
                </c:pt>
                <c:pt idx="592">
                  <c:v>41467</c:v>
                </c:pt>
                <c:pt idx="593">
                  <c:v>41470</c:v>
                </c:pt>
                <c:pt idx="594">
                  <c:v>41471</c:v>
                </c:pt>
                <c:pt idx="595">
                  <c:v>41472</c:v>
                </c:pt>
                <c:pt idx="596">
                  <c:v>41473</c:v>
                </c:pt>
                <c:pt idx="597">
                  <c:v>41474</c:v>
                </c:pt>
                <c:pt idx="598">
                  <c:v>41477</c:v>
                </c:pt>
                <c:pt idx="599">
                  <c:v>41478</c:v>
                </c:pt>
                <c:pt idx="600">
                  <c:v>41479</c:v>
                </c:pt>
                <c:pt idx="601">
                  <c:v>41480</c:v>
                </c:pt>
                <c:pt idx="602">
                  <c:v>41481</c:v>
                </c:pt>
                <c:pt idx="603">
                  <c:v>41484</c:v>
                </c:pt>
                <c:pt idx="604">
                  <c:v>41485</c:v>
                </c:pt>
                <c:pt idx="605">
                  <c:v>41486</c:v>
                </c:pt>
                <c:pt idx="606">
                  <c:v>41487</c:v>
                </c:pt>
                <c:pt idx="607">
                  <c:v>41488</c:v>
                </c:pt>
                <c:pt idx="608">
                  <c:v>41491</c:v>
                </c:pt>
                <c:pt idx="609">
                  <c:v>41492</c:v>
                </c:pt>
                <c:pt idx="610">
                  <c:v>41493</c:v>
                </c:pt>
                <c:pt idx="611">
                  <c:v>41494</c:v>
                </c:pt>
                <c:pt idx="612">
                  <c:v>41495</c:v>
                </c:pt>
                <c:pt idx="613">
                  <c:v>41498</c:v>
                </c:pt>
                <c:pt idx="614">
                  <c:v>41499</c:v>
                </c:pt>
                <c:pt idx="615">
                  <c:v>41500</c:v>
                </c:pt>
                <c:pt idx="616">
                  <c:v>41501</c:v>
                </c:pt>
                <c:pt idx="617">
                  <c:v>41502</c:v>
                </c:pt>
                <c:pt idx="618">
                  <c:v>41505</c:v>
                </c:pt>
                <c:pt idx="619">
                  <c:v>41506</c:v>
                </c:pt>
                <c:pt idx="620">
                  <c:v>41507</c:v>
                </c:pt>
                <c:pt idx="621">
                  <c:v>41508</c:v>
                </c:pt>
                <c:pt idx="622">
                  <c:v>41509</c:v>
                </c:pt>
                <c:pt idx="623">
                  <c:v>41512</c:v>
                </c:pt>
                <c:pt idx="624">
                  <c:v>41513</c:v>
                </c:pt>
                <c:pt idx="625">
                  <c:v>41514</c:v>
                </c:pt>
                <c:pt idx="626">
                  <c:v>41515</c:v>
                </c:pt>
                <c:pt idx="627">
                  <c:v>41516</c:v>
                </c:pt>
                <c:pt idx="628">
                  <c:v>41519</c:v>
                </c:pt>
                <c:pt idx="629">
                  <c:v>41520</c:v>
                </c:pt>
                <c:pt idx="630">
                  <c:v>41521</c:v>
                </c:pt>
                <c:pt idx="631">
                  <c:v>41522</c:v>
                </c:pt>
                <c:pt idx="632">
                  <c:v>41523</c:v>
                </c:pt>
                <c:pt idx="633">
                  <c:v>41526</c:v>
                </c:pt>
                <c:pt idx="634">
                  <c:v>41527</c:v>
                </c:pt>
                <c:pt idx="635">
                  <c:v>41528</c:v>
                </c:pt>
                <c:pt idx="636">
                  <c:v>41529</c:v>
                </c:pt>
                <c:pt idx="637">
                  <c:v>41530</c:v>
                </c:pt>
                <c:pt idx="638">
                  <c:v>41533</c:v>
                </c:pt>
                <c:pt idx="639">
                  <c:v>41534</c:v>
                </c:pt>
                <c:pt idx="640">
                  <c:v>41535</c:v>
                </c:pt>
                <c:pt idx="641">
                  <c:v>41539</c:v>
                </c:pt>
                <c:pt idx="642">
                  <c:v>41540</c:v>
                </c:pt>
                <c:pt idx="643">
                  <c:v>41541</c:v>
                </c:pt>
                <c:pt idx="644">
                  <c:v>41542</c:v>
                </c:pt>
                <c:pt idx="645">
                  <c:v>41543</c:v>
                </c:pt>
                <c:pt idx="646">
                  <c:v>41544</c:v>
                </c:pt>
                <c:pt idx="647">
                  <c:v>41546</c:v>
                </c:pt>
                <c:pt idx="648">
                  <c:v>41547</c:v>
                </c:pt>
                <c:pt idx="649">
                  <c:v>41555</c:v>
                </c:pt>
                <c:pt idx="650">
                  <c:v>41556</c:v>
                </c:pt>
                <c:pt idx="651">
                  <c:v>41557</c:v>
                </c:pt>
                <c:pt idx="652">
                  <c:v>41558</c:v>
                </c:pt>
                <c:pt idx="653">
                  <c:v>41559</c:v>
                </c:pt>
                <c:pt idx="654">
                  <c:v>41561</c:v>
                </c:pt>
                <c:pt idx="655">
                  <c:v>41562</c:v>
                </c:pt>
                <c:pt idx="656">
                  <c:v>41563</c:v>
                </c:pt>
                <c:pt idx="657">
                  <c:v>41564</c:v>
                </c:pt>
                <c:pt idx="658">
                  <c:v>41565</c:v>
                </c:pt>
                <c:pt idx="659">
                  <c:v>41568</c:v>
                </c:pt>
                <c:pt idx="660">
                  <c:v>41569</c:v>
                </c:pt>
                <c:pt idx="661">
                  <c:v>41570</c:v>
                </c:pt>
                <c:pt idx="662">
                  <c:v>41571</c:v>
                </c:pt>
                <c:pt idx="663">
                  <c:v>41572</c:v>
                </c:pt>
                <c:pt idx="664">
                  <c:v>41575</c:v>
                </c:pt>
                <c:pt idx="665">
                  <c:v>41576</c:v>
                </c:pt>
                <c:pt idx="666">
                  <c:v>41577</c:v>
                </c:pt>
                <c:pt idx="667">
                  <c:v>41578</c:v>
                </c:pt>
                <c:pt idx="668">
                  <c:v>41579</c:v>
                </c:pt>
                <c:pt idx="669">
                  <c:v>41582</c:v>
                </c:pt>
                <c:pt idx="670">
                  <c:v>41583</c:v>
                </c:pt>
                <c:pt idx="671">
                  <c:v>41584</c:v>
                </c:pt>
                <c:pt idx="672">
                  <c:v>41585</c:v>
                </c:pt>
                <c:pt idx="673">
                  <c:v>41586</c:v>
                </c:pt>
                <c:pt idx="674">
                  <c:v>41589</c:v>
                </c:pt>
                <c:pt idx="675">
                  <c:v>41590</c:v>
                </c:pt>
                <c:pt idx="676">
                  <c:v>41591</c:v>
                </c:pt>
                <c:pt idx="677">
                  <c:v>41592</c:v>
                </c:pt>
                <c:pt idx="678">
                  <c:v>41593</c:v>
                </c:pt>
                <c:pt idx="679">
                  <c:v>41596</c:v>
                </c:pt>
                <c:pt idx="680">
                  <c:v>41597</c:v>
                </c:pt>
                <c:pt idx="681">
                  <c:v>41598</c:v>
                </c:pt>
                <c:pt idx="682">
                  <c:v>41599</c:v>
                </c:pt>
                <c:pt idx="683">
                  <c:v>41600</c:v>
                </c:pt>
                <c:pt idx="684">
                  <c:v>41603</c:v>
                </c:pt>
                <c:pt idx="685">
                  <c:v>41604</c:v>
                </c:pt>
                <c:pt idx="686">
                  <c:v>41605</c:v>
                </c:pt>
                <c:pt idx="687">
                  <c:v>41606</c:v>
                </c:pt>
                <c:pt idx="688">
                  <c:v>41607</c:v>
                </c:pt>
                <c:pt idx="689">
                  <c:v>41610</c:v>
                </c:pt>
                <c:pt idx="690">
                  <c:v>41611</c:v>
                </c:pt>
                <c:pt idx="691">
                  <c:v>41612</c:v>
                </c:pt>
                <c:pt idx="692">
                  <c:v>41613</c:v>
                </c:pt>
                <c:pt idx="693">
                  <c:v>41614</c:v>
                </c:pt>
                <c:pt idx="694">
                  <c:v>41617</c:v>
                </c:pt>
                <c:pt idx="695">
                  <c:v>41618</c:v>
                </c:pt>
                <c:pt idx="696">
                  <c:v>41619</c:v>
                </c:pt>
                <c:pt idx="697">
                  <c:v>41620</c:v>
                </c:pt>
                <c:pt idx="698">
                  <c:v>41621</c:v>
                </c:pt>
                <c:pt idx="699">
                  <c:v>41624</c:v>
                </c:pt>
                <c:pt idx="700">
                  <c:v>41625</c:v>
                </c:pt>
                <c:pt idx="701">
                  <c:v>41626</c:v>
                </c:pt>
                <c:pt idx="702">
                  <c:v>41627</c:v>
                </c:pt>
                <c:pt idx="703">
                  <c:v>41628</c:v>
                </c:pt>
                <c:pt idx="704">
                  <c:v>41631</c:v>
                </c:pt>
                <c:pt idx="705">
                  <c:v>41632</c:v>
                </c:pt>
                <c:pt idx="706">
                  <c:v>41633</c:v>
                </c:pt>
                <c:pt idx="707">
                  <c:v>41634</c:v>
                </c:pt>
                <c:pt idx="708">
                  <c:v>41635</c:v>
                </c:pt>
                <c:pt idx="709">
                  <c:v>41638</c:v>
                </c:pt>
                <c:pt idx="710">
                  <c:v>41639</c:v>
                </c:pt>
                <c:pt idx="711">
                  <c:v>41641</c:v>
                </c:pt>
                <c:pt idx="712">
                  <c:v>41642</c:v>
                </c:pt>
                <c:pt idx="713">
                  <c:v>41645</c:v>
                </c:pt>
                <c:pt idx="714">
                  <c:v>41646</c:v>
                </c:pt>
                <c:pt idx="715">
                  <c:v>41647</c:v>
                </c:pt>
                <c:pt idx="716">
                  <c:v>41648</c:v>
                </c:pt>
                <c:pt idx="717">
                  <c:v>41649</c:v>
                </c:pt>
                <c:pt idx="718">
                  <c:v>41652</c:v>
                </c:pt>
                <c:pt idx="719">
                  <c:v>41653</c:v>
                </c:pt>
                <c:pt idx="720">
                  <c:v>41654</c:v>
                </c:pt>
                <c:pt idx="721">
                  <c:v>41655</c:v>
                </c:pt>
                <c:pt idx="722">
                  <c:v>41656</c:v>
                </c:pt>
                <c:pt idx="723">
                  <c:v>41659</c:v>
                </c:pt>
                <c:pt idx="724">
                  <c:v>41660</c:v>
                </c:pt>
                <c:pt idx="725">
                  <c:v>41661</c:v>
                </c:pt>
                <c:pt idx="726">
                  <c:v>41662</c:v>
                </c:pt>
                <c:pt idx="727">
                  <c:v>41663</c:v>
                </c:pt>
                <c:pt idx="728">
                  <c:v>41665</c:v>
                </c:pt>
                <c:pt idx="729">
                  <c:v>41666</c:v>
                </c:pt>
                <c:pt idx="730">
                  <c:v>41667</c:v>
                </c:pt>
                <c:pt idx="731">
                  <c:v>41668</c:v>
                </c:pt>
                <c:pt idx="732">
                  <c:v>41677</c:v>
                </c:pt>
                <c:pt idx="733">
                  <c:v>41678</c:v>
                </c:pt>
                <c:pt idx="734">
                  <c:v>41680</c:v>
                </c:pt>
                <c:pt idx="735">
                  <c:v>41681</c:v>
                </c:pt>
                <c:pt idx="736">
                  <c:v>41682</c:v>
                </c:pt>
                <c:pt idx="737">
                  <c:v>41683</c:v>
                </c:pt>
                <c:pt idx="738">
                  <c:v>41684</c:v>
                </c:pt>
                <c:pt idx="739">
                  <c:v>41687</c:v>
                </c:pt>
                <c:pt idx="740">
                  <c:v>41688</c:v>
                </c:pt>
                <c:pt idx="741">
                  <c:v>41689</c:v>
                </c:pt>
                <c:pt idx="742">
                  <c:v>41690</c:v>
                </c:pt>
                <c:pt idx="743">
                  <c:v>41691</c:v>
                </c:pt>
                <c:pt idx="744">
                  <c:v>41694</c:v>
                </c:pt>
                <c:pt idx="745">
                  <c:v>41695</c:v>
                </c:pt>
                <c:pt idx="746">
                  <c:v>41696</c:v>
                </c:pt>
                <c:pt idx="747">
                  <c:v>41697</c:v>
                </c:pt>
                <c:pt idx="748">
                  <c:v>41698</c:v>
                </c:pt>
                <c:pt idx="749">
                  <c:v>41701</c:v>
                </c:pt>
                <c:pt idx="750">
                  <c:v>41702</c:v>
                </c:pt>
                <c:pt idx="751">
                  <c:v>41703</c:v>
                </c:pt>
                <c:pt idx="752">
                  <c:v>41704</c:v>
                </c:pt>
                <c:pt idx="753">
                  <c:v>41705</c:v>
                </c:pt>
                <c:pt idx="754">
                  <c:v>41708</c:v>
                </c:pt>
                <c:pt idx="755">
                  <c:v>41709</c:v>
                </c:pt>
                <c:pt idx="756">
                  <c:v>41710</c:v>
                </c:pt>
                <c:pt idx="757">
                  <c:v>41711</c:v>
                </c:pt>
                <c:pt idx="758">
                  <c:v>41712</c:v>
                </c:pt>
                <c:pt idx="759">
                  <c:v>41715</c:v>
                </c:pt>
                <c:pt idx="760">
                  <c:v>41716</c:v>
                </c:pt>
                <c:pt idx="761">
                  <c:v>41717</c:v>
                </c:pt>
                <c:pt idx="762">
                  <c:v>41718</c:v>
                </c:pt>
                <c:pt idx="763">
                  <c:v>41719</c:v>
                </c:pt>
                <c:pt idx="764">
                  <c:v>41722</c:v>
                </c:pt>
                <c:pt idx="765">
                  <c:v>41723</c:v>
                </c:pt>
                <c:pt idx="766">
                  <c:v>41724</c:v>
                </c:pt>
                <c:pt idx="767">
                  <c:v>41725</c:v>
                </c:pt>
                <c:pt idx="768">
                  <c:v>41726</c:v>
                </c:pt>
                <c:pt idx="769">
                  <c:v>41729</c:v>
                </c:pt>
                <c:pt idx="770">
                  <c:v>41730</c:v>
                </c:pt>
                <c:pt idx="771">
                  <c:v>41731</c:v>
                </c:pt>
                <c:pt idx="772">
                  <c:v>41732</c:v>
                </c:pt>
                <c:pt idx="773">
                  <c:v>41733</c:v>
                </c:pt>
                <c:pt idx="774">
                  <c:v>41737</c:v>
                </c:pt>
                <c:pt idx="775">
                  <c:v>41738</c:v>
                </c:pt>
                <c:pt idx="776">
                  <c:v>41739</c:v>
                </c:pt>
                <c:pt idx="777">
                  <c:v>41740</c:v>
                </c:pt>
                <c:pt idx="778">
                  <c:v>41743</c:v>
                </c:pt>
                <c:pt idx="779">
                  <c:v>41744</c:v>
                </c:pt>
                <c:pt idx="780">
                  <c:v>41745</c:v>
                </c:pt>
                <c:pt idx="781">
                  <c:v>41746</c:v>
                </c:pt>
                <c:pt idx="782">
                  <c:v>41747</c:v>
                </c:pt>
                <c:pt idx="783">
                  <c:v>41750</c:v>
                </c:pt>
                <c:pt idx="784">
                  <c:v>41751</c:v>
                </c:pt>
                <c:pt idx="785">
                  <c:v>41752</c:v>
                </c:pt>
                <c:pt idx="786">
                  <c:v>41753</c:v>
                </c:pt>
                <c:pt idx="787">
                  <c:v>41754</c:v>
                </c:pt>
                <c:pt idx="788">
                  <c:v>41757</c:v>
                </c:pt>
                <c:pt idx="789">
                  <c:v>41758</c:v>
                </c:pt>
                <c:pt idx="790">
                  <c:v>41759</c:v>
                </c:pt>
                <c:pt idx="791">
                  <c:v>41763</c:v>
                </c:pt>
                <c:pt idx="792">
                  <c:v>41764</c:v>
                </c:pt>
                <c:pt idx="793">
                  <c:v>41765</c:v>
                </c:pt>
                <c:pt idx="794">
                  <c:v>41766</c:v>
                </c:pt>
                <c:pt idx="795">
                  <c:v>41767</c:v>
                </c:pt>
                <c:pt idx="796">
                  <c:v>41768</c:v>
                </c:pt>
                <c:pt idx="797">
                  <c:v>41771</c:v>
                </c:pt>
                <c:pt idx="798">
                  <c:v>41772</c:v>
                </c:pt>
                <c:pt idx="799">
                  <c:v>41773</c:v>
                </c:pt>
                <c:pt idx="800">
                  <c:v>41774</c:v>
                </c:pt>
                <c:pt idx="801">
                  <c:v>41775</c:v>
                </c:pt>
                <c:pt idx="802">
                  <c:v>41778</c:v>
                </c:pt>
                <c:pt idx="803">
                  <c:v>41779</c:v>
                </c:pt>
                <c:pt idx="804">
                  <c:v>41780</c:v>
                </c:pt>
                <c:pt idx="805">
                  <c:v>41781</c:v>
                </c:pt>
                <c:pt idx="806">
                  <c:v>41782</c:v>
                </c:pt>
                <c:pt idx="807">
                  <c:v>41785</c:v>
                </c:pt>
                <c:pt idx="808">
                  <c:v>41786</c:v>
                </c:pt>
                <c:pt idx="809">
                  <c:v>41787</c:v>
                </c:pt>
                <c:pt idx="810">
                  <c:v>41788</c:v>
                </c:pt>
                <c:pt idx="811">
                  <c:v>41789</c:v>
                </c:pt>
                <c:pt idx="812">
                  <c:v>41793</c:v>
                </c:pt>
                <c:pt idx="813">
                  <c:v>41794</c:v>
                </c:pt>
                <c:pt idx="814">
                  <c:v>41795</c:v>
                </c:pt>
                <c:pt idx="815">
                  <c:v>41796</c:v>
                </c:pt>
                <c:pt idx="816">
                  <c:v>41799</c:v>
                </c:pt>
                <c:pt idx="817">
                  <c:v>41800</c:v>
                </c:pt>
                <c:pt idx="818">
                  <c:v>41801</c:v>
                </c:pt>
                <c:pt idx="819">
                  <c:v>41802</c:v>
                </c:pt>
                <c:pt idx="820">
                  <c:v>41803</c:v>
                </c:pt>
                <c:pt idx="821">
                  <c:v>41806</c:v>
                </c:pt>
                <c:pt idx="822">
                  <c:v>41807</c:v>
                </c:pt>
                <c:pt idx="823">
                  <c:v>41808</c:v>
                </c:pt>
                <c:pt idx="824">
                  <c:v>41809</c:v>
                </c:pt>
                <c:pt idx="825">
                  <c:v>41810</c:v>
                </c:pt>
                <c:pt idx="826">
                  <c:v>41813</c:v>
                </c:pt>
                <c:pt idx="827">
                  <c:v>41814</c:v>
                </c:pt>
                <c:pt idx="828">
                  <c:v>41815</c:v>
                </c:pt>
                <c:pt idx="829">
                  <c:v>41816</c:v>
                </c:pt>
                <c:pt idx="830">
                  <c:v>41817</c:v>
                </c:pt>
                <c:pt idx="831">
                  <c:v>41820</c:v>
                </c:pt>
                <c:pt idx="832">
                  <c:v>41821</c:v>
                </c:pt>
                <c:pt idx="833">
                  <c:v>41822</c:v>
                </c:pt>
                <c:pt idx="834">
                  <c:v>41823</c:v>
                </c:pt>
                <c:pt idx="835">
                  <c:v>41824</c:v>
                </c:pt>
                <c:pt idx="836">
                  <c:v>41827</c:v>
                </c:pt>
                <c:pt idx="837">
                  <c:v>41828</c:v>
                </c:pt>
                <c:pt idx="838">
                  <c:v>41829</c:v>
                </c:pt>
                <c:pt idx="839">
                  <c:v>41830</c:v>
                </c:pt>
                <c:pt idx="840">
                  <c:v>41831</c:v>
                </c:pt>
                <c:pt idx="841">
                  <c:v>41834</c:v>
                </c:pt>
                <c:pt idx="842">
                  <c:v>41835</c:v>
                </c:pt>
                <c:pt idx="843">
                  <c:v>41836</c:v>
                </c:pt>
                <c:pt idx="844">
                  <c:v>41837</c:v>
                </c:pt>
                <c:pt idx="845">
                  <c:v>41838</c:v>
                </c:pt>
                <c:pt idx="846">
                  <c:v>41841</c:v>
                </c:pt>
                <c:pt idx="847">
                  <c:v>41842</c:v>
                </c:pt>
                <c:pt idx="848">
                  <c:v>41843</c:v>
                </c:pt>
                <c:pt idx="849">
                  <c:v>41844</c:v>
                </c:pt>
                <c:pt idx="850">
                  <c:v>41845</c:v>
                </c:pt>
                <c:pt idx="851">
                  <c:v>41848</c:v>
                </c:pt>
                <c:pt idx="852">
                  <c:v>41849</c:v>
                </c:pt>
                <c:pt idx="853">
                  <c:v>41850</c:v>
                </c:pt>
                <c:pt idx="854">
                  <c:v>41851</c:v>
                </c:pt>
                <c:pt idx="855">
                  <c:v>41852</c:v>
                </c:pt>
                <c:pt idx="856">
                  <c:v>41855</c:v>
                </c:pt>
                <c:pt idx="857">
                  <c:v>41856</c:v>
                </c:pt>
                <c:pt idx="858">
                  <c:v>41857</c:v>
                </c:pt>
                <c:pt idx="859">
                  <c:v>41858</c:v>
                </c:pt>
                <c:pt idx="860">
                  <c:v>41859</c:v>
                </c:pt>
                <c:pt idx="861">
                  <c:v>41862</c:v>
                </c:pt>
                <c:pt idx="862">
                  <c:v>41863</c:v>
                </c:pt>
                <c:pt idx="863">
                  <c:v>41864</c:v>
                </c:pt>
                <c:pt idx="864">
                  <c:v>41865</c:v>
                </c:pt>
                <c:pt idx="865">
                  <c:v>41866</c:v>
                </c:pt>
                <c:pt idx="866">
                  <c:v>41869</c:v>
                </c:pt>
                <c:pt idx="867">
                  <c:v>41870</c:v>
                </c:pt>
                <c:pt idx="868">
                  <c:v>41871</c:v>
                </c:pt>
                <c:pt idx="869">
                  <c:v>41872</c:v>
                </c:pt>
                <c:pt idx="870">
                  <c:v>41873</c:v>
                </c:pt>
                <c:pt idx="871">
                  <c:v>41876</c:v>
                </c:pt>
                <c:pt idx="872">
                  <c:v>41877</c:v>
                </c:pt>
                <c:pt idx="873">
                  <c:v>41878</c:v>
                </c:pt>
                <c:pt idx="874">
                  <c:v>41879</c:v>
                </c:pt>
                <c:pt idx="875">
                  <c:v>41880</c:v>
                </c:pt>
                <c:pt idx="876">
                  <c:v>41883</c:v>
                </c:pt>
                <c:pt idx="877">
                  <c:v>41884</c:v>
                </c:pt>
                <c:pt idx="878">
                  <c:v>41885</c:v>
                </c:pt>
                <c:pt idx="879">
                  <c:v>41886</c:v>
                </c:pt>
                <c:pt idx="880">
                  <c:v>41887</c:v>
                </c:pt>
                <c:pt idx="881">
                  <c:v>41891</c:v>
                </c:pt>
                <c:pt idx="882">
                  <c:v>41892</c:v>
                </c:pt>
                <c:pt idx="883">
                  <c:v>41893</c:v>
                </c:pt>
                <c:pt idx="884">
                  <c:v>41894</c:v>
                </c:pt>
                <c:pt idx="885">
                  <c:v>41897</c:v>
                </c:pt>
                <c:pt idx="886">
                  <c:v>41898</c:v>
                </c:pt>
                <c:pt idx="887">
                  <c:v>41899</c:v>
                </c:pt>
                <c:pt idx="888">
                  <c:v>41900</c:v>
                </c:pt>
                <c:pt idx="889">
                  <c:v>41901</c:v>
                </c:pt>
                <c:pt idx="890">
                  <c:v>41904</c:v>
                </c:pt>
                <c:pt idx="891">
                  <c:v>41905</c:v>
                </c:pt>
                <c:pt idx="892">
                  <c:v>41906</c:v>
                </c:pt>
                <c:pt idx="893">
                  <c:v>41907</c:v>
                </c:pt>
                <c:pt idx="894">
                  <c:v>41908</c:v>
                </c:pt>
                <c:pt idx="895">
                  <c:v>41910</c:v>
                </c:pt>
                <c:pt idx="896">
                  <c:v>41911</c:v>
                </c:pt>
                <c:pt idx="897">
                  <c:v>41912</c:v>
                </c:pt>
                <c:pt idx="898">
                  <c:v>41920</c:v>
                </c:pt>
                <c:pt idx="899">
                  <c:v>41921</c:v>
                </c:pt>
                <c:pt idx="900">
                  <c:v>41922</c:v>
                </c:pt>
                <c:pt idx="901">
                  <c:v>41923</c:v>
                </c:pt>
                <c:pt idx="902">
                  <c:v>41925</c:v>
                </c:pt>
                <c:pt idx="903">
                  <c:v>41926</c:v>
                </c:pt>
                <c:pt idx="904">
                  <c:v>41927</c:v>
                </c:pt>
                <c:pt idx="905">
                  <c:v>41928</c:v>
                </c:pt>
                <c:pt idx="906">
                  <c:v>41929</c:v>
                </c:pt>
                <c:pt idx="907">
                  <c:v>41932</c:v>
                </c:pt>
                <c:pt idx="908">
                  <c:v>41933</c:v>
                </c:pt>
                <c:pt idx="909">
                  <c:v>41934</c:v>
                </c:pt>
                <c:pt idx="910">
                  <c:v>41935</c:v>
                </c:pt>
                <c:pt idx="911">
                  <c:v>41936</c:v>
                </c:pt>
                <c:pt idx="912">
                  <c:v>41939</c:v>
                </c:pt>
                <c:pt idx="913">
                  <c:v>41940</c:v>
                </c:pt>
                <c:pt idx="914">
                  <c:v>41941</c:v>
                </c:pt>
                <c:pt idx="915">
                  <c:v>41942</c:v>
                </c:pt>
                <c:pt idx="916">
                  <c:v>41943</c:v>
                </c:pt>
                <c:pt idx="917">
                  <c:v>41946</c:v>
                </c:pt>
                <c:pt idx="918">
                  <c:v>41947</c:v>
                </c:pt>
                <c:pt idx="919">
                  <c:v>41948</c:v>
                </c:pt>
                <c:pt idx="920">
                  <c:v>41949</c:v>
                </c:pt>
                <c:pt idx="921">
                  <c:v>41950</c:v>
                </c:pt>
                <c:pt idx="922">
                  <c:v>41953</c:v>
                </c:pt>
                <c:pt idx="923">
                  <c:v>41954</c:v>
                </c:pt>
                <c:pt idx="924">
                  <c:v>41955</c:v>
                </c:pt>
                <c:pt idx="925">
                  <c:v>41956</c:v>
                </c:pt>
                <c:pt idx="926">
                  <c:v>41957</c:v>
                </c:pt>
                <c:pt idx="927">
                  <c:v>41960</c:v>
                </c:pt>
                <c:pt idx="928">
                  <c:v>41961</c:v>
                </c:pt>
                <c:pt idx="929">
                  <c:v>41962</c:v>
                </c:pt>
                <c:pt idx="930">
                  <c:v>41963</c:v>
                </c:pt>
                <c:pt idx="931">
                  <c:v>41964</c:v>
                </c:pt>
                <c:pt idx="932">
                  <c:v>41967</c:v>
                </c:pt>
                <c:pt idx="933">
                  <c:v>41968</c:v>
                </c:pt>
                <c:pt idx="934">
                  <c:v>41969</c:v>
                </c:pt>
                <c:pt idx="935">
                  <c:v>41970</c:v>
                </c:pt>
                <c:pt idx="936">
                  <c:v>41971</c:v>
                </c:pt>
                <c:pt idx="937">
                  <c:v>41974</c:v>
                </c:pt>
                <c:pt idx="938">
                  <c:v>41975</c:v>
                </c:pt>
                <c:pt idx="939">
                  <c:v>41976</c:v>
                </c:pt>
                <c:pt idx="940">
                  <c:v>41977</c:v>
                </c:pt>
                <c:pt idx="941">
                  <c:v>41978</c:v>
                </c:pt>
                <c:pt idx="942">
                  <c:v>41981</c:v>
                </c:pt>
                <c:pt idx="943">
                  <c:v>41982</c:v>
                </c:pt>
                <c:pt idx="944">
                  <c:v>41983</c:v>
                </c:pt>
                <c:pt idx="945">
                  <c:v>41984</c:v>
                </c:pt>
                <c:pt idx="946">
                  <c:v>41985</c:v>
                </c:pt>
                <c:pt idx="947">
                  <c:v>41988</c:v>
                </c:pt>
                <c:pt idx="948">
                  <c:v>41989</c:v>
                </c:pt>
                <c:pt idx="949">
                  <c:v>41990</c:v>
                </c:pt>
                <c:pt idx="950">
                  <c:v>41991</c:v>
                </c:pt>
                <c:pt idx="951">
                  <c:v>41992</c:v>
                </c:pt>
                <c:pt idx="952">
                  <c:v>41995</c:v>
                </c:pt>
                <c:pt idx="953">
                  <c:v>41996</c:v>
                </c:pt>
                <c:pt idx="954">
                  <c:v>41997</c:v>
                </c:pt>
                <c:pt idx="955">
                  <c:v>41998</c:v>
                </c:pt>
                <c:pt idx="956">
                  <c:v>41999</c:v>
                </c:pt>
                <c:pt idx="957">
                  <c:v>42002</c:v>
                </c:pt>
                <c:pt idx="958">
                  <c:v>42003</c:v>
                </c:pt>
                <c:pt idx="959">
                  <c:v>42004</c:v>
                </c:pt>
                <c:pt idx="960">
                  <c:v>42008</c:v>
                </c:pt>
                <c:pt idx="961">
                  <c:v>42009</c:v>
                </c:pt>
                <c:pt idx="962">
                  <c:v>42010</c:v>
                </c:pt>
                <c:pt idx="963">
                  <c:v>42011</c:v>
                </c:pt>
                <c:pt idx="964">
                  <c:v>42012</c:v>
                </c:pt>
                <c:pt idx="965">
                  <c:v>42013</c:v>
                </c:pt>
                <c:pt idx="966">
                  <c:v>42016</c:v>
                </c:pt>
                <c:pt idx="967">
                  <c:v>42017</c:v>
                </c:pt>
                <c:pt idx="968">
                  <c:v>42018</c:v>
                </c:pt>
                <c:pt idx="969">
                  <c:v>42019</c:v>
                </c:pt>
                <c:pt idx="970">
                  <c:v>42020</c:v>
                </c:pt>
                <c:pt idx="971">
                  <c:v>42023</c:v>
                </c:pt>
                <c:pt idx="972">
                  <c:v>42024</c:v>
                </c:pt>
                <c:pt idx="973">
                  <c:v>42025</c:v>
                </c:pt>
                <c:pt idx="974">
                  <c:v>42026</c:v>
                </c:pt>
                <c:pt idx="975">
                  <c:v>42027</c:v>
                </c:pt>
                <c:pt idx="976">
                  <c:v>42030</c:v>
                </c:pt>
                <c:pt idx="977">
                  <c:v>42031</c:v>
                </c:pt>
                <c:pt idx="978">
                  <c:v>42032</c:v>
                </c:pt>
                <c:pt idx="979">
                  <c:v>42033</c:v>
                </c:pt>
                <c:pt idx="980">
                  <c:v>42034</c:v>
                </c:pt>
                <c:pt idx="981">
                  <c:v>42037</c:v>
                </c:pt>
                <c:pt idx="982">
                  <c:v>42038</c:v>
                </c:pt>
                <c:pt idx="983">
                  <c:v>42039</c:v>
                </c:pt>
                <c:pt idx="984">
                  <c:v>42040</c:v>
                </c:pt>
                <c:pt idx="985">
                  <c:v>42041</c:v>
                </c:pt>
                <c:pt idx="986">
                  <c:v>42044</c:v>
                </c:pt>
                <c:pt idx="987">
                  <c:v>42045</c:v>
                </c:pt>
                <c:pt idx="988">
                  <c:v>42046</c:v>
                </c:pt>
                <c:pt idx="989">
                  <c:v>42047</c:v>
                </c:pt>
                <c:pt idx="990">
                  <c:v>42048</c:v>
                </c:pt>
                <c:pt idx="991">
                  <c:v>42050</c:v>
                </c:pt>
                <c:pt idx="992">
                  <c:v>42051</c:v>
                </c:pt>
                <c:pt idx="993">
                  <c:v>42060</c:v>
                </c:pt>
                <c:pt idx="994">
                  <c:v>42061</c:v>
                </c:pt>
                <c:pt idx="995">
                  <c:v>42062</c:v>
                </c:pt>
                <c:pt idx="996">
                  <c:v>42063</c:v>
                </c:pt>
                <c:pt idx="997">
                  <c:v>42065</c:v>
                </c:pt>
                <c:pt idx="998">
                  <c:v>42066</c:v>
                </c:pt>
                <c:pt idx="999">
                  <c:v>42067</c:v>
                </c:pt>
                <c:pt idx="1000">
                  <c:v>42068</c:v>
                </c:pt>
                <c:pt idx="1001">
                  <c:v>42069</c:v>
                </c:pt>
                <c:pt idx="1002">
                  <c:v>42072</c:v>
                </c:pt>
                <c:pt idx="1003">
                  <c:v>42073</c:v>
                </c:pt>
                <c:pt idx="1004">
                  <c:v>42074</c:v>
                </c:pt>
                <c:pt idx="1005">
                  <c:v>42075</c:v>
                </c:pt>
                <c:pt idx="1006">
                  <c:v>42076</c:v>
                </c:pt>
                <c:pt idx="1007">
                  <c:v>42079</c:v>
                </c:pt>
                <c:pt idx="1008">
                  <c:v>42080</c:v>
                </c:pt>
                <c:pt idx="1009">
                  <c:v>42081</c:v>
                </c:pt>
                <c:pt idx="1010">
                  <c:v>42082</c:v>
                </c:pt>
                <c:pt idx="1011">
                  <c:v>42083</c:v>
                </c:pt>
                <c:pt idx="1012">
                  <c:v>42086</c:v>
                </c:pt>
                <c:pt idx="1013">
                  <c:v>42087</c:v>
                </c:pt>
                <c:pt idx="1014">
                  <c:v>42088</c:v>
                </c:pt>
                <c:pt idx="1015">
                  <c:v>42089</c:v>
                </c:pt>
                <c:pt idx="1016">
                  <c:v>42090</c:v>
                </c:pt>
                <c:pt idx="1017">
                  <c:v>42093</c:v>
                </c:pt>
                <c:pt idx="1018">
                  <c:v>42094</c:v>
                </c:pt>
                <c:pt idx="1019">
                  <c:v>42095</c:v>
                </c:pt>
                <c:pt idx="1020">
                  <c:v>42096</c:v>
                </c:pt>
                <c:pt idx="1021">
                  <c:v>42097</c:v>
                </c:pt>
                <c:pt idx="1022">
                  <c:v>42101</c:v>
                </c:pt>
                <c:pt idx="1023">
                  <c:v>42102</c:v>
                </c:pt>
                <c:pt idx="1024">
                  <c:v>42103</c:v>
                </c:pt>
                <c:pt idx="1025">
                  <c:v>42104</c:v>
                </c:pt>
                <c:pt idx="1026">
                  <c:v>42107</c:v>
                </c:pt>
                <c:pt idx="1027">
                  <c:v>42108</c:v>
                </c:pt>
                <c:pt idx="1028">
                  <c:v>42109</c:v>
                </c:pt>
                <c:pt idx="1029">
                  <c:v>42110</c:v>
                </c:pt>
                <c:pt idx="1030">
                  <c:v>42111</c:v>
                </c:pt>
                <c:pt idx="1031">
                  <c:v>42114</c:v>
                </c:pt>
                <c:pt idx="1032">
                  <c:v>42115</c:v>
                </c:pt>
                <c:pt idx="1033">
                  <c:v>42116</c:v>
                </c:pt>
                <c:pt idx="1034">
                  <c:v>42117</c:v>
                </c:pt>
                <c:pt idx="1035">
                  <c:v>42118</c:v>
                </c:pt>
                <c:pt idx="1036">
                  <c:v>42121</c:v>
                </c:pt>
                <c:pt idx="1037">
                  <c:v>42122</c:v>
                </c:pt>
                <c:pt idx="1038">
                  <c:v>42123</c:v>
                </c:pt>
                <c:pt idx="1039">
                  <c:v>42124</c:v>
                </c:pt>
                <c:pt idx="1040">
                  <c:v>42128</c:v>
                </c:pt>
                <c:pt idx="1041">
                  <c:v>42129</c:v>
                </c:pt>
                <c:pt idx="1042">
                  <c:v>42130</c:v>
                </c:pt>
                <c:pt idx="1043">
                  <c:v>42131</c:v>
                </c:pt>
                <c:pt idx="1044">
                  <c:v>42132</c:v>
                </c:pt>
                <c:pt idx="1045">
                  <c:v>42135</c:v>
                </c:pt>
                <c:pt idx="1046">
                  <c:v>42136</c:v>
                </c:pt>
                <c:pt idx="1047">
                  <c:v>42137</c:v>
                </c:pt>
                <c:pt idx="1048">
                  <c:v>42138</c:v>
                </c:pt>
                <c:pt idx="1049">
                  <c:v>42139</c:v>
                </c:pt>
                <c:pt idx="1050">
                  <c:v>42142</c:v>
                </c:pt>
                <c:pt idx="1051">
                  <c:v>42143</c:v>
                </c:pt>
                <c:pt idx="1052">
                  <c:v>42144</c:v>
                </c:pt>
                <c:pt idx="1053">
                  <c:v>42145</c:v>
                </c:pt>
                <c:pt idx="1054">
                  <c:v>42146</c:v>
                </c:pt>
                <c:pt idx="1055">
                  <c:v>42149</c:v>
                </c:pt>
                <c:pt idx="1056">
                  <c:v>42150</c:v>
                </c:pt>
                <c:pt idx="1057">
                  <c:v>42151</c:v>
                </c:pt>
                <c:pt idx="1058">
                  <c:v>42152</c:v>
                </c:pt>
                <c:pt idx="1059">
                  <c:v>42153</c:v>
                </c:pt>
                <c:pt idx="1060">
                  <c:v>42156</c:v>
                </c:pt>
                <c:pt idx="1061">
                  <c:v>42157</c:v>
                </c:pt>
                <c:pt idx="1062">
                  <c:v>42158</c:v>
                </c:pt>
                <c:pt idx="1063">
                  <c:v>42159</c:v>
                </c:pt>
                <c:pt idx="1064">
                  <c:v>42160</c:v>
                </c:pt>
                <c:pt idx="1065">
                  <c:v>42163</c:v>
                </c:pt>
                <c:pt idx="1066">
                  <c:v>42164</c:v>
                </c:pt>
                <c:pt idx="1067">
                  <c:v>42165</c:v>
                </c:pt>
                <c:pt idx="1068">
                  <c:v>42166</c:v>
                </c:pt>
                <c:pt idx="1069">
                  <c:v>42167</c:v>
                </c:pt>
                <c:pt idx="1070">
                  <c:v>42170</c:v>
                </c:pt>
                <c:pt idx="1071">
                  <c:v>42171</c:v>
                </c:pt>
                <c:pt idx="1072">
                  <c:v>42172</c:v>
                </c:pt>
                <c:pt idx="1073">
                  <c:v>42173</c:v>
                </c:pt>
                <c:pt idx="1074">
                  <c:v>42174</c:v>
                </c:pt>
                <c:pt idx="1075">
                  <c:v>42178</c:v>
                </c:pt>
                <c:pt idx="1076">
                  <c:v>42179</c:v>
                </c:pt>
                <c:pt idx="1077">
                  <c:v>42180</c:v>
                </c:pt>
                <c:pt idx="1078">
                  <c:v>42181</c:v>
                </c:pt>
                <c:pt idx="1079">
                  <c:v>42184</c:v>
                </c:pt>
                <c:pt idx="1080">
                  <c:v>42185</c:v>
                </c:pt>
                <c:pt idx="1081">
                  <c:v>42186</c:v>
                </c:pt>
                <c:pt idx="1082">
                  <c:v>42187</c:v>
                </c:pt>
                <c:pt idx="1083">
                  <c:v>42188</c:v>
                </c:pt>
                <c:pt idx="1084">
                  <c:v>42191</c:v>
                </c:pt>
                <c:pt idx="1085">
                  <c:v>42192</c:v>
                </c:pt>
                <c:pt idx="1086">
                  <c:v>42193</c:v>
                </c:pt>
                <c:pt idx="1087">
                  <c:v>42194</c:v>
                </c:pt>
                <c:pt idx="1088">
                  <c:v>42195</c:v>
                </c:pt>
                <c:pt idx="1089">
                  <c:v>42198</c:v>
                </c:pt>
                <c:pt idx="1090">
                  <c:v>42199</c:v>
                </c:pt>
                <c:pt idx="1091">
                  <c:v>42200</c:v>
                </c:pt>
                <c:pt idx="1092">
                  <c:v>42201</c:v>
                </c:pt>
                <c:pt idx="1093">
                  <c:v>42202</c:v>
                </c:pt>
                <c:pt idx="1094">
                  <c:v>42205</c:v>
                </c:pt>
                <c:pt idx="1095">
                  <c:v>42206</c:v>
                </c:pt>
                <c:pt idx="1096">
                  <c:v>42207</c:v>
                </c:pt>
                <c:pt idx="1097">
                  <c:v>42208</c:v>
                </c:pt>
                <c:pt idx="1098">
                  <c:v>42209</c:v>
                </c:pt>
                <c:pt idx="1099">
                  <c:v>42212</c:v>
                </c:pt>
                <c:pt idx="1100">
                  <c:v>42213</c:v>
                </c:pt>
                <c:pt idx="1101">
                  <c:v>42214</c:v>
                </c:pt>
                <c:pt idx="1102">
                  <c:v>42215</c:v>
                </c:pt>
                <c:pt idx="1103">
                  <c:v>42216</c:v>
                </c:pt>
                <c:pt idx="1104">
                  <c:v>42219</c:v>
                </c:pt>
                <c:pt idx="1105">
                  <c:v>42220</c:v>
                </c:pt>
                <c:pt idx="1106">
                  <c:v>42221</c:v>
                </c:pt>
                <c:pt idx="1107">
                  <c:v>42222</c:v>
                </c:pt>
                <c:pt idx="1108">
                  <c:v>42223</c:v>
                </c:pt>
                <c:pt idx="1109">
                  <c:v>42226</c:v>
                </c:pt>
                <c:pt idx="1110">
                  <c:v>42227</c:v>
                </c:pt>
                <c:pt idx="1111">
                  <c:v>42228</c:v>
                </c:pt>
                <c:pt idx="1112">
                  <c:v>42229</c:v>
                </c:pt>
                <c:pt idx="1113">
                  <c:v>42230</c:v>
                </c:pt>
                <c:pt idx="1114">
                  <c:v>42233</c:v>
                </c:pt>
                <c:pt idx="1115">
                  <c:v>42234</c:v>
                </c:pt>
                <c:pt idx="1116">
                  <c:v>42235</c:v>
                </c:pt>
                <c:pt idx="1117">
                  <c:v>42236</c:v>
                </c:pt>
                <c:pt idx="1118">
                  <c:v>42237</c:v>
                </c:pt>
                <c:pt idx="1119">
                  <c:v>42240</c:v>
                </c:pt>
                <c:pt idx="1120">
                  <c:v>42241</c:v>
                </c:pt>
                <c:pt idx="1121">
                  <c:v>42242</c:v>
                </c:pt>
                <c:pt idx="1122">
                  <c:v>42243</c:v>
                </c:pt>
                <c:pt idx="1123">
                  <c:v>42244</c:v>
                </c:pt>
                <c:pt idx="1124">
                  <c:v>42247</c:v>
                </c:pt>
                <c:pt idx="1125">
                  <c:v>42248</c:v>
                </c:pt>
                <c:pt idx="1126">
                  <c:v>42249</c:v>
                </c:pt>
                <c:pt idx="1127">
                  <c:v>42253</c:v>
                </c:pt>
                <c:pt idx="1128">
                  <c:v>42254</c:v>
                </c:pt>
                <c:pt idx="1129">
                  <c:v>42255</c:v>
                </c:pt>
                <c:pt idx="1130">
                  <c:v>42256</c:v>
                </c:pt>
                <c:pt idx="1131">
                  <c:v>42257</c:v>
                </c:pt>
                <c:pt idx="1132">
                  <c:v>42258</c:v>
                </c:pt>
                <c:pt idx="1133">
                  <c:v>42261</c:v>
                </c:pt>
                <c:pt idx="1134">
                  <c:v>42262</c:v>
                </c:pt>
                <c:pt idx="1135">
                  <c:v>42263</c:v>
                </c:pt>
                <c:pt idx="1136">
                  <c:v>42264</c:v>
                </c:pt>
                <c:pt idx="1137">
                  <c:v>42265</c:v>
                </c:pt>
                <c:pt idx="1138">
                  <c:v>42268</c:v>
                </c:pt>
                <c:pt idx="1139">
                  <c:v>42269</c:v>
                </c:pt>
                <c:pt idx="1140">
                  <c:v>42270</c:v>
                </c:pt>
                <c:pt idx="1141">
                  <c:v>42271</c:v>
                </c:pt>
                <c:pt idx="1142">
                  <c:v>42272</c:v>
                </c:pt>
                <c:pt idx="1143">
                  <c:v>42275</c:v>
                </c:pt>
                <c:pt idx="1144">
                  <c:v>42276</c:v>
                </c:pt>
                <c:pt idx="1145">
                  <c:v>42277</c:v>
                </c:pt>
                <c:pt idx="1146">
                  <c:v>42285</c:v>
                </c:pt>
                <c:pt idx="1147">
                  <c:v>42286</c:v>
                </c:pt>
                <c:pt idx="1148">
                  <c:v>42287</c:v>
                </c:pt>
                <c:pt idx="1149">
                  <c:v>42289</c:v>
                </c:pt>
                <c:pt idx="1150">
                  <c:v>42290</c:v>
                </c:pt>
                <c:pt idx="1151">
                  <c:v>42291</c:v>
                </c:pt>
                <c:pt idx="1152">
                  <c:v>42292</c:v>
                </c:pt>
                <c:pt idx="1153">
                  <c:v>42293</c:v>
                </c:pt>
                <c:pt idx="1154">
                  <c:v>42296</c:v>
                </c:pt>
                <c:pt idx="1155">
                  <c:v>42297</c:v>
                </c:pt>
                <c:pt idx="1156">
                  <c:v>42298</c:v>
                </c:pt>
                <c:pt idx="1157">
                  <c:v>42299</c:v>
                </c:pt>
                <c:pt idx="1158">
                  <c:v>42300</c:v>
                </c:pt>
                <c:pt idx="1159">
                  <c:v>42303</c:v>
                </c:pt>
                <c:pt idx="1160">
                  <c:v>42304</c:v>
                </c:pt>
                <c:pt idx="1161">
                  <c:v>42305</c:v>
                </c:pt>
                <c:pt idx="1162">
                  <c:v>42306</c:v>
                </c:pt>
                <c:pt idx="1163">
                  <c:v>42307</c:v>
                </c:pt>
                <c:pt idx="1164">
                  <c:v>42310</c:v>
                </c:pt>
                <c:pt idx="1165">
                  <c:v>42311</c:v>
                </c:pt>
                <c:pt idx="1166">
                  <c:v>42312</c:v>
                </c:pt>
                <c:pt idx="1167">
                  <c:v>42313</c:v>
                </c:pt>
                <c:pt idx="1168">
                  <c:v>42314</c:v>
                </c:pt>
                <c:pt idx="1169">
                  <c:v>42317</c:v>
                </c:pt>
                <c:pt idx="1170">
                  <c:v>42318</c:v>
                </c:pt>
                <c:pt idx="1171">
                  <c:v>42319</c:v>
                </c:pt>
                <c:pt idx="1172">
                  <c:v>42320</c:v>
                </c:pt>
                <c:pt idx="1173">
                  <c:v>42321</c:v>
                </c:pt>
                <c:pt idx="1174">
                  <c:v>42324</c:v>
                </c:pt>
                <c:pt idx="1175">
                  <c:v>42325</c:v>
                </c:pt>
                <c:pt idx="1176">
                  <c:v>42326</c:v>
                </c:pt>
                <c:pt idx="1177">
                  <c:v>42327</c:v>
                </c:pt>
                <c:pt idx="1178">
                  <c:v>42328</c:v>
                </c:pt>
                <c:pt idx="1179">
                  <c:v>42331</c:v>
                </c:pt>
                <c:pt idx="1180">
                  <c:v>42332</c:v>
                </c:pt>
                <c:pt idx="1181">
                  <c:v>42333</c:v>
                </c:pt>
                <c:pt idx="1182">
                  <c:v>42334</c:v>
                </c:pt>
                <c:pt idx="1183">
                  <c:v>42335</c:v>
                </c:pt>
                <c:pt idx="1184">
                  <c:v>42338</c:v>
                </c:pt>
                <c:pt idx="1185">
                  <c:v>42339</c:v>
                </c:pt>
                <c:pt idx="1186">
                  <c:v>42340</c:v>
                </c:pt>
                <c:pt idx="1187">
                  <c:v>42341</c:v>
                </c:pt>
                <c:pt idx="1188">
                  <c:v>42342</c:v>
                </c:pt>
                <c:pt idx="1189">
                  <c:v>42345</c:v>
                </c:pt>
                <c:pt idx="1190">
                  <c:v>42346</c:v>
                </c:pt>
                <c:pt idx="1191">
                  <c:v>42347</c:v>
                </c:pt>
                <c:pt idx="1192">
                  <c:v>42348</c:v>
                </c:pt>
                <c:pt idx="1193">
                  <c:v>42349</c:v>
                </c:pt>
                <c:pt idx="1194">
                  <c:v>42352</c:v>
                </c:pt>
                <c:pt idx="1195">
                  <c:v>42353</c:v>
                </c:pt>
                <c:pt idx="1196">
                  <c:v>42354</c:v>
                </c:pt>
                <c:pt idx="1197">
                  <c:v>42355</c:v>
                </c:pt>
                <c:pt idx="1198">
                  <c:v>42356</c:v>
                </c:pt>
                <c:pt idx="1199">
                  <c:v>42359</c:v>
                </c:pt>
                <c:pt idx="1200">
                  <c:v>42360</c:v>
                </c:pt>
                <c:pt idx="1201">
                  <c:v>42361</c:v>
                </c:pt>
                <c:pt idx="1202">
                  <c:v>42362</c:v>
                </c:pt>
                <c:pt idx="1203">
                  <c:v>42363</c:v>
                </c:pt>
                <c:pt idx="1204">
                  <c:v>42366</c:v>
                </c:pt>
                <c:pt idx="1205">
                  <c:v>42367</c:v>
                </c:pt>
                <c:pt idx="1206">
                  <c:v>42368</c:v>
                </c:pt>
                <c:pt idx="1207">
                  <c:v>42369</c:v>
                </c:pt>
                <c:pt idx="1208">
                  <c:v>42373</c:v>
                </c:pt>
                <c:pt idx="1209">
                  <c:v>42374</c:v>
                </c:pt>
                <c:pt idx="1210">
                  <c:v>42375</c:v>
                </c:pt>
                <c:pt idx="1211">
                  <c:v>42376</c:v>
                </c:pt>
                <c:pt idx="1212">
                  <c:v>42377</c:v>
                </c:pt>
                <c:pt idx="1213">
                  <c:v>42380</c:v>
                </c:pt>
                <c:pt idx="1214">
                  <c:v>42381</c:v>
                </c:pt>
                <c:pt idx="1215">
                  <c:v>42382</c:v>
                </c:pt>
                <c:pt idx="1216">
                  <c:v>42383</c:v>
                </c:pt>
                <c:pt idx="1217">
                  <c:v>42384</c:v>
                </c:pt>
                <c:pt idx="1218">
                  <c:v>42387</c:v>
                </c:pt>
                <c:pt idx="1219">
                  <c:v>42388</c:v>
                </c:pt>
                <c:pt idx="1220">
                  <c:v>42389</c:v>
                </c:pt>
                <c:pt idx="1221">
                  <c:v>42390</c:v>
                </c:pt>
                <c:pt idx="1222">
                  <c:v>42391</c:v>
                </c:pt>
                <c:pt idx="1223">
                  <c:v>42394</c:v>
                </c:pt>
                <c:pt idx="1224">
                  <c:v>42395</c:v>
                </c:pt>
                <c:pt idx="1225">
                  <c:v>42396</c:v>
                </c:pt>
                <c:pt idx="1226">
                  <c:v>42397</c:v>
                </c:pt>
                <c:pt idx="1227">
                  <c:v>42398</c:v>
                </c:pt>
                <c:pt idx="1228">
                  <c:v>42401</c:v>
                </c:pt>
                <c:pt idx="1229">
                  <c:v>42402</c:v>
                </c:pt>
                <c:pt idx="1230">
                  <c:v>42403</c:v>
                </c:pt>
                <c:pt idx="1231">
                  <c:v>42404</c:v>
                </c:pt>
                <c:pt idx="1232">
                  <c:v>42405</c:v>
                </c:pt>
                <c:pt idx="1233">
                  <c:v>42414</c:v>
                </c:pt>
                <c:pt idx="1234">
                  <c:v>42415</c:v>
                </c:pt>
                <c:pt idx="1235">
                  <c:v>42416</c:v>
                </c:pt>
                <c:pt idx="1236">
                  <c:v>42417</c:v>
                </c:pt>
                <c:pt idx="1237">
                  <c:v>42418</c:v>
                </c:pt>
                <c:pt idx="1238">
                  <c:v>42419</c:v>
                </c:pt>
                <c:pt idx="1239">
                  <c:v>42422</c:v>
                </c:pt>
                <c:pt idx="1240">
                  <c:v>42423</c:v>
                </c:pt>
                <c:pt idx="1241">
                  <c:v>42424</c:v>
                </c:pt>
                <c:pt idx="1242">
                  <c:v>42425</c:v>
                </c:pt>
                <c:pt idx="1243">
                  <c:v>42426</c:v>
                </c:pt>
                <c:pt idx="1244">
                  <c:v>42429</c:v>
                </c:pt>
                <c:pt idx="1245">
                  <c:v>42430</c:v>
                </c:pt>
                <c:pt idx="1246">
                  <c:v>42431</c:v>
                </c:pt>
                <c:pt idx="1247">
                  <c:v>42432</c:v>
                </c:pt>
                <c:pt idx="1248">
                  <c:v>42433</c:v>
                </c:pt>
                <c:pt idx="1249">
                  <c:v>42436</c:v>
                </c:pt>
                <c:pt idx="1250">
                  <c:v>42437</c:v>
                </c:pt>
                <c:pt idx="1251">
                  <c:v>42438</c:v>
                </c:pt>
                <c:pt idx="1252">
                  <c:v>42439</c:v>
                </c:pt>
                <c:pt idx="1253">
                  <c:v>42440</c:v>
                </c:pt>
                <c:pt idx="1254">
                  <c:v>42443</c:v>
                </c:pt>
                <c:pt idx="1255">
                  <c:v>42444</c:v>
                </c:pt>
                <c:pt idx="1256">
                  <c:v>42445</c:v>
                </c:pt>
                <c:pt idx="1257">
                  <c:v>42446</c:v>
                </c:pt>
                <c:pt idx="1258">
                  <c:v>42447</c:v>
                </c:pt>
                <c:pt idx="1259">
                  <c:v>42450</c:v>
                </c:pt>
                <c:pt idx="1260">
                  <c:v>42451</c:v>
                </c:pt>
                <c:pt idx="1261">
                  <c:v>42452</c:v>
                </c:pt>
                <c:pt idx="1262">
                  <c:v>42453</c:v>
                </c:pt>
                <c:pt idx="1263">
                  <c:v>42454</c:v>
                </c:pt>
                <c:pt idx="1264">
                  <c:v>42457</c:v>
                </c:pt>
                <c:pt idx="1265">
                  <c:v>42458</c:v>
                </c:pt>
                <c:pt idx="1266">
                  <c:v>42459</c:v>
                </c:pt>
                <c:pt idx="1267">
                  <c:v>42460</c:v>
                </c:pt>
                <c:pt idx="1268">
                  <c:v>42461</c:v>
                </c:pt>
                <c:pt idx="1269">
                  <c:v>42465</c:v>
                </c:pt>
                <c:pt idx="1270">
                  <c:v>42466</c:v>
                </c:pt>
                <c:pt idx="1271">
                  <c:v>42467</c:v>
                </c:pt>
                <c:pt idx="1272">
                  <c:v>42468</c:v>
                </c:pt>
                <c:pt idx="1273">
                  <c:v>42471</c:v>
                </c:pt>
                <c:pt idx="1274">
                  <c:v>42472</c:v>
                </c:pt>
                <c:pt idx="1275">
                  <c:v>42473</c:v>
                </c:pt>
                <c:pt idx="1276">
                  <c:v>42474</c:v>
                </c:pt>
                <c:pt idx="1277">
                  <c:v>42475</c:v>
                </c:pt>
                <c:pt idx="1278">
                  <c:v>42478</c:v>
                </c:pt>
                <c:pt idx="1279">
                  <c:v>42479</c:v>
                </c:pt>
                <c:pt idx="1280">
                  <c:v>42480</c:v>
                </c:pt>
                <c:pt idx="1281">
                  <c:v>42481</c:v>
                </c:pt>
                <c:pt idx="1282">
                  <c:v>42482</c:v>
                </c:pt>
                <c:pt idx="1283">
                  <c:v>42485</c:v>
                </c:pt>
                <c:pt idx="1284">
                  <c:v>42486</c:v>
                </c:pt>
                <c:pt idx="1285">
                  <c:v>42487</c:v>
                </c:pt>
                <c:pt idx="1286">
                  <c:v>42488</c:v>
                </c:pt>
                <c:pt idx="1287">
                  <c:v>42489</c:v>
                </c:pt>
                <c:pt idx="1288">
                  <c:v>42493</c:v>
                </c:pt>
                <c:pt idx="1289">
                  <c:v>42494</c:v>
                </c:pt>
                <c:pt idx="1290">
                  <c:v>42495</c:v>
                </c:pt>
                <c:pt idx="1291">
                  <c:v>42496</c:v>
                </c:pt>
                <c:pt idx="1292">
                  <c:v>42499</c:v>
                </c:pt>
                <c:pt idx="1293">
                  <c:v>42500</c:v>
                </c:pt>
                <c:pt idx="1294">
                  <c:v>42501</c:v>
                </c:pt>
                <c:pt idx="1295">
                  <c:v>42502</c:v>
                </c:pt>
                <c:pt idx="1296">
                  <c:v>42503</c:v>
                </c:pt>
                <c:pt idx="1297">
                  <c:v>42506</c:v>
                </c:pt>
                <c:pt idx="1298">
                  <c:v>42507</c:v>
                </c:pt>
                <c:pt idx="1299">
                  <c:v>42508</c:v>
                </c:pt>
                <c:pt idx="1300">
                  <c:v>42509</c:v>
                </c:pt>
                <c:pt idx="1301">
                  <c:v>42510</c:v>
                </c:pt>
                <c:pt idx="1302">
                  <c:v>42513</c:v>
                </c:pt>
                <c:pt idx="1303">
                  <c:v>42514</c:v>
                </c:pt>
                <c:pt idx="1304">
                  <c:v>42515</c:v>
                </c:pt>
                <c:pt idx="1305">
                  <c:v>42516</c:v>
                </c:pt>
                <c:pt idx="1306">
                  <c:v>42517</c:v>
                </c:pt>
                <c:pt idx="1307">
                  <c:v>42520</c:v>
                </c:pt>
                <c:pt idx="1308">
                  <c:v>42521</c:v>
                </c:pt>
                <c:pt idx="1309">
                  <c:v>42522</c:v>
                </c:pt>
                <c:pt idx="1310">
                  <c:v>42523</c:v>
                </c:pt>
                <c:pt idx="1311">
                  <c:v>42524</c:v>
                </c:pt>
                <c:pt idx="1312">
                  <c:v>42527</c:v>
                </c:pt>
                <c:pt idx="1313">
                  <c:v>42528</c:v>
                </c:pt>
                <c:pt idx="1314">
                  <c:v>42529</c:v>
                </c:pt>
                <c:pt idx="1315">
                  <c:v>42533</c:v>
                </c:pt>
                <c:pt idx="1316">
                  <c:v>42534</c:v>
                </c:pt>
                <c:pt idx="1317">
                  <c:v>42535</c:v>
                </c:pt>
                <c:pt idx="1318">
                  <c:v>42536</c:v>
                </c:pt>
                <c:pt idx="1319">
                  <c:v>42537</c:v>
                </c:pt>
                <c:pt idx="1320">
                  <c:v>42538</c:v>
                </c:pt>
                <c:pt idx="1321">
                  <c:v>42541</c:v>
                </c:pt>
                <c:pt idx="1322">
                  <c:v>42542</c:v>
                </c:pt>
                <c:pt idx="1323">
                  <c:v>42543</c:v>
                </c:pt>
                <c:pt idx="1324">
                  <c:v>42544</c:v>
                </c:pt>
                <c:pt idx="1325">
                  <c:v>42545</c:v>
                </c:pt>
                <c:pt idx="1326">
                  <c:v>42548</c:v>
                </c:pt>
                <c:pt idx="1327">
                  <c:v>42549</c:v>
                </c:pt>
                <c:pt idx="1328">
                  <c:v>42550</c:v>
                </c:pt>
                <c:pt idx="1329">
                  <c:v>42551</c:v>
                </c:pt>
                <c:pt idx="1330">
                  <c:v>42552</c:v>
                </c:pt>
                <c:pt idx="1331">
                  <c:v>42555</c:v>
                </c:pt>
                <c:pt idx="1332">
                  <c:v>42556</c:v>
                </c:pt>
                <c:pt idx="1333">
                  <c:v>42557</c:v>
                </c:pt>
                <c:pt idx="1334">
                  <c:v>42558</c:v>
                </c:pt>
                <c:pt idx="1335">
                  <c:v>42559</c:v>
                </c:pt>
                <c:pt idx="1336">
                  <c:v>42562</c:v>
                </c:pt>
                <c:pt idx="1337">
                  <c:v>42563</c:v>
                </c:pt>
                <c:pt idx="1338">
                  <c:v>42564</c:v>
                </c:pt>
                <c:pt idx="1339">
                  <c:v>42565</c:v>
                </c:pt>
                <c:pt idx="1340">
                  <c:v>42566</c:v>
                </c:pt>
                <c:pt idx="1341">
                  <c:v>42569</c:v>
                </c:pt>
                <c:pt idx="1342">
                  <c:v>42570</c:v>
                </c:pt>
                <c:pt idx="1343">
                  <c:v>42571</c:v>
                </c:pt>
                <c:pt idx="1344">
                  <c:v>42572</c:v>
                </c:pt>
                <c:pt idx="1345">
                  <c:v>42573</c:v>
                </c:pt>
                <c:pt idx="1346">
                  <c:v>42576</c:v>
                </c:pt>
                <c:pt idx="1347">
                  <c:v>42577</c:v>
                </c:pt>
                <c:pt idx="1348">
                  <c:v>42578</c:v>
                </c:pt>
                <c:pt idx="1349">
                  <c:v>42579</c:v>
                </c:pt>
                <c:pt idx="1350">
                  <c:v>42580</c:v>
                </c:pt>
                <c:pt idx="1351">
                  <c:v>42583</c:v>
                </c:pt>
                <c:pt idx="1352">
                  <c:v>42584</c:v>
                </c:pt>
                <c:pt idx="1353">
                  <c:v>42585</c:v>
                </c:pt>
                <c:pt idx="1354">
                  <c:v>42586</c:v>
                </c:pt>
                <c:pt idx="1355">
                  <c:v>42587</c:v>
                </c:pt>
                <c:pt idx="1356">
                  <c:v>42590</c:v>
                </c:pt>
                <c:pt idx="1357">
                  <c:v>42591</c:v>
                </c:pt>
                <c:pt idx="1358">
                  <c:v>42592</c:v>
                </c:pt>
                <c:pt idx="1359">
                  <c:v>42593</c:v>
                </c:pt>
                <c:pt idx="1360">
                  <c:v>42594</c:v>
                </c:pt>
                <c:pt idx="1361">
                  <c:v>42597</c:v>
                </c:pt>
                <c:pt idx="1362">
                  <c:v>42598</c:v>
                </c:pt>
                <c:pt idx="1363">
                  <c:v>42599</c:v>
                </c:pt>
                <c:pt idx="1364">
                  <c:v>42600</c:v>
                </c:pt>
                <c:pt idx="1365">
                  <c:v>42601</c:v>
                </c:pt>
                <c:pt idx="1366">
                  <c:v>42604</c:v>
                </c:pt>
                <c:pt idx="1367">
                  <c:v>42605</c:v>
                </c:pt>
                <c:pt idx="1368">
                  <c:v>42606</c:v>
                </c:pt>
                <c:pt idx="1369">
                  <c:v>42607</c:v>
                </c:pt>
                <c:pt idx="1370">
                  <c:v>42608</c:v>
                </c:pt>
                <c:pt idx="1371">
                  <c:v>42611</c:v>
                </c:pt>
                <c:pt idx="1372">
                  <c:v>42612</c:v>
                </c:pt>
                <c:pt idx="1373">
                  <c:v>42613</c:v>
                </c:pt>
                <c:pt idx="1374">
                  <c:v>42614</c:v>
                </c:pt>
                <c:pt idx="1375">
                  <c:v>42615</c:v>
                </c:pt>
                <c:pt idx="1376">
                  <c:v>42618</c:v>
                </c:pt>
                <c:pt idx="1377">
                  <c:v>42619</c:v>
                </c:pt>
                <c:pt idx="1378">
                  <c:v>42620</c:v>
                </c:pt>
                <c:pt idx="1379">
                  <c:v>42621</c:v>
                </c:pt>
                <c:pt idx="1380">
                  <c:v>42622</c:v>
                </c:pt>
                <c:pt idx="1381">
                  <c:v>42625</c:v>
                </c:pt>
                <c:pt idx="1382">
                  <c:v>42626</c:v>
                </c:pt>
                <c:pt idx="1383">
                  <c:v>42627</c:v>
                </c:pt>
                <c:pt idx="1384">
                  <c:v>42631</c:v>
                </c:pt>
                <c:pt idx="1385">
                  <c:v>42632</c:v>
                </c:pt>
                <c:pt idx="1386">
                  <c:v>42633</c:v>
                </c:pt>
                <c:pt idx="1387">
                  <c:v>42634</c:v>
                </c:pt>
                <c:pt idx="1388">
                  <c:v>42635</c:v>
                </c:pt>
                <c:pt idx="1389">
                  <c:v>42636</c:v>
                </c:pt>
                <c:pt idx="1390">
                  <c:v>42639</c:v>
                </c:pt>
                <c:pt idx="1391">
                  <c:v>42640</c:v>
                </c:pt>
                <c:pt idx="1392">
                  <c:v>42641</c:v>
                </c:pt>
                <c:pt idx="1393">
                  <c:v>42642</c:v>
                </c:pt>
                <c:pt idx="1394">
                  <c:v>42643</c:v>
                </c:pt>
                <c:pt idx="1395">
                  <c:v>42651</c:v>
                </c:pt>
                <c:pt idx="1396">
                  <c:v>42652</c:v>
                </c:pt>
                <c:pt idx="1397">
                  <c:v>42653</c:v>
                </c:pt>
                <c:pt idx="1398">
                  <c:v>42654</c:v>
                </c:pt>
                <c:pt idx="1399">
                  <c:v>42655</c:v>
                </c:pt>
                <c:pt idx="1400">
                  <c:v>42656</c:v>
                </c:pt>
                <c:pt idx="1401">
                  <c:v>42657</c:v>
                </c:pt>
                <c:pt idx="1402">
                  <c:v>42660</c:v>
                </c:pt>
                <c:pt idx="1403">
                  <c:v>42661</c:v>
                </c:pt>
                <c:pt idx="1404">
                  <c:v>42662</c:v>
                </c:pt>
                <c:pt idx="1405">
                  <c:v>42663</c:v>
                </c:pt>
                <c:pt idx="1406">
                  <c:v>42664</c:v>
                </c:pt>
                <c:pt idx="1407">
                  <c:v>42667</c:v>
                </c:pt>
                <c:pt idx="1408">
                  <c:v>42668</c:v>
                </c:pt>
                <c:pt idx="1409">
                  <c:v>42669</c:v>
                </c:pt>
                <c:pt idx="1410">
                  <c:v>42670</c:v>
                </c:pt>
                <c:pt idx="1411">
                  <c:v>42671</c:v>
                </c:pt>
                <c:pt idx="1412">
                  <c:v>42674</c:v>
                </c:pt>
                <c:pt idx="1413">
                  <c:v>42675</c:v>
                </c:pt>
                <c:pt idx="1414">
                  <c:v>42676</c:v>
                </c:pt>
                <c:pt idx="1415">
                  <c:v>42677</c:v>
                </c:pt>
                <c:pt idx="1416">
                  <c:v>42678</c:v>
                </c:pt>
                <c:pt idx="1417">
                  <c:v>42681</c:v>
                </c:pt>
                <c:pt idx="1418">
                  <c:v>42682</c:v>
                </c:pt>
                <c:pt idx="1419">
                  <c:v>42683</c:v>
                </c:pt>
                <c:pt idx="1420">
                  <c:v>42684</c:v>
                </c:pt>
                <c:pt idx="1421">
                  <c:v>42685</c:v>
                </c:pt>
                <c:pt idx="1422">
                  <c:v>42688</c:v>
                </c:pt>
                <c:pt idx="1423">
                  <c:v>42689</c:v>
                </c:pt>
                <c:pt idx="1424">
                  <c:v>42690</c:v>
                </c:pt>
                <c:pt idx="1425">
                  <c:v>42691</c:v>
                </c:pt>
                <c:pt idx="1426">
                  <c:v>42692</c:v>
                </c:pt>
                <c:pt idx="1427">
                  <c:v>42695</c:v>
                </c:pt>
                <c:pt idx="1428">
                  <c:v>42696</c:v>
                </c:pt>
                <c:pt idx="1429">
                  <c:v>42697</c:v>
                </c:pt>
                <c:pt idx="1430">
                  <c:v>42698</c:v>
                </c:pt>
                <c:pt idx="1431">
                  <c:v>42699</c:v>
                </c:pt>
                <c:pt idx="1432">
                  <c:v>42702</c:v>
                </c:pt>
                <c:pt idx="1433">
                  <c:v>42703</c:v>
                </c:pt>
                <c:pt idx="1434">
                  <c:v>42704</c:v>
                </c:pt>
                <c:pt idx="1435">
                  <c:v>42705</c:v>
                </c:pt>
                <c:pt idx="1436">
                  <c:v>42706</c:v>
                </c:pt>
                <c:pt idx="1437">
                  <c:v>42709</c:v>
                </c:pt>
                <c:pt idx="1438">
                  <c:v>42710</c:v>
                </c:pt>
                <c:pt idx="1439">
                  <c:v>42711</c:v>
                </c:pt>
                <c:pt idx="1440">
                  <c:v>42712</c:v>
                </c:pt>
                <c:pt idx="1441">
                  <c:v>42713</c:v>
                </c:pt>
                <c:pt idx="1442">
                  <c:v>42716</c:v>
                </c:pt>
                <c:pt idx="1443">
                  <c:v>42717</c:v>
                </c:pt>
                <c:pt idx="1444">
                  <c:v>42718</c:v>
                </c:pt>
                <c:pt idx="1445">
                  <c:v>42719</c:v>
                </c:pt>
                <c:pt idx="1446">
                  <c:v>42720</c:v>
                </c:pt>
                <c:pt idx="1447">
                  <c:v>42723</c:v>
                </c:pt>
                <c:pt idx="1448">
                  <c:v>42724</c:v>
                </c:pt>
                <c:pt idx="1449">
                  <c:v>42725</c:v>
                </c:pt>
                <c:pt idx="1450">
                  <c:v>42726</c:v>
                </c:pt>
                <c:pt idx="1451">
                  <c:v>42727</c:v>
                </c:pt>
                <c:pt idx="1452">
                  <c:v>42730</c:v>
                </c:pt>
                <c:pt idx="1453">
                  <c:v>42731</c:v>
                </c:pt>
                <c:pt idx="1454">
                  <c:v>42732</c:v>
                </c:pt>
                <c:pt idx="1455">
                  <c:v>42733</c:v>
                </c:pt>
                <c:pt idx="1456">
                  <c:v>42734</c:v>
                </c:pt>
                <c:pt idx="1457">
                  <c:v>42738</c:v>
                </c:pt>
                <c:pt idx="1458">
                  <c:v>42739</c:v>
                </c:pt>
                <c:pt idx="1459">
                  <c:v>42740</c:v>
                </c:pt>
                <c:pt idx="1460">
                  <c:v>42741</c:v>
                </c:pt>
                <c:pt idx="1461">
                  <c:v>42744</c:v>
                </c:pt>
                <c:pt idx="1462">
                  <c:v>42745</c:v>
                </c:pt>
                <c:pt idx="1463">
                  <c:v>42746</c:v>
                </c:pt>
                <c:pt idx="1464">
                  <c:v>42747</c:v>
                </c:pt>
                <c:pt idx="1465">
                  <c:v>42748</c:v>
                </c:pt>
                <c:pt idx="1466">
                  <c:v>42751</c:v>
                </c:pt>
                <c:pt idx="1467">
                  <c:v>42752</c:v>
                </c:pt>
                <c:pt idx="1468">
                  <c:v>42753</c:v>
                </c:pt>
                <c:pt idx="1469">
                  <c:v>42754</c:v>
                </c:pt>
                <c:pt idx="1470">
                  <c:v>42755</c:v>
                </c:pt>
                <c:pt idx="1471">
                  <c:v>42757</c:v>
                </c:pt>
                <c:pt idx="1472">
                  <c:v>42758</c:v>
                </c:pt>
                <c:pt idx="1473">
                  <c:v>42759</c:v>
                </c:pt>
                <c:pt idx="1474">
                  <c:v>42760</c:v>
                </c:pt>
                <c:pt idx="1475">
                  <c:v>42761</c:v>
                </c:pt>
                <c:pt idx="1476">
                  <c:v>42769</c:v>
                </c:pt>
                <c:pt idx="1477">
                  <c:v>42770</c:v>
                </c:pt>
                <c:pt idx="1478">
                  <c:v>42772</c:v>
                </c:pt>
                <c:pt idx="1479">
                  <c:v>42773</c:v>
                </c:pt>
                <c:pt idx="1480">
                  <c:v>42774</c:v>
                </c:pt>
                <c:pt idx="1481">
                  <c:v>42775</c:v>
                </c:pt>
                <c:pt idx="1482">
                  <c:v>42776</c:v>
                </c:pt>
                <c:pt idx="1483">
                  <c:v>42779</c:v>
                </c:pt>
                <c:pt idx="1484">
                  <c:v>42780</c:v>
                </c:pt>
                <c:pt idx="1485">
                  <c:v>42781</c:v>
                </c:pt>
                <c:pt idx="1486">
                  <c:v>42782</c:v>
                </c:pt>
                <c:pt idx="1487">
                  <c:v>42783</c:v>
                </c:pt>
                <c:pt idx="1488">
                  <c:v>42786</c:v>
                </c:pt>
                <c:pt idx="1489">
                  <c:v>42787</c:v>
                </c:pt>
                <c:pt idx="1490">
                  <c:v>42788</c:v>
                </c:pt>
                <c:pt idx="1491">
                  <c:v>42789</c:v>
                </c:pt>
                <c:pt idx="1492">
                  <c:v>42790</c:v>
                </c:pt>
                <c:pt idx="1493">
                  <c:v>42793</c:v>
                </c:pt>
                <c:pt idx="1494">
                  <c:v>42794</c:v>
                </c:pt>
                <c:pt idx="1495">
                  <c:v>42795</c:v>
                </c:pt>
                <c:pt idx="1496">
                  <c:v>42796</c:v>
                </c:pt>
                <c:pt idx="1497">
                  <c:v>42797</c:v>
                </c:pt>
                <c:pt idx="1498">
                  <c:v>42800</c:v>
                </c:pt>
                <c:pt idx="1499">
                  <c:v>42801</c:v>
                </c:pt>
                <c:pt idx="1500">
                  <c:v>42802</c:v>
                </c:pt>
                <c:pt idx="1501">
                  <c:v>42803</c:v>
                </c:pt>
                <c:pt idx="1502">
                  <c:v>42804</c:v>
                </c:pt>
                <c:pt idx="1503">
                  <c:v>42807</c:v>
                </c:pt>
                <c:pt idx="1504">
                  <c:v>42808</c:v>
                </c:pt>
                <c:pt idx="1505">
                  <c:v>42809</c:v>
                </c:pt>
                <c:pt idx="1506">
                  <c:v>42810</c:v>
                </c:pt>
                <c:pt idx="1507">
                  <c:v>42811</c:v>
                </c:pt>
                <c:pt idx="1508">
                  <c:v>42814</c:v>
                </c:pt>
                <c:pt idx="1509">
                  <c:v>42815</c:v>
                </c:pt>
                <c:pt idx="1510">
                  <c:v>42816</c:v>
                </c:pt>
                <c:pt idx="1511">
                  <c:v>42817</c:v>
                </c:pt>
                <c:pt idx="1512">
                  <c:v>42818</c:v>
                </c:pt>
                <c:pt idx="1513">
                  <c:v>42821</c:v>
                </c:pt>
                <c:pt idx="1514">
                  <c:v>42822</c:v>
                </c:pt>
                <c:pt idx="1515">
                  <c:v>42823</c:v>
                </c:pt>
                <c:pt idx="1516">
                  <c:v>42824</c:v>
                </c:pt>
                <c:pt idx="1517">
                  <c:v>42825</c:v>
                </c:pt>
                <c:pt idx="1518">
                  <c:v>42826</c:v>
                </c:pt>
                <c:pt idx="1519">
                  <c:v>42830</c:v>
                </c:pt>
                <c:pt idx="1520">
                  <c:v>42831</c:v>
                </c:pt>
                <c:pt idx="1521">
                  <c:v>42832</c:v>
                </c:pt>
                <c:pt idx="1522">
                  <c:v>42835</c:v>
                </c:pt>
                <c:pt idx="1523">
                  <c:v>42836</c:v>
                </c:pt>
                <c:pt idx="1524">
                  <c:v>42837</c:v>
                </c:pt>
                <c:pt idx="1525">
                  <c:v>42838</c:v>
                </c:pt>
                <c:pt idx="1526">
                  <c:v>42839</c:v>
                </c:pt>
                <c:pt idx="1527">
                  <c:v>42842</c:v>
                </c:pt>
                <c:pt idx="1528">
                  <c:v>42843</c:v>
                </c:pt>
                <c:pt idx="1529">
                  <c:v>42844</c:v>
                </c:pt>
                <c:pt idx="1530">
                  <c:v>42845</c:v>
                </c:pt>
                <c:pt idx="1531">
                  <c:v>42846</c:v>
                </c:pt>
                <c:pt idx="1532">
                  <c:v>42849</c:v>
                </c:pt>
                <c:pt idx="1533">
                  <c:v>42850</c:v>
                </c:pt>
                <c:pt idx="1534">
                  <c:v>42851</c:v>
                </c:pt>
                <c:pt idx="1535">
                  <c:v>42852</c:v>
                </c:pt>
                <c:pt idx="1536">
                  <c:v>42853</c:v>
                </c:pt>
                <c:pt idx="1537">
                  <c:v>42857</c:v>
                </c:pt>
                <c:pt idx="1538">
                  <c:v>42858</c:v>
                </c:pt>
                <c:pt idx="1539">
                  <c:v>42859</c:v>
                </c:pt>
                <c:pt idx="1540">
                  <c:v>42860</c:v>
                </c:pt>
                <c:pt idx="1541">
                  <c:v>42863</c:v>
                </c:pt>
                <c:pt idx="1542">
                  <c:v>42864</c:v>
                </c:pt>
                <c:pt idx="1543">
                  <c:v>42865</c:v>
                </c:pt>
                <c:pt idx="1544">
                  <c:v>42866</c:v>
                </c:pt>
                <c:pt idx="1545">
                  <c:v>42867</c:v>
                </c:pt>
                <c:pt idx="1546">
                  <c:v>42870</c:v>
                </c:pt>
                <c:pt idx="1547">
                  <c:v>42871</c:v>
                </c:pt>
                <c:pt idx="1548">
                  <c:v>42872</c:v>
                </c:pt>
                <c:pt idx="1549">
                  <c:v>42873</c:v>
                </c:pt>
                <c:pt idx="1550">
                  <c:v>42874</c:v>
                </c:pt>
                <c:pt idx="1551">
                  <c:v>42877</c:v>
                </c:pt>
                <c:pt idx="1552">
                  <c:v>42878</c:v>
                </c:pt>
                <c:pt idx="1553">
                  <c:v>42879</c:v>
                </c:pt>
                <c:pt idx="1554">
                  <c:v>42880</c:v>
                </c:pt>
                <c:pt idx="1555">
                  <c:v>42881</c:v>
                </c:pt>
                <c:pt idx="1556">
                  <c:v>42882</c:v>
                </c:pt>
                <c:pt idx="1557">
                  <c:v>42886</c:v>
                </c:pt>
                <c:pt idx="1558">
                  <c:v>42887</c:v>
                </c:pt>
                <c:pt idx="1559">
                  <c:v>42888</c:v>
                </c:pt>
                <c:pt idx="1560">
                  <c:v>42891</c:v>
                </c:pt>
                <c:pt idx="1561">
                  <c:v>42892</c:v>
                </c:pt>
                <c:pt idx="1562">
                  <c:v>42893</c:v>
                </c:pt>
                <c:pt idx="1563">
                  <c:v>42894</c:v>
                </c:pt>
                <c:pt idx="1564">
                  <c:v>42895</c:v>
                </c:pt>
                <c:pt idx="1565">
                  <c:v>42898</c:v>
                </c:pt>
                <c:pt idx="1566">
                  <c:v>42899</c:v>
                </c:pt>
                <c:pt idx="1567">
                  <c:v>42900</c:v>
                </c:pt>
                <c:pt idx="1568">
                  <c:v>42901</c:v>
                </c:pt>
                <c:pt idx="1569">
                  <c:v>42902</c:v>
                </c:pt>
                <c:pt idx="1570">
                  <c:v>42905</c:v>
                </c:pt>
                <c:pt idx="1571">
                  <c:v>42906</c:v>
                </c:pt>
                <c:pt idx="1572">
                  <c:v>42907</c:v>
                </c:pt>
                <c:pt idx="1573">
                  <c:v>42908</c:v>
                </c:pt>
                <c:pt idx="1574">
                  <c:v>42909</c:v>
                </c:pt>
                <c:pt idx="1575">
                  <c:v>42912</c:v>
                </c:pt>
                <c:pt idx="1576">
                  <c:v>42913</c:v>
                </c:pt>
                <c:pt idx="1577">
                  <c:v>42914</c:v>
                </c:pt>
                <c:pt idx="1578">
                  <c:v>42915</c:v>
                </c:pt>
                <c:pt idx="1579">
                  <c:v>42916</c:v>
                </c:pt>
                <c:pt idx="1580">
                  <c:v>42919</c:v>
                </c:pt>
                <c:pt idx="1581">
                  <c:v>42920</c:v>
                </c:pt>
                <c:pt idx="1582">
                  <c:v>42921</c:v>
                </c:pt>
                <c:pt idx="1583">
                  <c:v>42922</c:v>
                </c:pt>
                <c:pt idx="1584">
                  <c:v>42923</c:v>
                </c:pt>
                <c:pt idx="1585">
                  <c:v>42926</c:v>
                </c:pt>
                <c:pt idx="1586">
                  <c:v>42927</c:v>
                </c:pt>
                <c:pt idx="1587">
                  <c:v>42928</c:v>
                </c:pt>
                <c:pt idx="1588">
                  <c:v>42929</c:v>
                </c:pt>
                <c:pt idx="1589">
                  <c:v>42930</c:v>
                </c:pt>
                <c:pt idx="1590">
                  <c:v>42933</c:v>
                </c:pt>
                <c:pt idx="1591">
                  <c:v>42934</c:v>
                </c:pt>
                <c:pt idx="1592">
                  <c:v>42935</c:v>
                </c:pt>
                <c:pt idx="1593">
                  <c:v>42936</c:v>
                </c:pt>
                <c:pt idx="1594">
                  <c:v>42937</c:v>
                </c:pt>
                <c:pt idx="1595">
                  <c:v>42940</c:v>
                </c:pt>
                <c:pt idx="1596">
                  <c:v>42941</c:v>
                </c:pt>
                <c:pt idx="1597">
                  <c:v>42942</c:v>
                </c:pt>
                <c:pt idx="1598">
                  <c:v>42943</c:v>
                </c:pt>
                <c:pt idx="1599">
                  <c:v>42944</c:v>
                </c:pt>
                <c:pt idx="1600">
                  <c:v>42947</c:v>
                </c:pt>
                <c:pt idx="1601">
                  <c:v>42948</c:v>
                </c:pt>
                <c:pt idx="1602">
                  <c:v>42949</c:v>
                </c:pt>
                <c:pt idx="1603">
                  <c:v>42950</c:v>
                </c:pt>
                <c:pt idx="1604">
                  <c:v>42951</c:v>
                </c:pt>
                <c:pt idx="1605">
                  <c:v>42954</c:v>
                </c:pt>
                <c:pt idx="1606">
                  <c:v>42955</c:v>
                </c:pt>
                <c:pt idx="1607">
                  <c:v>42956</c:v>
                </c:pt>
                <c:pt idx="1608">
                  <c:v>42957</c:v>
                </c:pt>
                <c:pt idx="1609">
                  <c:v>42958</c:v>
                </c:pt>
                <c:pt idx="1610">
                  <c:v>42961</c:v>
                </c:pt>
                <c:pt idx="1611">
                  <c:v>42962</c:v>
                </c:pt>
                <c:pt idx="1612">
                  <c:v>42963</c:v>
                </c:pt>
                <c:pt idx="1613">
                  <c:v>42964</c:v>
                </c:pt>
                <c:pt idx="1614">
                  <c:v>42965</c:v>
                </c:pt>
                <c:pt idx="1615">
                  <c:v>42968</c:v>
                </c:pt>
                <c:pt idx="1616">
                  <c:v>42969</c:v>
                </c:pt>
                <c:pt idx="1617">
                  <c:v>42970</c:v>
                </c:pt>
                <c:pt idx="1618">
                  <c:v>42971</c:v>
                </c:pt>
                <c:pt idx="1619">
                  <c:v>42972</c:v>
                </c:pt>
                <c:pt idx="1620">
                  <c:v>42975</c:v>
                </c:pt>
                <c:pt idx="1621">
                  <c:v>42976</c:v>
                </c:pt>
                <c:pt idx="1622">
                  <c:v>42977</c:v>
                </c:pt>
                <c:pt idx="1623">
                  <c:v>42978</c:v>
                </c:pt>
                <c:pt idx="1624">
                  <c:v>42979</c:v>
                </c:pt>
                <c:pt idx="1625">
                  <c:v>42982</c:v>
                </c:pt>
                <c:pt idx="1626">
                  <c:v>42983</c:v>
                </c:pt>
                <c:pt idx="1627">
                  <c:v>42984</c:v>
                </c:pt>
                <c:pt idx="1628">
                  <c:v>42985</c:v>
                </c:pt>
                <c:pt idx="1629">
                  <c:v>42986</c:v>
                </c:pt>
                <c:pt idx="1630">
                  <c:v>42989</c:v>
                </c:pt>
                <c:pt idx="1631">
                  <c:v>42990</c:v>
                </c:pt>
                <c:pt idx="1632">
                  <c:v>42991</c:v>
                </c:pt>
                <c:pt idx="1633">
                  <c:v>42992</c:v>
                </c:pt>
                <c:pt idx="1634">
                  <c:v>42993</c:v>
                </c:pt>
                <c:pt idx="1635">
                  <c:v>42996</c:v>
                </c:pt>
                <c:pt idx="1636">
                  <c:v>42997</c:v>
                </c:pt>
                <c:pt idx="1637">
                  <c:v>42998</c:v>
                </c:pt>
                <c:pt idx="1638">
                  <c:v>42999</c:v>
                </c:pt>
                <c:pt idx="1639">
                  <c:v>43000</c:v>
                </c:pt>
                <c:pt idx="1640">
                  <c:v>43003</c:v>
                </c:pt>
                <c:pt idx="1641">
                  <c:v>43004</c:v>
                </c:pt>
                <c:pt idx="1642">
                  <c:v>43005</c:v>
                </c:pt>
                <c:pt idx="1643">
                  <c:v>43006</c:v>
                </c:pt>
                <c:pt idx="1644">
                  <c:v>43007</c:v>
                </c:pt>
                <c:pt idx="1645">
                  <c:v>43008</c:v>
                </c:pt>
                <c:pt idx="1646">
                  <c:v>43017</c:v>
                </c:pt>
                <c:pt idx="1647">
                  <c:v>43018</c:v>
                </c:pt>
                <c:pt idx="1648">
                  <c:v>43019</c:v>
                </c:pt>
                <c:pt idx="1649">
                  <c:v>43020</c:v>
                </c:pt>
                <c:pt idx="1650">
                  <c:v>43021</c:v>
                </c:pt>
                <c:pt idx="1651">
                  <c:v>43024</c:v>
                </c:pt>
                <c:pt idx="1652">
                  <c:v>43025</c:v>
                </c:pt>
                <c:pt idx="1653">
                  <c:v>43026</c:v>
                </c:pt>
                <c:pt idx="1654">
                  <c:v>43027</c:v>
                </c:pt>
                <c:pt idx="1655">
                  <c:v>43028</c:v>
                </c:pt>
                <c:pt idx="1656">
                  <c:v>43031</c:v>
                </c:pt>
                <c:pt idx="1657">
                  <c:v>43032</c:v>
                </c:pt>
                <c:pt idx="1658">
                  <c:v>43033</c:v>
                </c:pt>
                <c:pt idx="1659">
                  <c:v>43034</c:v>
                </c:pt>
                <c:pt idx="1660">
                  <c:v>43035</c:v>
                </c:pt>
                <c:pt idx="1661">
                  <c:v>43038</c:v>
                </c:pt>
                <c:pt idx="1662">
                  <c:v>43039</c:v>
                </c:pt>
                <c:pt idx="1663">
                  <c:v>43040</c:v>
                </c:pt>
                <c:pt idx="1664">
                  <c:v>43041</c:v>
                </c:pt>
                <c:pt idx="1665">
                  <c:v>43042</c:v>
                </c:pt>
                <c:pt idx="1666">
                  <c:v>43045</c:v>
                </c:pt>
                <c:pt idx="1667">
                  <c:v>43046</c:v>
                </c:pt>
                <c:pt idx="1668">
                  <c:v>43047</c:v>
                </c:pt>
                <c:pt idx="1669">
                  <c:v>43048</c:v>
                </c:pt>
                <c:pt idx="1670">
                  <c:v>43049</c:v>
                </c:pt>
                <c:pt idx="1671">
                  <c:v>43052</c:v>
                </c:pt>
                <c:pt idx="1672">
                  <c:v>43053</c:v>
                </c:pt>
                <c:pt idx="1673">
                  <c:v>43054</c:v>
                </c:pt>
                <c:pt idx="1674">
                  <c:v>43055</c:v>
                </c:pt>
                <c:pt idx="1675">
                  <c:v>43056</c:v>
                </c:pt>
                <c:pt idx="1676">
                  <c:v>43059</c:v>
                </c:pt>
                <c:pt idx="1677">
                  <c:v>43060</c:v>
                </c:pt>
                <c:pt idx="1678">
                  <c:v>43061</c:v>
                </c:pt>
                <c:pt idx="1679">
                  <c:v>43062</c:v>
                </c:pt>
                <c:pt idx="1680">
                  <c:v>43063</c:v>
                </c:pt>
                <c:pt idx="1681">
                  <c:v>43066</c:v>
                </c:pt>
                <c:pt idx="1682">
                  <c:v>43067</c:v>
                </c:pt>
                <c:pt idx="1683">
                  <c:v>43068</c:v>
                </c:pt>
                <c:pt idx="1684">
                  <c:v>43069</c:v>
                </c:pt>
                <c:pt idx="1685">
                  <c:v>43070</c:v>
                </c:pt>
                <c:pt idx="1686">
                  <c:v>43073</c:v>
                </c:pt>
                <c:pt idx="1687">
                  <c:v>43074</c:v>
                </c:pt>
                <c:pt idx="1688">
                  <c:v>43075</c:v>
                </c:pt>
                <c:pt idx="1689">
                  <c:v>43076</c:v>
                </c:pt>
                <c:pt idx="1690">
                  <c:v>43077</c:v>
                </c:pt>
                <c:pt idx="1691">
                  <c:v>43080</c:v>
                </c:pt>
                <c:pt idx="1692">
                  <c:v>43081</c:v>
                </c:pt>
                <c:pt idx="1693">
                  <c:v>43082</c:v>
                </c:pt>
                <c:pt idx="1694">
                  <c:v>43083</c:v>
                </c:pt>
                <c:pt idx="1695">
                  <c:v>43084</c:v>
                </c:pt>
                <c:pt idx="1696">
                  <c:v>43087</c:v>
                </c:pt>
                <c:pt idx="1697">
                  <c:v>43088</c:v>
                </c:pt>
                <c:pt idx="1698">
                  <c:v>43089</c:v>
                </c:pt>
                <c:pt idx="1699">
                  <c:v>43090</c:v>
                </c:pt>
                <c:pt idx="1700">
                  <c:v>43091</c:v>
                </c:pt>
                <c:pt idx="1701">
                  <c:v>43094</c:v>
                </c:pt>
                <c:pt idx="1702">
                  <c:v>43095</c:v>
                </c:pt>
                <c:pt idx="1703">
                  <c:v>43096</c:v>
                </c:pt>
                <c:pt idx="1704">
                  <c:v>43097</c:v>
                </c:pt>
                <c:pt idx="1705">
                  <c:v>43098</c:v>
                </c:pt>
                <c:pt idx="1706">
                  <c:v>43102</c:v>
                </c:pt>
                <c:pt idx="1707">
                  <c:v>43103</c:v>
                </c:pt>
                <c:pt idx="1708">
                  <c:v>43104</c:v>
                </c:pt>
                <c:pt idx="1709">
                  <c:v>43105</c:v>
                </c:pt>
                <c:pt idx="1710">
                  <c:v>43108</c:v>
                </c:pt>
                <c:pt idx="1711">
                  <c:v>43109</c:v>
                </c:pt>
                <c:pt idx="1712">
                  <c:v>43110</c:v>
                </c:pt>
                <c:pt idx="1713">
                  <c:v>43111</c:v>
                </c:pt>
                <c:pt idx="1714">
                  <c:v>43112</c:v>
                </c:pt>
                <c:pt idx="1715">
                  <c:v>43115</c:v>
                </c:pt>
                <c:pt idx="1716">
                  <c:v>43116</c:v>
                </c:pt>
                <c:pt idx="1717">
                  <c:v>43117</c:v>
                </c:pt>
                <c:pt idx="1718">
                  <c:v>43118</c:v>
                </c:pt>
                <c:pt idx="1719">
                  <c:v>43119</c:v>
                </c:pt>
                <c:pt idx="1720">
                  <c:v>43122</c:v>
                </c:pt>
                <c:pt idx="1721">
                  <c:v>43123</c:v>
                </c:pt>
                <c:pt idx="1722">
                  <c:v>43124</c:v>
                </c:pt>
                <c:pt idx="1723">
                  <c:v>43125</c:v>
                </c:pt>
                <c:pt idx="1724">
                  <c:v>43126</c:v>
                </c:pt>
                <c:pt idx="1725">
                  <c:v>43129</c:v>
                </c:pt>
                <c:pt idx="1726">
                  <c:v>43130</c:v>
                </c:pt>
                <c:pt idx="1727">
                  <c:v>43131</c:v>
                </c:pt>
                <c:pt idx="1728">
                  <c:v>43132</c:v>
                </c:pt>
                <c:pt idx="1729">
                  <c:v>43133</c:v>
                </c:pt>
                <c:pt idx="1730">
                  <c:v>43136</c:v>
                </c:pt>
                <c:pt idx="1731">
                  <c:v>43137</c:v>
                </c:pt>
                <c:pt idx="1732">
                  <c:v>43138</c:v>
                </c:pt>
                <c:pt idx="1733">
                  <c:v>43139</c:v>
                </c:pt>
                <c:pt idx="1734">
                  <c:v>43140</c:v>
                </c:pt>
                <c:pt idx="1735">
                  <c:v>43142</c:v>
                </c:pt>
                <c:pt idx="1736">
                  <c:v>43143</c:v>
                </c:pt>
                <c:pt idx="1737">
                  <c:v>43144</c:v>
                </c:pt>
                <c:pt idx="1738">
                  <c:v>43145</c:v>
                </c:pt>
                <c:pt idx="1739">
                  <c:v>43153</c:v>
                </c:pt>
                <c:pt idx="1740">
                  <c:v>43154</c:v>
                </c:pt>
                <c:pt idx="1741">
                  <c:v>43155</c:v>
                </c:pt>
                <c:pt idx="1742">
                  <c:v>43157</c:v>
                </c:pt>
                <c:pt idx="1743">
                  <c:v>43158</c:v>
                </c:pt>
                <c:pt idx="1744">
                  <c:v>43159</c:v>
                </c:pt>
                <c:pt idx="1745">
                  <c:v>43160</c:v>
                </c:pt>
                <c:pt idx="1746">
                  <c:v>43161</c:v>
                </c:pt>
                <c:pt idx="1747">
                  <c:v>43164</c:v>
                </c:pt>
                <c:pt idx="1748">
                  <c:v>43165</c:v>
                </c:pt>
                <c:pt idx="1749">
                  <c:v>43166</c:v>
                </c:pt>
                <c:pt idx="1750">
                  <c:v>43167</c:v>
                </c:pt>
                <c:pt idx="1751">
                  <c:v>43168</c:v>
                </c:pt>
                <c:pt idx="1752">
                  <c:v>43171</c:v>
                </c:pt>
                <c:pt idx="1753">
                  <c:v>43172</c:v>
                </c:pt>
                <c:pt idx="1754">
                  <c:v>43173</c:v>
                </c:pt>
                <c:pt idx="1755">
                  <c:v>43174</c:v>
                </c:pt>
                <c:pt idx="1756">
                  <c:v>43175</c:v>
                </c:pt>
                <c:pt idx="1757">
                  <c:v>43178</c:v>
                </c:pt>
                <c:pt idx="1758">
                  <c:v>43179</c:v>
                </c:pt>
                <c:pt idx="1759">
                  <c:v>43180</c:v>
                </c:pt>
                <c:pt idx="1760">
                  <c:v>43181</c:v>
                </c:pt>
                <c:pt idx="1761">
                  <c:v>43182</c:v>
                </c:pt>
                <c:pt idx="1762">
                  <c:v>43185</c:v>
                </c:pt>
                <c:pt idx="1763">
                  <c:v>43186</c:v>
                </c:pt>
                <c:pt idx="1764">
                  <c:v>43187</c:v>
                </c:pt>
                <c:pt idx="1765">
                  <c:v>43188</c:v>
                </c:pt>
                <c:pt idx="1766">
                  <c:v>43189</c:v>
                </c:pt>
                <c:pt idx="1767">
                  <c:v>43192</c:v>
                </c:pt>
                <c:pt idx="1768">
                  <c:v>43193</c:v>
                </c:pt>
                <c:pt idx="1769">
                  <c:v>43194</c:v>
                </c:pt>
                <c:pt idx="1770">
                  <c:v>43198</c:v>
                </c:pt>
                <c:pt idx="1771">
                  <c:v>43199</c:v>
                </c:pt>
                <c:pt idx="1772">
                  <c:v>43200</c:v>
                </c:pt>
                <c:pt idx="1773">
                  <c:v>43201</c:v>
                </c:pt>
                <c:pt idx="1774">
                  <c:v>43202</c:v>
                </c:pt>
                <c:pt idx="1775">
                  <c:v>43203</c:v>
                </c:pt>
                <c:pt idx="1776">
                  <c:v>43206</c:v>
                </c:pt>
                <c:pt idx="1777">
                  <c:v>43207</c:v>
                </c:pt>
                <c:pt idx="1778">
                  <c:v>43208</c:v>
                </c:pt>
                <c:pt idx="1779">
                  <c:v>43209</c:v>
                </c:pt>
                <c:pt idx="1780">
                  <c:v>43210</c:v>
                </c:pt>
                <c:pt idx="1781">
                  <c:v>43213</c:v>
                </c:pt>
                <c:pt idx="1782">
                  <c:v>43214</c:v>
                </c:pt>
                <c:pt idx="1783">
                  <c:v>43215</c:v>
                </c:pt>
                <c:pt idx="1784">
                  <c:v>43216</c:v>
                </c:pt>
                <c:pt idx="1785">
                  <c:v>43217</c:v>
                </c:pt>
                <c:pt idx="1786">
                  <c:v>43218</c:v>
                </c:pt>
                <c:pt idx="1787">
                  <c:v>43222</c:v>
                </c:pt>
                <c:pt idx="1788">
                  <c:v>43223</c:v>
                </c:pt>
                <c:pt idx="1789">
                  <c:v>43224</c:v>
                </c:pt>
                <c:pt idx="1790">
                  <c:v>43227</c:v>
                </c:pt>
                <c:pt idx="1791">
                  <c:v>43228</c:v>
                </c:pt>
                <c:pt idx="1792">
                  <c:v>43229</c:v>
                </c:pt>
                <c:pt idx="1793">
                  <c:v>43230</c:v>
                </c:pt>
                <c:pt idx="1794">
                  <c:v>43231</c:v>
                </c:pt>
                <c:pt idx="1795">
                  <c:v>43234</c:v>
                </c:pt>
                <c:pt idx="1796">
                  <c:v>43235</c:v>
                </c:pt>
                <c:pt idx="1797">
                  <c:v>43236</c:v>
                </c:pt>
                <c:pt idx="1798">
                  <c:v>43237</c:v>
                </c:pt>
                <c:pt idx="1799">
                  <c:v>43238</c:v>
                </c:pt>
                <c:pt idx="1800">
                  <c:v>43241</c:v>
                </c:pt>
                <c:pt idx="1801">
                  <c:v>43242</c:v>
                </c:pt>
                <c:pt idx="1802">
                  <c:v>43243</c:v>
                </c:pt>
                <c:pt idx="1803">
                  <c:v>43244</c:v>
                </c:pt>
                <c:pt idx="1804">
                  <c:v>43245</c:v>
                </c:pt>
                <c:pt idx="1805">
                  <c:v>43248</c:v>
                </c:pt>
                <c:pt idx="1806">
                  <c:v>43249</c:v>
                </c:pt>
                <c:pt idx="1807">
                  <c:v>43250</c:v>
                </c:pt>
                <c:pt idx="1808">
                  <c:v>43251</c:v>
                </c:pt>
                <c:pt idx="1809">
                  <c:v>43252</c:v>
                </c:pt>
                <c:pt idx="1810">
                  <c:v>43255</c:v>
                </c:pt>
                <c:pt idx="1811">
                  <c:v>43256</c:v>
                </c:pt>
                <c:pt idx="1812">
                  <c:v>43257</c:v>
                </c:pt>
                <c:pt idx="1813">
                  <c:v>43258</c:v>
                </c:pt>
                <c:pt idx="1814">
                  <c:v>43259</c:v>
                </c:pt>
                <c:pt idx="1815">
                  <c:v>43262</c:v>
                </c:pt>
                <c:pt idx="1816">
                  <c:v>43263</c:v>
                </c:pt>
                <c:pt idx="1817">
                  <c:v>43264</c:v>
                </c:pt>
                <c:pt idx="1818">
                  <c:v>43265</c:v>
                </c:pt>
                <c:pt idx="1819">
                  <c:v>43266</c:v>
                </c:pt>
                <c:pt idx="1820">
                  <c:v>43270</c:v>
                </c:pt>
                <c:pt idx="1821">
                  <c:v>43271</c:v>
                </c:pt>
                <c:pt idx="1822">
                  <c:v>43272</c:v>
                </c:pt>
                <c:pt idx="1823">
                  <c:v>43273</c:v>
                </c:pt>
                <c:pt idx="1824">
                  <c:v>43276</c:v>
                </c:pt>
                <c:pt idx="1825">
                  <c:v>43277</c:v>
                </c:pt>
                <c:pt idx="1826">
                  <c:v>43278</c:v>
                </c:pt>
                <c:pt idx="1827">
                  <c:v>43279</c:v>
                </c:pt>
                <c:pt idx="1828">
                  <c:v>43280</c:v>
                </c:pt>
                <c:pt idx="1829">
                  <c:v>43283</c:v>
                </c:pt>
                <c:pt idx="1830">
                  <c:v>43284</c:v>
                </c:pt>
                <c:pt idx="1831">
                  <c:v>43285</c:v>
                </c:pt>
                <c:pt idx="1832">
                  <c:v>43286</c:v>
                </c:pt>
                <c:pt idx="1833">
                  <c:v>43287</c:v>
                </c:pt>
                <c:pt idx="1834">
                  <c:v>43290</c:v>
                </c:pt>
                <c:pt idx="1835">
                  <c:v>43291</c:v>
                </c:pt>
                <c:pt idx="1836">
                  <c:v>43292</c:v>
                </c:pt>
                <c:pt idx="1837">
                  <c:v>43293</c:v>
                </c:pt>
                <c:pt idx="1838">
                  <c:v>43294</c:v>
                </c:pt>
                <c:pt idx="1839">
                  <c:v>43297</c:v>
                </c:pt>
                <c:pt idx="1840">
                  <c:v>43298</c:v>
                </c:pt>
                <c:pt idx="1841">
                  <c:v>43299</c:v>
                </c:pt>
                <c:pt idx="1842">
                  <c:v>43300</c:v>
                </c:pt>
                <c:pt idx="1843">
                  <c:v>43301</c:v>
                </c:pt>
                <c:pt idx="1844">
                  <c:v>43304</c:v>
                </c:pt>
                <c:pt idx="1845">
                  <c:v>43305</c:v>
                </c:pt>
                <c:pt idx="1846">
                  <c:v>43306</c:v>
                </c:pt>
                <c:pt idx="1847">
                  <c:v>43307</c:v>
                </c:pt>
                <c:pt idx="1848">
                  <c:v>43308</c:v>
                </c:pt>
                <c:pt idx="1849">
                  <c:v>43311</c:v>
                </c:pt>
                <c:pt idx="1850">
                  <c:v>43312</c:v>
                </c:pt>
                <c:pt idx="1851">
                  <c:v>43313</c:v>
                </c:pt>
                <c:pt idx="1852">
                  <c:v>43314</c:v>
                </c:pt>
                <c:pt idx="1853">
                  <c:v>43315</c:v>
                </c:pt>
                <c:pt idx="1854">
                  <c:v>43318</c:v>
                </c:pt>
                <c:pt idx="1855">
                  <c:v>43319</c:v>
                </c:pt>
                <c:pt idx="1856">
                  <c:v>43320</c:v>
                </c:pt>
                <c:pt idx="1857">
                  <c:v>43321</c:v>
                </c:pt>
                <c:pt idx="1858">
                  <c:v>43322</c:v>
                </c:pt>
                <c:pt idx="1859">
                  <c:v>43325</c:v>
                </c:pt>
                <c:pt idx="1860">
                  <c:v>43326</c:v>
                </c:pt>
                <c:pt idx="1861">
                  <c:v>43327</c:v>
                </c:pt>
                <c:pt idx="1862">
                  <c:v>43328</c:v>
                </c:pt>
                <c:pt idx="1863">
                  <c:v>43329</c:v>
                </c:pt>
                <c:pt idx="1864">
                  <c:v>43332</c:v>
                </c:pt>
                <c:pt idx="1865">
                  <c:v>43333</c:v>
                </c:pt>
                <c:pt idx="1866">
                  <c:v>43334</c:v>
                </c:pt>
                <c:pt idx="1867">
                  <c:v>43335</c:v>
                </c:pt>
                <c:pt idx="1868">
                  <c:v>43336</c:v>
                </c:pt>
                <c:pt idx="1869">
                  <c:v>43339</c:v>
                </c:pt>
                <c:pt idx="1870">
                  <c:v>43340</c:v>
                </c:pt>
                <c:pt idx="1871">
                  <c:v>43341</c:v>
                </c:pt>
                <c:pt idx="1872">
                  <c:v>43342</c:v>
                </c:pt>
                <c:pt idx="1873">
                  <c:v>43343</c:v>
                </c:pt>
                <c:pt idx="1874">
                  <c:v>43346</c:v>
                </c:pt>
                <c:pt idx="1875">
                  <c:v>43347</c:v>
                </c:pt>
                <c:pt idx="1876">
                  <c:v>43348</c:v>
                </c:pt>
                <c:pt idx="1877">
                  <c:v>43349</c:v>
                </c:pt>
                <c:pt idx="1878">
                  <c:v>43350</c:v>
                </c:pt>
                <c:pt idx="1879">
                  <c:v>43353</c:v>
                </c:pt>
                <c:pt idx="1880">
                  <c:v>43354</c:v>
                </c:pt>
                <c:pt idx="1881">
                  <c:v>43355</c:v>
                </c:pt>
                <c:pt idx="1882">
                  <c:v>43356</c:v>
                </c:pt>
                <c:pt idx="1883">
                  <c:v>43357</c:v>
                </c:pt>
                <c:pt idx="1884">
                  <c:v>43360</c:v>
                </c:pt>
                <c:pt idx="1885">
                  <c:v>43361</c:v>
                </c:pt>
                <c:pt idx="1886">
                  <c:v>43362</c:v>
                </c:pt>
                <c:pt idx="1887">
                  <c:v>43363</c:v>
                </c:pt>
                <c:pt idx="1888">
                  <c:v>43364</c:v>
                </c:pt>
                <c:pt idx="1889">
                  <c:v>43368</c:v>
                </c:pt>
                <c:pt idx="1890">
                  <c:v>43369</c:v>
                </c:pt>
                <c:pt idx="1891">
                  <c:v>43370</c:v>
                </c:pt>
                <c:pt idx="1892">
                  <c:v>43371</c:v>
                </c:pt>
                <c:pt idx="1893">
                  <c:v>43372</c:v>
                </c:pt>
                <c:pt idx="1894">
                  <c:v>43373</c:v>
                </c:pt>
                <c:pt idx="1895">
                  <c:v>43381</c:v>
                </c:pt>
                <c:pt idx="1896">
                  <c:v>43382</c:v>
                </c:pt>
                <c:pt idx="1897">
                  <c:v>43383</c:v>
                </c:pt>
                <c:pt idx="1898">
                  <c:v>43384</c:v>
                </c:pt>
                <c:pt idx="1899">
                  <c:v>43385</c:v>
                </c:pt>
                <c:pt idx="1900">
                  <c:v>43388</c:v>
                </c:pt>
                <c:pt idx="1901">
                  <c:v>43389</c:v>
                </c:pt>
                <c:pt idx="1902">
                  <c:v>43390</c:v>
                </c:pt>
                <c:pt idx="1903">
                  <c:v>43391</c:v>
                </c:pt>
                <c:pt idx="1904">
                  <c:v>43392</c:v>
                </c:pt>
                <c:pt idx="1905">
                  <c:v>43395</c:v>
                </c:pt>
                <c:pt idx="1906">
                  <c:v>43396</c:v>
                </c:pt>
                <c:pt idx="1907">
                  <c:v>43397</c:v>
                </c:pt>
                <c:pt idx="1908">
                  <c:v>43398</c:v>
                </c:pt>
                <c:pt idx="1909">
                  <c:v>43399</c:v>
                </c:pt>
                <c:pt idx="1910">
                  <c:v>43402</c:v>
                </c:pt>
                <c:pt idx="1911">
                  <c:v>43403</c:v>
                </c:pt>
                <c:pt idx="1912">
                  <c:v>43404</c:v>
                </c:pt>
                <c:pt idx="1913">
                  <c:v>43405</c:v>
                </c:pt>
                <c:pt idx="1914">
                  <c:v>43406</c:v>
                </c:pt>
                <c:pt idx="1915">
                  <c:v>43409</c:v>
                </c:pt>
                <c:pt idx="1916">
                  <c:v>43410</c:v>
                </c:pt>
                <c:pt idx="1917">
                  <c:v>43411</c:v>
                </c:pt>
                <c:pt idx="1918">
                  <c:v>43412</c:v>
                </c:pt>
                <c:pt idx="1919">
                  <c:v>43413</c:v>
                </c:pt>
                <c:pt idx="1920">
                  <c:v>43416</c:v>
                </c:pt>
                <c:pt idx="1921">
                  <c:v>43417</c:v>
                </c:pt>
                <c:pt idx="1922">
                  <c:v>43418</c:v>
                </c:pt>
                <c:pt idx="1923">
                  <c:v>43419</c:v>
                </c:pt>
                <c:pt idx="1924">
                  <c:v>43420</c:v>
                </c:pt>
                <c:pt idx="1925">
                  <c:v>43423</c:v>
                </c:pt>
                <c:pt idx="1926">
                  <c:v>43424</c:v>
                </c:pt>
                <c:pt idx="1927">
                  <c:v>43425</c:v>
                </c:pt>
                <c:pt idx="1928">
                  <c:v>43426</c:v>
                </c:pt>
                <c:pt idx="1929">
                  <c:v>43427</c:v>
                </c:pt>
                <c:pt idx="1930">
                  <c:v>43430</c:v>
                </c:pt>
                <c:pt idx="1931">
                  <c:v>43431</c:v>
                </c:pt>
                <c:pt idx="1932">
                  <c:v>43432</c:v>
                </c:pt>
                <c:pt idx="1933">
                  <c:v>43433</c:v>
                </c:pt>
                <c:pt idx="1934">
                  <c:v>43434</c:v>
                </c:pt>
                <c:pt idx="1935">
                  <c:v>43437</c:v>
                </c:pt>
                <c:pt idx="1936">
                  <c:v>43438</c:v>
                </c:pt>
                <c:pt idx="1937">
                  <c:v>43439</c:v>
                </c:pt>
                <c:pt idx="1938">
                  <c:v>43440</c:v>
                </c:pt>
                <c:pt idx="1939">
                  <c:v>43441</c:v>
                </c:pt>
                <c:pt idx="1940">
                  <c:v>43444</c:v>
                </c:pt>
                <c:pt idx="1941">
                  <c:v>43445</c:v>
                </c:pt>
                <c:pt idx="1942">
                  <c:v>43446</c:v>
                </c:pt>
                <c:pt idx="1943">
                  <c:v>43447</c:v>
                </c:pt>
                <c:pt idx="1944">
                  <c:v>43448</c:v>
                </c:pt>
                <c:pt idx="1945">
                  <c:v>43451</c:v>
                </c:pt>
                <c:pt idx="1946">
                  <c:v>43452</c:v>
                </c:pt>
                <c:pt idx="1947">
                  <c:v>43453</c:v>
                </c:pt>
                <c:pt idx="1948">
                  <c:v>43454</c:v>
                </c:pt>
                <c:pt idx="1949">
                  <c:v>43455</c:v>
                </c:pt>
                <c:pt idx="1950">
                  <c:v>43458</c:v>
                </c:pt>
                <c:pt idx="1951">
                  <c:v>43459</c:v>
                </c:pt>
                <c:pt idx="1952">
                  <c:v>43460</c:v>
                </c:pt>
                <c:pt idx="1953">
                  <c:v>43461</c:v>
                </c:pt>
                <c:pt idx="1954">
                  <c:v>43462</c:v>
                </c:pt>
                <c:pt idx="1955">
                  <c:v>43463</c:v>
                </c:pt>
                <c:pt idx="1956">
                  <c:v>43467</c:v>
                </c:pt>
                <c:pt idx="1957">
                  <c:v>43468</c:v>
                </c:pt>
                <c:pt idx="1958">
                  <c:v>43469</c:v>
                </c:pt>
                <c:pt idx="1959">
                  <c:v>43472</c:v>
                </c:pt>
                <c:pt idx="1960">
                  <c:v>43473</c:v>
                </c:pt>
                <c:pt idx="1961">
                  <c:v>43474</c:v>
                </c:pt>
                <c:pt idx="1962">
                  <c:v>43475</c:v>
                </c:pt>
                <c:pt idx="1963">
                  <c:v>43476</c:v>
                </c:pt>
                <c:pt idx="1964">
                  <c:v>43479</c:v>
                </c:pt>
                <c:pt idx="1965">
                  <c:v>43480</c:v>
                </c:pt>
                <c:pt idx="1966">
                  <c:v>43481</c:v>
                </c:pt>
                <c:pt idx="1967">
                  <c:v>43482</c:v>
                </c:pt>
                <c:pt idx="1968">
                  <c:v>43483</c:v>
                </c:pt>
                <c:pt idx="1969">
                  <c:v>43486</c:v>
                </c:pt>
                <c:pt idx="1970">
                  <c:v>43487</c:v>
                </c:pt>
                <c:pt idx="1971">
                  <c:v>43488</c:v>
                </c:pt>
                <c:pt idx="1972">
                  <c:v>43489</c:v>
                </c:pt>
                <c:pt idx="1973">
                  <c:v>43490</c:v>
                </c:pt>
                <c:pt idx="1974">
                  <c:v>43493</c:v>
                </c:pt>
                <c:pt idx="1975">
                  <c:v>43494</c:v>
                </c:pt>
                <c:pt idx="1976">
                  <c:v>43495</c:v>
                </c:pt>
                <c:pt idx="1977">
                  <c:v>43496</c:v>
                </c:pt>
                <c:pt idx="1978">
                  <c:v>43497</c:v>
                </c:pt>
                <c:pt idx="1979">
                  <c:v>43498</c:v>
                </c:pt>
                <c:pt idx="1980">
                  <c:v>43507</c:v>
                </c:pt>
                <c:pt idx="1981">
                  <c:v>43508</c:v>
                </c:pt>
                <c:pt idx="1982">
                  <c:v>43509</c:v>
                </c:pt>
                <c:pt idx="1983">
                  <c:v>43510</c:v>
                </c:pt>
                <c:pt idx="1984">
                  <c:v>43511</c:v>
                </c:pt>
                <c:pt idx="1985">
                  <c:v>43514</c:v>
                </c:pt>
                <c:pt idx="1986">
                  <c:v>43515</c:v>
                </c:pt>
                <c:pt idx="1987">
                  <c:v>43516</c:v>
                </c:pt>
                <c:pt idx="1988">
                  <c:v>43517</c:v>
                </c:pt>
                <c:pt idx="1989">
                  <c:v>43518</c:v>
                </c:pt>
                <c:pt idx="1990">
                  <c:v>43521</c:v>
                </c:pt>
                <c:pt idx="1991">
                  <c:v>43522</c:v>
                </c:pt>
                <c:pt idx="1992">
                  <c:v>43523</c:v>
                </c:pt>
                <c:pt idx="1993">
                  <c:v>43524</c:v>
                </c:pt>
                <c:pt idx="1994">
                  <c:v>43525</c:v>
                </c:pt>
                <c:pt idx="1995">
                  <c:v>43528</c:v>
                </c:pt>
                <c:pt idx="1996">
                  <c:v>43529</c:v>
                </c:pt>
                <c:pt idx="1997">
                  <c:v>43530</c:v>
                </c:pt>
                <c:pt idx="1998">
                  <c:v>43531</c:v>
                </c:pt>
                <c:pt idx="1999">
                  <c:v>43532</c:v>
                </c:pt>
                <c:pt idx="2000">
                  <c:v>43535</c:v>
                </c:pt>
                <c:pt idx="2001">
                  <c:v>43536</c:v>
                </c:pt>
                <c:pt idx="2002">
                  <c:v>43537</c:v>
                </c:pt>
                <c:pt idx="2003">
                  <c:v>43538</c:v>
                </c:pt>
                <c:pt idx="2004">
                  <c:v>43539</c:v>
                </c:pt>
                <c:pt idx="2005">
                  <c:v>43542</c:v>
                </c:pt>
                <c:pt idx="2006">
                  <c:v>43543</c:v>
                </c:pt>
                <c:pt idx="2007">
                  <c:v>43544</c:v>
                </c:pt>
                <c:pt idx="2008">
                  <c:v>43545</c:v>
                </c:pt>
                <c:pt idx="2009">
                  <c:v>43546</c:v>
                </c:pt>
                <c:pt idx="2010">
                  <c:v>43549</c:v>
                </c:pt>
                <c:pt idx="2011">
                  <c:v>43550</c:v>
                </c:pt>
                <c:pt idx="2012">
                  <c:v>43551</c:v>
                </c:pt>
                <c:pt idx="2013">
                  <c:v>43552</c:v>
                </c:pt>
                <c:pt idx="2014">
                  <c:v>43553</c:v>
                </c:pt>
                <c:pt idx="2015">
                  <c:v>43556</c:v>
                </c:pt>
                <c:pt idx="2016">
                  <c:v>43557</c:v>
                </c:pt>
                <c:pt idx="2017">
                  <c:v>43558</c:v>
                </c:pt>
                <c:pt idx="2018">
                  <c:v>43559</c:v>
                </c:pt>
                <c:pt idx="2019">
                  <c:v>43563</c:v>
                </c:pt>
                <c:pt idx="2020">
                  <c:v>43564</c:v>
                </c:pt>
                <c:pt idx="2021">
                  <c:v>43565</c:v>
                </c:pt>
                <c:pt idx="2022">
                  <c:v>43566</c:v>
                </c:pt>
                <c:pt idx="2023">
                  <c:v>43567</c:v>
                </c:pt>
                <c:pt idx="2024">
                  <c:v>43570</c:v>
                </c:pt>
                <c:pt idx="2025">
                  <c:v>43571</c:v>
                </c:pt>
                <c:pt idx="2026">
                  <c:v>43572</c:v>
                </c:pt>
                <c:pt idx="2027">
                  <c:v>43573</c:v>
                </c:pt>
                <c:pt idx="2028">
                  <c:v>43574</c:v>
                </c:pt>
                <c:pt idx="2029">
                  <c:v>43577</c:v>
                </c:pt>
                <c:pt idx="2030">
                  <c:v>43578</c:v>
                </c:pt>
                <c:pt idx="2031">
                  <c:v>43579</c:v>
                </c:pt>
                <c:pt idx="2032">
                  <c:v>43580</c:v>
                </c:pt>
                <c:pt idx="2033">
                  <c:v>43581</c:v>
                </c:pt>
                <c:pt idx="2034">
                  <c:v>43583</c:v>
                </c:pt>
                <c:pt idx="2035">
                  <c:v>43584</c:v>
                </c:pt>
                <c:pt idx="2036">
                  <c:v>43585</c:v>
                </c:pt>
                <c:pt idx="2037">
                  <c:v>43590</c:v>
                </c:pt>
                <c:pt idx="2038">
                  <c:v>43591</c:v>
                </c:pt>
                <c:pt idx="2039">
                  <c:v>43592</c:v>
                </c:pt>
                <c:pt idx="2040">
                  <c:v>43593</c:v>
                </c:pt>
                <c:pt idx="2041">
                  <c:v>43594</c:v>
                </c:pt>
                <c:pt idx="2042">
                  <c:v>43595</c:v>
                </c:pt>
                <c:pt idx="2043">
                  <c:v>43598</c:v>
                </c:pt>
                <c:pt idx="2044">
                  <c:v>43599</c:v>
                </c:pt>
                <c:pt idx="2045">
                  <c:v>43600</c:v>
                </c:pt>
                <c:pt idx="2046">
                  <c:v>43601</c:v>
                </c:pt>
                <c:pt idx="2047">
                  <c:v>43602</c:v>
                </c:pt>
                <c:pt idx="2048">
                  <c:v>43605</c:v>
                </c:pt>
                <c:pt idx="2049">
                  <c:v>43606</c:v>
                </c:pt>
                <c:pt idx="2050">
                  <c:v>43607</c:v>
                </c:pt>
                <c:pt idx="2051">
                  <c:v>43608</c:v>
                </c:pt>
                <c:pt idx="2052">
                  <c:v>43609</c:v>
                </c:pt>
                <c:pt idx="2053">
                  <c:v>43612</c:v>
                </c:pt>
                <c:pt idx="2054">
                  <c:v>43613</c:v>
                </c:pt>
                <c:pt idx="2055">
                  <c:v>43614</c:v>
                </c:pt>
                <c:pt idx="2056">
                  <c:v>43615</c:v>
                </c:pt>
                <c:pt idx="2057">
                  <c:v>43616</c:v>
                </c:pt>
                <c:pt idx="2058">
                  <c:v>43619</c:v>
                </c:pt>
                <c:pt idx="2059">
                  <c:v>43620</c:v>
                </c:pt>
                <c:pt idx="2060">
                  <c:v>43621</c:v>
                </c:pt>
                <c:pt idx="2061">
                  <c:v>43622</c:v>
                </c:pt>
                <c:pt idx="2062">
                  <c:v>43626</c:v>
                </c:pt>
                <c:pt idx="2063">
                  <c:v>43627</c:v>
                </c:pt>
                <c:pt idx="2064">
                  <c:v>43628</c:v>
                </c:pt>
                <c:pt idx="2065">
                  <c:v>43629</c:v>
                </c:pt>
                <c:pt idx="2066">
                  <c:v>43630</c:v>
                </c:pt>
                <c:pt idx="2067">
                  <c:v>43633</c:v>
                </c:pt>
                <c:pt idx="2068">
                  <c:v>43634</c:v>
                </c:pt>
                <c:pt idx="2069">
                  <c:v>43635</c:v>
                </c:pt>
                <c:pt idx="2070">
                  <c:v>43636</c:v>
                </c:pt>
                <c:pt idx="2071">
                  <c:v>43637</c:v>
                </c:pt>
                <c:pt idx="2072">
                  <c:v>43640</c:v>
                </c:pt>
                <c:pt idx="2073">
                  <c:v>43641</c:v>
                </c:pt>
                <c:pt idx="2074">
                  <c:v>43642</c:v>
                </c:pt>
                <c:pt idx="2075">
                  <c:v>43643</c:v>
                </c:pt>
                <c:pt idx="2076">
                  <c:v>43644</c:v>
                </c:pt>
                <c:pt idx="2077">
                  <c:v>43647</c:v>
                </c:pt>
                <c:pt idx="2078">
                  <c:v>43648</c:v>
                </c:pt>
                <c:pt idx="2079">
                  <c:v>43649</c:v>
                </c:pt>
                <c:pt idx="2080">
                  <c:v>43650</c:v>
                </c:pt>
                <c:pt idx="2081">
                  <c:v>43651</c:v>
                </c:pt>
                <c:pt idx="2082">
                  <c:v>43654</c:v>
                </c:pt>
                <c:pt idx="2083">
                  <c:v>43655</c:v>
                </c:pt>
                <c:pt idx="2084">
                  <c:v>43656</c:v>
                </c:pt>
                <c:pt idx="2085">
                  <c:v>43657</c:v>
                </c:pt>
                <c:pt idx="2086">
                  <c:v>43658</c:v>
                </c:pt>
                <c:pt idx="2087">
                  <c:v>43661</c:v>
                </c:pt>
                <c:pt idx="2088">
                  <c:v>43662</c:v>
                </c:pt>
                <c:pt idx="2089">
                  <c:v>43663</c:v>
                </c:pt>
                <c:pt idx="2090">
                  <c:v>43664</c:v>
                </c:pt>
                <c:pt idx="2091">
                  <c:v>43665</c:v>
                </c:pt>
                <c:pt idx="2092">
                  <c:v>43668</c:v>
                </c:pt>
                <c:pt idx="2093">
                  <c:v>43669</c:v>
                </c:pt>
                <c:pt idx="2094">
                  <c:v>43670</c:v>
                </c:pt>
                <c:pt idx="2095">
                  <c:v>43671</c:v>
                </c:pt>
                <c:pt idx="2096">
                  <c:v>43672</c:v>
                </c:pt>
                <c:pt idx="2097">
                  <c:v>43675</c:v>
                </c:pt>
                <c:pt idx="2098">
                  <c:v>43676</c:v>
                </c:pt>
                <c:pt idx="2099">
                  <c:v>43677</c:v>
                </c:pt>
                <c:pt idx="2100">
                  <c:v>43678</c:v>
                </c:pt>
                <c:pt idx="2101">
                  <c:v>43679</c:v>
                </c:pt>
                <c:pt idx="2102">
                  <c:v>43682</c:v>
                </c:pt>
                <c:pt idx="2103">
                  <c:v>43683</c:v>
                </c:pt>
                <c:pt idx="2104">
                  <c:v>43684</c:v>
                </c:pt>
                <c:pt idx="2105">
                  <c:v>43685</c:v>
                </c:pt>
                <c:pt idx="2106">
                  <c:v>43686</c:v>
                </c:pt>
                <c:pt idx="2107">
                  <c:v>43689</c:v>
                </c:pt>
                <c:pt idx="2108">
                  <c:v>43690</c:v>
                </c:pt>
                <c:pt idx="2109">
                  <c:v>43691</c:v>
                </c:pt>
                <c:pt idx="2110">
                  <c:v>43692</c:v>
                </c:pt>
                <c:pt idx="2111">
                  <c:v>43693</c:v>
                </c:pt>
                <c:pt idx="2112">
                  <c:v>43696</c:v>
                </c:pt>
                <c:pt idx="2113">
                  <c:v>43697</c:v>
                </c:pt>
                <c:pt idx="2114">
                  <c:v>43698</c:v>
                </c:pt>
                <c:pt idx="2115">
                  <c:v>43699</c:v>
                </c:pt>
                <c:pt idx="2116">
                  <c:v>43700</c:v>
                </c:pt>
                <c:pt idx="2117">
                  <c:v>43703</c:v>
                </c:pt>
                <c:pt idx="2118">
                  <c:v>43704</c:v>
                </c:pt>
                <c:pt idx="2119">
                  <c:v>43705</c:v>
                </c:pt>
                <c:pt idx="2120">
                  <c:v>43706</c:v>
                </c:pt>
                <c:pt idx="2121">
                  <c:v>43707</c:v>
                </c:pt>
                <c:pt idx="2122">
                  <c:v>43710</c:v>
                </c:pt>
                <c:pt idx="2123">
                  <c:v>43711</c:v>
                </c:pt>
                <c:pt idx="2124">
                  <c:v>43712</c:v>
                </c:pt>
                <c:pt idx="2125">
                  <c:v>43713</c:v>
                </c:pt>
                <c:pt idx="2126">
                  <c:v>43714</c:v>
                </c:pt>
                <c:pt idx="2127">
                  <c:v>43717</c:v>
                </c:pt>
                <c:pt idx="2128">
                  <c:v>43718</c:v>
                </c:pt>
                <c:pt idx="2129">
                  <c:v>43719</c:v>
                </c:pt>
                <c:pt idx="2130">
                  <c:v>43720</c:v>
                </c:pt>
                <c:pt idx="2131">
                  <c:v>43724</c:v>
                </c:pt>
                <c:pt idx="2132">
                  <c:v>43725</c:v>
                </c:pt>
                <c:pt idx="2133">
                  <c:v>43726</c:v>
                </c:pt>
                <c:pt idx="2134">
                  <c:v>43727</c:v>
                </c:pt>
                <c:pt idx="2135">
                  <c:v>43728</c:v>
                </c:pt>
                <c:pt idx="2136">
                  <c:v>43731</c:v>
                </c:pt>
                <c:pt idx="2137">
                  <c:v>43732</c:v>
                </c:pt>
                <c:pt idx="2138">
                  <c:v>43733</c:v>
                </c:pt>
                <c:pt idx="2139">
                  <c:v>43734</c:v>
                </c:pt>
                <c:pt idx="2140">
                  <c:v>43735</c:v>
                </c:pt>
                <c:pt idx="2141">
                  <c:v>43737</c:v>
                </c:pt>
                <c:pt idx="2142">
                  <c:v>43738</c:v>
                </c:pt>
                <c:pt idx="2143">
                  <c:v>43746</c:v>
                </c:pt>
                <c:pt idx="2144">
                  <c:v>43747</c:v>
                </c:pt>
                <c:pt idx="2145">
                  <c:v>43748</c:v>
                </c:pt>
                <c:pt idx="2146">
                  <c:v>43749</c:v>
                </c:pt>
                <c:pt idx="2147">
                  <c:v>43750</c:v>
                </c:pt>
                <c:pt idx="2148">
                  <c:v>43752</c:v>
                </c:pt>
                <c:pt idx="2149">
                  <c:v>43753</c:v>
                </c:pt>
                <c:pt idx="2150">
                  <c:v>43754</c:v>
                </c:pt>
                <c:pt idx="2151">
                  <c:v>43755</c:v>
                </c:pt>
                <c:pt idx="2152">
                  <c:v>43756</c:v>
                </c:pt>
                <c:pt idx="2153">
                  <c:v>43759</c:v>
                </c:pt>
                <c:pt idx="2154">
                  <c:v>43760</c:v>
                </c:pt>
                <c:pt idx="2155">
                  <c:v>43761</c:v>
                </c:pt>
                <c:pt idx="2156">
                  <c:v>43762</c:v>
                </c:pt>
                <c:pt idx="2157">
                  <c:v>43763</c:v>
                </c:pt>
                <c:pt idx="2158">
                  <c:v>43766</c:v>
                </c:pt>
                <c:pt idx="2159">
                  <c:v>43767</c:v>
                </c:pt>
                <c:pt idx="2160">
                  <c:v>43768</c:v>
                </c:pt>
                <c:pt idx="2161">
                  <c:v>43769</c:v>
                </c:pt>
                <c:pt idx="2162">
                  <c:v>43770</c:v>
                </c:pt>
                <c:pt idx="2163">
                  <c:v>43773</c:v>
                </c:pt>
                <c:pt idx="2164">
                  <c:v>43774</c:v>
                </c:pt>
                <c:pt idx="2165">
                  <c:v>43775</c:v>
                </c:pt>
                <c:pt idx="2166">
                  <c:v>43776</c:v>
                </c:pt>
                <c:pt idx="2167">
                  <c:v>43777</c:v>
                </c:pt>
                <c:pt idx="2168">
                  <c:v>43780</c:v>
                </c:pt>
                <c:pt idx="2169">
                  <c:v>43781</c:v>
                </c:pt>
                <c:pt idx="2170">
                  <c:v>43782</c:v>
                </c:pt>
                <c:pt idx="2171">
                  <c:v>43783</c:v>
                </c:pt>
                <c:pt idx="2172">
                  <c:v>43784</c:v>
                </c:pt>
                <c:pt idx="2173">
                  <c:v>43787</c:v>
                </c:pt>
                <c:pt idx="2174">
                  <c:v>43788</c:v>
                </c:pt>
                <c:pt idx="2175">
                  <c:v>43789</c:v>
                </c:pt>
                <c:pt idx="2176">
                  <c:v>43790</c:v>
                </c:pt>
                <c:pt idx="2177">
                  <c:v>43791</c:v>
                </c:pt>
                <c:pt idx="2178">
                  <c:v>43794</c:v>
                </c:pt>
                <c:pt idx="2179">
                  <c:v>43795</c:v>
                </c:pt>
                <c:pt idx="2180">
                  <c:v>43796</c:v>
                </c:pt>
                <c:pt idx="2181">
                  <c:v>43797</c:v>
                </c:pt>
                <c:pt idx="2182">
                  <c:v>43798</c:v>
                </c:pt>
                <c:pt idx="2183">
                  <c:v>43801</c:v>
                </c:pt>
                <c:pt idx="2184">
                  <c:v>43802</c:v>
                </c:pt>
                <c:pt idx="2185">
                  <c:v>43803</c:v>
                </c:pt>
                <c:pt idx="2186">
                  <c:v>43804</c:v>
                </c:pt>
                <c:pt idx="2187">
                  <c:v>43805</c:v>
                </c:pt>
                <c:pt idx="2188">
                  <c:v>43808</c:v>
                </c:pt>
                <c:pt idx="2189">
                  <c:v>43809</c:v>
                </c:pt>
                <c:pt idx="2190">
                  <c:v>43810</c:v>
                </c:pt>
                <c:pt idx="2191">
                  <c:v>43811</c:v>
                </c:pt>
                <c:pt idx="2192">
                  <c:v>43812</c:v>
                </c:pt>
                <c:pt idx="2193">
                  <c:v>43815</c:v>
                </c:pt>
                <c:pt idx="2194">
                  <c:v>43816</c:v>
                </c:pt>
                <c:pt idx="2195">
                  <c:v>43817</c:v>
                </c:pt>
                <c:pt idx="2196">
                  <c:v>43818</c:v>
                </c:pt>
                <c:pt idx="2197">
                  <c:v>43819</c:v>
                </c:pt>
                <c:pt idx="2198">
                  <c:v>43822</c:v>
                </c:pt>
                <c:pt idx="2199">
                  <c:v>43823</c:v>
                </c:pt>
                <c:pt idx="2200">
                  <c:v>43824</c:v>
                </c:pt>
                <c:pt idx="2201">
                  <c:v>43825</c:v>
                </c:pt>
                <c:pt idx="2202">
                  <c:v>43826</c:v>
                </c:pt>
                <c:pt idx="2203">
                  <c:v>43829</c:v>
                </c:pt>
                <c:pt idx="2204">
                  <c:v>43830</c:v>
                </c:pt>
                <c:pt idx="2205">
                  <c:v>43832</c:v>
                </c:pt>
                <c:pt idx="2206">
                  <c:v>43833</c:v>
                </c:pt>
                <c:pt idx="2207">
                  <c:v>43836</c:v>
                </c:pt>
                <c:pt idx="2208">
                  <c:v>43837</c:v>
                </c:pt>
                <c:pt idx="2209">
                  <c:v>43838</c:v>
                </c:pt>
                <c:pt idx="2210">
                  <c:v>43839</c:v>
                </c:pt>
                <c:pt idx="2211">
                  <c:v>43840</c:v>
                </c:pt>
                <c:pt idx="2212">
                  <c:v>43843</c:v>
                </c:pt>
                <c:pt idx="2213">
                  <c:v>43844</c:v>
                </c:pt>
                <c:pt idx="2214">
                  <c:v>43845</c:v>
                </c:pt>
                <c:pt idx="2215">
                  <c:v>43846</c:v>
                </c:pt>
                <c:pt idx="2216">
                  <c:v>43847</c:v>
                </c:pt>
                <c:pt idx="2217">
                  <c:v>43849</c:v>
                </c:pt>
                <c:pt idx="2218">
                  <c:v>43850</c:v>
                </c:pt>
                <c:pt idx="2219">
                  <c:v>43851</c:v>
                </c:pt>
                <c:pt idx="2220">
                  <c:v>43852</c:v>
                </c:pt>
                <c:pt idx="2221">
                  <c:v>43864</c:v>
                </c:pt>
                <c:pt idx="2222">
                  <c:v>43865</c:v>
                </c:pt>
                <c:pt idx="2223">
                  <c:v>43866</c:v>
                </c:pt>
                <c:pt idx="2224">
                  <c:v>43867</c:v>
                </c:pt>
                <c:pt idx="2225">
                  <c:v>43868</c:v>
                </c:pt>
                <c:pt idx="2226">
                  <c:v>43871</c:v>
                </c:pt>
                <c:pt idx="2227">
                  <c:v>43872</c:v>
                </c:pt>
                <c:pt idx="2228">
                  <c:v>43873</c:v>
                </c:pt>
                <c:pt idx="2229">
                  <c:v>43874</c:v>
                </c:pt>
                <c:pt idx="2230">
                  <c:v>43875</c:v>
                </c:pt>
                <c:pt idx="2231">
                  <c:v>43878</c:v>
                </c:pt>
                <c:pt idx="2232">
                  <c:v>43879</c:v>
                </c:pt>
                <c:pt idx="2233">
                  <c:v>43880</c:v>
                </c:pt>
                <c:pt idx="2234">
                  <c:v>43881</c:v>
                </c:pt>
                <c:pt idx="2235">
                  <c:v>43882</c:v>
                </c:pt>
                <c:pt idx="2236">
                  <c:v>43885</c:v>
                </c:pt>
                <c:pt idx="2237">
                  <c:v>43886</c:v>
                </c:pt>
                <c:pt idx="2238">
                  <c:v>43887</c:v>
                </c:pt>
                <c:pt idx="2239">
                  <c:v>43888</c:v>
                </c:pt>
                <c:pt idx="2240">
                  <c:v>43889</c:v>
                </c:pt>
                <c:pt idx="2241">
                  <c:v>43892</c:v>
                </c:pt>
                <c:pt idx="2242">
                  <c:v>43893</c:v>
                </c:pt>
                <c:pt idx="2243">
                  <c:v>43894</c:v>
                </c:pt>
                <c:pt idx="2244">
                  <c:v>43895</c:v>
                </c:pt>
                <c:pt idx="2245">
                  <c:v>43896</c:v>
                </c:pt>
                <c:pt idx="2246">
                  <c:v>43899</c:v>
                </c:pt>
                <c:pt idx="2247">
                  <c:v>43900</c:v>
                </c:pt>
                <c:pt idx="2248">
                  <c:v>43901</c:v>
                </c:pt>
                <c:pt idx="2249">
                  <c:v>43902</c:v>
                </c:pt>
                <c:pt idx="2250">
                  <c:v>43903</c:v>
                </c:pt>
                <c:pt idx="2251">
                  <c:v>43906</c:v>
                </c:pt>
                <c:pt idx="2252">
                  <c:v>43907</c:v>
                </c:pt>
                <c:pt idx="2253">
                  <c:v>43908</c:v>
                </c:pt>
                <c:pt idx="2254">
                  <c:v>43909</c:v>
                </c:pt>
                <c:pt idx="2255">
                  <c:v>43910</c:v>
                </c:pt>
                <c:pt idx="2256">
                  <c:v>43913</c:v>
                </c:pt>
                <c:pt idx="2257">
                  <c:v>43914</c:v>
                </c:pt>
                <c:pt idx="2258">
                  <c:v>43915</c:v>
                </c:pt>
                <c:pt idx="2259">
                  <c:v>43916</c:v>
                </c:pt>
                <c:pt idx="2260">
                  <c:v>43917</c:v>
                </c:pt>
                <c:pt idx="2261">
                  <c:v>43920</c:v>
                </c:pt>
                <c:pt idx="2262">
                  <c:v>43921</c:v>
                </c:pt>
                <c:pt idx="2263">
                  <c:v>43922</c:v>
                </c:pt>
                <c:pt idx="2264">
                  <c:v>43923</c:v>
                </c:pt>
                <c:pt idx="2265">
                  <c:v>43924</c:v>
                </c:pt>
                <c:pt idx="2266">
                  <c:v>43928</c:v>
                </c:pt>
                <c:pt idx="2267">
                  <c:v>43929</c:v>
                </c:pt>
                <c:pt idx="2268">
                  <c:v>43930</c:v>
                </c:pt>
                <c:pt idx="2269">
                  <c:v>43931</c:v>
                </c:pt>
                <c:pt idx="2270">
                  <c:v>43934</c:v>
                </c:pt>
                <c:pt idx="2271">
                  <c:v>43935</c:v>
                </c:pt>
                <c:pt idx="2272">
                  <c:v>43936</c:v>
                </c:pt>
                <c:pt idx="2273">
                  <c:v>43937</c:v>
                </c:pt>
                <c:pt idx="2274">
                  <c:v>43938</c:v>
                </c:pt>
                <c:pt idx="2275">
                  <c:v>43941</c:v>
                </c:pt>
                <c:pt idx="2276">
                  <c:v>43942</c:v>
                </c:pt>
                <c:pt idx="2277">
                  <c:v>43943</c:v>
                </c:pt>
                <c:pt idx="2278">
                  <c:v>43944</c:v>
                </c:pt>
                <c:pt idx="2279">
                  <c:v>43945</c:v>
                </c:pt>
                <c:pt idx="2280">
                  <c:v>43947</c:v>
                </c:pt>
                <c:pt idx="2281">
                  <c:v>43948</c:v>
                </c:pt>
                <c:pt idx="2282">
                  <c:v>43949</c:v>
                </c:pt>
                <c:pt idx="2283">
                  <c:v>43950</c:v>
                </c:pt>
                <c:pt idx="2284">
                  <c:v>43951</c:v>
                </c:pt>
                <c:pt idx="2285">
                  <c:v>43957</c:v>
                </c:pt>
                <c:pt idx="2286">
                  <c:v>43958</c:v>
                </c:pt>
                <c:pt idx="2287">
                  <c:v>43959</c:v>
                </c:pt>
                <c:pt idx="2288">
                  <c:v>43960</c:v>
                </c:pt>
                <c:pt idx="2289">
                  <c:v>43962</c:v>
                </c:pt>
                <c:pt idx="2290">
                  <c:v>43963</c:v>
                </c:pt>
                <c:pt idx="2291">
                  <c:v>43964</c:v>
                </c:pt>
                <c:pt idx="2292">
                  <c:v>43965</c:v>
                </c:pt>
                <c:pt idx="2293">
                  <c:v>43966</c:v>
                </c:pt>
                <c:pt idx="2294">
                  <c:v>43969</c:v>
                </c:pt>
                <c:pt idx="2295">
                  <c:v>43970</c:v>
                </c:pt>
                <c:pt idx="2296">
                  <c:v>43971</c:v>
                </c:pt>
                <c:pt idx="2297">
                  <c:v>43972</c:v>
                </c:pt>
                <c:pt idx="2298">
                  <c:v>43973</c:v>
                </c:pt>
                <c:pt idx="2299">
                  <c:v>43976</c:v>
                </c:pt>
              </c:numCache>
            </c:numRef>
          </c:cat>
          <c:val>
            <c:numRef>
              <c:f>Sheet1!$C$3:$C$2302</c:f>
              <c:numCache>
                <c:formatCode>General</c:formatCode>
                <c:ptCount val="2300"/>
                <c:pt idx="0">
                  <c:v>425.32600000000002</c:v>
                </c:pt>
                <c:pt idx="1">
                  <c:v>434.88600000000002</c:v>
                </c:pt>
                <c:pt idx="2">
                  <c:v>411.53</c:v>
                </c:pt>
                <c:pt idx="3">
                  <c:v>421.68599999999998</c:v>
                </c:pt>
                <c:pt idx="4">
                  <c:v>398.31400000000002</c:v>
                </c:pt>
                <c:pt idx="5">
                  <c:v>445.892</c:v>
                </c:pt>
                <c:pt idx="6">
                  <c:v>450.34199999999998</c:v>
                </c:pt>
                <c:pt idx="7">
                  <c:v>442.95400000000001</c:v>
                </c:pt>
                <c:pt idx="8">
                  <c:v>438.298</c:v>
                </c:pt>
                <c:pt idx="9">
                  <c:v>413.49799999999999</c:v>
                </c:pt>
                <c:pt idx="10">
                  <c:v>488.78399999999999</c:v>
                </c:pt>
                <c:pt idx="11">
                  <c:v>494.46600000000001</c:v>
                </c:pt>
                <c:pt idx="12">
                  <c:v>486.40199999999999</c:v>
                </c:pt>
                <c:pt idx="13">
                  <c:v>492.846</c:v>
                </c:pt>
                <c:pt idx="14">
                  <c:v>456.33199999999999</c:v>
                </c:pt>
                <c:pt idx="15">
                  <c:v>477.15800000000002</c:v>
                </c:pt>
                <c:pt idx="16">
                  <c:v>508.83600000000001</c:v>
                </c:pt>
                <c:pt idx="17">
                  <c:v>553.50599999999997</c:v>
                </c:pt>
                <c:pt idx="18">
                  <c:v>607.83000000000004</c:v>
                </c:pt>
                <c:pt idx="19">
                  <c:v>614.87199999999996</c:v>
                </c:pt>
                <c:pt idx="20">
                  <c:v>574.49599999999998</c:v>
                </c:pt>
                <c:pt idx="21">
                  <c:v>550.29600000000005</c:v>
                </c:pt>
                <c:pt idx="22">
                  <c:v>561.29600000000005</c:v>
                </c:pt>
                <c:pt idx="23">
                  <c:v>579.86199999999997</c:v>
                </c:pt>
                <c:pt idx="24">
                  <c:v>579.86199999999997</c:v>
                </c:pt>
                <c:pt idx="25">
                  <c:v>557.09400000000005</c:v>
                </c:pt>
                <c:pt idx="26">
                  <c:v>549.38800000000003</c:v>
                </c:pt>
                <c:pt idx="27">
                  <c:v>540.29999999999995</c:v>
                </c:pt>
                <c:pt idx="28">
                  <c:v>498.66800000000001</c:v>
                </c:pt>
                <c:pt idx="29">
                  <c:v>498.56</c:v>
                </c:pt>
                <c:pt idx="30">
                  <c:v>520.85199999999998</c:v>
                </c:pt>
                <c:pt idx="31">
                  <c:v>499.79599999999999</c:v>
                </c:pt>
                <c:pt idx="32">
                  <c:v>527.03200000000004</c:v>
                </c:pt>
                <c:pt idx="33">
                  <c:v>549.32799999999997</c:v>
                </c:pt>
                <c:pt idx="34">
                  <c:v>570.46</c:v>
                </c:pt>
                <c:pt idx="35">
                  <c:v>565.51800000000003</c:v>
                </c:pt>
                <c:pt idx="36">
                  <c:v>552.01</c:v>
                </c:pt>
                <c:pt idx="37">
                  <c:v>566.01</c:v>
                </c:pt>
                <c:pt idx="38">
                  <c:v>570.57600000000002</c:v>
                </c:pt>
                <c:pt idx="39">
                  <c:v>585.04600000000005</c:v>
                </c:pt>
                <c:pt idx="40">
                  <c:v>587.11</c:v>
                </c:pt>
                <c:pt idx="41">
                  <c:v>609.38599999999997</c:v>
                </c:pt>
                <c:pt idx="42">
                  <c:v>621.72</c:v>
                </c:pt>
                <c:pt idx="43">
                  <c:v>621.72</c:v>
                </c:pt>
                <c:pt idx="44">
                  <c:v>633.24400000000003</c:v>
                </c:pt>
                <c:pt idx="45">
                  <c:v>636.07000000000005</c:v>
                </c:pt>
                <c:pt idx="46">
                  <c:v>636.73</c:v>
                </c:pt>
                <c:pt idx="47">
                  <c:v>641.73</c:v>
                </c:pt>
                <c:pt idx="48">
                  <c:v>637.10199999999998</c:v>
                </c:pt>
                <c:pt idx="49">
                  <c:v>662.39</c:v>
                </c:pt>
                <c:pt idx="50">
                  <c:v>662.39</c:v>
                </c:pt>
                <c:pt idx="51">
                  <c:v>656.39</c:v>
                </c:pt>
                <c:pt idx="52">
                  <c:v>645.39</c:v>
                </c:pt>
                <c:pt idx="53">
                  <c:v>638.12599999999998</c:v>
                </c:pt>
                <c:pt idx="54">
                  <c:v>649.11</c:v>
                </c:pt>
                <c:pt idx="55">
                  <c:v>654.60199999999998</c:v>
                </c:pt>
                <c:pt idx="56">
                  <c:v>623.60199999999998</c:v>
                </c:pt>
                <c:pt idx="57">
                  <c:v>626.12</c:v>
                </c:pt>
                <c:pt idx="58">
                  <c:v>636.81600000000003</c:v>
                </c:pt>
                <c:pt idx="59">
                  <c:v>633.81600000000003</c:v>
                </c:pt>
                <c:pt idx="60">
                  <c:v>632.55399999999997</c:v>
                </c:pt>
                <c:pt idx="61">
                  <c:v>653.38</c:v>
                </c:pt>
                <c:pt idx="62">
                  <c:v>644.38</c:v>
                </c:pt>
                <c:pt idx="63">
                  <c:v>651.17600000000004</c:v>
                </c:pt>
                <c:pt idx="64">
                  <c:v>652.92399999999998</c:v>
                </c:pt>
                <c:pt idx="65">
                  <c:v>650.92399999999998</c:v>
                </c:pt>
                <c:pt idx="66">
                  <c:v>653.81399999999996</c:v>
                </c:pt>
                <c:pt idx="67">
                  <c:v>648.78800000000001</c:v>
                </c:pt>
                <c:pt idx="68">
                  <c:v>660.10599999999999</c:v>
                </c:pt>
                <c:pt idx="69">
                  <c:v>657.10599999999999</c:v>
                </c:pt>
                <c:pt idx="70">
                  <c:v>666.4</c:v>
                </c:pt>
                <c:pt idx="71">
                  <c:v>672.98599999999999</c:v>
                </c:pt>
                <c:pt idx="72">
                  <c:v>672.98599999999999</c:v>
                </c:pt>
                <c:pt idx="73">
                  <c:v>661.77</c:v>
                </c:pt>
                <c:pt idx="74">
                  <c:v>661.77</c:v>
                </c:pt>
                <c:pt idx="75">
                  <c:v>654.14200000000005</c:v>
                </c:pt>
                <c:pt idx="76">
                  <c:v>648.29399999999998</c:v>
                </c:pt>
                <c:pt idx="77">
                  <c:v>633.32600000000002</c:v>
                </c:pt>
                <c:pt idx="78">
                  <c:v>622.32600000000002</c:v>
                </c:pt>
                <c:pt idx="79">
                  <c:v>619.32600000000002</c:v>
                </c:pt>
                <c:pt idx="80">
                  <c:v>605.65599999999995</c:v>
                </c:pt>
                <c:pt idx="81">
                  <c:v>591.65599999999995</c:v>
                </c:pt>
                <c:pt idx="82">
                  <c:v>570.13199999999995</c:v>
                </c:pt>
                <c:pt idx="83">
                  <c:v>551.13199999999995</c:v>
                </c:pt>
                <c:pt idx="84">
                  <c:v>544.53200000000004</c:v>
                </c:pt>
                <c:pt idx="85">
                  <c:v>546.5</c:v>
                </c:pt>
                <c:pt idx="86">
                  <c:v>551.84</c:v>
                </c:pt>
                <c:pt idx="87">
                  <c:v>559.31600000000003</c:v>
                </c:pt>
                <c:pt idx="88">
                  <c:v>559.54600000000005</c:v>
                </c:pt>
                <c:pt idx="89">
                  <c:v>555.43600000000004</c:v>
                </c:pt>
                <c:pt idx="90">
                  <c:v>562.91200000000003</c:v>
                </c:pt>
                <c:pt idx="91">
                  <c:v>559.91200000000003</c:v>
                </c:pt>
                <c:pt idx="92">
                  <c:v>559.91200000000003</c:v>
                </c:pt>
                <c:pt idx="93">
                  <c:v>581.38800000000003</c:v>
                </c:pt>
                <c:pt idx="94">
                  <c:v>572.13199999999995</c:v>
                </c:pt>
                <c:pt idx="95">
                  <c:v>561.096</c:v>
                </c:pt>
                <c:pt idx="96">
                  <c:v>554.12800000000004</c:v>
                </c:pt>
                <c:pt idx="97">
                  <c:v>541.86199999999997</c:v>
                </c:pt>
                <c:pt idx="98">
                  <c:v>545.36</c:v>
                </c:pt>
                <c:pt idx="99">
                  <c:v>551.36</c:v>
                </c:pt>
                <c:pt idx="100">
                  <c:v>548.30799999999999</c:v>
                </c:pt>
                <c:pt idx="101">
                  <c:v>539.09400000000005</c:v>
                </c:pt>
                <c:pt idx="102">
                  <c:v>540.61800000000005</c:v>
                </c:pt>
                <c:pt idx="103">
                  <c:v>528.48800000000006</c:v>
                </c:pt>
                <c:pt idx="104">
                  <c:v>534.53</c:v>
                </c:pt>
                <c:pt idx="105">
                  <c:v>540.53</c:v>
                </c:pt>
                <c:pt idx="106">
                  <c:v>545.55700000000002</c:v>
                </c:pt>
                <c:pt idx="107">
                  <c:v>538.11699999999996</c:v>
                </c:pt>
                <c:pt idx="108">
                  <c:v>538.11699999999996</c:v>
                </c:pt>
                <c:pt idx="109">
                  <c:v>531.28499999999997</c:v>
                </c:pt>
                <c:pt idx="110">
                  <c:v>515.59500000000003</c:v>
                </c:pt>
                <c:pt idx="111">
                  <c:v>516.56899999999996</c:v>
                </c:pt>
                <c:pt idx="112">
                  <c:v>517.23400000000004</c:v>
                </c:pt>
                <c:pt idx="113">
                  <c:v>518.89400000000001</c:v>
                </c:pt>
                <c:pt idx="114">
                  <c:v>504.87400000000002</c:v>
                </c:pt>
                <c:pt idx="115">
                  <c:v>489.822</c:v>
                </c:pt>
                <c:pt idx="116">
                  <c:v>483.42200000000003</c:v>
                </c:pt>
                <c:pt idx="117">
                  <c:v>462.108</c:v>
                </c:pt>
                <c:pt idx="118">
                  <c:v>466.108</c:v>
                </c:pt>
                <c:pt idx="119">
                  <c:v>484.84</c:v>
                </c:pt>
                <c:pt idx="120">
                  <c:v>498.94400000000002</c:v>
                </c:pt>
                <c:pt idx="121">
                  <c:v>503.60399999999998</c:v>
                </c:pt>
                <c:pt idx="122">
                  <c:v>504.70400000000001</c:v>
                </c:pt>
                <c:pt idx="123">
                  <c:v>497.16</c:v>
                </c:pt>
                <c:pt idx="124">
                  <c:v>497.16</c:v>
                </c:pt>
                <c:pt idx="125">
                  <c:v>493.17</c:v>
                </c:pt>
                <c:pt idx="126">
                  <c:v>482.95600000000002</c:v>
                </c:pt>
                <c:pt idx="127">
                  <c:v>482.95600000000002</c:v>
                </c:pt>
                <c:pt idx="128">
                  <c:v>479.32799999999997</c:v>
                </c:pt>
                <c:pt idx="129">
                  <c:v>472.988</c:v>
                </c:pt>
                <c:pt idx="130">
                  <c:v>444.75400000000002</c:v>
                </c:pt>
                <c:pt idx="131">
                  <c:v>414.87599999999998</c:v>
                </c:pt>
                <c:pt idx="132">
                  <c:v>413.91800000000001</c:v>
                </c:pt>
                <c:pt idx="133">
                  <c:v>412.13799999999998</c:v>
                </c:pt>
                <c:pt idx="134">
                  <c:v>412.13799999999998</c:v>
                </c:pt>
                <c:pt idx="135">
                  <c:v>407.29</c:v>
                </c:pt>
                <c:pt idx="136">
                  <c:v>402.68799999999999</c:v>
                </c:pt>
                <c:pt idx="137">
                  <c:v>391.798</c:v>
                </c:pt>
                <c:pt idx="138">
                  <c:v>390.798</c:v>
                </c:pt>
                <c:pt idx="139">
                  <c:v>388.798</c:v>
                </c:pt>
                <c:pt idx="140">
                  <c:v>399.928</c:v>
                </c:pt>
                <c:pt idx="141">
                  <c:v>391.928</c:v>
                </c:pt>
                <c:pt idx="142">
                  <c:v>401.28800000000001</c:v>
                </c:pt>
                <c:pt idx="143">
                  <c:v>422.47399999999999</c:v>
                </c:pt>
                <c:pt idx="144">
                  <c:v>460.73200000000003</c:v>
                </c:pt>
                <c:pt idx="145">
                  <c:v>451.52800000000002</c:v>
                </c:pt>
                <c:pt idx="146">
                  <c:v>449.58</c:v>
                </c:pt>
                <c:pt idx="147">
                  <c:v>421.58</c:v>
                </c:pt>
                <c:pt idx="148">
                  <c:v>404.38600000000002</c:v>
                </c:pt>
                <c:pt idx="149">
                  <c:v>362.036</c:v>
                </c:pt>
                <c:pt idx="150">
                  <c:v>357.37599999999998</c:v>
                </c:pt>
                <c:pt idx="151">
                  <c:v>341.726</c:v>
                </c:pt>
                <c:pt idx="152">
                  <c:v>333.988</c:v>
                </c:pt>
                <c:pt idx="153">
                  <c:v>330.988</c:v>
                </c:pt>
                <c:pt idx="154">
                  <c:v>318.40199999999999</c:v>
                </c:pt>
                <c:pt idx="155">
                  <c:v>315.85199999999998</c:v>
                </c:pt>
                <c:pt idx="156">
                  <c:v>302.649</c:v>
                </c:pt>
                <c:pt idx="157">
                  <c:v>287.98899999999998</c:v>
                </c:pt>
                <c:pt idx="158">
                  <c:v>272.82100000000003</c:v>
                </c:pt>
                <c:pt idx="159">
                  <c:v>270.19099999999997</c:v>
                </c:pt>
                <c:pt idx="160">
                  <c:v>263.03100000000001</c:v>
                </c:pt>
                <c:pt idx="161">
                  <c:v>218.809</c:v>
                </c:pt>
                <c:pt idx="162">
                  <c:v>131.78100000000001</c:v>
                </c:pt>
                <c:pt idx="163">
                  <c:v>139.43700000000001</c:v>
                </c:pt>
                <c:pt idx="164">
                  <c:v>233.137</c:v>
                </c:pt>
                <c:pt idx="165">
                  <c:v>330.49</c:v>
                </c:pt>
                <c:pt idx="166">
                  <c:v>361.74</c:v>
                </c:pt>
                <c:pt idx="167">
                  <c:v>385.69400000000002</c:v>
                </c:pt>
                <c:pt idx="168">
                  <c:v>416.82100000000003</c:v>
                </c:pt>
                <c:pt idx="169">
                  <c:v>411.87299999999999</c:v>
                </c:pt>
                <c:pt idx="170">
                  <c:v>402.57299999999998</c:v>
                </c:pt>
                <c:pt idx="171">
                  <c:v>372.83699999999999</c:v>
                </c:pt>
                <c:pt idx="172">
                  <c:v>368.56099999999998</c:v>
                </c:pt>
                <c:pt idx="173">
                  <c:v>373.46</c:v>
                </c:pt>
                <c:pt idx="174">
                  <c:v>393.88400000000001</c:v>
                </c:pt>
                <c:pt idx="175">
                  <c:v>386.13200000000001</c:v>
                </c:pt>
                <c:pt idx="176">
                  <c:v>374.596</c:v>
                </c:pt>
                <c:pt idx="177">
                  <c:v>366.65</c:v>
                </c:pt>
                <c:pt idx="178">
                  <c:v>358.49799999999999</c:v>
                </c:pt>
                <c:pt idx="179">
                  <c:v>336.55200000000002</c:v>
                </c:pt>
                <c:pt idx="180">
                  <c:v>333.37200000000001</c:v>
                </c:pt>
                <c:pt idx="181">
                  <c:v>331.29700000000003</c:v>
                </c:pt>
                <c:pt idx="182">
                  <c:v>320.84500000000003</c:v>
                </c:pt>
                <c:pt idx="183">
                  <c:v>318.54500000000002</c:v>
                </c:pt>
                <c:pt idx="184">
                  <c:v>313.45</c:v>
                </c:pt>
                <c:pt idx="185">
                  <c:v>303.60399999999998</c:v>
                </c:pt>
                <c:pt idx="186">
                  <c:v>297.904</c:v>
                </c:pt>
                <c:pt idx="187">
                  <c:v>298.56</c:v>
                </c:pt>
                <c:pt idx="188">
                  <c:v>305.45999999999998</c:v>
                </c:pt>
                <c:pt idx="189">
                  <c:v>311.2</c:v>
                </c:pt>
                <c:pt idx="190">
                  <c:v>317.04000000000002</c:v>
                </c:pt>
                <c:pt idx="191">
                  <c:v>317.14</c:v>
                </c:pt>
                <c:pt idx="192">
                  <c:v>331.12200000000001</c:v>
                </c:pt>
                <c:pt idx="193">
                  <c:v>328.46199999999999</c:v>
                </c:pt>
                <c:pt idx="194">
                  <c:v>328.25</c:v>
                </c:pt>
                <c:pt idx="195">
                  <c:v>332.85</c:v>
                </c:pt>
                <c:pt idx="196">
                  <c:v>336.08499999999998</c:v>
                </c:pt>
                <c:pt idx="197">
                  <c:v>340.13099999999997</c:v>
                </c:pt>
                <c:pt idx="198">
                  <c:v>344.36500000000001</c:v>
                </c:pt>
                <c:pt idx="199">
                  <c:v>343.27699999999999</c:v>
                </c:pt>
                <c:pt idx="200">
                  <c:v>346.59699999999998</c:v>
                </c:pt>
                <c:pt idx="201">
                  <c:v>348.53699999999998</c:v>
                </c:pt>
                <c:pt idx="202">
                  <c:v>345.90499999999997</c:v>
                </c:pt>
                <c:pt idx="203">
                  <c:v>371.96499999999997</c:v>
                </c:pt>
                <c:pt idx="204">
                  <c:v>376.005</c:v>
                </c:pt>
                <c:pt idx="205">
                  <c:v>375.71699999999998</c:v>
                </c:pt>
                <c:pt idx="206">
                  <c:v>365.75099999999998</c:v>
                </c:pt>
                <c:pt idx="207">
                  <c:v>359.27100000000002</c:v>
                </c:pt>
                <c:pt idx="208">
                  <c:v>367.839</c:v>
                </c:pt>
                <c:pt idx="209">
                  <c:v>372.315</c:v>
                </c:pt>
                <c:pt idx="210">
                  <c:v>372.74299999999999</c:v>
                </c:pt>
                <c:pt idx="211">
                  <c:v>372.25700000000001</c:v>
                </c:pt>
                <c:pt idx="212">
                  <c:v>369.50299999999999</c:v>
                </c:pt>
                <c:pt idx="213">
                  <c:v>369.471</c:v>
                </c:pt>
                <c:pt idx="214">
                  <c:v>372.548</c:v>
                </c:pt>
                <c:pt idx="215">
                  <c:v>371.44799999999998</c:v>
                </c:pt>
                <c:pt idx="216">
                  <c:v>369.94799999999998</c:v>
                </c:pt>
                <c:pt idx="217">
                  <c:v>369.69400000000002</c:v>
                </c:pt>
                <c:pt idx="218">
                  <c:v>361.654</c:v>
                </c:pt>
                <c:pt idx="219">
                  <c:v>359.75400000000002</c:v>
                </c:pt>
                <c:pt idx="220">
                  <c:v>362.65600000000001</c:v>
                </c:pt>
                <c:pt idx="221">
                  <c:v>362.05599999999998</c:v>
                </c:pt>
                <c:pt idx="222">
                  <c:v>329.36799999999999</c:v>
                </c:pt>
                <c:pt idx="223">
                  <c:v>331.66800000000001</c:v>
                </c:pt>
                <c:pt idx="224">
                  <c:v>332.76799999999997</c:v>
                </c:pt>
                <c:pt idx="225">
                  <c:v>332.76799999999997</c:v>
                </c:pt>
                <c:pt idx="226">
                  <c:v>335.96800000000002</c:v>
                </c:pt>
                <c:pt idx="227">
                  <c:v>351.56799999999998</c:v>
                </c:pt>
                <c:pt idx="228">
                  <c:v>349.678</c:v>
                </c:pt>
                <c:pt idx="229">
                  <c:v>338.45800000000003</c:v>
                </c:pt>
                <c:pt idx="230">
                  <c:v>334.31799999999998</c:v>
                </c:pt>
                <c:pt idx="231">
                  <c:v>330.47300000000001</c:v>
                </c:pt>
                <c:pt idx="232">
                  <c:v>325.89699999999999</c:v>
                </c:pt>
                <c:pt idx="233">
                  <c:v>326.29700000000003</c:v>
                </c:pt>
                <c:pt idx="234">
                  <c:v>326.30200000000002</c:v>
                </c:pt>
                <c:pt idx="235">
                  <c:v>325.90199999999999</c:v>
                </c:pt>
                <c:pt idx="236">
                  <c:v>324.01</c:v>
                </c:pt>
                <c:pt idx="237">
                  <c:v>326.33999999999997</c:v>
                </c:pt>
                <c:pt idx="238">
                  <c:v>329.66800000000001</c:v>
                </c:pt>
                <c:pt idx="239">
                  <c:v>334.96800000000002</c:v>
                </c:pt>
                <c:pt idx="240">
                  <c:v>336.98399999999998</c:v>
                </c:pt>
                <c:pt idx="241">
                  <c:v>339.96</c:v>
                </c:pt>
                <c:pt idx="242">
                  <c:v>341.25</c:v>
                </c:pt>
                <c:pt idx="243">
                  <c:v>352.09199999999998</c:v>
                </c:pt>
                <c:pt idx="244">
                  <c:v>373.048</c:v>
                </c:pt>
                <c:pt idx="245">
                  <c:v>381.84800000000001</c:v>
                </c:pt>
                <c:pt idx="246">
                  <c:v>386.94799999999998</c:v>
                </c:pt>
                <c:pt idx="247">
                  <c:v>406.37299999999999</c:v>
                </c:pt>
                <c:pt idx="248">
                  <c:v>409.93299999999999</c:v>
                </c:pt>
                <c:pt idx="249">
                  <c:v>416.03300000000002</c:v>
                </c:pt>
                <c:pt idx="250">
                  <c:v>413.988</c:v>
                </c:pt>
                <c:pt idx="251">
                  <c:v>418.57299999999998</c:v>
                </c:pt>
                <c:pt idx="252">
                  <c:v>415.185</c:v>
                </c:pt>
                <c:pt idx="253">
                  <c:v>417.48500000000001</c:v>
                </c:pt>
                <c:pt idx="254">
                  <c:v>417.52499999999998</c:v>
                </c:pt>
                <c:pt idx="255">
                  <c:v>417.82499999999999</c:v>
                </c:pt>
                <c:pt idx="256">
                  <c:v>424.08499999999998</c:v>
                </c:pt>
                <c:pt idx="257">
                  <c:v>437.63</c:v>
                </c:pt>
                <c:pt idx="258">
                  <c:v>444.43</c:v>
                </c:pt>
                <c:pt idx="259">
                  <c:v>448.19</c:v>
                </c:pt>
                <c:pt idx="260">
                  <c:v>449.69</c:v>
                </c:pt>
                <c:pt idx="261">
                  <c:v>454.49</c:v>
                </c:pt>
                <c:pt idx="262">
                  <c:v>458.59</c:v>
                </c:pt>
                <c:pt idx="263">
                  <c:v>464.59800000000001</c:v>
                </c:pt>
                <c:pt idx="264">
                  <c:v>469.19799999999998</c:v>
                </c:pt>
                <c:pt idx="265">
                  <c:v>473.99799999999999</c:v>
                </c:pt>
                <c:pt idx="266">
                  <c:v>475.69799999999998</c:v>
                </c:pt>
                <c:pt idx="267">
                  <c:v>480.298</c:v>
                </c:pt>
                <c:pt idx="268">
                  <c:v>484.49799999999999</c:v>
                </c:pt>
                <c:pt idx="269">
                  <c:v>485.596</c:v>
                </c:pt>
                <c:pt idx="270">
                  <c:v>486.39600000000002</c:v>
                </c:pt>
                <c:pt idx="271">
                  <c:v>483.99599999999998</c:v>
                </c:pt>
                <c:pt idx="272">
                  <c:v>481.39600000000002</c:v>
                </c:pt>
                <c:pt idx="273">
                  <c:v>481.99599999999998</c:v>
                </c:pt>
                <c:pt idx="274">
                  <c:v>483.39600000000002</c:v>
                </c:pt>
                <c:pt idx="275">
                  <c:v>502.39600000000002</c:v>
                </c:pt>
                <c:pt idx="276">
                  <c:v>511.38799999999998</c:v>
                </c:pt>
                <c:pt idx="277">
                  <c:v>514.18799999999999</c:v>
                </c:pt>
                <c:pt idx="278">
                  <c:v>516.5</c:v>
                </c:pt>
                <c:pt idx="279">
                  <c:v>533.83000000000004</c:v>
                </c:pt>
                <c:pt idx="280">
                  <c:v>538.53</c:v>
                </c:pt>
                <c:pt idx="281">
                  <c:v>536.03</c:v>
                </c:pt>
                <c:pt idx="282">
                  <c:v>534.53</c:v>
                </c:pt>
                <c:pt idx="283">
                  <c:v>537.10599999999999</c:v>
                </c:pt>
                <c:pt idx="284">
                  <c:v>538.19600000000003</c:v>
                </c:pt>
                <c:pt idx="285">
                  <c:v>535.28800000000001</c:v>
                </c:pt>
                <c:pt idx="286">
                  <c:v>531.18799999999999</c:v>
                </c:pt>
                <c:pt idx="287">
                  <c:v>517.88800000000003</c:v>
                </c:pt>
                <c:pt idx="288">
                  <c:v>508.38799999999998</c:v>
                </c:pt>
                <c:pt idx="289">
                  <c:v>525.70000000000005</c:v>
                </c:pt>
                <c:pt idx="290">
                  <c:v>526.70000000000005</c:v>
                </c:pt>
                <c:pt idx="291">
                  <c:v>526.70000000000005</c:v>
                </c:pt>
                <c:pt idx="292">
                  <c:v>531.798</c:v>
                </c:pt>
                <c:pt idx="293">
                  <c:v>538.40300000000002</c:v>
                </c:pt>
                <c:pt idx="294">
                  <c:v>530.50300000000004</c:v>
                </c:pt>
                <c:pt idx="295">
                  <c:v>523.471</c:v>
                </c:pt>
                <c:pt idx="296">
                  <c:v>525.08299999999997</c:v>
                </c:pt>
                <c:pt idx="297">
                  <c:v>515.48299999999995</c:v>
                </c:pt>
                <c:pt idx="298">
                  <c:v>501.04300000000001</c:v>
                </c:pt>
                <c:pt idx="299">
                  <c:v>507.726</c:v>
                </c:pt>
                <c:pt idx="300">
                  <c:v>511.15</c:v>
                </c:pt>
                <c:pt idx="301">
                  <c:v>499.49</c:v>
                </c:pt>
                <c:pt idx="302">
                  <c:v>497.14600000000002</c:v>
                </c:pt>
                <c:pt idx="303">
                  <c:v>493.47199999999998</c:v>
                </c:pt>
                <c:pt idx="304">
                  <c:v>490.846</c:v>
                </c:pt>
                <c:pt idx="305">
                  <c:v>508.892</c:v>
                </c:pt>
                <c:pt idx="306">
                  <c:v>530.846</c:v>
                </c:pt>
                <c:pt idx="307">
                  <c:v>525.976</c:v>
                </c:pt>
                <c:pt idx="308">
                  <c:v>512.61400000000003</c:v>
                </c:pt>
                <c:pt idx="309">
                  <c:v>514.92700000000002</c:v>
                </c:pt>
                <c:pt idx="310">
                  <c:v>513.76499999999999</c:v>
                </c:pt>
                <c:pt idx="311">
                  <c:v>516.01099999999997</c:v>
                </c:pt>
                <c:pt idx="312">
                  <c:v>519.00900000000001</c:v>
                </c:pt>
                <c:pt idx="313">
                  <c:v>509.62400000000002</c:v>
                </c:pt>
                <c:pt idx="314">
                  <c:v>507.86</c:v>
                </c:pt>
                <c:pt idx="315">
                  <c:v>501.66</c:v>
                </c:pt>
                <c:pt idx="316">
                  <c:v>505.30599999999998</c:v>
                </c:pt>
                <c:pt idx="317">
                  <c:v>503.10599999999999</c:v>
                </c:pt>
                <c:pt idx="318">
                  <c:v>502.46</c:v>
                </c:pt>
                <c:pt idx="319">
                  <c:v>498.56599999999997</c:v>
                </c:pt>
                <c:pt idx="320">
                  <c:v>494.67399999999998</c:v>
                </c:pt>
                <c:pt idx="321">
                  <c:v>494.72399999999999</c:v>
                </c:pt>
                <c:pt idx="322">
                  <c:v>493.024</c:v>
                </c:pt>
                <c:pt idx="323">
                  <c:v>490.23399999999998</c:v>
                </c:pt>
                <c:pt idx="324">
                  <c:v>486.714</c:v>
                </c:pt>
                <c:pt idx="325">
                  <c:v>477.23</c:v>
                </c:pt>
                <c:pt idx="326">
                  <c:v>472.44</c:v>
                </c:pt>
                <c:pt idx="327">
                  <c:v>464.68599999999998</c:v>
                </c:pt>
                <c:pt idx="328">
                  <c:v>460.93799999999999</c:v>
                </c:pt>
                <c:pt idx="329">
                  <c:v>448.58600000000001</c:v>
                </c:pt>
                <c:pt idx="330">
                  <c:v>443.43599999999998</c:v>
                </c:pt>
                <c:pt idx="331">
                  <c:v>439.99200000000002</c:v>
                </c:pt>
                <c:pt idx="332">
                  <c:v>439.928</c:v>
                </c:pt>
                <c:pt idx="333">
                  <c:v>427.928</c:v>
                </c:pt>
                <c:pt idx="334">
                  <c:v>430.39600000000002</c:v>
                </c:pt>
                <c:pt idx="335">
                  <c:v>418.67599999999999</c:v>
                </c:pt>
                <c:pt idx="336">
                  <c:v>414.822</c:v>
                </c:pt>
                <c:pt idx="337">
                  <c:v>414.322</c:v>
                </c:pt>
                <c:pt idx="338">
                  <c:v>412.428</c:v>
                </c:pt>
                <c:pt idx="339">
                  <c:v>397.72800000000001</c:v>
                </c:pt>
                <c:pt idx="340">
                  <c:v>383.428</c:v>
                </c:pt>
                <c:pt idx="341">
                  <c:v>368.714</c:v>
                </c:pt>
                <c:pt idx="342">
                  <c:v>357.91399999999999</c:v>
                </c:pt>
                <c:pt idx="343">
                  <c:v>345.572</c:v>
                </c:pt>
                <c:pt idx="344">
                  <c:v>331.89600000000002</c:v>
                </c:pt>
                <c:pt idx="345">
                  <c:v>333.90800000000002</c:v>
                </c:pt>
                <c:pt idx="346">
                  <c:v>322.45600000000002</c:v>
                </c:pt>
                <c:pt idx="347">
                  <c:v>313.95400000000001</c:v>
                </c:pt>
                <c:pt idx="348">
                  <c:v>275.50599999999997</c:v>
                </c:pt>
                <c:pt idx="349">
                  <c:v>222.05799999999999</c:v>
                </c:pt>
                <c:pt idx="350">
                  <c:v>193.536</c:v>
                </c:pt>
                <c:pt idx="351">
                  <c:v>206.05799999999999</c:v>
                </c:pt>
                <c:pt idx="352">
                  <c:v>234.946</c:v>
                </c:pt>
                <c:pt idx="353">
                  <c:v>224.554</c:v>
                </c:pt>
                <c:pt idx="354">
                  <c:v>246.66399999999999</c:v>
                </c:pt>
                <c:pt idx="355">
                  <c:v>243.66</c:v>
                </c:pt>
                <c:pt idx="356">
                  <c:v>244.7</c:v>
                </c:pt>
                <c:pt idx="357">
                  <c:v>243.45</c:v>
                </c:pt>
                <c:pt idx="358">
                  <c:v>228.37</c:v>
                </c:pt>
                <c:pt idx="359">
                  <c:v>244.87</c:v>
                </c:pt>
                <c:pt idx="360">
                  <c:v>246.42</c:v>
                </c:pt>
                <c:pt idx="361">
                  <c:v>238.41</c:v>
                </c:pt>
                <c:pt idx="362">
                  <c:v>228.01</c:v>
                </c:pt>
                <c:pt idx="363">
                  <c:v>234.06</c:v>
                </c:pt>
                <c:pt idx="364">
                  <c:v>234.10400000000001</c:v>
                </c:pt>
                <c:pt idx="365">
                  <c:v>234.07599999999999</c:v>
                </c:pt>
                <c:pt idx="366">
                  <c:v>234.51599999999999</c:v>
                </c:pt>
                <c:pt idx="367">
                  <c:v>241.298</c:v>
                </c:pt>
                <c:pt idx="368">
                  <c:v>240.95599999999999</c:v>
                </c:pt>
                <c:pt idx="369">
                  <c:v>242.78399999999999</c:v>
                </c:pt>
                <c:pt idx="370">
                  <c:v>227.11199999999999</c:v>
                </c:pt>
                <c:pt idx="371">
                  <c:v>233.85</c:v>
                </c:pt>
                <c:pt idx="372">
                  <c:v>225.97200000000001</c:v>
                </c:pt>
                <c:pt idx="373">
                  <c:v>215.71799999999999</c:v>
                </c:pt>
                <c:pt idx="374">
                  <c:v>234.696</c:v>
                </c:pt>
                <c:pt idx="375">
                  <c:v>227.876</c:v>
                </c:pt>
                <c:pt idx="376">
                  <c:v>231.44</c:v>
                </c:pt>
                <c:pt idx="377">
                  <c:v>232.51599999999999</c:v>
                </c:pt>
                <c:pt idx="378">
                  <c:v>241.25</c:v>
                </c:pt>
                <c:pt idx="379">
                  <c:v>265.31400000000002</c:v>
                </c:pt>
                <c:pt idx="380">
                  <c:v>251.44</c:v>
                </c:pt>
                <c:pt idx="381">
                  <c:v>243.172</c:v>
                </c:pt>
                <c:pt idx="382">
                  <c:v>215.42599999999999</c:v>
                </c:pt>
                <c:pt idx="383">
                  <c:v>234.97</c:v>
                </c:pt>
                <c:pt idx="384">
                  <c:v>328.05200000000002</c:v>
                </c:pt>
                <c:pt idx="385">
                  <c:v>328.18400000000003</c:v>
                </c:pt>
                <c:pt idx="386">
                  <c:v>298.36200000000002</c:v>
                </c:pt>
                <c:pt idx="387">
                  <c:v>288.57</c:v>
                </c:pt>
                <c:pt idx="388">
                  <c:v>319.608</c:v>
                </c:pt>
                <c:pt idx="389">
                  <c:v>360.392</c:v>
                </c:pt>
                <c:pt idx="390">
                  <c:v>396.5</c:v>
                </c:pt>
                <c:pt idx="391">
                  <c:v>435.93200000000002</c:v>
                </c:pt>
                <c:pt idx="392">
                  <c:v>450.07</c:v>
                </c:pt>
                <c:pt idx="393">
                  <c:v>400.404</c:v>
                </c:pt>
                <c:pt idx="394">
                  <c:v>390.97199999999998</c:v>
                </c:pt>
                <c:pt idx="395">
                  <c:v>408.51</c:v>
                </c:pt>
                <c:pt idx="396">
                  <c:v>411.69</c:v>
                </c:pt>
                <c:pt idx="397">
                  <c:v>388.46</c:v>
                </c:pt>
                <c:pt idx="398">
                  <c:v>400.30599999999998</c:v>
                </c:pt>
                <c:pt idx="399">
                  <c:v>413.48599999999999</c:v>
                </c:pt>
                <c:pt idx="400">
                  <c:v>414.52600000000001</c:v>
                </c:pt>
                <c:pt idx="401">
                  <c:v>431.53399999999999</c:v>
                </c:pt>
                <c:pt idx="402">
                  <c:v>442.18799999999999</c:v>
                </c:pt>
                <c:pt idx="403">
                  <c:v>440.34199999999998</c:v>
                </c:pt>
                <c:pt idx="404">
                  <c:v>428.96199999999999</c:v>
                </c:pt>
                <c:pt idx="405">
                  <c:v>434.05399999999997</c:v>
                </c:pt>
                <c:pt idx="406">
                  <c:v>405.25400000000002</c:v>
                </c:pt>
                <c:pt idx="407">
                  <c:v>428.846</c:v>
                </c:pt>
                <c:pt idx="408">
                  <c:v>439.25760000000002</c:v>
                </c:pt>
                <c:pt idx="409">
                  <c:v>439.50920000000002</c:v>
                </c:pt>
                <c:pt idx="410">
                  <c:v>433.9</c:v>
                </c:pt>
                <c:pt idx="411">
                  <c:v>436.44499999999999</c:v>
                </c:pt>
                <c:pt idx="412">
                  <c:v>431.66359999999997</c:v>
                </c:pt>
                <c:pt idx="413">
                  <c:v>427.37979999999999</c:v>
                </c:pt>
                <c:pt idx="414">
                  <c:v>424.31439999999998</c:v>
                </c:pt>
                <c:pt idx="415">
                  <c:v>423.42880000000002</c:v>
                </c:pt>
                <c:pt idx="416">
                  <c:v>430.48779999999999</c:v>
                </c:pt>
                <c:pt idx="417">
                  <c:v>426.33199999999999</c:v>
                </c:pt>
                <c:pt idx="418">
                  <c:v>433.2414</c:v>
                </c:pt>
                <c:pt idx="419">
                  <c:v>445.3424</c:v>
                </c:pt>
                <c:pt idx="420">
                  <c:v>467.12360000000001</c:v>
                </c:pt>
                <c:pt idx="421">
                  <c:v>485.6284</c:v>
                </c:pt>
                <c:pt idx="422">
                  <c:v>487.84339999999997</c:v>
                </c:pt>
                <c:pt idx="423">
                  <c:v>505.65839999999997</c:v>
                </c:pt>
                <c:pt idx="424">
                  <c:v>503.03519999999997</c:v>
                </c:pt>
                <c:pt idx="425">
                  <c:v>525.33519999999999</c:v>
                </c:pt>
                <c:pt idx="426">
                  <c:v>536.22900000000004</c:v>
                </c:pt>
                <c:pt idx="427">
                  <c:v>538.17899999999997</c:v>
                </c:pt>
                <c:pt idx="428">
                  <c:v>537.97900000000004</c:v>
                </c:pt>
                <c:pt idx="429">
                  <c:v>531.279</c:v>
                </c:pt>
                <c:pt idx="430">
                  <c:v>514.13379999999995</c:v>
                </c:pt>
                <c:pt idx="431">
                  <c:v>496.56720000000001</c:v>
                </c:pt>
                <c:pt idx="432">
                  <c:v>487.09899999999999</c:v>
                </c:pt>
                <c:pt idx="433">
                  <c:v>485.702</c:v>
                </c:pt>
                <c:pt idx="434">
                  <c:v>486.15159999999997</c:v>
                </c:pt>
                <c:pt idx="435">
                  <c:v>489.30939999999998</c:v>
                </c:pt>
                <c:pt idx="436">
                  <c:v>488.46679999999998</c:v>
                </c:pt>
                <c:pt idx="437">
                  <c:v>485.60180000000003</c:v>
                </c:pt>
                <c:pt idx="438">
                  <c:v>480.4622</c:v>
                </c:pt>
                <c:pt idx="439">
                  <c:v>473.58800000000002</c:v>
                </c:pt>
                <c:pt idx="440">
                  <c:v>487.66480000000001</c:v>
                </c:pt>
                <c:pt idx="441">
                  <c:v>494.53199999999998</c:v>
                </c:pt>
                <c:pt idx="442">
                  <c:v>484.5018</c:v>
                </c:pt>
                <c:pt idx="443">
                  <c:v>489.91759999999999</c:v>
                </c:pt>
                <c:pt idx="444">
                  <c:v>488.65960000000001</c:v>
                </c:pt>
                <c:pt idx="445">
                  <c:v>473.62740000000002</c:v>
                </c:pt>
                <c:pt idx="446">
                  <c:v>472.98399999999998</c:v>
                </c:pt>
                <c:pt idx="447">
                  <c:v>473.16079999999999</c:v>
                </c:pt>
                <c:pt idx="448">
                  <c:v>469.62040000000002</c:v>
                </c:pt>
                <c:pt idx="449">
                  <c:v>468.40640000000002</c:v>
                </c:pt>
                <c:pt idx="450">
                  <c:v>482.286</c:v>
                </c:pt>
                <c:pt idx="451">
                  <c:v>479.13380000000001</c:v>
                </c:pt>
                <c:pt idx="452">
                  <c:v>477.81599999999997</c:v>
                </c:pt>
                <c:pt idx="453">
                  <c:v>472.71199999999999</c:v>
                </c:pt>
                <c:pt idx="454">
                  <c:v>445.24799999999999</c:v>
                </c:pt>
                <c:pt idx="455">
                  <c:v>445.14800000000002</c:v>
                </c:pt>
                <c:pt idx="456">
                  <c:v>442.44600000000003</c:v>
                </c:pt>
                <c:pt idx="457">
                  <c:v>447.39600000000002</c:v>
                </c:pt>
                <c:pt idx="458">
                  <c:v>430.64</c:v>
                </c:pt>
                <c:pt idx="459">
                  <c:v>422.596</c:v>
                </c:pt>
                <c:pt idx="460">
                  <c:v>417.81599999999997</c:v>
                </c:pt>
                <c:pt idx="461">
                  <c:v>388.78199999999998</c:v>
                </c:pt>
                <c:pt idx="462">
                  <c:v>382.64</c:v>
                </c:pt>
                <c:pt idx="463">
                  <c:v>375.33600000000001</c:v>
                </c:pt>
                <c:pt idx="464">
                  <c:v>380.50599999999997</c:v>
                </c:pt>
                <c:pt idx="465">
                  <c:v>386.23</c:v>
                </c:pt>
                <c:pt idx="466">
                  <c:v>379.87400000000002</c:v>
                </c:pt>
                <c:pt idx="467">
                  <c:v>366.80399999999997</c:v>
                </c:pt>
                <c:pt idx="468">
                  <c:v>369.67399999999998</c:v>
                </c:pt>
                <c:pt idx="469">
                  <c:v>361.36200000000002</c:v>
                </c:pt>
                <c:pt idx="470">
                  <c:v>371.274</c:v>
                </c:pt>
                <c:pt idx="471">
                  <c:v>378.44400000000002</c:v>
                </c:pt>
                <c:pt idx="472">
                  <c:v>388.24200000000002</c:v>
                </c:pt>
                <c:pt idx="473">
                  <c:v>408.05</c:v>
                </c:pt>
                <c:pt idx="474">
                  <c:v>408.92599999999999</c:v>
                </c:pt>
                <c:pt idx="475">
                  <c:v>398.30799999999999</c:v>
                </c:pt>
                <c:pt idx="476">
                  <c:v>391.98</c:v>
                </c:pt>
                <c:pt idx="477">
                  <c:v>391.51600000000002</c:v>
                </c:pt>
                <c:pt idx="478">
                  <c:v>389.16399999999999</c:v>
                </c:pt>
                <c:pt idx="479">
                  <c:v>404.85199999999998</c:v>
                </c:pt>
                <c:pt idx="480">
                  <c:v>418.12200000000001</c:v>
                </c:pt>
                <c:pt idx="481">
                  <c:v>425.05399999999997</c:v>
                </c:pt>
                <c:pt idx="482">
                  <c:v>436.79399999999998</c:v>
                </c:pt>
                <c:pt idx="483">
                  <c:v>437.21640000000002</c:v>
                </c:pt>
                <c:pt idx="484">
                  <c:v>446.94639999999998</c:v>
                </c:pt>
                <c:pt idx="485">
                  <c:v>424.28199999999998</c:v>
                </c:pt>
                <c:pt idx="486">
                  <c:v>424.28199999999998</c:v>
                </c:pt>
                <c:pt idx="487">
                  <c:v>424.28199999999998</c:v>
                </c:pt>
                <c:pt idx="488">
                  <c:v>424.28199999999998</c:v>
                </c:pt>
                <c:pt idx="489">
                  <c:v>435.37200000000001</c:v>
                </c:pt>
                <c:pt idx="490">
                  <c:v>449.41399999999999</c:v>
                </c:pt>
                <c:pt idx="491">
                  <c:v>441.97800000000001</c:v>
                </c:pt>
                <c:pt idx="492">
                  <c:v>412.68400000000003</c:v>
                </c:pt>
                <c:pt idx="493">
                  <c:v>402.52600000000001</c:v>
                </c:pt>
                <c:pt idx="494">
                  <c:v>387.9864</c:v>
                </c:pt>
                <c:pt idx="495">
                  <c:v>371.286</c:v>
                </c:pt>
                <c:pt idx="496">
                  <c:v>358.56799999999998</c:v>
                </c:pt>
                <c:pt idx="497">
                  <c:v>353.73399999999998</c:v>
                </c:pt>
                <c:pt idx="498">
                  <c:v>351.16</c:v>
                </c:pt>
                <c:pt idx="499">
                  <c:v>350.13</c:v>
                </c:pt>
                <c:pt idx="500">
                  <c:v>358.08600000000001</c:v>
                </c:pt>
                <c:pt idx="501">
                  <c:v>349.55399999999997</c:v>
                </c:pt>
                <c:pt idx="502">
                  <c:v>336.83600000000001</c:v>
                </c:pt>
                <c:pt idx="503">
                  <c:v>350.42200000000003</c:v>
                </c:pt>
                <c:pt idx="504">
                  <c:v>345.00400000000002</c:v>
                </c:pt>
                <c:pt idx="505">
                  <c:v>339.97199999999998</c:v>
                </c:pt>
                <c:pt idx="506">
                  <c:v>333.58199999999999</c:v>
                </c:pt>
                <c:pt idx="507">
                  <c:v>324.02999999999997</c:v>
                </c:pt>
                <c:pt idx="508">
                  <c:v>310.762</c:v>
                </c:pt>
                <c:pt idx="509">
                  <c:v>283.95</c:v>
                </c:pt>
                <c:pt idx="510">
                  <c:v>327.25599999999997</c:v>
                </c:pt>
                <c:pt idx="511">
                  <c:v>374.346</c:v>
                </c:pt>
                <c:pt idx="512">
                  <c:v>393.84800000000001</c:v>
                </c:pt>
                <c:pt idx="513">
                  <c:v>403.36200000000002</c:v>
                </c:pt>
                <c:pt idx="514">
                  <c:v>430.04199999999997</c:v>
                </c:pt>
                <c:pt idx="515">
                  <c:v>432.78199999999998</c:v>
                </c:pt>
                <c:pt idx="516">
                  <c:v>423.56</c:v>
                </c:pt>
                <c:pt idx="517">
                  <c:v>420.47</c:v>
                </c:pt>
                <c:pt idx="518">
                  <c:v>395.43200000000002</c:v>
                </c:pt>
                <c:pt idx="519">
                  <c:v>379.33199999999999</c:v>
                </c:pt>
                <c:pt idx="520">
                  <c:v>364.36599999999999</c:v>
                </c:pt>
                <c:pt idx="521">
                  <c:v>355.47399999999999</c:v>
                </c:pt>
                <c:pt idx="522">
                  <c:v>353.19600000000003</c:v>
                </c:pt>
                <c:pt idx="523">
                  <c:v>362.55</c:v>
                </c:pt>
                <c:pt idx="524">
                  <c:v>382.92599999999999</c:v>
                </c:pt>
                <c:pt idx="525">
                  <c:v>385.27800000000002</c:v>
                </c:pt>
                <c:pt idx="526">
                  <c:v>390.31200000000001</c:v>
                </c:pt>
                <c:pt idx="527">
                  <c:v>383.67200000000003</c:v>
                </c:pt>
                <c:pt idx="528">
                  <c:v>379.14600000000002</c:v>
                </c:pt>
                <c:pt idx="529">
                  <c:v>365.88600000000002</c:v>
                </c:pt>
                <c:pt idx="530">
                  <c:v>343.40600000000001</c:v>
                </c:pt>
                <c:pt idx="531">
                  <c:v>313.94600000000003</c:v>
                </c:pt>
                <c:pt idx="532">
                  <c:v>326.37599999999998</c:v>
                </c:pt>
                <c:pt idx="533">
                  <c:v>307.73599999999999</c:v>
                </c:pt>
                <c:pt idx="534">
                  <c:v>300.35599999999999</c:v>
                </c:pt>
                <c:pt idx="535">
                  <c:v>317.69799999999998</c:v>
                </c:pt>
                <c:pt idx="536">
                  <c:v>307.834</c:v>
                </c:pt>
                <c:pt idx="537">
                  <c:v>295.12</c:v>
                </c:pt>
                <c:pt idx="538">
                  <c:v>297.99799999999999</c:v>
                </c:pt>
                <c:pt idx="539">
                  <c:v>301.75200000000001</c:v>
                </c:pt>
                <c:pt idx="540">
                  <c:v>303.56</c:v>
                </c:pt>
                <c:pt idx="541">
                  <c:v>302.42200000000003</c:v>
                </c:pt>
                <c:pt idx="542">
                  <c:v>296.17</c:v>
                </c:pt>
                <c:pt idx="543">
                  <c:v>298.27999999999997</c:v>
                </c:pt>
                <c:pt idx="544">
                  <c:v>311.55</c:v>
                </c:pt>
                <c:pt idx="545">
                  <c:v>312.34199999999998</c:v>
                </c:pt>
                <c:pt idx="546">
                  <c:v>305.74400000000003</c:v>
                </c:pt>
                <c:pt idx="547">
                  <c:v>296.964</c:v>
                </c:pt>
                <c:pt idx="548">
                  <c:v>287.99</c:v>
                </c:pt>
                <c:pt idx="549">
                  <c:v>278</c:v>
                </c:pt>
                <c:pt idx="550">
                  <c:v>287.33800000000002</c:v>
                </c:pt>
                <c:pt idx="551">
                  <c:v>276.80200000000002</c:v>
                </c:pt>
                <c:pt idx="552">
                  <c:v>259.55399999999997</c:v>
                </c:pt>
                <c:pt idx="553">
                  <c:v>258.88600000000002</c:v>
                </c:pt>
                <c:pt idx="554">
                  <c:v>272.59199999999998</c:v>
                </c:pt>
                <c:pt idx="555">
                  <c:v>274.77199999999999</c:v>
                </c:pt>
                <c:pt idx="556">
                  <c:v>261.798</c:v>
                </c:pt>
                <c:pt idx="557">
                  <c:v>243.07400000000001</c:v>
                </c:pt>
                <c:pt idx="558">
                  <c:v>232.49799999999999</c:v>
                </c:pt>
                <c:pt idx="559">
                  <c:v>230.41800000000001</c:v>
                </c:pt>
                <c:pt idx="560">
                  <c:v>227.13</c:v>
                </c:pt>
                <c:pt idx="561">
                  <c:v>233.08799999999999</c:v>
                </c:pt>
                <c:pt idx="562">
                  <c:v>227.08600000000001</c:v>
                </c:pt>
                <c:pt idx="563">
                  <c:v>265.0444</c:v>
                </c:pt>
                <c:pt idx="564">
                  <c:v>268.404</c:v>
                </c:pt>
                <c:pt idx="565">
                  <c:v>270.83800000000002</c:v>
                </c:pt>
                <c:pt idx="566">
                  <c:v>284.52199999999999</c:v>
                </c:pt>
                <c:pt idx="567">
                  <c:v>292.99</c:v>
                </c:pt>
                <c:pt idx="568">
                  <c:v>287.35000000000002</c:v>
                </c:pt>
                <c:pt idx="569">
                  <c:v>293.85599999999999</c:v>
                </c:pt>
                <c:pt idx="570">
                  <c:v>298.54599999999999</c:v>
                </c:pt>
                <c:pt idx="571">
                  <c:v>295.85599999999999</c:v>
                </c:pt>
                <c:pt idx="572">
                  <c:v>285.77600000000001</c:v>
                </c:pt>
                <c:pt idx="573">
                  <c:v>307.30200000000002</c:v>
                </c:pt>
                <c:pt idx="574">
                  <c:v>302.30799999999999</c:v>
                </c:pt>
                <c:pt idx="575">
                  <c:v>287.97399999999999</c:v>
                </c:pt>
                <c:pt idx="576">
                  <c:v>291.85199999999998</c:v>
                </c:pt>
                <c:pt idx="577">
                  <c:v>283.99400000000003</c:v>
                </c:pt>
                <c:pt idx="578">
                  <c:v>294.24599999999998</c:v>
                </c:pt>
                <c:pt idx="579">
                  <c:v>298.452</c:v>
                </c:pt>
                <c:pt idx="580">
                  <c:v>320.61</c:v>
                </c:pt>
                <c:pt idx="581">
                  <c:v>318.20600000000002</c:v>
                </c:pt>
                <c:pt idx="582">
                  <c:v>310.13200000000001</c:v>
                </c:pt>
                <c:pt idx="583">
                  <c:v>300.91800000000001</c:v>
                </c:pt>
                <c:pt idx="584">
                  <c:v>302.96600000000001</c:v>
                </c:pt>
                <c:pt idx="585">
                  <c:v>312.12</c:v>
                </c:pt>
                <c:pt idx="586">
                  <c:v>319.38200000000001</c:v>
                </c:pt>
                <c:pt idx="587">
                  <c:v>326.84399999999999</c:v>
                </c:pt>
                <c:pt idx="588">
                  <c:v>326.48</c:v>
                </c:pt>
                <c:pt idx="589">
                  <c:v>328.49200000000002</c:v>
                </c:pt>
                <c:pt idx="590">
                  <c:v>334.71199999999999</c:v>
                </c:pt>
                <c:pt idx="591">
                  <c:v>345.73200000000003</c:v>
                </c:pt>
                <c:pt idx="592">
                  <c:v>347.62200000000001</c:v>
                </c:pt>
                <c:pt idx="593">
                  <c:v>358.55</c:v>
                </c:pt>
                <c:pt idx="594">
                  <c:v>357.23</c:v>
                </c:pt>
                <c:pt idx="595">
                  <c:v>364.33</c:v>
                </c:pt>
                <c:pt idx="596">
                  <c:v>368.69600000000003</c:v>
                </c:pt>
                <c:pt idx="597">
                  <c:v>363.15800000000002</c:v>
                </c:pt>
                <c:pt idx="598">
                  <c:v>371.18400000000003</c:v>
                </c:pt>
                <c:pt idx="599">
                  <c:v>376.09199999999998</c:v>
                </c:pt>
                <c:pt idx="600">
                  <c:v>377.69</c:v>
                </c:pt>
                <c:pt idx="601">
                  <c:v>370.286</c:v>
                </c:pt>
                <c:pt idx="602">
                  <c:v>365.76</c:v>
                </c:pt>
                <c:pt idx="603">
                  <c:v>350.31</c:v>
                </c:pt>
                <c:pt idx="604">
                  <c:v>346.06599999999997</c:v>
                </c:pt>
                <c:pt idx="605">
                  <c:v>338.61</c:v>
                </c:pt>
                <c:pt idx="606">
                  <c:v>345.29</c:v>
                </c:pt>
                <c:pt idx="607">
                  <c:v>348.32</c:v>
                </c:pt>
                <c:pt idx="608">
                  <c:v>350.68</c:v>
                </c:pt>
                <c:pt idx="609">
                  <c:v>347.11599999999999</c:v>
                </c:pt>
                <c:pt idx="610">
                  <c:v>345.94</c:v>
                </c:pt>
                <c:pt idx="611">
                  <c:v>342.43</c:v>
                </c:pt>
                <c:pt idx="612">
                  <c:v>339.44</c:v>
                </c:pt>
                <c:pt idx="613">
                  <c:v>344.56599999999997</c:v>
                </c:pt>
                <c:pt idx="614">
                  <c:v>333.25200000000001</c:v>
                </c:pt>
                <c:pt idx="615">
                  <c:v>313.07799999999997</c:v>
                </c:pt>
                <c:pt idx="616">
                  <c:v>307.428</c:v>
                </c:pt>
                <c:pt idx="617">
                  <c:v>310.91199999999998</c:v>
                </c:pt>
                <c:pt idx="618">
                  <c:v>316.74799999999999</c:v>
                </c:pt>
                <c:pt idx="619">
                  <c:v>319.94799999999998</c:v>
                </c:pt>
                <c:pt idx="620">
                  <c:v>313.32799999999997</c:v>
                </c:pt>
                <c:pt idx="621">
                  <c:v>316.02999999999997</c:v>
                </c:pt>
                <c:pt idx="622">
                  <c:v>316.34199999999998</c:v>
                </c:pt>
                <c:pt idx="623">
                  <c:v>328.89</c:v>
                </c:pt>
                <c:pt idx="624">
                  <c:v>326.916</c:v>
                </c:pt>
                <c:pt idx="625">
                  <c:v>327.52600000000001</c:v>
                </c:pt>
                <c:pt idx="626">
                  <c:v>315.83999999999997</c:v>
                </c:pt>
                <c:pt idx="627">
                  <c:v>311.63</c:v>
                </c:pt>
                <c:pt idx="628">
                  <c:v>317.36599999999999</c:v>
                </c:pt>
                <c:pt idx="629">
                  <c:v>308.11599999999999</c:v>
                </c:pt>
                <c:pt idx="630">
                  <c:v>299.54599999999999</c:v>
                </c:pt>
                <c:pt idx="631">
                  <c:v>292.48599999999999</c:v>
                </c:pt>
                <c:pt idx="632">
                  <c:v>291.81</c:v>
                </c:pt>
                <c:pt idx="633">
                  <c:v>287.18</c:v>
                </c:pt>
                <c:pt idx="634">
                  <c:v>280.35000000000002</c:v>
                </c:pt>
                <c:pt idx="635">
                  <c:v>270.95</c:v>
                </c:pt>
                <c:pt idx="636">
                  <c:v>261.81</c:v>
                </c:pt>
                <c:pt idx="637">
                  <c:v>245.26400000000001</c:v>
                </c:pt>
                <c:pt idx="638">
                  <c:v>246.87</c:v>
                </c:pt>
                <c:pt idx="639">
                  <c:v>243.92400000000001</c:v>
                </c:pt>
                <c:pt idx="640">
                  <c:v>246.74600000000001</c:v>
                </c:pt>
                <c:pt idx="641">
                  <c:v>243.98400000000001</c:v>
                </c:pt>
                <c:pt idx="642">
                  <c:v>239.374</c:v>
                </c:pt>
                <c:pt idx="643">
                  <c:v>239.67400000000001</c:v>
                </c:pt>
                <c:pt idx="644">
                  <c:v>231.054</c:v>
                </c:pt>
                <c:pt idx="645">
                  <c:v>229.25800000000001</c:v>
                </c:pt>
                <c:pt idx="646">
                  <c:v>228.042</c:v>
                </c:pt>
                <c:pt idx="647">
                  <c:v>226.50200000000001</c:v>
                </c:pt>
                <c:pt idx="648">
                  <c:v>226.93199999999999</c:v>
                </c:pt>
                <c:pt idx="649">
                  <c:v>223.214</c:v>
                </c:pt>
                <c:pt idx="650">
                  <c:v>227.19800000000001</c:v>
                </c:pt>
                <c:pt idx="651">
                  <c:v>226.71199999999999</c:v>
                </c:pt>
                <c:pt idx="652">
                  <c:v>225.47800000000001</c:v>
                </c:pt>
                <c:pt idx="653">
                  <c:v>220.41</c:v>
                </c:pt>
                <c:pt idx="654">
                  <c:v>215.37799999999999</c:v>
                </c:pt>
                <c:pt idx="655">
                  <c:v>216.958</c:v>
                </c:pt>
                <c:pt idx="656">
                  <c:v>211.21600000000001</c:v>
                </c:pt>
                <c:pt idx="657">
                  <c:v>201.67599999999999</c:v>
                </c:pt>
                <c:pt idx="658">
                  <c:v>190.47</c:v>
                </c:pt>
                <c:pt idx="659">
                  <c:v>180.21</c:v>
                </c:pt>
                <c:pt idx="660">
                  <c:v>175.77</c:v>
                </c:pt>
                <c:pt idx="661">
                  <c:v>172.28399999999999</c:v>
                </c:pt>
                <c:pt idx="662">
                  <c:v>158.42400000000001</c:v>
                </c:pt>
                <c:pt idx="663">
                  <c:v>154.83600000000001</c:v>
                </c:pt>
                <c:pt idx="664">
                  <c:v>147.36600000000001</c:v>
                </c:pt>
                <c:pt idx="665">
                  <c:v>145.08600000000001</c:v>
                </c:pt>
                <c:pt idx="666">
                  <c:v>150.762</c:v>
                </c:pt>
                <c:pt idx="667">
                  <c:v>154.792</c:v>
                </c:pt>
                <c:pt idx="668">
                  <c:v>155.99</c:v>
                </c:pt>
                <c:pt idx="669">
                  <c:v>164.25</c:v>
                </c:pt>
                <c:pt idx="670">
                  <c:v>161.982</c:v>
                </c:pt>
                <c:pt idx="671">
                  <c:v>163.184</c:v>
                </c:pt>
                <c:pt idx="672">
                  <c:v>155.32400000000001</c:v>
                </c:pt>
                <c:pt idx="673">
                  <c:v>152.99199999999999</c:v>
                </c:pt>
                <c:pt idx="674">
                  <c:v>150.672</c:v>
                </c:pt>
                <c:pt idx="675">
                  <c:v>149.19800000000001</c:v>
                </c:pt>
                <c:pt idx="676">
                  <c:v>143.50800000000001</c:v>
                </c:pt>
                <c:pt idx="677">
                  <c:v>135.928</c:v>
                </c:pt>
                <c:pt idx="678">
                  <c:v>129.61799999999999</c:v>
                </c:pt>
                <c:pt idx="679">
                  <c:v>118.22199999999999</c:v>
                </c:pt>
                <c:pt idx="680">
                  <c:v>119.056</c:v>
                </c:pt>
                <c:pt idx="681">
                  <c:v>127.422</c:v>
                </c:pt>
                <c:pt idx="682">
                  <c:v>122.616</c:v>
                </c:pt>
                <c:pt idx="683">
                  <c:v>120.526</c:v>
                </c:pt>
                <c:pt idx="684">
                  <c:v>115.776</c:v>
                </c:pt>
                <c:pt idx="685">
                  <c:v>115.65600000000001</c:v>
                </c:pt>
                <c:pt idx="686">
                  <c:v>117.60599999999999</c:v>
                </c:pt>
                <c:pt idx="687">
                  <c:v>116.616</c:v>
                </c:pt>
                <c:pt idx="688">
                  <c:v>115.366</c:v>
                </c:pt>
                <c:pt idx="689">
                  <c:v>113.10599999999999</c:v>
                </c:pt>
                <c:pt idx="690">
                  <c:v>116.646</c:v>
                </c:pt>
                <c:pt idx="691">
                  <c:v>117.256</c:v>
                </c:pt>
                <c:pt idx="692">
                  <c:v>113.926</c:v>
                </c:pt>
                <c:pt idx="693">
                  <c:v>105.94</c:v>
                </c:pt>
                <c:pt idx="694">
                  <c:v>104.232</c:v>
                </c:pt>
                <c:pt idx="695">
                  <c:v>105.102</c:v>
                </c:pt>
                <c:pt idx="696">
                  <c:v>104.702</c:v>
                </c:pt>
                <c:pt idx="697">
                  <c:v>107.25</c:v>
                </c:pt>
                <c:pt idx="698">
                  <c:v>107.87</c:v>
                </c:pt>
                <c:pt idx="699">
                  <c:v>110.292</c:v>
                </c:pt>
                <c:pt idx="700">
                  <c:v>110.54600000000001</c:v>
                </c:pt>
                <c:pt idx="701">
                  <c:v>107.806</c:v>
                </c:pt>
                <c:pt idx="702">
                  <c:v>113.242</c:v>
                </c:pt>
                <c:pt idx="703">
                  <c:v>118.992</c:v>
                </c:pt>
                <c:pt idx="704">
                  <c:v>117.252</c:v>
                </c:pt>
                <c:pt idx="705">
                  <c:v>128.11199999999999</c:v>
                </c:pt>
                <c:pt idx="706">
                  <c:v>133.49</c:v>
                </c:pt>
                <c:pt idx="707">
                  <c:v>132.58000000000001</c:v>
                </c:pt>
                <c:pt idx="708">
                  <c:v>131.05000000000001</c:v>
                </c:pt>
                <c:pt idx="709">
                  <c:v>132.88800000000001</c:v>
                </c:pt>
                <c:pt idx="710">
                  <c:v>132.542</c:v>
                </c:pt>
                <c:pt idx="711">
                  <c:v>128.70599999999999</c:v>
                </c:pt>
                <c:pt idx="712">
                  <c:v>126.486</c:v>
                </c:pt>
                <c:pt idx="713">
                  <c:v>126.586</c:v>
                </c:pt>
                <c:pt idx="714">
                  <c:v>128.91200000000001</c:v>
                </c:pt>
                <c:pt idx="715">
                  <c:v>129.29599999999999</c:v>
                </c:pt>
                <c:pt idx="716">
                  <c:v>128.07599999999999</c:v>
                </c:pt>
                <c:pt idx="717">
                  <c:v>124.416</c:v>
                </c:pt>
                <c:pt idx="718">
                  <c:v>125.286</c:v>
                </c:pt>
                <c:pt idx="719">
                  <c:v>129.22399999999999</c:v>
                </c:pt>
                <c:pt idx="720">
                  <c:v>135.97999999999999</c:v>
                </c:pt>
                <c:pt idx="721">
                  <c:v>140.30000000000001</c:v>
                </c:pt>
                <c:pt idx="722">
                  <c:v>147.99</c:v>
                </c:pt>
                <c:pt idx="723">
                  <c:v>156.822</c:v>
                </c:pt>
                <c:pt idx="724">
                  <c:v>162.214</c:v>
                </c:pt>
                <c:pt idx="725">
                  <c:v>171.83</c:v>
                </c:pt>
                <c:pt idx="726">
                  <c:v>188.81399999999999</c:v>
                </c:pt>
                <c:pt idx="727">
                  <c:v>190.024</c:v>
                </c:pt>
                <c:pt idx="728">
                  <c:v>189.316</c:v>
                </c:pt>
                <c:pt idx="729">
                  <c:v>188.816</c:v>
                </c:pt>
                <c:pt idx="730">
                  <c:v>188.97900000000001</c:v>
                </c:pt>
                <c:pt idx="731">
                  <c:v>203.87</c:v>
                </c:pt>
                <c:pt idx="732">
                  <c:v>204.52</c:v>
                </c:pt>
                <c:pt idx="733">
                  <c:v>201.98</c:v>
                </c:pt>
                <c:pt idx="734">
                  <c:v>204.202</c:v>
                </c:pt>
                <c:pt idx="735">
                  <c:v>213.75</c:v>
                </c:pt>
                <c:pt idx="736">
                  <c:v>222.05600000000001</c:v>
                </c:pt>
                <c:pt idx="737">
                  <c:v>231.45599999999999</c:v>
                </c:pt>
                <c:pt idx="738">
                  <c:v>229.876</c:v>
                </c:pt>
                <c:pt idx="739">
                  <c:v>228.04599999999999</c:v>
                </c:pt>
                <c:pt idx="740">
                  <c:v>232.886</c:v>
                </c:pt>
                <c:pt idx="741">
                  <c:v>233.976</c:v>
                </c:pt>
                <c:pt idx="742">
                  <c:v>231.90600000000001</c:v>
                </c:pt>
                <c:pt idx="743">
                  <c:v>233.476</c:v>
                </c:pt>
                <c:pt idx="744">
                  <c:v>226.19</c:v>
                </c:pt>
                <c:pt idx="745">
                  <c:v>230.774</c:v>
                </c:pt>
                <c:pt idx="746">
                  <c:v>235.166</c:v>
                </c:pt>
                <c:pt idx="747">
                  <c:v>244.42</c:v>
                </c:pt>
                <c:pt idx="748">
                  <c:v>250.952</c:v>
                </c:pt>
                <c:pt idx="749">
                  <c:v>246.87200000000001</c:v>
                </c:pt>
                <c:pt idx="750">
                  <c:v>260.30399999999997</c:v>
                </c:pt>
                <c:pt idx="751">
                  <c:v>265.65600000000001</c:v>
                </c:pt>
                <c:pt idx="752">
                  <c:v>280.04199999999997</c:v>
                </c:pt>
                <c:pt idx="753">
                  <c:v>282.41800000000001</c:v>
                </c:pt>
                <c:pt idx="754">
                  <c:v>284.07600000000002</c:v>
                </c:pt>
                <c:pt idx="755">
                  <c:v>306.23399999999998</c:v>
                </c:pt>
                <c:pt idx="756">
                  <c:v>321.21800000000002</c:v>
                </c:pt>
                <c:pt idx="757">
                  <c:v>333.13200000000001</c:v>
                </c:pt>
                <c:pt idx="758">
                  <c:v>333.67200000000003</c:v>
                </c:pt>
                <c:pt idx="759">
                  <c:v>354.096</c:v>
                </c:pt>
                <c:pt idx="760">
                  <c:v>354.79599999999999</c:v>
                </c:pt>
                <c:pt idx="761">
                  <c:v>351.35379999999998</c:v>
                </c:pt>
                <c:pt idx="762">
                  <c:v>355.38600000000002</c:v>
                </c:pt>
                <c:pt idx="763">
                  <c:v>363.202</c:v>
                </c:pt>
                <c:pt idx="764">
                  <c:v>369.67200000000003</c:v>
                </c:pt>
                <c:pt idx="765">
                  <c:v>374.11200000000002</c:v>
                </c:pt>
                <c:pt idx="766">
                  <c:v>378.24799999999999</c:v>
                </c:pt>
                <c:pt idx="767">
                  <c:v>411.61200000000002</c:v>
                </c:pt>
                <c:pt idx="768">
                  <c:v>418.50799999999998</c:v>
                </c:pt>
                <c:pt idx="769">
                  <c:v>426.62799999999999</c:v>
                </c:pt>
                <c:pt idx="770">
                  <c:v>413.50400000000002</c:v>
                </c:pt>
                <c:pt idx="771">
                  <c:v>415.83</c:v>
                </c:pt>
                <c:pt idx="772">
                  <c:v>420.846</c:v>
                </c:pt>
                <c:pt idx="773">
                  <c:v>431.4</c:v>
                </c:pt>
                <c:pt idx="774">
                  <c:v>457.39</c:v>
                </c:pt>
                <c:pt idx="775">
                  <c:v>468.68</c:v>
                </c:pt>
                <c:pt idx="776">
                  <c:v>467.61599999999999</c:v>
                </c:pt>
                <c:pt idx="777">
                  <c:v>469.39600000000002</c:v>
                </c:pt>
                <c:pt idx="778">
                  <c:v>474.67599999999999</c:v>
                </c:pt>
                <c:pt idx="779">
                  <c:v>483.67</c:v>
                </c:pt>
                <c:pt idx="780">
                  <c:v>485.34399999999999</c:v>
                </c:pt>
                <c:pt idx="781">
                  <c:v>487.99799999999999</c:v>
                </c:pt>
                <c:pt idx="782">
                  <c:v>485.25</c:v>
                </c:pt>
                <c:pt idx="783">
                  <c:v>479.15600000000001</c:v>
                </c:pt>
                <c:pt idx="784">
                  <c:v>480.13</c:v>
                </c:pt>
                <c:pt idx="785">
                  <c:v>484.334</c:v>
                </c:pt>
                <c:pt idx="786">
                  <c:v>493.18599999999998</c:v>
                </c:pt>
                <c:pt idx="787">
                  <c:v>491.416</c:v>
                </c:pt>
                <c:pt idx="788">
                  <c:v>489.80599999999998</c:v>
                </c:pt>
                <c:pt idx="789">
                  <c:v>508.51400000000001</c:v>
                </c:pt>
                <c:pt idx="790">
                  <c:v>516.82600000000002</c:v>
                </c:pt>
                <c:pt idx="791">
                  <c:v>520.1</c:v>
                </c:pt>
                <c:pt idx="792">
                  <c:v>516.14</c:v>
                </c:pt>
                <c:pt idx="793">
                  <c:v>517.16399999999999</c:v>
                </c:pt>
                <c:pt idx="794">
                  <c:v>524.95399999999995</c:v>
                </c:pt>
                <c:pt idx="795">
                  <c:v>525.1</c:v>
                </c:pt>
                <c:pt idx="796">
                  <c:v>532.08799999999997</c:v>
                </c:pt>
                <c:pt idx="797">
                  <c:v>529.92200000000003</c:v>
                </c:pt>
                <c:pt idx="798">
                  <c:v>540.79999999999995</c:v>
                </c:pt>
                <c:pt idx="799">
                  <c:v>548.87599999999998</c:v>
                </c:pt>
                <c:pt idx="800">
                  <c:v>547.798</c:v>
                </c:pt>
                <c:pt idx="801">
                  <c:v>544.63800000000003</c:v>
                </c:pt>
                <c:pt idx="802">
                  <c:v>540.87</c:v>
                </c:pt>
                <c:pt idx="803">
                  <c:v>559.64200000000005</c:v>
                </c:pt>
                <c:pt idx="804">
                  <c:v>563.47199999999998</c:v>
                </c:pt>
                <c:pt idx="805">
                  <c:v>572.33600000000001</c:v>
                </c:pt>
                <c:pt idx="806">
                  <c:v>570.53800000000001</c:v>
                </c:pt>
                <c:pt idx="807">
                  <c:v>576.65599999999995</c:v>
                </c:pt>
                <c:pt idx="808">
                  <c:v>584.71400000000006</c:v>
                </c:pt>
                <c:pt idx="809">
                  <c:v>588.84199999999998</c:v>
                </c:pt>
                <c:pt idx="810">
                  <c:v>593.24</c:v>
                </c:pt>
                <c:pt idx="811">
                  <c:v>594.35599999999999</c:v>
                </c:pt>
                <c:pt idx="812">
                  <c:v>608.66999999999996</c:v>
                </c:pt>
                <c:pt idx="813">
                  <c:v>620.93600000000004</c:v>
                </c:pt>
                <c:pt idx="814">
                  <c:v>630.87400000000002</c:v>
                </c:pt>
                <c:pt idx="815">
                  <c:v>636.41600000000005</c:v>
                </c:pt>
                <c:pt idx="816">
                  <c:v>649.86400000000003</c:v>
                </c:pt>
                <c:pt idx="817">
                  <c:v>656.25199999999995</c:v>
                </c:pt>
                <c:pt idx="818">
                  <c:v>661.80399999999997</c:v>
                </c:pt>
                <c:pt idx="819">
                  <c:v>665.94799999999998</c:v>
                </c:pt>
                <c:pt idx="820">
                  <c:v>673.30399999999997</c:v>
                </c:pt>
                <c:pt idx="821">
                  <c:v>690.50400000000002</c:v>
                </c:pt>
                <c:pt idx="822">
                  <c:v>697.596</c:v>
                </c:pt>
                <c:pt idx="823">
                  <c:v>700.572</c:v>
                </c:pt>
                <c:pt idx="824">
                  <c:v>704.04</c:v>
                </c:pt>
                <c:pt idx="825">
                  <c:v>701.05</c:v>
                </c:pt>
                <c:pt idx="826">
                  <c:v>704.02200000000005</c:v>
                </c:pt>
                <c:pt idx="827">
                  <c:v>691.44200000000001</c:v>
                </c:pt>
                <c:pt idx="828">
                  <c:v>697.43399999999997</c:v>
                </c:pt>
                <c:pt idx="829">
                  <c:v>695.47400000000005</c:v>
                </c:pt>
                <c:pt idx="830">
                  <c:v>688.98199999999997</c:v>
                </c:pt>
                <c:pt idx="831">
                  <c:v>687.21</c:v>
                </c:pt>
                <c:pt idx="832">
                  <c:v>687.52800000000002</c:v>
                </c:pt>
                <c:pt idx="833">
                  <c:v>683.45</c:v>
                </c:pt>
                <c:pt idx="834">
                  <c:v>674</c:v>
                </c:pt>
                <c:pt idx="835">
                  <c:v>662.596</c:v>
                </c:pt>
                <c:pt idx="836">
                  <c:v>660.38400000000001</c:v>
                </c:pt>
                <c:pt idx="837">
                  <c:v>653.46799999999996</c:v>
                </c:pt>
                <c:pt idx="838">
                  <c:v>653.26800000000003</c:v>
                </c:pt>
                <c:pt idx="839">
                  <c:v>653.87800000000004</c:v>
                </c:pt>
                <c:pt idx="840">
                  <c:v>654.40800000000002</c:v>
                </c:pt>
                <c:pt idx="841">
                  <c:v>652.86</c:v>
                </c:pt>
                <c:pt idx="842">
                  <c:v>647.96</c:v>
                </c:pt>
                <c:pt idx="843">
                  <c:v>647.91800000000001</c:v>
                </c:pt>
                <c:pt idx="844">
                  <c:v>646.62199999999996</c:v>
                </c:pt>
                <c:pt idx="845">
                  <c:v>643.45399999999995</c:v>
                </c:pt>
                <c:pt idx="846">
                  <c:v>647.65200000000004</c:v>
                </c:pt>
                <c:pt idx="847">
                  <c:v>665.94</c:v>
                </c:pt>
                <c:pt idx="848">
                  <c:v>657.26800000000003</c:v>
                </c:pt>
                <c:pt idx="849">
                  <c:v>657.06</c:v>
                </c:pt>
                <c:pt idx="850">
                  <c:v>658.74400000000003</c:v>
                </c:pt>
                <c:pt idx="851">
                  <c:v>657.63400000000001</c:v>
                </c:pt>
                <c:pt idx="852">
                  <c:v>661.33600000000001</c:v>
                </c:pt>
                <c:pt idx="853">
                  <c:v>656.48</c:v>
                </c:pt>
                <c:pt idx="854">
                  <c:v>657.64</c:v>
                </c:pt>
                <c:pt idx="855">
                  <c:v>657.41</c:v>
                </c:pt>
                <c:pt idx="856">
                  <c:v>656.04</c:v>
                </c:pt>
                <c:pt idx="857">
                  <c:v>657.06</c:v>
                </c:pt>
                <c:pt idx="858">
                  <c:v>656.89</c:v>
                </c:pt>
                <c:pt idx="859">
                  <c:v>656.67</c:v>
                </c:pt>
                <c:pt idx="860">
                  <c:v>656.8</c:v>
                </c:pt>
                <c:pt idx="861">
                  <c:v>656.86</c:v>
                </c:pt>
                <c:pt idx="862">
                  <c:v>653.4</c:v>
                </c:pt>
                <c:pt idx="863">
                  <c:v>658.024</c:v>
                </c:pt>
                <c:pt idx="864">
                  <c:v>659.7</c:v>
                </c:pt>
                <c:pt idx="865">
                  <c:v>663.60400000000004</c:v>
                </c:pt>
                <c:pt idx="866">
                  <c:v>660.97199999999998</c:v>
                </c:pt>
                <c:pt idx="867">
                  <c:v>655.55200000000002</c:v>
                </c:pt>
                <c:pt idx="868">
                  <c:v>651.23620000000005</c:v>
                </c:pt>
                <c:pt idx="869">
                  <c:v>646.66</c:v>
                </c:pt>
                <c:pt idx="870">
                  <c:v>642.05200000000002</c:v>
                </c:pt>
                <c:pt idx="871">
                  <c:v>641.73599999999999</c:v>
                </c:pt>
                <c:pt idx="872">
                  <c:v>643.72199999999998</c:v>
                </c:pt>
                <c:pt idx="873">
                  <c:v>646.21400000000006</c:v>
                </c:pt>
                <c:pt idx="874">
                  <c:v>627.3442</c:v>
                </c:pt>
                <c:pt idx="875">
                  <c:v>623.07000000000005</c:v>
                </c:pt>
                <c:pt idx="876">
                  <c:v>612.38</c:v>
                </c:pt>
                <c:pt idx="877">
                  <c:v>604.26</c:v>
                </c:pt>
                <c:pt idx="878">
                  <c:v>595.04999999999995</c:v>
                </c:pt>
                <c:pt idx="879">
                  <c:v>580.41399999999999</c:v>
                </c:pt>
                <c:pt idx="880">
                  <c:v>567.49400000000003</c:v>
                </c:pt>
                <c:pt idx="881">
                  <c:v>568.21019999999999</c:v>
                </c:pt>
                <c:pt idx="882">
                  <c:v>544.95000000000005</c:v>
                </c:pt>
                <c:pt idx="883">
                  <c:v>538.03</c:v>
                </c:pt>
                <c:pt idx="884">
                  <c:v>531.77800000000002</c:v>
                </c:pt>
                <c:pt idx="885">
                  <c:v>519.44000000000005</c:v>
                </c:pt>
                <c:pt idx="886">
                  <c:v>528.23800000000006</c:v>
                </c:pt>
                <c:pt idx="887">
                  <c:v>518.9402</c:v>
                </c:pt>
                <c:pt idx="888">
                  <c:v>509.858</c:v>
                </c:pt>
                <c:pt idx="889">
                  <c:v>499.05599999999998</c:v>
                </c:pt>
                <c:pt idx="890">
                  <c:v>484.762</c:v>
                </c:pt>
                <c:pt idx="891">
                  <c:v>477.63</c:v>
                </c:pt>
                <c:pt idx="892">
                  <c:v>474.26799999999997</c:v>
                </c:pt>
                <c:pt idx="893">
                  <c:v>467.87400000000002</c:v>
                </c:pt>
                <c:pt idx="894">
                  <c:v>463.96420000000001</c:v>
                </c:pt>
                <c:pt idx="895">
                  <c:v>465.66399999999999</c:v>
                </c:pt>
                <c:pt idx="896">
                  <c:v>463.22399999999999</c:v>
                </c:pt>
                <c:pt idx="897">
                  <c:v>464.024</c:v>
                </c:pt>
                <c:pt idx="898">
                  <c:v>450.45600000000002</c:v>
                </c:pt>
                <c:pt idx="899">
                  <c:v>449.65780000000001</c:v>
                </c:pt>
                <c:pt idx="900">
                  <c:v>453.7</c:v>
                </c:pt>
                <c:pt idx="901">
                  <c:v>454.88</c:v>
                </c:pt>
                <c:pt idx="902">
                  <c:v>473.28</c:v>
                </c:pt>
                <c:pt idx="903">
                  <c:v>468.87200000000001</c:v>
                </c:pt>
                <c:pt idx="904">
                  <c:v>469.26179999999999</c:v>
                </c:pt>
                <c:pt idx="905">
                  <c:v>465.142</c:v>
                </c:pt>
                <c:pt idx="906">
                  <c:v>469.476</c:v>
                </c:pt>
                <c:pt idx="907">
                  <c:v>472.58019999999999</c:v>
                </c:pt>
                <c:pt idx="908">
                  <c:v>471.94</c:v>
                </c:pt>
                <c:pt idx="909">
                  <c:v>467.42619999999999</c:v>
                </c:pt>
                <c:pt idx="910">
                  <c:v>464.19600000000003</c:v>
                </c:pt>
                <c:pt idx="911">
                  <c:v>466.74419999999998</c:v>
                </c:pt>
                <c:pt idx="912">
                  <c:v>469.61799999999999</c:v>
                </c:pt>
                <c:pt idx="913">
                  <c:v>474.77600000000001</c:v>
                </c:pt>
                <c:pt idx="914">
                  <c:v>479.85</c:v>
                </c:pt>
                <c:pt idx="915">
                  <c:v>481.80399999999997</c:v>
                </c:pt>
                <c:pt idx="916">
                  <c:v>486.49799999999999</c:v>
                </c:pt>
                <c:pt idx="917">
                  <c:v>490.07979999999998</c:v>
                </c:pt>
                <c:pt idx="918">
                  <c:v>485.11</c:v>
                </c:pt>
                <c:pt idx="919">
                  <c:v>490.90600000000001</c:v>
                </c:pt>
                <c:pt idx="920">
                  <c:v>490.03800000000001</c:v>
                </c:pt>
                <c:pt idx="921">
                  <c:v>490.654</c:v>
                </c:pt>
                <c:pt idx="922">
                  <c:v>500.46379999999999</c:v>
                </c:pt>
                <c:pt idx="923">
                  <c:v>506.58199999999999</c:v>
                </c:pt>
                <c:pt idx="924">
                  <c:v>498.66399999999999</c:v>
                </c:pt>
                <c:pt idx="925">
                  <c:v>497.21820000000002</c:v>
                </c:pt>
                <c:pt idx="926">
                  <c:v>496.25819999999999</c:v>
                </c:pt>
                <c:pt idx="927">
                  <c:v>496.202</c:v>
                </c:pt>
                <c:pt idx="928">
                  <c:v>511.66</c:v>
                </c:pt>
                <c:pt idx="929">
                  <c:v>518.70399999999995</c:v>
                </c:pt>
                <c:pt idx="930">
                  <c:v>524.29399999999998</c:v>
                </c:pt>
                <c:pt idx="931">
                  <c:v>526.30399999999997</c:v>
                </c:pt>
                <c:pt idx="932">
                  <c:v>535.63400000000001</c:v>
                </c:pt>
                <c:pt idx="933">
                  <c:v>541.65599999999995</c:v>
                </c:pt>
                <c:pt idx="934">
                  <c:v>549.37800000000004</c:v>
                </c:pt>
                <c:pt idx="935">
                  <c:v>562.85</c:v>
                </c:pt>
                <c:pt idx="936">
                  <c:v>573.78599999999994</c:v>
                </c:pt>
                <c:pt idx="937">
                  <c:v>578.89200000000005</c:v>
                </c:pt>
                <c:pt idx="938">
                  <c:v>586.94219999999996</c:v>
                </c:pt>
                <c:pt idx="939">
                  <c:v>587.76199999999994</c:v>
                </c:pt>
                <c:pt idx="940">
                  <c:v>590.79200000000003</c:v>
                </c:pt>
                <c:pt idx="941">
                  <c:v>590.91600000000005</c:v>
                </c:pt>
                <c:pt idx="942">
                  <c:v>609.22799999999995</c:v>
                </c:pt>
                <c:pt idx="943">
                  <c:v>614.38599999999997</c:v>
                </c:pt>
                <c:pt idx="944">
                  <c:v>623.05399999999997</c:v>
                </c:pt>
                <c:pt idx="945">
                  <c:v>625.43020000000001</c:v>
                </c:pt>
                <c:pt idx="946">
                  <c:v>628.22019999999998</c:v>
                </c:pt>
                <c:pt idx="947">
                  <c:v>632.20000000000005</c:v>
                </c:pt>
                <c:pt idx="948">
                  <c:v>636.37199999999996</c:v>
                </c:pt>
                <c:pt idx="949">
                  <c:v>641.428</c:v>
                </c:pt>
                <c:pt idx="950">
                  <c:v>643.17420000000004</c:v>
                </c:pt>
                <c:pt idx="951">
                  <c:v>645.62419999999997</c:v>
                </c:pt>
                <c:pt idx="952">
                  <c:v>653.43799999999999</c:v>
                </c:pt>
                <c:pt idx="953">
                  <c:v>647.97199999999998</c:v>
                </c:pt>
                <c:pt idx="954">
                  <c:v>645.66600000000005</c:v>
                </c:pt>
                <c:pt idx="955">
                  <c:v>645.00800000000004</c:v>
                </c:pt>
                <c:pt idx="956">
                  <c:v>639.58619999999996</c:v>
                </c:pt>
                <c:pt idx="957">
                  <c:v>635.33399999999995</c:v>
                </c:pt>
                <c:pt idx="958">
                  <c:v>626.74599999999998</c:v>
                </c:pt>
                <c:pt idx="959">
                  <c:v>615.81600000000003</c:v>
                </c:pt>
                <c:pt idx="960">
                  <c:v>617.96799999999996</c:v>
                </c:pt>
                <c:pt idx="961">
                  <c:v>609.54600000000005</c:v>
                </c:pt>
                <c:pt idx="962">
                  <c:v>606.76599999999996</c:v>
                </c:pt>
                <c:pt idx="963">
                  <c:v>594.952</c:v>
                </c:pt>
                <c:pt idx="964">
                  <c:v>579.69200000000001</c:v>
                </c:pt>
                <c:pt idx="965">
                  <c:v>565.49199999999996</c:v>
                </c:pt>
                <c:pt idx="966">
                  <c:v>531.40599999999995</c:v>
                </c:pt>
                <c:pt idx="967">
                  <c:v>501.39420000000001</c:v>
                </c:pt>
                <c:pt idx="968">
                  <c:v>478.05599999999998</c:v>
                </c:pt>
                <c:pt idx="969">
                  <c:v>460.71199999999999</c:v>
                </c:pt>
                <c:pt idx="970">
                  <c:v>446.892</c:v>
                </c:pt>
                <c:pt idx="971">
                  <c:v>433.702</c:v>
                </c:pt>
                <c:pt idx="972">
                  <c:v>424.7722</c:v>
                </c:pt>
                <c:pt idx="973">
                  <c:v>405.702</c:v>
                </c:pt>
                <c:pt idx="974">
                  <c:v>382.60199999999998</c:v>
                </c:pt>
                <c:pt idx="975">
                  <c:v>368.07</c:v>
                </c:pt>
                <c:pt idx="976">
                  <c:v>347.31200000000001</c:v>
                </c:pt>
                <c:pt idx="977">
                  <c:v>320.76799999999997</c:v>
                </c:pt>
                <c:pt idx="978">
                  <c:v>307.88</c:v>
                </c:pt>
                <c:pt idx="979">
                  <c:v>308.08</c:v>
                </c:pt>
                <c:pt idx="980">
                  <c:v>307.54000000000002</c:v>
                </c:pt>
                <c:pt idx="981">
                  <c:v>302.59399999999999</c:v>
                </c:pt>
                <c:pt idx="982">
                  <c:v>291.97399999999999</c:v>
                </c:pt>
                <c:pt idx="983">
                  <c:v>282.99400000000003</c:v>
                </c:pt>
                <c:pt idx="984">
                  <c:v>275.88400000000001</c:v>
                </c:pt>
                <c:pt idx="985">
                  <c:v>272.84379999999999</c:v>
                </c:pt>
                <c:pt idx="986">
                  <c:v>265.93400000000003</c:v>
                </c:pt>
                <c:pt idx="987">
                  <c:v>266.91800000000001</c:v>
                </c:pt>
                <c:pt idx="988">
                  <c:v>266.75599999999997</c:v>
                </c:pt>
                <c:pt idx="989">
                  <c:v>268.358</c:v>
                </c:pt>
                <c:pt idx="990">
                  <c:v>267.08780000000002</c:v>
                </c:pt>
                <c:pt idx="991">
                  <c:v>267.08780000000002</c:v>
                </c:pt>
                <c:pt idx="992">
                  <c:v>268.93779999999998</c:v>
                </c:pt>
                <c:pt idx="993">
                  <c:v>269.20800000000003</c:v>
                </c:pt>
                <c:pt idx="994">
                  <c:v>270.42779999999999</c:v>
                </c:pt>
                <c:pt idx="995">
                  <c:v>270.238</c:v>
                </c:pt>
                <c:pt idx="996">
                  <c:v>270.15800000000002</c:v>
                </c:pt>
                <c:pt idx="997">
                  <c:v>264.678</c:v>
                </c:pt>
                <c:pt idx="998">
                  <c:v>259.66800000000001</c:v>
                </c:pt>
                <c:pt idx="999">
                  <c:v>255.80799999999999</c:v>
                </c:pt>
                <c:pt idx="1000">
                  <c:v>254.464</c:v>
                </c:pt>
                <c:pt idx="1001">
                  <c:v>249.57</c:v>
                </c:pt>
                <c:pt idx="1002">
                  <c:v>235.86600000000001</c:v>
                </c:pt>
                <c:pt idx="1003">
                  <c:v>231.06</c:v>
                </c:pt>
                <c:pt idx="1004">
                  <c:v>224.72200000000001</c:v>
                </c:pt>
                <c:pt idx="1005">
                  <c:v>213.7242</c:v>
                </c:pt>
                <c:pt idx="1006">
                  <c:v>219.166</c:v>
                </c:pt>
                <c:pt idx="1007">
                  <c:v>237.286</c:v>
                </c:pt>
                <c:pt idx="1008">
                  <c:v>247.38800000000001</c:v>
                </c:pt>
                <c:pt idx="1009">
                  <c:v>252.94800000000001</c:v>
                </c:pt>
                <c:pt idx="1010">
                  <c:v>247.858</c:v>
                </c:pt>
                <c:pt idx="1011">
                  <c:v>243.178</c:v>
                </c:pt>
                <c:pt idx="1012">
                  <c:v>271.09019999999998</c:v>
                </c:pt>
                <c:pt idx="1013">
                  <c:v>305.02</c:v>
                </c:pt>
                <c:pt idx="1014">
                  <c:v>339.62400000000002</c:v>
                </c:pt>
                <c:pt idx="1015">
                  <c:v>333.39400000000001</c:v>
                </c:pt>
                <c:pt idx="1016">
                  <c:v>324.19400000000002</c:v>
                </c:pt>
                <c:pt idx="1017">
                  <c:v>326.08199999999999</c:v>
                </c:pt>
                <c:pt idx="1018">
                  <c:v>334.108</c:v>
                </c:pt>
                <c:pt idx="1019">
                  <c:v>339.18380000000002</c:v>
                </c:pt>
                <c:pt idx="1020">
                  <c:v>331.41800000000001</c:v>
                </c:pt>
                <c:pt idx="1021">
                  <c:v>340.82799999999997</c:v>
                </c:pt>
                <c:pt idx="1022">
                  <c:v>332.07400000000001</c:v>
                </c:pt>
                <c:pt idx="1023">
                  <c:v>317.96420000000001</c:v>
                </c:pt>
                <c:pt idx="1024">
                  <c:v>308.93400000000003</c:v>
                </c:pt>
                <c:pt idx="1025">
                  <c:v>305.75</c:v>
                </c:pt>
                <c:pt idx="1026">
                  <c:v>303.26</c:v>
                </c:pt>
                <c:pt idx="1027">
                  <c:v>315.93</c:v>
                </c:pt>
                <c:pt idx="1028">
                  <c:v>315.7842</c:v>
                </c:pt>
                <c:pt idx="1029">
                  <c:v>308.42399999999998</c:v>
                </c:pt>
                <c:pt idx="1030">
                  <c:v>305.87200000000001</c:v>
                </c:pt>
                <c:pt idx="1031">
                  <c:v>300.642</c:v>
                </c:pt>
                <c:pt idx="1032">
                  <c:v>296.92200000000003</c:v>
                </c:pt>
                <c:pt idx="1033">
                  <c:v>307.30579999999998</c:v>
                </c:pt>
                <c:pt idx="1034">
                  <c:v>303.52600000000001</c:v>
                </c:pt>
                <c:pt idx="1035">
                  <c:v>313.464</c:v>
                </c:pt>
                <c:pt idx="1036">
                  <c:v>324.28199999999998</c:v>
                </c:pt>
                <c:pt idx="1037">
                  <c:v>305.85199999999998</c:v>
                </c:pt>
                <c:pt idx="1038">
                  <c:v>312.02</c:v>
                </c:pt>
                <c:pt idx="1039">
                  <c:v>319.04579999999999</c:v>
                </c:pt>
                <c:pt idx="1040">
                  <c:v>325.67</c:v>
                </c:pt>
                <c:pt idx="1041">
                  <c:v>328.72800000000001</c:v>
                </c:pt>
                <c:pt idx="1042">
                  <c:v>321.04599999999999</c:v>
                </c:pt>
                <c:pt idx="1043">
                  <c:v>311.44</c:v>
                </c:pt>
                <c:pt idx="1044">
                  <c:v>299.35000000000002</c:v>
                </c:pt>
                <c:pt idx="1045">
                  <c:v>290.31400000000002</c:v>
                </c:pt>
                <c:pt idx="1046">
                  <c:v>281.84800000000001</c:v>
                </c:pt>
                <c:pt idx="1047">
                  <c:v>269.99400000000003</c:v>
                </c:pt>
                <c:pt idx="1048">
                  <c:v>254.49780000000001</c:v>
                </c:pt>
                <c:pt idx="1049">
                  <c:v>247.35</c:v>
                </c:pt>
                <c:pt idx="1050">
                  <c:v>245.81</c:v>
                </c:pt>
                <c:pt idx="1051">
                  <c:v>239.15600000000001</c:v>
                </c:pt>
                <c:pt idx="1052">
                  <c:v>232.07</c:v>
                </c:pt>
                <c:pt idx="1053">
                  <c:v>231.376</c:v>
                </c:pt>
                <c:pt idx="1054">
                  <c:v>228.726</c:v>
                </c:pt>
                <c:pt idx="1055">
                  <c:v>224.006</c:v>
                </c:pt>
                <c:pt idx="1056">
                  <c:v>222.53</c:v>
                </c:pt>
                <c:pt idx="1057">
                  <c:v>208.36199999999999</c:v>
                </c:pt>
                <c:pt idx="1058">
                  <c:v>204.85</c:v>
                </c:pt>
                <c:pt idx="1059">
                  <c:v>204.08600000000001</c:v>
                </c:pt>
                <c:pt idx="1060">
                  <c:v>200.58600000000001</c:v>
                </c:pt>
                <c:pt idx="1061">
                  <c:v>193.41200000000001</c:v>
                </c:pt>
                <c:pt idx="1062">
                  <c:v>181.56200000000001</c:v>
                </c:pt>
                <c:pt idx="1063">
                  <c:v>172.33199999999999</c:v>
                </c:pt>
                <c:pt idx="1064">
                  <c:v>163.95599999999999</c:v>
                </c:pt>
                <c:pt idx="1065">
                  <c:v>157.566</c:v>
                </c:pt>
                <c:pt idx="1066">
                  <c:v>153.286</c:v>
                </c:pt>
                <c:pt idx="1067">
                  <c:v>144.49600000000001</c:v>
                </c:pt>
                <c:pt idx="1068">
                  <c:v>134.57400000000001</c:v>
                </c:pt>
                <c:pt idx="1069">
                  <c:v>125.164</c:v>
                </c:pt>
                <c:pt idx="1070">
                  <c:v>106.78400000000001</c:v>
                </c:pt>
                <c:pt idx="1071">
                  <c:v>89.284000000000006</c:v>
                </c:pt>
                <c:pt idx="1072">
                  <c:v>71.658000000000001</c:v>
                </c:pt>
                <c:pt idx="1073">
                  <c:v>63.332000000000001</c:v>
                </c:pt>
                <c:pt idx="1074">
                  <c:v>64.438000000000002</c:v>
                </c:pt>
                <c:pt idx="1075">
                  <c:v>69.040000000000006</c:v>
                </c:pt>
                <c:pt idx="1076">
                  <c:v>60.8598</c:v>
                </c:pt>
                <c:pt idx="1077">
                  <c:v>49.16</c:v>
                </c:pt>
                <c:pt idx="1078">
                  <c:v>33.979999999999997</c:v>
                </c:pt>
                <c:pt idx="1079">
                  <c:v>24.67</c:v>
                </c:pt>
                <c:pt idx="1080">
                  <c:v>-0.72199999999999998</c:v>
                </c:pt>
                <c:pt idx="1081">
                  <c:v>-8.2579999999999991</c:v>
                </c:pt>
                <c:pt idx="1082">
                  <c:v>-23.93</c:v>
                </c:pt>
                <c:pt idx="1083">
                  <c:v>-35.950000000000003</c:v>
                </c:pt>
                <c:pt idx="1084">
                  <c:v>-63.021999999999998</c:v>
                </c:pt>
                <c:pt idx="1085">
                  <c:v>-81.373999999999995</c:v>
                </c:pt>
                <c:pt idx="1086">
                  <c:v>-102.40600000000001</c:v>
                </c:pt>
                <c:pt idx="1087">
                  <c:v>-91.516000000000005</c:v>
                </c:pt>
                <c:pt idx="1088">
                  <c:v>-64.134</c:v>
                </c:pt>
                <c:pt idx="1089">
                  <c:v>-47.806199999999997</c:v>
                </c:pt>
                <c:pt idx="1090">
                  <c:v>-55.944000000000003</c:v>
                </c:pt>
                <c:pt idx="1091">
                  <c:v>-68.183999999999997</c:v>
                </c:pt>
                <c:pt idx="1092">
                  <c:v>-85.760199999999998</c:v>
                </c:pt>
                <c:pt idx="1093">
                  <c:v>-85.577799999999996</c:v>
                </c:pt>
                <c:pt idx="1094">
                  <c:v>-52.503999999999998</c:v>
                </c:pt>
                <c:pt idx="1095">
                  <c:v>-50.648000000000003</c:v>
                </c:pt>
                <c:pt idx="1096">
                  <c:v>-71.518000000000001</c:v>
                </c:pt>
                <c:pt idx="1097">
                  <c:v>-80.367999999999995</c:v>
                </c:pt>
                <c:pt idx="1098">
                  <c:v>-78.718000000000004</c:v>
                </c:pt>
                <c:pt idx="1099">
                  <c:v>-65.558000000000007</c:v>
                </c:pt>
                <c:pt idx="1100">
                  <c:v>-66.287999999999997</c:v>
                </c:pt>
                <c:pt idx="1101">
                  <c:v>-73.748000000000005</c:v>
                </c:pt>
                <c:pt idx="1102">
                  <c:v>-70.1982</c:v>
                </c:pt>
                <c:pt idx="1103">
                  <c:v>-72.561999999999998</c:v>
                </c:pt>
                <c:pt idx="1104">
                  <c:v>-60.991999999999997</c:v>
                </c:pt>
                <c:pt idx="1105">
                  <c:v>-53.422199999999997</c:v>
                </c:pt>
                <c:pt idx="1106">
                  <c:v>-38.99</c:v>
                </c:pt>
                <c:pt idx="1107">
                  <c:v>-34.631999999999998</c:v>
                </c:pt>
                <c:pt idx="1108">
                  <c:v>-34.601999999999997</c:v>
                </c:pt>
                <c:pt idx="1109">
                  <c:v>-39.692</c:v>
                </c:pt>
                <c:pt idx="1110">
                  <c:v>-43.601999999999997</c:v>
                </c:pt>
                <c:pt idx="1111">
                  <c:v>-47.542000000000002</c:v>
                </c:pt>
                <c:pt idx="1112">
                  <c:v>-43.122</c:v>
                </c:pt>
                <c:pt idx="1113">
                  <c:v>-42.451999999999998</c:v>
                </c:pt>
                <c:pt idx="1114">
                  <c:v>-40.793999999999997</c:v>
                </c:pt>
                <c:pt idx="1115">
                  <c:v>-42.134</c:v>
                </c:pt>
                <c:pt idx="1116">
                  <c:v>-50.423999999999999</c:v>
                </c:pt>
                <c:pt idx="1117">
                  <c:v>-55.3</c:v>
                </c:pt>
                <c:pt idx="1118">
                  <c:v>-58.795999999999999</c:v>
                </c:pt>
                <c:pt idx="1119">
                  <c:v>-77.218000000000004</c:v>
                </c:pt>
                <c:pt idx="1120">
                  <c:v>-73.914199999999994</c:v>
                </c:pt>
                <c:pt idx="1121">
                  <c:v>-73.298000000000002</c:v>
                </c:pt>
                <c:pt idx="1122">
                  <c:v>-75.124200000000002</c:v>
                </c:pt>
                <c:pt idx="1123">
                  <c:v>-70.563999999999993</c:v>
                </c:pt>
                <c:pt idx="1124">
                  <c:v>-72.218000000000004</c:v>
                </c:pt>
                <c:pt idx="1125">
                  <c:v>-83.498000000000005</c:v>
                </c:pt>
                <c:pt idx="1126">
                  <c:v>-88.168000000000006</c:v>
                </c:pt>
                <c:pt idx="1127">
                  <c:v>-92.218000000000004</c:v>
                </c:pt>
                <c:pt idx="1128">
                  <c:v>-101.84</c:v>
                </c:pt>
                <c:pt idx="1129">
                  <c:v>-106.97</c:v>
                </c:pt>
                <c:pt idx="1130">
                  <c:v>-108.824</c:v>
                </c:pt>
                <c:pt idx="1131">
                  <c:v>-120.514</c:v>
                </c:pt>
                <c:pt idx="1132">
                  <c:v>-122</c:v>
                </c:pt>
                <c:pt idx="1133">
                  <c:v>-125.72</c:v>
                </c:pt>
                <c:pt idx="1134">
                  <c:v>-127.55</c:v>
                </c:pt>
                <c:pt idx="1135">
                  <c:v>-127.45399999999999</c:v>
                </c:pt>
                <c:pt idx="1136">
                  <c:v>-131.69399999999999</c:v>
                </c:pt>
                <c:pt idx="1137">
                  <c:v>-133.024</c:v>
                </c:pt>
                <c:pt idx="1138">
                  <c:v>-139.26400000000001</c:v>
                </c:pt>
                <c:pt idx="1139">
                  <c:v>-140.874</c:v>
                </c:pt>
                <c:pt idx="1140">
                  <c:v>-141.73400000000001</c:v>
                </c:pt>
                <c:pt idx="1141">
                  <c:v>-136.62799999999999</c:v>
                </c:pt>
                <c:pt idx="1142">
                  <c:v>-136.15199999999999</c:v>
                </c:pt>
                <c:pt idx="1143">
                  <c:v>-142.232</c:v>
                </c:pt>
                <c:pt idx="1144">
                  <c:v>-146.12200000000001</c:v>
                </c:pt>
                <c:pt idx="1145">
                  <c:v>-147.346</c:v>
                </c:pt>
                <c:pt idx="1146">
                  <c:v>-149.11600000000001</c:v>
                </c:pt>
                <c:pt idx="1147">
                  <c:v>-147.16399999999999</c:v>
                </c:pt>
                <c:pt idx="1148">
                  <c:v>-145.56899999999999</c:v>
                </c:pt>
                <c:pt idx="1149">
                  <c:v>-145.12899999999999</c:v>
                </c:pt>
                <c:pt idx="1150">
                  <c:v>-146.179</c:v>
                </c:pt>
                <c:pt idx="1151">
                  <c:v>-147.82900000000001</c:v>
                </c:pt>
                <c:pt idx="1152">
                  <c:v>-151.05699999999999</c:v>
                </c:pt>
                <c:pt idx="1153">
                  <c:v>-153.45699999999999</c:v>
                </c:pt>
                <c:pt idx="1154">
                  <c:v>-154.29499999999999</c:v>
                </c:pt>
                <c:pt idx="1155">
                  <c:v>-158.637</c:v>
                </c:pt>
                <c:pt idx="1156">
                  <c:v>-161.79900000000001</c:v>
                </c:pt>
                <c:pt idx="1157">
                  <c:v>-161.82900000000001</c:v>
                </c:pt>
                <c:pt idx="1158">
                  <c:v>-164.839</c:v>
                </c:pt>
                <c:pt idx="1159">
                  <c:v>-166.76499999999999</c:v>
                </c:pt>
                <c:pt idx="1160">
                  <c:v>-166.45099999999999</c:v>
                </c:pt>
                <c:pt idx="1161">
                  <c:v>-161.80099999999999</c:v>
                </c:pt>
                <c:pt idx="1162">
                  <c:v>-165.59299999999999</c:v>
                </c:pt>
                <c:pt idx="1163">
                  <c:v>-163.411</c:v>
                </c:pt>
                <c:pt idx="1164">
                  <c:v>-166.42599999999999</c:v>
                </c:pt>
                <c:pt idx="1165">
                  <c:v>-173.21600000000001</c:v>
                </c:pt>
                <c:pt idx="1166">
                  <c:v>-169.62100000000001</c:v>
                </c:pt>
                <c:pt idx="1167">
                  <c:v>-168.45</c:v>
                </c:pt>
                <c:pt idx="1168">
                  <c:v>-167.548</c:v>
                </c:pt>
                <c:pt idx="1169">
                  <c:v>-170.911</c:v>
                </c:pt>
                <c:pt idx="1170">
                  <c:v>-170.76499999999999</c:v>
                </c:pt>
                <c:pt idx="1171">
                  <c:v>-175.285</c:v>
                </c:pt>
                <c:pt idx="1172">
                  <c:v>-180.94499999999999</c:v>
                </c:pt>
                <c:pt idx="1173">
                  <c:v>-184.69499999999999</c:v>
                </c:pt>
                <c:pt idx="1174">
                  <c:v>-183.095</c:v>
                </c:pt>
                <c:pt idx="1175">
                  <c:v>-181.48500000000001</c:v>
                </c:pt>
                <c:pt idx="1176">
                  <c:v>-167.22300000000001</c:v>
                </c:pt>
                <c:pt idx="1177">
                  <c:v>-163.16900000000001</c:v>
                </c:pt>
                <c:pt idx="1178">
                  <c:v>-155.94900000000001</c:v>
                </c:pt>
                <c:pt idx="1179">
                  <c:v>-153.94300000000001</c:v>
                </c:pt>
                <c:pt idx="1180">
                  <c:v>-150.80099999999999</c:v>
                </c:pt>
                <c:pt idx="1181">
                  <c:v>-141.887</c:v>
                </c:pt>
                <c:pt idx="1182">
                  <c:v>-136.92500000000001</c:v>
                </c:pt>
                <c:pt idx="1183">
                  <c:v>-137.881</c:v>
                </c:pt>
                <c:pt idx="1184">
                  <c:v>-138.45699999999999</c:v>
                </c:pt>
                <c:pt idx="1185">
                  <c:v>-135.25399999999999</c:v>
                </c:pt>
                <c:pt idx="1186">
                  <c:v>-124.65600000000001</c:v>
                </c:pt>
                <c:pt idx="1187">
                  <c:v>-115.15</c:v>
                </c:pt>
                <c:pt idx="1188">
                  <c:v>-110.19499999999999</c:v>
                </c:pt>
                <c:pt idx="1189">
                  <c:v>-102.495</c:v>
                </c:pt>
                <c:pt idx="1190">
                  <c:v>-102.471</c:v>
                </c:pt>
                <c:pt idx="1191">
                  <c:v>-90.558999999999997</c:v>
                </c:pt>
                <c:pt idx="1192">
                  <c:v>-89.551000000000002</c:v>
                </c:pt>
                <c:pt idx="1193">
                  <c:v>-85.040999999999997</c:v>
                </c:pt>
                <c:pt idx="1194">
                  <c:v>-81.153999999999996</c:v>
                </c:pt>
                <c:pt idx="1195">
                  <c:v>-65.463999999999999</c:v>
                </c:pt>
                <c:pt idx="1196">
                  <c:v>-61.417999999999999</c:v>
                </c:pt>
                <c:pt idx="1197">
                  <c:v>-48.231999999999999</c:v>
                </c:pt>
                <c:pt idx="1198">
                  <c:v>-38.512</c:v>
                </c:pt>
                <c:pt idx="1199">
                  <c:v>-17.321999999999999</c:v>
                </c:pt>
                <c:pt idx="1200">
                  <c:v>1.9279999999999999</c:v>
                </c:pt>
                <c:pt idx="1201">
                  <c:v>11.052</c:v>
                </c:pt>
                <c:pt idx="1202">
                  <c:v>16.251999999999999</c:v>
                </c:pt>
                <c:pt idx="1203">
                  <c:v>15.554</c:v>
                </c:pt>
                <c:pt idx="1204">
                  <c:v>22.288</c:v>
                </c:pt>
                <c:pt idx="1205">
                  <c:v>29.872</c:v>
                </c:pt>
                <c:pt idx="1206">
                  <c:v>40.286000000000001</c:v>
                </c:pt>
                <c:pt idx="1207">
                  <c:v>49.936</c:v>
                </c:pt>
                <c:pt idx="1208">
                  <c:v>87.968000000000004</c:v>
                </c:pt>
                <c:pt idx="1209">
                  <c:v>93.613</c:v>
                </c:pt>
                <c:pt idx="1210">
                  <c:v>87.363</c:v>
                </c:pt>
                <c:pt idx="1211">
                  <c:v>78.051000000000002</c:v>
                </c:pt>
                <c:pt idx="1212">
                  <c:v>65.599000000000004</c:v>
                </c:pt>
                <c:pt idx="1213">
                  <c:v>49.747</c:v>
                </c:pt>
                <c:pt idx="1214">
                  <c:v>40.543999999999997</c:v>
                </c:pt>
                <c:pt idx="1215">
                  <c:v>28.239000000000001</c:v>
                </c:pt>
                <c:pt idx="1216">
                  <c:v>31.347999999999999</c:v>
                </c:pt>
                <c:pt idx="1217">
                  <c:v>45.808999999999997</c:v>
                </c:pt>
                <c:pt idx="1218">
                  <c:v>63.24</c:v>
                </c:pt>
                <c:pt idx="1219">
                  <c:v>71.058000000000007</c:v>
                </c:pt>
                <c:pt idx="1220">
                  <c:v>70.915999999999997</c:v>
                </c:pt>
                <c:pt idx="1221">
                  <c:v>67.730999999999995</c:v>
                </c:pt>
                <c:pt idx="1222">
                  <c:v>69.370999999999995</c:v>
                </c:pt>
                <c:pt idx="1223">
                  <c:v>70.198999999999998</c:v>
                </c:pt>
                <c:pt idx="1224">
                  <c:v>69.188999999999993</c:v>
                </c:pt>
                <c:pt idx="1225">
                  <c:v>69.888999999999996</c:v>
                </c:pt>
                <c:pt idx="1226">
                  <c:v>71.228999999999999</c:v>
                </c:pt>
                <c:pt idx="1227">
                  <c:v>69.863</c:v>
                </c:pt>
                <c:pt idx="1228">
                  <c:v>70.242999999999995</c:v>
                </c:pt>
                <c:pt idx="1229">
                  <c:v>70.198999999999998</c:v>
                </c:pt>
                <c:pt idx="1230">
                  <c:v>69.819000000000003</c:v>
                </c:pt>
                <c:pt idx="1231">
                  <c:v>69.819000000000003</c:v>
                </c:pt>
                <c:pt idx="1232">
                  <c:v>62.343000000000004</c:v>
                </c:pt>
                <c:pt idx="1233">
                  <c:v>63.082999999999998</c:v>
                </c:pt>
                <c:pt idx="1234">
                  <c:v>68.278000000000006</c:v>
                </c:pt>
                <c:pt idx="1235">
                  <c:v>71.245999999999995</c:v>
                </c:pt>
                <c:pt idx="1236">
                  <c:v>75.201999999999998</c:v>
                </c:pt>
                <c:pt idx="1237">
                  <c:v>77.215999999999994</c:v>
                </c:pt>
                <c:pt idx="1238">
                  <c:v>83.876999999999995</c:v>
                </c:pt>
                <c:pt idx="1239">
                  <c:v>116.062</c:v>
                </c:pt>
                <c:pt idx="1240">
                  <c:v>123.2782</c:v>
                </c:pt>
                <c:pt idx="1241">
                  <c:v>121.5578</c:v>
                </c:pt>
                <c:pt idx="1242">
                  <c:v>124.13</c:v>
                </c:pt>
                <c:pt idx="1243">
                  <c:v>119.608</c:v>
                </c:pt>
                <c:pt idx="1244">
                  <c:v>123.624</c:v>
                </c:pt>
                <c:pt idx="1245">
                  <c:v>139.452</c:v>
                </c:pt>
                <c:pt idx="1246">
                  <c:v>159.22800000000001</c:v>
                </c:pt>
                <c:pt idx="1247">
                  <c:v>185.22300000000001</c:v>
                </c:pt>
                <c:pt idx="1248">
                  <c:v>198.08</c:v>
                </c:pt>
                <c:pt idx="1249">
                  <c:v>487.09179999999998</c:v>
                </c:pt>
                <c:pt idx="1250">
                  <c:v>463.13780000000003</c:v>
                </c:pt>
                <c:pt idx="1251">
                  <c:v>357.57100000000003</c:v>
                </c:pt>
                <c:pt idx="1252">
                  <c:v>363.274</c:v>
                </c:pt>
                <c:pt idx="1253">
                  <c:v>349.74400000000003</c:v>
                </c:pt>
                <c:pt idx="1254">
                  <c:v>292.63200000000001</c:v>
                </c:pt>
                <c:pt idx="1255">
                  <c:v>259.55</c:v>
                </c:pt>
                <c:pt idx="1256">
                  <c:v>246.55799999999999</c:v>
                </c:pt>
                <c:pt idx="1257">
                  <c:v>264.64999999999998</c:v>
                </c:pt>
                <c:pt idx="1258">
                  <c:v>320.02199999999999</c:v>
                </c:pt>
                <c:pt idx="1259">
                  <c:v>359.60599999999999</c:v>
                </c:pt>
                <c:pt idx="1260">
                  <c:v>368.25599999999997</c:v>
                </c:pt>
                <c:pt idx="1261">
                  <c:v>381.86799999999999</c:v>
                </c:pt>
                <c:pt idx="1262">
                  <c:v>373.17500000000001</c:v>
                </c:pt>
                <c:pt idx="1263">
                  <c:v>370.43599999999998</c:v>
                </c:pt>
                <c:pt idx="1264">
                  <c:v>418.06</c:v>
                </c:pt>
                <c:pt idx="1265">
                  <c:v>418.81700000000001</c:v>
                </c:pt>
                <c:pt idx="1266">
                  <c:v>419.05700000000002</c:v>
                </c:pt>
                <c:pt idx="1267">
                  <c:v>417.40199999999999</c:v>
                </c:pt>
                <c:pt idx="1268">
                  <c:v>439.14600000000002</c:v>
                </c:pt>
                <c:pt idx="1269">
                  <c:v>501.416</c:v>
                </c:pt>
                <c:pt idx="1270">
                  <c:v>520.24699999999996</c:v>
                </c:pt>
                <c:pt idx="1271">
                  <c:v>530.54100000000005</c:v>
                </c:pt>
                <c:pt idx="1272">
                  <c:v>553.077</c:v>
                </c:pt>
                <c:pt idx="1273">
                  <c:v>665.03300000000002</c:v>
                </c:pt>
                <c:pt idx="1274">
                  <c:v>702.45799999999997</c:v>
                </c:pt>
                <c:pt idx="1275">
                  <c:v>720.73400000000004</c:v>
                </c:pt>
                <c:pt idx="1276">
                  <c:v>702.22500000000002</c:v>
                </c:pt>
                <c:pt idx="1277">
                  <c:v>687.92</c:v>
                </c:pt>
                <c:pt idx="1278">
                  <c:v>738.1</c:v>
                </c:pt>
                <c:pt idx="1279">
                  <c:v>804.78399999999999</c:v>
                </c:pt>
                <c:pt idx="1280">
                  <c:v>897.178</c:v>
                </c:pt>
                <c:pt idx="1281">
                  <c:v>965.00400000000002</c:v>
                </c:pt>
                <c:pt idx="1282">
                  <c:v>921.92100000000005</c:v>
                </c:pt>
                <c:pt idx="1283">
                  <c:v>880.55899999999997</c:v>
                </c:pt>
                <c:pt idx="1284">
                  <c:v>844.73199999999997</c:v>
                </c:pt>
                <c:pt idx="1285">
                  <c:v>767.96500000000003</c:v>
                </c:pt>
                <c:pt idx="1286">
                  <c:v>793.90599999999995</c:v>
                </c:pt>
                <c:pt idx="1287">
                  <c:v>826.83</c:v>
                </c:pt>
                <c:pt idx="1288">
                  <c:v>778.32299999999998</c:v>
                </c:pt>
                <c:pt idx="1289">
                  <c:v>714.30499999999995</c:v>
                </c:pt>
                <c:pt idx="1290">
                  <c:v>679.98500000000001</c:v>
                </c:pt>
                <c:pt idx="1291">
                  <c:v>605.53099999999995</c:v>
                </c:pt>
                <c:pt idx="1292">
                  <c:v>491.56079999999997</c:v>
                </c:pt>
                <c:pt idx="1293">
                  <c:v>413.72199999999998</c:v>
                </c:pt>
                <c:pt idx="1294">
                  <c:v>459.40699999999998</c:v>
                </c:pt>
                <c:pt idx="1295">
                  <c:v>468.71699999999998</c:v>
                </c:pt>
                <c:pt idx="1296">
                  <c:v>396.74299999999999</c:v>
                </c:pt>
                <c:pt idx="1297">
                  <c:v>412.57400000000001</c:v>
                </c:pt>
                <c:pt idx="1298">
                  <c:v>420.66199999999998</c:v>
                </c:pt>
                <c:pt idx="1299">
                  <c:v>430.30399999999997</c:v>
                </c:pt>
                <c:pt idx="1300">
                  <c:v>411.77199999999999</c:v>
                </c:pt>
                <c:pt idx="1301">
                  <c:v>398.38400000000001</c:v>
                </c:pt>
                <c:pt idx="1302">
                  <c:v>355.81400000000002</c:v>
                </c:pt>
                <c:pt idx="1303">
                  <c:v>339.03</c:v>
                </c:pt>
                <c:pt idx="1304">
                  <c:v>347.81299999999999</c:v>
                </c:pt>
                <c:pt idx="1305">
                  <c:v>336.04300000000001</c:v>
                </c:pt>
                <c:pt idx="1306">
                  <c:v>346.72300000000001</c:v>
                </c:pt>
                <c:pt idx="1307">
                  <c:v>363.81700000000001</c:v>
                </c:pt>
                <c:pt idx="1308">
                  <c:v>374.5752</c:v>
                </c:pt>
                <c:pt idx="1309">
                  <c:v>372.35500000000002</c:v>
                </c:pt>
                <c:pt idx="1310">
                  <c:v>374.935</c:v>
                </c:pt>
                <c:pt idx="1311">
                  <c:v>372.42500000000001</c:v>
                </c:pt>
                <c:pt idx="1312">
                  <c:v>363.59699999999998</c:v>
                </c:pt>
                <c:pt idx="1313">
                  <c:v>379.61900000000003</c:v>
                </c:pt>
                <c:pt idx="1314">
                  <c:v>373.20080000000002</c:v>
                </c:pt>
                <c:pt idx="1315">
                  <c:v>426.17599999999999</c:v>
                </c:pt>
                <c:pt idx="1316">
                  <c:v>447.524</c:v>
                </c:pt>
                <c:pt idx="1317">
                  <c:v>453.536</c:v>
                </c:pt>
                <c:pt idx="1318">
                  <c:v>447.79199999999997</c:v>
                </c:pt>
                <c:pt idx="1319">
                  <c:v>441.15280000000001</c:v>
                </c:pt>
                <c:pt idx="1320">
                  <c:v>425.33100000000002</c:v>
                </c:pt>
                <c:pt idx="1321">
                  <c:v>412.63099999999997</c:v>
                </c:pt>
                <c:pt idx="1322">
                  <c:v>407.10399999999998</c:v>
                </c:pt>
                <c:pt idx="1323">
                  <c:v>411.31700000000001</c:v>
                </c:pt>
                <c:pt idx="1324">
                  <c:v>407.35700000000003</c:v>
                </c:pt>
                <c:pt idx="1325">
                  <c:v>397.76400000000001</c:v>
                </c:pt>
                <c:pt idx="1326">
                  <c:v>406.13900000000001</c:v>
                </c:pt>
                <c:pt idx="1327">
                  <c:v>417.11399999999998</c:v>
                </c:pt>
                <c:pt idx="1328">
                  <c:v>420.07380000000001</c:v>
                </c:pt>
                <c:pt idx="1329">
                  <c:v>402.04399999999998</c:v>
                </c:pt>
                <c:pt idx="1330">
                  <c:v>402.1</c:v>
                </c:pt>
                <c:pt idx="1331">
                  <c:v>444.31400000000002</c:v>
                </c:pt>
                <c:pt idx="1332">
                  <c:v>432.88200000000001</c:v>
                </c:pt>
                <c:pt idx="1333">
                  <c:v>422.08199999999999</c:v>
                </c:pt>
                <c:pt idx="1334">
                  <c:v>434.27820000000003</c:v>
                </c:pt>
                <c:pt idx="1335">
                  <c:v>440.334</c:v>
                </c:pt>
                <c:pt idx="1336">
                  <c:v>441.62799999999999</c:v>
                </c:pt>
                <c:pt idx="1337">
                  <c:v>468.858</c:v>
                </c:pt>
                <c:pt idx="1338">
                  <c:v>519.57780000000002</c:v>
                </c:pt>
                <c:pt idx="1339">
                  <c:v>484.07600000000002</c:v>
                </c:pt>
                <c:pt idx="1340">
                  <c:v>477.976</c:v>
                </c:pt>
                <c:pt idx="1341">
                  <c:v>461.26600000000002</c:v>
                </c:pt>
                <c:pt idx="1342">
                  <c:v>427.82799999999997</c:v>
                </c:pt>
                <c:pt idx="1343">
                  <c:v>423.20400000000001</c:v>
                </c:pt>
                <c:pt idx="1344">
                  <c:v>443.57799999999997</c:v>
                </c:pt>
                <c:pt idx="1345">
                  <c:v>449.66199999999998</c:v>
                </c:pt>
                <c:pt idx="1346">
                  <c:v>444.20400000000001</c:v>
                </c:pt>
                <c:pt idx="1347">
                  <c:v>449.06200000000001</c:v>
                </c:pt>
                <c:pt idx="1348">
                  <c:v>467.08</c:v>
                </c:pt>
                <c:pt idx="1349">
                  <c:v>475.22980000000001</c:v>
                </c:pt>
                <c:pt idx="1350">
                  <c:v>458.38600000000002</c:v>
                </c:pt>
                <c:pt idx="1351">
                  <c:v>465.18200000000002</c:v>
                </c:pt>
                <c:pt idx="1352">
                  <c:v>468.80599999999998</c:v>
                </c:pt>
                <c:pt idx="1353">
                  <c:v>462.47199999999998</c:v>
                </c:pt>
                <c:pt idx="1354">
                  <c:v>455.52</c:v>
                </c:pt>
                <c:pt idx="1355">
                  <c:v>452.19799999999998</c:v>
                </c:pt>
                <c:pt idx="1356">
                  <c:v>473.88600000000002</c:v>
                </c:pt>
                <c:pt idx="1357">
                  <c:v>468.50580000000002</c:v>
                </c:pt>
                <c:pt idx="1358">
                  <c:v>457.52199999999999</c:v>
                </c:pt>
                <c:pt idx="1359">
                  <c:v>452.54</c:v>
                </c:pt>
                <c:pt idx="1360">
                  <c:v>467.4</c:v>
                </c:pt>
                <c:pt idx="1361">
                  <c:v>475.18020000000001</c:v>
                </c:pt>
                <c:pt idx="1362">
                  <c:v>514.68200000000002</c:v>
                </c:pt>
                <c:pt idx="1363">
                  <c:v>532.86</c:v>
                </c:pt>
                <c:pt idx="1364">
                  <c:v>521.41999999999996</c:v>
                </c:pt>
                <c:pt idx="1365">
                  <c:v>503.38400000000001</c:v>
                </c:pt>
                <c:pt idx="1366">
                  <c:v>520.33799999999997</c:v>
                </c:pt>
                <c:pt idx="1367">
                  <c:v>535.678</c:v>
                </c:pt>
                <c:pt idx="1368">
                  <c:v>548.29399999999998</c:v>
                </c:pt>
                <c:pt idx="1369">
                  <c:v>555.61199999999997</c:v>
                </c:pt>
                <c:pt idx="1370">
                  <c:v>551.98199999999997</c:v>
                </c:pt>
                <c:pt idx="1371">
                  <c:v>531.39200000000005</c:v>
                </c:pt>
                <c:pt idx="1372">
                  <c:v>525.75400000000002</c:v>
                </c:pt>
                <c:pt idx="1373">
                  <c:v>506.60599999999999</c:v>
                </c:pt>
                <c:pt idx="1374">
                  <c:v>458.51600000000002</c:v>
                </c:pt>
                <c:pt idx="1375">
                  <c:v>457.30599999999998</c:v>
                </c:pt>
                <c:pt idx="1376">
                  <c:v>463.452</c:v>
                </c:pt>
                <c:pt idx="1377">
                  <c:v>452.22</c:v>
                </c:pt>
                <c:pt idx="1378">
                  <c:v>421.16379999999998</c:v>
                </c:pt>
                <c:pt idx="1379">
                  <c:v>404.17399999999998</c:v>
                </c:pt>
                <c:pt idx="1380">
                  <c:v>402.47399999999999</c:v>
                </c:pt>
                <c:pt idx="1381">
                  <c:v>386.37</c:v>
                </c:pt>
                <c:pt idx="1382">
                  <c:v>371.71980000000002</c:v>
                </c:pt>
                <c:pt idx="1383">
                  <c:v>354.81</c:v>
                </c:pt>
                <c:pt idx="1384">
                  <c:v>352.90179999999998</c:v>
                </c:pt>
                <c:pt idx="1385">
                  <c:v>326.36200000000002</c:v>
                </c:pt>
                <c:pt idx="1386">
                  <c:v>324.33800000000002</c:v>
                </c:pt>
                <c:pt idx="1387">
                  <c:v>325.42</c:v>
                </c:pt>
                <c:pt idx="1388">
                  <c:v>125.91</c:v>
                </c:pt>
                <c:pt idx="1389">
                  <c:v>127</c:v>
                </c:pt>
                <c:pt idx="1390">
                  <c:v>147.88999999999999</c:v>
                </c:pt>
                <c:pt idx="1391">
                  <c:v>129.4</c:v>
                </c:pt>
                <c:pt idx="1392">
                  <c:v>122.47</c:v>
                </c:pt>
                <c:pt idx="1393">
                  <c:v>122.44</c:v>
                </c:pt>
                <c:pt idx="1394">
                  <c:v>127.68</c:v>
                </c:pt>
                <c:pt idx="1395">
                  <c:v>75.53</c:v>
                </c:pt>
                <c:pt idx="1396">
                  <c:v>68.86</c:v>
                </c:pt>
                <c:pt idx="1397">
                  <c:v>63.94</c:v>
                </c:pt>
                <c:pt idx="1398">
                  <c:v>75.010000000000005</c:v>
                </c:pt>
                <c:pt idx="1399">
                  <c:v>83.49</c:v>
                </c:pt>
                <c:pt idx="1400">
                  <c:v>81.680000000000007</c:v>
                </c:pt>
                <c:pt idx="1401">
                  <c:v>84.74</c:v>
                </c:pt>
                <c:pt idx="1402">
                  <c:v>105.25</c:v>
                </c:pt>
                <c:pt idx="1403">
                  <c:v>103.14</c:v>
                </c:pt>
                <c:pt idx="1404">
                  <c:v>115.74</c:v>
                </c:pt>
                <c:pt idx="1405">
                  <c:v>112.64</c:v>
                </c:pt>
                <c:pt idx="1406">
                  <c:v>94.83</c:v>
                </c:pt>
                <c:pt idx="1407">
                  <c:v>83.29</c:v>
                </c:pt>
                <c:pt idx="1408">
                  <c:v>101.85</c:v>
                </c:pt>
                <c:pt idx="1409">
                  <c:v>97.4</c:v>
                </c:pt>
                <c:pt idx="1410">
                  <c:v>91.31</c:v>
                </c:pt>
                <c:pt idx="1411">
                  <c:v>74.13</c:v>
                </c:pt>
                <c:pt idx="1412">
                  <c:v>109.13</c:v>
                </c:pt>
                <c:pt idx="1413">
                  <c:v>138.01</c:v>
                </c:pt>
                <c:pt idx="1414">
                  <c:v>192.49</c:v>
                </c:pt>
                <c:pt idx="1415">
                  <c:v>177.5</c:v>
                </c:pt>
                <c:pt idx="1416">
                  <c:v>181.94</c:v>
                </c:pt>
                <c:pt idx="1417">
                  <c:v>246.1</c:v>
                </c:pt>
                <c:pt idx="1418">
                  <c:v>279.87</c:v>
                </c:pt>
                <c:pt idx="1419">
                  <c:v>270.8</c:v>
                </c:pt>
                <c:pt idx="1420">
                  <c:v>252.57</c:v>
                </c:pt>
                <c:pt idx="1421">
                  <c:v>200.52</c:v>
                </c:pt>
                <c:pt idx="1422">
                  <c:v>178.85</c:v>
                </c:pt>
                <c:pt idx="1423">
                  <c:v>153.55000000000001</c:v>
                </c:pt>
                <c:pt idx="1424">
                  <c:v>83.01</c:v>
                </c:pt>
                <c:pt idx="1425">
                  <c:v>53.5</c:v>
                </c:pt>
                <c:pt idx="1426">
                  <c:v>72.239999999999995</c:v>
                </c:pt>
                <c:pt idx="1427">
                  <c:v>52.52</c:v>
                </c:pt>
                <c:pt idx="1428">
                  <c:v>90.38</c:v>
                </c:pt>
                <c:pt idx="1429">
                  <c:v>136.36000000000001</c:v>
                </c:pt>
                <c:pt idx="1430">
                  <c:v>145.49</c:v>
                </c:pt>
                <c:pt idx="1431">
                  <c:v>164.33</c:v>
                </c:pt>
                <c:pt idx="1432">
                  <c:v>281.79000000000002</c:v>
                </c:pt>
                <c:pt idx="1433">
                  <c:v>303.64</c:v>
                </c:pt>
                <c:pt idx="1434">
                  <c:v>236.97</c:v>
                </c:pt>
                <c:pt idx="1435">
                  <c:v>263.58999999999997</c:v>
                </c:pt>
                <c:pt idx="1436">
                  <c:v>308.02</c:v>
                </c:pt>
                <c:pt idx="1437">
                  <c:v>314.55</c:v>
                </c:pt>
                <c:pt idx="1438">
                  <c:v>375.74</c:v>
                </c:pt>
                <c:pt idx="1439">
                  <c:v>437.15</c:v>
                </c:pt>
                <c:pt idx="1440">
                  <c:v>446.26</c:v>
                </c:pt>
                <c:pt idx="1441">
                  <c:v>445.98</c:v>
                </c:pt>
                <c:pt idx="1442">
                  <c:v>596.34</c:v>
                </c:pt>
                <c:pt idx="1443">
                  <c:v>623.94000000000005</c:v>
                </c:pt>
                <c:pt idx="1444">
                  <c:v>606.02</c:v>
                </c:pt>
                <c:pt idx="1445">
                  <c:v>595.58000000000004</c:v>
                </c:pt>
                <c:pt idx="1446">
                  <c:v>609.87</c:v>
                </c:pt>
                <c:pt idx="1447">
                  <c:v>602.03</c:v>
                </c:pt>
                <c:pt idx="1448">
                  <c:v>581.28</c:v>
                </c:pt>
                <c:pt idx="1449">
                  <c:v>582.44000000000005</c:v>
                </c:pt>
                <c:pt idx="1450">
                  <c:v>583.04999999999995</c:v>
                </c:pt>
                <c:pt idx="1451">
                  <c:v>545.58000000000004</c:v>
                </c:pt>
                <c:pt idx="1452">
                  <c:v>471.23</c:v>
                </c:pt>
                <c:pt idx="1453">
                  <c:v>449.14</c:v>
                </c:pt>
                <c:pt idx="1454">
                  <c:v>493.69</c:v>
                </c:pt>
                <c:pt idx="1455">
                  <c:v>508.5</c:v>
                </c:pt>
                <c:pt idx="1456">
                  <c:v>492.33</c:v>
                </c:pt>
                <c:pt idx="1457">
                  <c:v>510.45</c:v>
                </c:pt>
                <c:pt idx="1458">
                  <c:v>503.37</c:v>
                </c:pt>
                <c:pt idx="1459">
                  <c:v>510.14</c:v>
                </c:pt>
                <c:pt idx="1460">
                  <c:v>505.14</c:v>
                </c:pt>
                <c:pt idx="1461">
                  <c:v>482.81</c:v>
                </c:pt>
                <c:pt idx="1462">
                  <c:v>497.22</c:v>
                </c:pt>
                <c:pt idx="1463">
                  <c:v>518.77</c:v>
                </c:pt>
                <c:pt idx="1464">
                  <c:v>521.79</c:v>
                </c:pt>
                <c:pt idx="1465">
                  <c:v>516.39</c:v>
                </c:pt>
                <c:pt idx="1466">
                  <c:v>504.41</c:v>
                </c:pt>
                <c:pt idx="1467">
                  <c:v>515.25</c:v>
                </c:pt>
                <c:pt idx="1468">
                  <c:v>512.99</c:v>
                </c:pt>
                <c:pt idx="1469">
                  <c:v>510.49</c:v>
                </c:pt>
                <c:pt idx="1470">
                  <c:v>532.04</c:v>
                </c:pt>
                <c:pt idx="1471">
                  <c:v>530.9</c:v>
                </c:pt>
                <c:pt idx="1472">
                  <c:v>538.49</c:v>
                </c:pt>
                <c:pt idx="1473">
                  <c:v>506.64</c:v>
                </c:pt>
                <c:pt idx="1474">
                  <c:v>507.1</c:v>
                </c:pt>
                <c:pt idx="1475">
                  <c:v>561.76</c:v>
                </c:pt>
                <c:pt idx="1476">
                  <c:v>515.37</c:v>
                </c:pt>
                <c:pt idx="1477">
                  <c:v>515.83000000000004</c:v>
                </c:pt>
                <c:pt idx="1478">
                  <c:v>498.64</c:v>
                </c:pt>
                <c:pt idx="1479">
                  <c:v>499.25</c:v>
                </c:pt>
                <c:pt idx="1480">
                  <c:v>520.89</c:v>
                </c:pt>
                <c:pt idx="1481">
                  <c:v>513.77</c:v>
                </c:pt>
                <c:pt idx="1482">
                  <c:v>507.7</c:v>
                </c:pt>
                <c:pt idx="1483">
                  <c:v>541.42999999999995</c:v>
                </c:pt>
                <c:pt idx="1484">
                  <c:v>555.79</c:v>
                </c:pt>
                <c:pt idx="1485">
                  <c:v>551.41999999999996</c:v>
                </c:pt>
                <c:pt idx="1486">
                  <c:v>538.26</c:v>
                </c:pt>
                <c:pt idx="1487">
                  <c:v>547.94000000000005</c:v>
                </c:pt>
                <c:pt idx="1488">
                  <c:v>559.80999999999995</c:v>
                </c:pt>
                <c:pt idx="1489">
                  <c:v>592.22</c:v>
                </c:pt>
                <c:pt idx="1490">
                  <c:v>566.30999999999995</c:v>
                </c:pt>
                <c:pt idx="1491">
                  <c:v>558.23</c:v>
                </c:pt>
                <c:pt idx="1492">
                  <c:v>521.78</c:v>
                </c:pt>
                <c:pt idx="1493">
                  <c:v>592.01</c:v>
                </c:pt>
                <c:pt idx="1494">
                  <c:v>571.58000000000004</c:v>
                </c:pt>
                <c:pt idx="1495">
                  <c:v>553.32000000000005</c:v>
                </c:pt>
                <c:pt idx="1496">
                  <c:v>558.25</c:v>
                </c:pt>
                <c:pt idx="1497">
                  <c:v>520.64</c:v>
                </c:pt>
                <c:pt idx="1498">
                  <c:v>519.51</c:v>
                </c:pt>
                <c:pt idx="1499">
                  <c:v>496.94</c:v>
                </c:pt>
                <c:pt idx="1500">
                  <c:v>481.17</c:v>
                </c:pt>
                <c:pt idx="1501">
                  <c:v>448.18</c:v>
                </c:pt>
                <c:pt idx="1502">
                  <c:v>457.09</c:v>
                </c:pt>
                <c:pt idx="1503">
                  <c:v>463.23</c:v>
                </c:pt>
                <c:pt idx="1504">
                  <c:v>474.03</c:v>
                </c:pt>
                <c:pt idx="1505">
                  <c:v>475.36</c:v>
                </c:pt>
                <c:pt idx="1506">
                  <c:v>458.56</c:v>
                </c:pt>
                <c:pt idx="1507">
                  <c:v>444.76</c:v>
                </c:pt>
                <c:pt idx="1508">
                  <c:v>430.26</c:v>
                </c:pt>
                <c:pt idx="1509">
                  <c:v>396.1</c:v>
                </c:pt>
                <c:pt idx="1510">
                  <c:v>339.76</c:v>
                </c:pt>
                <c:pt idx="1511">
                  <c:v>331.67</c:v>
                </c:pt>
                <c:pt idx="1512">
                  <c:v>311.33999999999997</c:v>
                </c:pt>
                <c:pt idx="1513">
                  <c:v>228.82</c:v>
                </c:pt>
                <c:pt idx="1514">
                  <c:v>248.42</c:v>
                </c:pt>
                <c:pt idx="1515">
                  <c:v>263.06</c:v>
                </c:pt>
                <c:pt idx="1516">
                  <c:v>260.87</c:v>
                </c:pt>
                <c:pt idx="1517">
                  <c:v>242.51</c:v>
                </c:pt>
                <c:pt idx="1518">
                  <c:v>232.55</c:v>
                </c:pt>
                <c:pt idx="1519">
                  <c:v>223.25</c:v>
                </c:pt>
                <c:pt idx="1520">
                  <c:v>203.13</c:v>
                </c:pt>
                <c:pt idx="1521">
                  <c:v>153.13999999999999</c:v>
                </c:pt>
                <c:pt idx="1522">
                  <c:v>136.47999999999999</c:v>
                </c:pt>
                <c:pt idx="1523">
                  <c:v>100.45</c:v>
                </c:pt>
                <c:pt idx="1524">
                  <c:v>27.38</c:v>
                </c:pt>
                <c:pt idx="1525">
                  <c:v>15.49</c:v>
                </c:pt>
                <c:pt idx="1526">
                  <c:v>44.57</c:v>
                </c:pt>
                <c:pt idx="1527">
                  <c:v>43.75</c:v>
                </c:pt>
                <c:pt idx="1528">
                  <c:v>29.42</c:v>
                </c:pt>
                <c:pt idx="1529">
                  <c:v>11.48</c:v>
                </c:pt>
                <c:pt idx="1530">
                  <c:v>13.56</c:v>
                </c:pt>
                <c:pt idx="1531">
                  <c:v>13.12</c:v>
                </c:pt>
                <c:pt idx="1532">
                  <c:v>10.36</c:v>
                </c:pt>
                <c:pt idx="1533">
                  <c:v>11.6</c:v>
                </c:pt>
                <c:pt idx="1534">
                  <c:v>61.02</c:v>
                </c:pt>
                <c:pt idx="1535">
                  <c:v>72.95</c:v>
                </c:pt>
                <c:pt idx="1536">
                  <c:v>107.62</c:v>
                </c:pt>
                <c:pt idx="1537">
                  <c:v>181.85</c:v>
                </c:pt>
                <c:pt idx="1538">
                  <c:v>171.6</c:v>
                </c:pt>
                <c:pt idx="1539">
                  <c:v>118.57</c:v>
                </c:pt>
                <c:pt idx="1540">
                  <c:v>81.98</c:v>
                </c:pt>
                <c:pt idx="1541">
                  <c:v>122.49</c:v>
                </c:pt>
                <c:pt idx="1542">
                  <c:v>126.7</c:v>
                </c:pt>
                <c:pt idx="1543">
                  <c:v>142.72999999999999</c:v>
                </c:pt>
                <c:pt idx="1544">
                  <c:v>158.91</c:v>
                </c:pt>
                <c:pt idx="1545">
                  <c:v>166.59</c:v>
                </c:pt>
                <c:pt idx="1546">
                  <c:v>195.8</c:v>
                </c:pt>
                <c:pt idx="1547">
                  <c:v>198.35</c:v>
                </c:pt>
                <c:pt idx="1548">
                  <c:v>225.44</c:v>
                </c:pt>
                <c:pt idx="1549">
                  <c:v>248.78</c:v>
                </c:pt>
                <c:pt idx="1550">
                  <c:v>279.99</c:v>
                </c:pt>
                <c:pt idx="1551">
                  <c:v>358.28</c:v>
                </c:pt>
                <c:pt idx="1552">
                  <c:v>377.12</c:v>
                </c:pt>
                <c:pt idx="1553">
                  <c:v>371.87</c:v>
                </c:pt>
                <c:pt idx="1554">
                  <c:v>372.89</c:v>
                </c:pt>
                <c:pt idx="1555">
                  <c:v>360.81</c:v>
                </c:pt>
                <c:pt idx="1556">
                  <c:v>362.95</c:v>
                </c:pt>
                <c:pt idx="1557">
                  <c:v>397.69</c:v>
                </c:pt>
                <c:pt idx="1558">
                  <c:v>396.09</c:v>
                </c:pt>
                <c:pt idx="1559">
                  <c:v>379.66</c:v>
                </c:pt>
                <c:pt idx="1560">
                  <c:v>372.86</c:v>
                </c:pt>
                <c:pt idx="1561">
                  <c:v>362.74</c:v>
                </c:pt>
                <c:pt idx="1562">
                  <c:v>379.03</c:v>
                </c:pt>
                <c:pt idx="1563">
                  <c:v>409.01</c:v>
                </c:pt>
                <c:pt idx="1564">
                  <c:v>444.95</c:v>
                </c:pt>
                <c:pt idx="1565">
                  <c:v>493.67</c:v>
                </c:pt>
                <c:pt idx="1566">
                  <c:v>510.61</c:v>
                </c:pt>
                <c:pt idx="1567">
                  <c:v>491.76</c:v>
                </c:pt>
                <c:pt idx="1568">
                  <c:v>527.97</c:v>
                </c:pt>
                <c:pt idx="1569">
                  <c:v>572.61</c:v>
                </c:pt>
                <c:pt idx="1570">
                  <c:v>575.96</c:v>
                </c:pt>
                <c:pt idx="1571">
                  <c:v>600.67999999999995</c:v>
                </c:pt>
                <c:pt idx="1572">
                  <c:v>600.46</c:v>
                </c:pt>
                <c:pt idx="1573">
                  <c:v>609.12</c:v>
                </c:pt>
                <c:pt idx="1574">
                  <c:v>608.38</c:v>
                </c:pt>
                <c:pt idx="1575">
                  <c:v>622.73</c:v>
                </c:pt>
                <c:pt idx="1576">
                  <c:v>636.39</c:v>
                </c:pt>
                <c:pt idx="1577">
                  <c:v>684.22</c:v>
                </c:pt>
                <c:pt idx="1578">
                  <c:v>708</c:v>
                </c:pt>
                <c:pt idx="1579">
                  <c:v>670.5</c:v>
                </c:pt>
                <c:pt idx="1580">
                  <c:v>685.36</c:v>
                </c:pt>
                <c:pt idx="1581">
                  <c:v>710.65</c:v>
                </c:pt>
                <c:pt idx="1582">
                  <c:v>717.62</c:v>
                </c:pt>
                <c:pt idx="1583">
                  <c:v>707.86</c:v>
                </c:pt>
                <c:pt idx="1584">
                  <c:v>695.69</c:v>
                </c:pt>
                <c:pt idx="1585">
                  <c:v>700.54</c:v>
                </c:pt>
                <c:pt idx="1586">
                  <c:v>742.59</c:v>
                </c:pt>
                <c:pt idx="1587">
                  <c:v>771.1</c:v>
                </c:pt>
                <c:pt idx="1588">
                  <c:v>786.61</c:v>
                </c:pt>
                <c:pt idx="1589">
                  <c:v>788.58</c:v>
                </c:pt>
                <c:pt idx="1590">
                  <c:v>813.38</c:v>
                </c:pt>
                <c:pt idx="1591">
                  <c:v>794.91</c:v>
                </c:pt>
                <c:pt idx="1592">
                  <c:v>783.22</c:v>
                </c:pt>
                <c:pt idx="1593">
                  <c:v>778.59</c:v>
                </c:pt>
                <c:pt idx="1594">
                  <c:v>751.39</c:v>
                </c:pt>
                <c:pt idx="1595">
                  <c:v>738.71</c:v>
                </c:pt>
                <c:pt idx="1596">
                  <c:v>751.33</c:v>
                </c:pt>
                <c:pt idx="1597">
                  <c:v>762.72</c:v>
                </c:pt>
                <c:pt idx="1598">
                  <c:v>760.12</c:v>
                </c:pt>
                <c:pt idx="1599">
                  <c:v>756.98</c:v>
                </c:pt>
                <c:pt idx="1600">
                  <c:v>764.7</c:v>
                </c:pt>
                <c:pt idx="1601">
                  <c:v>773.35</c:v>
                </c:pt>
                <c:pt idx="1602">
                  <c:v>779.65</c:v>
                </c:pt>
                <c:pt idx="1603">
                  <c:v>771.58</c:v>
                </c:pt>
                <c:pt idx="1604">
                  <c:v>801.57</c:v>
                </c:pt>
                <c:pt idx="1605">
                  <c:v>933.62</c:v>
                </c:pt>
                <c:pt idx="1606">
                  <c:v>939.83</c:v>
                </c:pt>
                <c:pt idx="1607">
                  <c:v>905.68</c:v>
                </c:pt>
                <c:pt idx="1608">
                  <c:v>936.87</c:v>
                </c:pt>
                <c:pt idx="1609">
                  <c:v>935.55</c:v>
                </c:pt>
                <c:pt idx="1610">
                  <c:v>911.33</c:v>
                </c:pt>
                <c:pt idx="1611">
                  <c:v>845.36</c:v>
                </c:pt>
                <c:pt idx="1612">
                  <c:v>858.07</c:v>
                </c:pt>
                <c:pt idx="1613">
                  <c:v>859.8</c:v>
                </c:pt>
                <c:pt idx="1614">
                  <c:v>871.24</c:v>
                </c:pt>
                <c:pt idx="1615">
                  <c:v>914.62</c:v>
                </c:pt>
                <c:pt idx="1616">
                  <c:v>908.38</c:v>
                </c:pt>
                <c:pt idx="1617">
                  <c:v>843.38</c:v>
                </c:pt>
                <c:pt idx="1618">
                  <c:v>868.71</c:v>
                </c:pt>
                <c:pt idx="1619">
                  <c:v>928.07</c:v>
                </c:pt>
                <c:pt idx="1620">
                  <c:v>889.89</c:v>
                </c:pt>
                <c:pt idx="1621">
                  <c:v>911.8</c:v>
                </c:pt>
                <c:pt idx="1622">
                  <c:v>888.11</c:v>
                </c:pt>
                <c:pt idx="1623">
                  <c:v>844.22</c:v>
                </c:pt>
                <c:pt idx="1624">
                  <c:v>903.92</c:v>
                </c:pt>
                <c:pt idx="1625">
                  <c:v>1036.1600000000001</c:v>
                </c:pt>
                <c:pt idx="1626">
                  <c:v>1037.8399999999999</c:v>
                </c:pt>
                <c:pt idx="1627">
                  <c:v>1018.69</c:v>
                </c:pt>
                <c:pt idx="1628">
                  <c:v>998.39</c:v>
                </c:pt>
                <c:pt idx="1629">
                  <c:v>1003.92</c:v>
                </c:pt>
                <c:pt idx="1630">
                  <c:v>971.06</c:v>
                </c:pt>
                <c:pt idx="1631">
                  <c:v>966.44</c:v>
                </c:pt>
                <c:pt idx="1632">
                  <c:v>951.14</c:v>
                </c:pt>
                <c:pt idx="1633">
                  <c:v>938.86</c:v>
                </c:pt>
                <c:pt idx="1634">
                  <c:v>945.83</c:v>
                </c:pt>
                <c:pt idx="1635">
                  <c:v>928.11</c:v>
                </c:pt>
                <c:pt idx="1636">
                  <c:v>929.46</c:v>
                </c:pt>
                <c:pt idx="1637">
                  <c:v>906.7</c:v>
                </c:pt>
                <c:pt idx="1638">
                  <c:v>907.69</c:v>
                </c:pt>
                <c:pt idx="1639">
                  <c:v>821.59</c:v>
                </c:pt>
                <c:pt idx="1640">
                  <c:v>807.23</c:v>
                </c:pt>
                <c:pt idx="1641">
                  <c:v>832.48</c:v>
                </c:pt>
                <c:pt idx="1642">
                  <c:v>856.14</c:v>
                </c:pt>
                <c:pt idx="1643">
                  <c:v>868.89</c:v>
                </c:pt>
                <c:pt idx="1644">
                  <c:v>869.97</c:v>
                </c:pt>
                <c:pt idx="1645">
                  <c:v>863.93</c:v>
                </c:pt>
                <c:pt idx="1646">
                  <c:v>988.63</c:v>
                </c:pt>
                <c:pt idx="1647">
                  <c:v>946.09</c:v>
                </c:pt>
                <c:pt idx="1648">
                  <c:v>932.97</c:v>
                </c:pt>
                <c:pt idx="1649">
                  <c:v>951.57</c:v>
                </c:pt>
                <c:pt idx="1650">
                  <c:v>998.86</c:v>
                </c:pt>
                <c:pt idx="1651">
                  <c:v>1068.96</c:v>
                </c:pt>
                <c:pt idx="1652">
                  <c:v>1050.6600000000001</c:v>
                </c:pt>
                <c:pt idx="1653">
                  <c:v>1036.97</c:v>
                </c:pt>
                <c:pt idx="1654">
                  <c:v>993.16</c:v>
                </c:pt>
                <c:pt idx="1655">
                  <c:v>1034.25</c:v>
                </c:pt>
                <c:pt idx="1656">
                  <c:v>1053.82</c:v>
                </c:pt>
                <c:pt idx="1657">
                  <c:v>1056.93</c:v>
                </c:pt>
                <c:pt idx="1658">
                  <c:v>1051.45</c:v>
                </c:pt>
                <c:pt idx="1659">
                  <c:v>1034.02</c:v>
                </c:pt>
                <c:pt idx="1660">
                  <c:v>1007.17</c:v>
                </c:pt>
                <c:pt idx="1661">
                  <c:v>991.72</c:v>
                </c:pt>
                <c:pt idx="1662">
                  <c:v>1005.56</c:v>
                </c:pt>
                <c:pt idx="1663">
                  <c:v>1001.45</c:v>
                </c:pt>
                <c:pt idx="1664">
                  <c:v>994.23</c:v>
                </c:pt>
                <c:pt idx="1665">
                  <c:v>998.88</c:v>
                </c:pt>
                <c:pt idx="1666">
                  <c:v>1048.1300000000001</c:v>
                </c:pt>
                <c:pt idx="1667">
                  <c:v>1044.05</c:v>
                </c:pt>
                <c:pt idx="1668">
                  <c:v>1029</c:v>
                </c:pt>
                <c:pt idx="1669">
                  <c:v>1054.29</c:v>
                </c:pt>
                <c:pt idx="1670">
                  <c:v>1060.05</c:v>
                </c:pt>
                <c:pt idx="1671">
                  <c:v>1097.8599999999999</c:v>
                </c:pt>
                <c:pt idx="1672">
                  <c:v>1119.23</c:v>
                </c:pt>
                <c:pt idx="1673">
                  <c:v>1098.8699999999999</c:v>
                </c:pt>
                <c:pt idx="1674">
                  <c:v>1117.0899999999999</c:v>
                </c:pt>
                <c:pt idx="1675">
                  <c:v>1105.3699999999999</c:v>
                </c:pt>
                <c:pt idx="1676">
                  <c:v>1110.47</c:v>
                </c:pt>
                <c:pt idx="1677">
                  <c:v>1127.96</c:v>
                </c:pt>
                <c:pt idx="1678">
                  <c:v>1129.47</c:v>
                </c:pt>
                <c:pt idx="1679">
                  <c:v>1111.32</c:v>
                </c:pt>
                <c:pt idx="1680">
                  <c:v>1099.1099999999999</c:v>
                </c:pt>
                <c:pt idx="1681">
                  <c:v>1126.92</c:v>
                </c:pt>
                <c:pt idx="1682">
                  <c:v>1127.4100000000001</c:v>
                </c:pt>
                <c:pt idx="1683">
                  <c:v>1135.46</c:v>
                </c:pt>
                <c:pt idx="1684">
                  <c:v>1201.8599999999999</c:v>
                </c:pt>
                <c:pt idx="1685">
                  <c:v>1199.45</c:v>
                </c:pt>
                <c:pt idx="1686">
                  <c:v>1226.8900000000001</c:v>
                </c:pt>
                <c:pt idx="1687">
                  <c:v>1254.8800000000001</c:v>
                </c:pt>
                <c:pt idx="1688">
                  <c:v>1244.71</c:v>
                </c:pt>
                <c:pt idx="1689">
                  <c:v>1202.8599999999999</c:v>
                </c:pt>
                <c:pt idx="1690">
                  <c:v>1202.54</c:v>
                </c:pt>
                <c:pt idx="1691">
                  <c:v>1241.93</c:v>
                </c:pt>
                <c:pt idx="1692">
                  <c:v>1240.67</c:v>
                </c:pt>
                <c:pt idx="1693">
                  <c:v>1215.4100000000001</c:v>
                </c:pt>
                <c:pt idx="1694">
                  <c:v>1195.8499999999999</c:v>
                </c:pt>
                <c:pt idx="1695">
                  <c:v>1185.52</c:v>
                </c:pt>
                <c:pt idx="1696">
                  <c:v>1168.9100000000001</c:v>
                </c:pt>
                <c:pt idx="1697">
                  <c:v>1141.03</c:v>
                </c:pt>
                <c:pt idx="1698">
                  <c:v>1115.93</c:v>
                </c:pt>
                <c:pt idx="1699">
                  <c:v>1106.25</c:v>
                </c:pt>
                <c:pt idx="1700">
                  <c:v>1112.03</c:v>
                </c:pt>
                <c:pt idx="1701">
                  <c:v>1057.3499999999999</c:v>
                </c:pt>
                <c:pt idx="1702">
                  <c:v>1029.18</c:v>
                </c:pt>
                <c:pt idx="1703">
                  <c:v>1028.6199999999999</c:v>
                </c:pt>
                <c:pt idx="1704">
                  <c:v>1024.5999999999999</c:v>
                </c:pt>
                <c:pt idx="1705">
                  <c:v>1014.52</c:v>
                </c:pt>
                <c:pt idx="1706">
                  <c:v>997.9</c:v>
                </c:pt>
                <c:pt idx="1707">
                  <c:v>988.99</c:v>
                </c:pt>
                <c:pt idx="1708">
                  <c:v>964.81</c:v>
                </c:pt>
                <c:pt idx="1709">
                  <c:v>931.43</c:v>
                </c:pt>
                <c:pt idx="1710">
                  <c:v>893.13</c:v>
                </c:pt>
                <c:pt idx="1711">
                  <c:v>877.03</c:v>
                </c:pt>
                <c:pt idx="1712">
                  <c:v>853.72</c:v>
                </c:pt>
                <c:pt idx="1713">
                  <c:v>846.3</c:v>
                </c:pt>
                <c:pt idx="1714">
                  <c:v>813.15</c:v>
                </c:pt>
                <c:pt idx="1715">
                  <c:v>778.18</c:v>
                </c:pt>
                <c:pt idx="1716">
                  <c:v>786.42</c:v>
                </c:pt>
                <c:pt idx="1717">
                  <c:v>787.31</c:v>
                </c:pt>
                <c:pt idx="1718">
                  <c:v>778.69</c:v>
                </c:pt>
                <c:pt idx="1719">
                  <c:v>781.1</c:v>
                </c:pt>
                <c:pt idx="1720">
                  <c:v>827.88</c:v>
                </c:pt>
                <c:pt idx="1721">
                  <c:v>822.67</c:v>
                </c:pt>
                <c:pt idx="1722">
                  <c:v>823.94</c:v>
                </c:pt>
                <c:pt idx="1723">
                  <c:v>830.09</c:v>
                </c:pt>
                <c:pt idx="1724">
                  <c:v>844.22</c:v>
                </c:pt>
                <c:pt idx="1725">
                  <c:v>852.15</c:v>
                </c:pt>
                <c:pt idx="1726">
                  <c:v>848.6</c:v>
                </c:pt>
                <c:pt idx="1727">
                  <c:v>844.64</c:v>
                </c:pt>
                <c:pt idx="1728">
                  <c:v>840.16</c:v>
                </c:pt>
                <c:pt idx="1729">
                  <c:v>859.6</c:v>
                </c:pt>
                <c:pt idx="1730">
                  <c:v>858.9</c:v>
                </c:pt>
                <c:pt idx="1731">
                  <c:v>867.21</c:v>
                </c:pt>
                <c:pt idx="1732">
                  <c:v>874.06</c:v>
                </c:pt>
                <c:pt idx="1733">
                  <c:v>875</c:v>
                </c:pt>
                <c:pt idx="1734">
                  <c:v>869.12</c:v>
                </c:pt>
                <c:pt idx="1735">
                  <c:v>869.54</c:v>
                </c:pt>
                <c:pt idx="1736">
                  <c:v>869.54</c:v>
                </c:pt>
                <c:pt idx="1737">
                  <c:v>869.54</c:v>
                </c:pt>
                <c:pt idx="1738">
                  <c:v>869.53</c:v>
                </c:pt>
                <c:pt idx="1739">
                  <c:v>871.12</c:v>
                </c:pt>
                <c:pt idx="1740">
                  <c:v>861</c:v>
                </c:pt>
                <c:pt idx="1741">
                  <c:v>873.58</c:v>
                </c:pt>
                <c:pt idx="1742">
                  <c:v>932.9</c:v>
                </c:pt>
                <c:pt idx="1743">
                  <c:v>935.41</c:v>
                </c:pt>
                <c:pt idx="1744">
                  <c:v>934.22</c:v>
                </c:pt>
                <c:pt idx="1745">
                  <c:v>935.64</c:v>
                </c:pt>
                <c:pt idx="1746">
                  <c:v>935.05</c:v>
                </c:pt>
                <c:pt idx="1747">
                  <c:v>918.73</c:v>
                </c:pt>
                <c:pt idx="1748">
                  <c:v>894.28</c:v>
                </c:pt>
                <c:pt idx="1749">
                  <c:v>881</c:v>
                </c:pt>
                <c:pt idx="1750">
                  <c:v>846.43</c:v>
                </c:pt>
                <c:pt idx="1751">
                  <c:v>841.14</c:v>
                </c:pt>
                <c:pt idx="1752">
                  <c:v>838.88</c:v>
                </c:pt>
                <c:pt idx="1753">
                  <c:v>843.59</c:v>
                </c:pt>
                <c:pt idx="1754">
                  <c:v>827.05</c:v>
                </c:pt>
                <c:pt idx="1755">
                  <c:v>835.93</c:v>
                </c:pt>
                <c:pt idx="1756">
                  <c:v>857.64</c:v>
                </c:pt>
                <c:pt idx="1757">
                  <c:v>861.92</c:v>
                </c:pt>
                <c:pt idx="1758">
                  <c:v>864.66</c:v>
                </c:pt>
                <c:pt idx="1759">
                  <c:v>853.89</c:v>
                </c:pt>
                <c:pt idx="1760">
                  <c:v>841.46</c:v>
                </c:pt>
                <c:pt idx="1761">
                  <c:v>731.48</c:v>
                </c:pt>
                <c:pt idx="1762">
                  <c:v>726.17</c:v>
                </c:pt>
                <c:pt idx="1763">
                  <c:v>760.5</c:v>
                </c:pt>
                <c:pt idx="1764">
                  <c:v>780.88</c:v>
                </c:pt>
                <c:pt idx="1765">
                  <c:v>770.94</c:v>
                </c:pt>
                <c:pt idx="1766">
                  <c:v>792.35</c:v>
                </c:pt>
                <c:pt idx="1767">
                  <c:v>860.3</c:v>
                </c:pt>
                <c:pt idx="1768">
                  <c:v>869.33</c:v>
                </c:pt>
                <c:pt idx="1769">
                  <c:v>866.48</c:v>
                </c:pt>
                <c:pt idx="1770">
                  <c:v>882.67</c:v>
                </c:pt>
                <c:pt idx="1771">
                  <c:v>887.94</c:v>
                </c:pt>
                <c:pt idx="1772">
                  <c:v>908.18</c:v>
                </c:pt>
                <c:pt idx="1773">
                  <c:v>914.16</c:v>
                </c:pt>
                <c:pt idx="1774">
                  <c:v>903.95</c:v>
                </c:pt>
                <c:pt idx="1775">
                  <c:v>915.64</c:v>
                </c:pt>
                <c:pt idx="1776">
                  <c:v>925.87</c:v>
                </c:pt>
                <c:pt idx="1777">
                  <c:v>940.85</c:v>
                </c:pt>
                <c:pt idx="1778">
                  <c:v>976.62</c:v>
                </c:pt>
                <c:pt idx="1779">
                  <c:v>992.68</c:v>
                </c:pt>
                <c:pt idx="1780">
                  <c:v>979.35</c:v>
                </c:pt>
                <c:pt idx="1781">
                  <c:v>1022.18</c:v>
                </c:pt>
                <c:pt idx="1782">
                  <c:v>1043.0899999999999</c:v>
                </c:pt>
                <c:pt idx="1783">
                  <c:v>1039.3800000000001</c:v>
                </c:pt>
                <c:pt idx="1784">
                  <c:v>1041.74</c:v>
                </c:pt>
                <c:pt idx="1785">
                  <c:v>1073.1400000000001</c:v>
                </c:pt>
                <c:pt idx="1786">
                  <c:v>1074.6400000000001</c:v>
                </c:pt>
                <c:pt idx="1787">
                  <c:v>1136.49</c:v>
                </c:pt>
                <c:pt idx="1788">
                  <c:v>1132.43</c:v>
                </c:pt>
                <c:pt idx="1789">
                  <c:v>1119.8900000000001</c:v>
                </c:pt>
                <c:pt idx="1790">
                  <c:v>1114.81</c:v>
                </c:pt>
                <c:pt idx="1791">
                  <c:v>1125.5999999999999</c:v>
                </c:pt>
                <c:pt idx="1792">
                  <c:v>1095.22</c:v>
                </c:pt>
                <c:pt idx="1793">
                  <c:v>1090.56</c:v>
                </c:pt>
                <c:pt idx="1794">
                  <c:v>1112.33</c:v>
                </c:pt>
                <c:pt idx="1795">
                  <c:v>1116.83</c:v>
                </c:pt>
                <c:pt idx="1796">
                  <c:v>1131.44</c:v>
                </c:pt>
                <c:pt idx="1797">
                  <c:v>1129.1099999999999</c:v>
                </c:pt>
                <c:pt idx="1798">
                  <c:v>1142.3599999999999</c:v>
                </c:pt>
                <c:pt idx="1799">
                  <c:v>1143.58</c:v>
                </c:pt>
                <c:pt idx="1800">
                  <c:v>1154.18</c:v>
                </c:pt>
                <c:pt idx="1801">
                  <c:v>1148.58</c:v>
                </c:pt>
                <c:pt idx="1802">
                  <c:v>1137.5999999999999</c:v>
                </c:pt>
                <c:pt idx="1803">
                  <c:v>1127.98</c:v>
                </c:pt>
                <c:pt idx="1804">
                  <c:v>1139.22</c:v>
                </c:pt>
                <c:pt idx="1805">
                  <c:v>1141.78</c:v>
                </c:pt>
                <c:pt idx="1806">
                  <c:v>1146.24</c:v>
                </c:pt>
                <c:pt idx="1807">
                  <c:v>1155.05</c:v>
                </c:pt>
                <c:pt idx="1808">
                  <c:v>1164.01</c:v>
                </c:pt>
                <c:pt idx="1809">
                  <c:v>1172.19</c:v>
                </c:pt>
                <c:pt idx="1810">
                  <c:v>1169.76</c:v>
                </c:pt>
                <c:pt idx="1811">
                  <c:v>1157.55</c:v>
                </c:pt>
                <c:pt idx="1812">
                  <c:v>1152.47</c:v>
                </c:pt>
                <c:pt idx="1813">
                  <c:v>1172.56</c:v>
                </c:pt>
                <c:pt idx="1814">
                  <c:v>1151.99</c:v>
                </c:pt>
                <c:pt idx="1815">
                  <c:v>1148.99</c:v>
                </c:pt>
                <c:pt idx="1816">
                  <c:v>1151.47</c:v>
                </c:pt>
                <c:pt idx="1817">
                  <c:v>1157.47</c:v>
                </c:pt>
                <c:pt idx="1818">
                  <c:v>1165.1500000000001</c:v>
                </c:pt>
                <c:pt idx="1819">
                  <c:v>1159.8900000000001</c:v>
                </c:pt>
                <c:pt idx="1820">
                  <c:v>1150.67</c:v>
                </c:pt>
                <c:pt idx="1821">
                  <c:v>1141.1199999999999</c:v>
                </c:pt>
                <c:pt idx="1822">
                  <c:v>1144.08</c:v>
                </c:pt>
                <c:pt idx="1823">
                  <c:v>1131.54</c:v>
                </c:pt>
                <c:pt idx="1824">
                  <c:v>1111.1500000000001</c:v>
                </c:pt>
                <c:pt idx="1825">
                  <c:v>1087.1300000000001</c:v>
                </c:pt>
                <c:pt idx="1826">
                  <c:v>1078.47</c:v>
                </c:pt>
                <c:pt idx="1827">
                  <c:v>1078.05</c:v>
                </c:pt>
                <c:pt idx="1828">
                  <c:v>1083.02</c:v>
                </c:pt>
                <c:pt idx="1829">
                  <c:v>1078.96</c:v>
                </c:pt>
                <c:pt idx="1830">
                  <c:v>1057.79</c:v>
                </c:pt>
                <c:pt idx="1831">
                  <c:v>1055.3599999999999</c:v>
                </c:pt>
                <c:pt idx="1832">
                  <c:v>1053.6300000000001</c:v>
                </c:pt>
                <c:pt idx="1833">
                  <c:v>1038.31</c:v>
                </c:pt>
                <c:pt idx="1834">
                  <c:v>1039.5</c:v>
                </c:pt>
                <c:pt idx="1835">
                  <c:v>1061.73</c:v>
                </c:pt>
                <c:pt idx="1836">
                  <c:v>1062.27</c:v>
                </c:pt>
                <c:pt idx="1837">
                  <c:v>1081.27</c:v>
                </c:pt>
                <c:pt idx="1838">
                  <c:v>1088.6099999999999</c:v>
                </c:pt>
                <c:pt idx="1839">
                  <c:v>1086.75</c:v>
                </c:pt>
                <c:pt idx="1840">
                  <c:v>1081.07</c:v>
                </c:pt>
                <c:pt idx="1841">
                  <c:v>1078.8</c:v>
                </c:pt>
                <c:pt idx="1842">
                  <c:v>1098.06</c:v>
                </c:pt>
                <c:pt idx="1843">
                  <c:v>1091.1300000000001</c:v>
                </c:pt>
                <c:pt idx="1844">
                  <c:v>1086.8800000000001</c:v>
                </c:pt>
                <c:pt idx="1845">
                  <c:v>1091.1300000000001</c:v>
                </c:pt>
                <c:pt idx="1846">
                  <c:v>1088.94</c:v>
                </c:pt>
                <c:pt idx="1847">
                  <c:v>1091.42</c:v>
                </c:pt>
                <c:pt idx="1848">
                  <c:v>1095.8399999999999</c:v>
                </c:pt>
                <c:pt idx="1849">
                  <c:v>1111.6199999999999</c:v>
                </c:pt>
                <c:pt idx="1850">
                  <c:v>1117.96</c:v>
                </c:pt>
                <c:pt idx="1851">
                  <c:v>1145.3800000000001</c:v>
                </c:pt>
                <c:pt idx="1852">
                  <c:v>1125.23</c:v>
                </c:pt>
                <c:pt idx="1853">
                  <c:v>1113.46</c:v>
                </c:pt>
                <c:pt idx="1854">
                  <c:v>1090.8800000000001</c:v>
                </c:pt>
                <c:pt idx="1855">
                  <c:v>1089.29</c:v>
                </c:pt>
                <c:pt idx="1856">
                  <c:v>1083.67</c:v>
                </c:pt>
                <c:pt idx="1857">
                  <c:v>1055.8800000000001</c:v>
                </c:pt>
                <c:pt idx="1858">
                  <c:v>1050.44</c:v>
                </c:pt>
                <c:pt idx="1859">
                  <c:v>1060.3699999999999</c:v>
                </c:pt>
                <c:pt idx="1860">
                  <c:v>1058.02</c:v>
                </c:pt>
                <c:pt idx="1861">
                  <c:v>1057.47</c:v>
                </c:pt>
                <c:pt idx="1862">
                  <c:v>1049.69</c:v>
                </c:pt>
                <c:pt idx="1863">
                  <c:v>1046.6400000000001</c:v>
                </c:pt>
                <c:pt idx="1864">
                  <c:v>1096.03</c:v>
                </c:pt>
                <c:pt idx="1865">
                  <c:v>1113.1600000000001</c:v>
                </c:pt>
                <c:pt idx="1866">
                  <c:v>1107.57</c:v>
                </c:pt>
                <c:pt idx="1867">
                  <c:v>1092.32</c:v>
                </c:pt>
                <c:pt idx="1868">
                  <c:v>1072.27</c:v>
                </c:pt>
                <c:pt idx="1869">
                  <c:v>1079.48</c:v>
                </c:pt>
                <c:pt idx="1870">
                  <c:v>1047.6099999999999</c:v>
                </c:pt>
                <c:pt idx="1871">
                  <c:v>1041.05</c:v>
                </c:pt>
                <c:pt idx="1872">
                  <c:v>1017.78</c:v>
                </c:pt>
                <c:pt idx="1873">
                  <c:v>984.01</c:v>
                </c:pt>
                <c:pt idx="1874">
                  <c:v>974.26</c:v>
                </c:pt>
                <c:pt idx="1875">
                  <c:v>973.13</c:v>
                </c:pt>
                <c:pt idx="1876">
                  <c:v>970</c:v>
                </c:pt>
                <c:pt idx="1877">
                  <c:v>949.38</c:v>
                </c:pt>
                <c:pt idx="1878">
                  <c:v>965.18</c:v>
                </c:pt>
                <c:pt idx="1879">
                  <c:v>972.6</c:v>
                </c:pt>
                <c:pt idx="1880">
                  <c:v>954.14</c:v>
                </c:pt>
                <c:pt idx="1881">
                  <c:v>925.19</c:v>
                </c:pt>
                <c:pt idx="1882">
                  <c:v>915.53</c:v>
                </c:pt>
                <c:pt idx="1883">
                  <c:v>919.43</c:v>
                </c:pt>
                <c:pt idx="1884">
                  <c:v>928.74</c:v>
                </c:pt>
                <c:pt idx="1885">
                  <c:v>931.4</c:v>
                </c:pt>
                <c:pt idx="1886">
                  <c:v>928.44</c:v>
                </c:pt>
                <c:pt idx="1887">
                  <c:v>914.58</c:v>
                </c:pt>
                <c:pt idx="1888">
                  <c:v>905.03</c:v>
                </c:pt>
                <c:pt idx="1889">
                  <c:v>914.92</c:v>
                </c:pt>
                <c:pt idx="1890">
                  <c:v>882.54</c:v>
                </c:pt>
                <c:pt idx="1891">
                  <c:v>882</c:v>
                </c:pt>
                <c:pt idx="1892">
                  <c:v>841.56</c:v>
                </c:pt>
                <c:pt idx="1893">
                  <c:v>830.04</c:v>
                </c:pt>
                <c:pt idx="1894">
                  <c:v>836.91</c:v>
                </c:pt>
                <c:pt idx="1895">
                  <c:v>843.24</c:v>
                </c:pt>
                <c:pt idx="1896">
                  <c:v>839.49</c:v>
                </c:pt>
                <c:pt idx="1897">
                  <c:v>838.32</c:v>
                </c:pt>
                <c:pt idx="1898">
                  <c:v>826.38</c:v>
                </c:pt>
                <c:pt idx="1899">
                  <c:v>813.85</c:v>
                </c:pt>
                <c:pt idx="1900">
                  <c:v>809.83</c:v>
                </c:pt>
                <c:pt idx="1901">
                  <c:v>812.13</c:v>
                </c:pt>
                <c:pt idx="1902">
                  <c:v>791.01</c:v>
                </c:pt>
                <c:pt idx="1903">
                  <c:v>766.3</c:v>
                </c:pt>
                <c:pt idx="1904">
                  <c:v>754.1</c:v>
                </c:pt>
                <c:pt idx="1905">
                  <c:v>749.31</c:v>
                </c:pt>
                <c:pt idx="1906">
                  <c:v>736.67</c:v>
                </c:pt>
                <c:pt idx="1907">
                  <c:v>701.53</c:v>
                </c:pt>
                <c:pt idx="1908">
                  <c:v>685.8</c:v>
                </c:pt>
                <c:pt idx="1909">
                  <c:v>667.75</c:v>
                </c:pt>
                <c:pt idx="1910">
                  <c:v>637.24</c:v>
                </c:pt>
                <c:pt idx="1911">
                  <c:v>623.09</c:v>
                </c:pt>
                <c:pt idx="1912">
                  <c:v>589.20000000000005</c:v>
                </c:pt>
                <c:pt idx="1913">
                  <c:v>567.27</c:v>
                </c:pt>
                <c:pt idx="1914">
                  <c:v>555.62</c:v>
                </c:pt>
                <c:pt idx="1915">
                  <c:v>520</c:v>
                </c:pt>
                <c:pt idx="1916">
                  <c:v>511.04</c:v>
                </c:pt>
                <c:pt idx="1917">
                  <c:v>484.61</c:v>
                </c:pt>
                <c:pt idx="1918">
                  <c:v>441.96</c:v>
                </c:pt>
                <c:pt idx="1919">
                  <c:v>424.99</c:v>
                </c:pt>
                <c:pt idx="1920">
                  <c:v>361.88</c:v>
                </c:pt>
                <c:pt idx="1921">
                  <c:v>340.61</c:v>
                </c:pt>
                <c:pt idx="1922">
                  <c:v>327.55</c:v>
                </c:pt>
                <c:pt idx="1923">
                  <c:v>325.86</c:v>
                </c:pt>
                <c:pt idx="1924">
                  <c:v>322.93</c:v>
                </c:pt>
                <c:pt idx="1925">
                  <c:v>290.8</c:v>
                </c:pt>
                <c:pt idx="1926">
                  <c:v>283.54000000000002</c:v>
                </c:pt>
                <c:pt idx="1927">
                  <c:v>257.5</c:v>
                </c:pt>
                <c:pt idx="1928">
                  <c:v>266.35000000000002</c:v>
                </c:pt>
                <c:pt idx="1929">
                  <c:v>269.25</c:v>
                </c:pt>
                <c:pt idx="1930">
                  <c:v>248.51</c:v>
                </c:pt>
                <c:pt idx="1931">
                  <c:v>221.14</c:v>
                </c:pt>
                <c:pt idx="1932">
                  <c:v>192.01</c:v>
                </c:pt>
                <c:pt idx="1933">
                  <c:v>222.3</c:v>
                </c:pt>
                <c:pt idx="1934">
                  <c:v>231.3</c:v>
                </c:pt>
                <c:pt idx="1935">
                  <c:v>367.44</c:v>
                </c:pt>
                <c:pt idx="1936">
                  <c:v>344.93</c:v>
                </c:pt>
                <c:pt idx="1937">
                  <c:v>362.74</c:v>
                </c:pt>
                <c:pt idx="1938">
                  <c:v>371.19</c:v>
                </c:pt>
                <c:pt idx="1939">
                  <c:v>360.28</c:v>
                </c:pt>
                <c:pt idx="1940">
                  <c:v>362.87</c:v>
                </c:pt>
                <c:pt idx="1941">
                  <c:v>349.65</c:v>
                </c:pt>
                <c:pt idx="1942">
                  <c:v>364.71</c:v>
                </c:pt>
                <c:pt idx="1943">
                  <c:v>374.92</c:v>
                </c:pt>
                <c:pt idx="1944">
                  <c:v>378.52</c:v>
                </c:pt>
                <c:pt idx="1945">
                  <c:v>390.82</c:v>
                </c:pt>
                <c:pt idx="1946">
                  <c:v>384.57</c:v>
                </c:pt>
                <c:pt idx="1947">
                  <c:v>395.46</c:v>
                </c:pt>
                <c:pt idx="1948">
                  <c:v>382.95</c:v>
                </c:pt>
                <c:pt idx="1949">
                  <c:v>391.37</c:v>
                </c:pt>
                <c:pt idx="1950">
                  <c:v>381.55</c:v>
                </c:pt>
                <c:pt idx="1951">
                  <c:v>367.8</c:v>
                </c:pt>
                <c:pt idx="1952">
                  <c:v>364.12</c:v>
                </c:pt>
                <c:pt idx="1953">
                  <c:v>357.72</c:v>
                </c:pt>
                <c:pt idx="1954">
                  <c:v>346.15</c:v>
                </c:pt>
                <c:pt idx="1955">
                  <c:v>341.72</c:v>
                </c:pt>
                <c:pt idx="1956">
                  <c:v>320.05</c:v>
                </c:pt>
                <c:pt idx="1957">
                  <c:v>313.12</c:v>
                </c:pt>
                <c:pt idx="1958">
                  <c:v>306.82</c:v>
                </c:pt>
                <c:pt idx="1959">
                  <c:v>342.2</c:v>
                </c:pt>
                <c:pt idx="1960">
                  <c:v>348.6</c:v>
                </c:pt>
                <c:pt idx="1961">
                  <c:v>358.74</c:v>
                </c:pt>
                <c:pt idx="1962">
                  <c:v>361.17</c:v>
                </c:pt>
                <c:pt idx="1963">
                  <c:v>360.12</c:v>
                </c:pt>
                <c:pt idx="1964">
                  <c:v>353.01</c:v>
                </c:pt>
                <c:pt idx="1965">
                  <c:v>340.9</c:v>
                </c:pt>
                <c:pt idx="1966">
                  <c:v>328.87</c:v>
                </c:pt>
                <c:pt idx="1967">
                  <c:v>332.42</c:v>
                </c:pt>
                <c:pt idx="1968">
                  <c:v>327.66000000000003</c:v>
                </c:pt>
                <c:pt idx="1969">
                  <c:v>337.47</c:v>
                </c:pt>
                <c:pt idx="1970">
                  <c:v>366.44</c:v>
                </c:pt>
                <c:pt idx="1971">
                  <c:v>366.84</c:v>
                </c:pt>
                <c:pt idx="1972">
                  <c:v>368.64</c:v>
                </c:pt>
                <c:pt idx="1973">
                  <c:v>381.18</c:v>
                </c:pt>
                <c:pt idx="1974">
                  <c:v>363.76</c:v>
                </c:pt>
                <c:pt idx="1975">
                  <c:v>359.27</c:v>
                </c:pt>
                <c:pt idx="1976">
                  <c:v>315.85000000000002</c:v>
                </c:pt>
                <c:pt idx="1977">
                  <c:v>315.85000000000002</c:v>
                </c:pt>
                <c:pt idx="1978">
                  <c:v>285.04000000000002</c:v>
                </c:pt>
                <c:pt idx="1979">
                  <c:v>285.04000000000002</c:v>
                </c:pt>
                <c:pt idx="1980">
                  <c:v>272.55</c:v>
                </c:pt>
                <c:pt idx="1981">
                  <c:v>301.26</c:v>
                </c:pt>
                <c:pt idx="1982">
                  <c:v>316.45999999999998</c:v>
                </c:pt>
                <c:pt idx="1983">
                  <c:v>286.29000000000002</c:v>
                </c:pt>
                <c:pt idx="1984">
                  <c:v>268.75</c:v>
                </c:pt>
                <c:pt idx="1985">
                  <c:v>248.96</c:v>
                </c:pt>
                <c:pt idx="1986">
                  <c:v>255.21</c:v>
                </c:pt>
                <c:pt idx="1987">
                  <c:v>249.25</c:v>
                </c:pt>
                <c:pt idx="1988">
                  <c:v>265.16000000000003</c:v>
                </c:pt>
                <c:pt idx="1989">
                  <c:v>278.8</c:v>
                </c:pt>
                <c:pt idx="1990">
                  <c:v>325.92</c:v>
                </c:pt>
                <c:pt idx="1991">
                  <c:v>331.15</c:v>
                </c:pt>
                <c:pt idx="1992">
                  <c:v>340.36</c:v>
                </c:pt>
                <c:pt idx="1993">
                  <c:v>334.01</c:v>
                </c:pt>
                <c:pt idx="1994">
                  <c:v>324.76</c:v>
                </c:pt>
                <c:pt idx="1995">
                  <c:v>361.82</c:v>
                </c:pt>
                <c:pt idx="1996">
                  <c:v>361.8</c:v>
                </c:pt>
                <c:pt idx="1997">
                  <c:v>367.67</c:v>
                </c:pt>
                <c:pt idx="1998">
                  <c:v>348.96</c:v>
                </c:pt>
                <c:pt idx="1999">
                  <c:v>357.27</c:v>
                </c:pt>
                <c:pt idx="2000">
                  <c:v>359.48</c:v>
                </c:pt>
                <c:pt idx="2001">
                  <c:v>376.33</c:v>
                </c:pt>
                <c:pt idx="2002">
                  <c:v>392.36</c:v>
                </c:pt>
                <c:pt idx="2003">
                  <c:v>371.48</c:v>
                </c:pt>
                <c:pt idx="2004">
                  <c:v>359.19</c:v>
                </c:pt>
                <c:pt idx="2005">
                  <c:v>387.89</c:v>
                </c:pt>
                <c:pt idx="2006">
                  <c:v>403.48</c:v>
                </c:pt>
                <c:pt idx="2007">
                  <c:v>437.68</c:v>
                </c:pt>
                <c:pt idx="2008">
                  <c:v>446.45</c:v>
                </c:pt>
                <c:pt idx="2009">
                  <c:v>451.25</c:v>
                </c:pt>
                <c:pt idx="2010">
                  <c:v>456.05</c:v>
                </c:pt>
                <c:pt idx="2011">
                  <c:v>462.56</c:v>
                </c:pt>
                <c:pt idx="2012">
                  <c:v>456.41</c:v>
                </c:pt>
                <c:pt idx="2013">
                  <c:v>462.67</c:v>
                </c:pt>
                <c:pt idx="2014">
                  <c:v>440.87</c:v>
                </c:pt>
                <c:pt idx="2015">
                  <c:v>449.19</c:v>
                </c:pt>
                <c:pt idx="2016">
                  <c:v>459.27</c:v>
                </c:pt>
                <c:pt idx="2017">
                  <c:v>460.13</c:v>
                </c:pt>
                <c:pt idx="2018">
                  <c:v>473.47</c:v>
                </c:pt>
                <c:pt idx="2019">
                  <c:v>474.84</c:v>
                </c:pt>
                <c:pt idx="2020">
                  <c:v>517.66</c:v>
                </c:pt>
                <c:pt idx="2021">
                  <c:v>511.66</c:v>
                </c:pt>
                <c:pt idx="2022">
                  <c:v>510.73</c:v>
                </c:pt>
                <c:pt idx="2023">
                  <c:v>505.4</c:v>
                </c:pt>
                <c:pt idx="2024">
                  <c:v>541.17999999999995</c:v>
                </c:pt>
                <c:pt idx="2025">
                  <c:v>554.89</c:v>
                </c:pt>
                <c:pt idx="2026">
                  <c:v>559.04</c:v>
                </c:pt>
                <c:pt idx="2027">
                  <c:v>552.29999999999995</c:v>
                </c:pt>
                <c:pt idx="2028">
                  <c:v>541.04</c:v>
                </c:pt>
                <c:pt idx="2029">
                  <c:v>564.58000000000004</c:v>
                </c:pt>
                <c:pt idx="2030">
                  <c:v>559.63</c:v>
                </c:pt>
                <c:pt idx="2031">
                  <c:v>543.83000000000004</c:v>
                </c:pt>
                <c:pt idx="2032">
                  <c:v>543.13</c:v>
                </c:pt>
                <c:pt idx="2033">
                  <c:v>533.82000000000005</c:v>
                </c:pt>
                <c:pt idx="2034">
                  <c:v>540.16999999999996</c:v>
                </c:pt>
                <c:pt idx="2035">
                  <c:v>535.11</c:v>
                </c:pt>
                <c:pt idx="2036">
                  <c:v>552.35</c:v>
                </c:pt>
                <c:pt idx="2037">
                  <c:v>564.64</c:v>
                </c:pt>
                <c:pt idx="2038">
                  <c:v>555.71</c:v>
                </c:pt>
                <c:pt idx="2039">
                  <c:v>542.92999999999995</c:v>
                </c:pt>
                <c:pt idx="2040">
                  <c:v>545.89</c:v>
                </c:pt>
                <c:pt idx="2041">
                  <c:v>528</c:v>
                </c:pt>
                <c:pt idx="2042">
                  <c:v>505.3</c:v>
                </c:pt>
                <c:pt idx="2043">
                  <c:v>487.68</c:v>
                </c:pt>
                <c:pt idx="2044">
                  <c:v>465.11</c:v>
                </c:pt>
                <c:pt idx="2045">
                  <c:v>455.47</c:v>
                </c:pt>
                <c:pt idx="2046">
                  <c:v>441.1</c:v>
                </c:pt>
                <c:pt idx="2047">
                  <c:v>415.98</c:v>
                </c:pt>
                <c:pt idx="2048">
                  <c:v>404.8</c:v>
                </c:pt>
                <c:pt idx="2049">
                  <c:v>392.88</c:v>
                </c:pt>
                <c:pt idx="2050">
                  <c:v>372.04</c:v>
                </c:pt>
                <c:pt idx="2051">
                  <c:v>353.94</c:v>
                </c:pt>
                <c:pt idx="2052">
                  <c:v>333.88</c:v>
                </c:pt>
                <c:pt idx="2053">
                  <c:v>282.29000000000002</c:v>
                </c:pt>
                <c:pt idx="2054">
                  <c:v>276.33</c:v>
                </c:pt>
                <c:pt idx="2055">
                  <c:v>271.79000000000002</c:v>
                </c:pt>
                <c:pt idx="2056">
                  <c:v>271.04000000000002</c:v>
                </c:pt>
                <c:pt idx="2057">
                  <c:v>263.51</c:v>
                </c:pt>
                <c:pt idx="2058">
                  <c:v>256.95999999999998</c:v>
                </c:pt>
                <c:pt idx="2059">
                  <c:v>208.32</c:v>
                </c:pt>
                <c:pt idx="2060">
                  <c:v>199.44</c:v>
                </c:pt>
                <c:pt idx="2061">
                  <c:v>189.18</c:v>
                </c:pt>
                <c:pt idx="2062">
                  <c:v>167.44</c:v>
                </c:pt>
                <c:pt idx="2063">
                  <c:v>132.36000000000001</c:v>
                </c:pt>
                <c:pt idx="2064">
                  <c:v>134.55000000000001</c:v>
                </c:pt>
                <c:pt idx="2065">
                  <c:v>94.46</c:v>
                </c:pt>
                <c:pt idx="2066">
                  <c:v>72.069999999999993</c:v>
                </c:pt>
                <c:pt idx="2067">
                  <c:v>58.31</c:v>
                </c:pt>
                <c:pt idx="2068">
                  <c:v>21.08</c:v>
                </c:pt>
                <c:pt idx="2069">
                  <c:v>8.31</c:v>
                </c:pt>
                <c:pt idx="2070">
                  <c:v>-12.47</c:v>
                </c:pt>
                <c:pt idx="2071">
                  <c:v>0.5</c:v>
                </c:pt>
                <c:pt idx="2072">
                  <c:v>78.709999999999994</c:v>
                </c:pt>
                <c:pt idx="2073">
                  <c:v>104.46</c:v>
                </c:pt>
                <c:pt idx="2074">
                  <c:v>96.29</c:v>
                </c:pt>
                <c:pt idx="2075">
                  <c:v>102.19</c:v>
                </c:pt>
                <c:pt idx="2076">
                  <c:v>92.97</c:v>
                </c:pt>
                <c:pt idx="2077">
                  <c:v>136.19999999999999</c:v>
                </c:pt>
                <c:pt idx="2078">
                  <c:v>73.650000000000006</c:v>
                </c:pt>
                <c:pt idx="2079">
                  <c:v>40.89</c:v>
                </c:pt>
                <c:pt idx="2080">
                  <c:v>63.83</c:v>
                </c:pt>
                <c:pt idx="2081">
                  <c:v>93.12</c:v>
                </c:pt>
                <c:pt idx="2082">
                  <c:v>55.2</c:v>
                </c:pt>
                <c:pt idx="2083">
                  <c:v>58.28</c:v>
                </c:pt>
                <c:pt idx="2084">
                  <c:v>52.67</c:v>
                </c:pt>
                <c:pt idx="2085">
                  <c:v>45.85</c:v>
                </c:pt>
                <c:pt idx="2086">
                  <c:v>43.29</c:v>
                </c:pt>
                <c:pt idx="2087">
                  <c:v>30.84</c:v>
                </c:pt>
                <c:pt idx="2088">
                  <c:v>44.47</c:v>
                </c:pt>
                <c:pt idx="2089">
                  <c:v>54.25</c:v>
                </c:pt>
                <c:pt idx="2090">
                  <c:v>49.78</c:v>
                </c:pt>
                <c:pt idx="2091">
                  <c:v>24.35</c:v>
                </c:pt>
                <c:pt idx="2092">
                  <c:v>53.09</c:v>
                </c:pt>
                <c:pt idx="2093">
                  <c:v>58.8</c:v>
                </c:pt>
                <c:pt idx="2094">
                  <c:v>61.83</c:v>
                </c:pt>
                <c:pt idx="2095">
                  <c:v>46.53</c:v>
                </c:pt>
                <c:pt idx="2096">
                  <c:v>38.69</c:v>
                </c:pt>
                <c:pt idx="2097">
                  <c:v>33.9</c:v>
                </c:pt>
                <c:pt idx="2098">
                  <c:v>0.59</c:v>
                </c:pt>
                <c:pt idx="2099">
                  <c:v>11.96</c:v>
                </c:pt>
                <c:pt idx="2100">
                  <c:v>18.5</c:v>
                </c:pt>
                <c:pt idx="2101">
                  <c:v>17.98</c:v>
                </c:pt>
                <c:pt idx="2102">
                  <c:v>50.26</c:v>
                </c:pt>
                <c:pt idx="2103">
                  <c:v>75.180000000000007</c:v>
                </c:pt>
                <c:pt idx="2104">
                  <c:v>102.2</c:v>
                </c:pt>
                <c:pt idx="2105">
                  <c:v>112.31</c:v>
                </c:pt>
                <c:pt idx="2106">
                  <c:v>113.8</c:v>
                </c:pt>
                <c:pt idx="2107">
                  <c:v>134.13</c:v>
                </c:pt>
                <c:pt idx="2108">
                  <c:v>183.76</c:v>
                </c:pt>
                <c:pt idx="2109">
                  <c:v>174.03</c:v>
                </c:pt>
                <c:pt idx="2110">
                  <c:v>167.57</c:v>
                </c:pt>
                <c:pt idx="2111">
                  <c:v>163.77000000000001</c:v>
                </c:pt>
                <c:pt idx="2112">
                  <c:v>170.75</c:v>
                </c:pt>
                <c:pt idx="2113">
                  <c:v>166.46</c:v>
                </c:pt>
                <c:pt idx="2114">
                  <c:v>169.81</c:v>
                </c:pt>
                <c:pt idx="2115">
                  <c:v>181.83</c:v>
                </c:pt>
                <c:pt idx="2116">
                  <c:v>175.66</c:v>
                </c:pt>
                <c:pt idx="2117">
                  <c:v>180.28</c:v>
                </c:pt>
                <c:pt idx="2118">
                  <c:v>138.57</c:v>
                </c:pt>
                <c:pt idx="2119">
                  <c:v>134.01</c:v>
                </c:pt>
                <c:pt idx="2120">
                  <c:v>142.91999999999999</c:v>
                </c:pt>
                <c:pt idx="2121">
                  <c:v>135.56</c:v>
                </c:pt>
                <c:pt idx="2122">
                  <c:v>136.21</c:v>
                </c:pt>
                <c:pt idx="2123">
                  <c:v>155.66999999999999</c:v>
                </c:pt>
                <c:pt idx="2124">
                  <c:v>155.35</c:v>
                </c:pt>
                <c:pt idx="2125">
                  <c:v>160.83000000000001</c:v>
                </c:pt>
                <c:pt idx="2126">
                  <c:v>163.81</c:v>
                </c:pt>
                <c:pt idx="2127">
                  <c:v>156.08000000000001</c:v>
                </c:pt>
                <c:pt idx="2128">
                  <c:v>165.46</c:v>
                </c:pt>
                <c:pt idx="2129">
                  <c:v>155.05000000000001</c:v>
                </c:pt>
                <c:pt idx="2130">
                  <c:v>129.41999999999999</c:v>
                </c:pt>
                <c:pt idx="2131">
                  <c:v>144</c:v>
                </c:pt>
                <c:pt idx="2132">
                  <c:v>145.81</c:v>
                </c:pt>
                <c:pt idx="2133">
                  <c:v>126.36</c:v>
                </c:pt>
                <c:pt idx="2134">
                  <c:v>129.75</c:v>
                </c:pt>
                <c:pt idx="2135">
                  <c:v>95.25</c:v>
                </c:pt>
                <c:pt idx="2136">
                  <c:v>107.92</c:v>
                </c:pt>
                <c:pt idx="2137">
                  <c:v>132.26</c:v>
                </c:pt>
                <c:pt idx="2138">
                  <c:v>126.37</c:v>
                </c:pt>
                <c:pt idx="2139">
                  <c:v>111.21</c:v>
                </c:pt>
                <c:pt idx="2140">
                  <c:v>88.73</c:v>
                </c:pt>
                <c:pt idx="2141">
                  <c:v>92.08</c:v>
                </c:pt>
                <c:pt idx="2142">
                  <c:v>94.31</c:v>
                </c:pt>
                <c:pt idx="2143">
                  <c:v>81.77</c:v>
                </c:pt>
                <c:pt idx="2144">
                  <c:v>80.95</c:v>
                </c:pt>
                <c:pt idx="2145">
                  <c:v>64.819999999999993</c:v>
                </c:pt>
                <c:pt idx="2146">
                  <c:v>59.87</c:v>
                </c:pt>
                <c:pt idx="2147">
                  <c:v>64.19</c:v>
                </c:pt>
                <c:pt idx="2148">
                  <c:v>75.989999999999995</c:v>
                </c:pt>
                <c:pt idx="2149">
                  <c:v>62.26</c:v>
                </c:pt>
                <c:pt idx="2150">
                  <c:v>83.22</c:v>
                </c:pt>
                <c:pt idx="2151">
                  <c:v>87.25</c:v>
                </c:pt>
                <c:pt idx="2152">
                  <c:v>86.09</c:v>
                </c:pt>
                <c:pt idx="2153">
                  <c:v>88.65</c:v>
                </c:pt>
                <c:pt idx="2154">
                  <c:v>90.03</c:v>
                </c:pt>
                <c:pt idx="2155">
                  <c:v>97.15</c:v>
                </c:pt>
                <c:pt idx="2156">
                  <c:v>85.18</c:v>
                </c:pt>
                <c:pt idx="2157">
                  <c:v>86.4</c:v>
                </c:pt>
                <c:pt idx="2158">
                  <c:v>103.85</c:v>
                </c:pt>
                <c:pt idx="2159">
                  <c:v>106.35</c:v>
                </c:pt>
                <c:pt idx="2160">
                  <c:v>112.12</c:v>
                </c:pt>
                <c:pt idx="2161">
                  <c:v>127.83</c:v>
                </c:pt>
                <c:pt idx="2162">
                  <c:v>135.16999999999999</c:v>
                </c:pt>
                <c:pt idx="2163">
                  <c:v>142.27000000000001</c:v>
                </c:pt>
                <c:pt idx="2164">
                  <c:v>168.74</c:v>
                </c:pt>
                <c:pt idx="2165">
                  <c:v>185.69</c:v>
                </c:pt>
                <c:pt idx="2166">
                  <c:v>198.28</c:v>
                </c:pt>
                <c:pt idx="2167">
                  <c:v>206.9</c:v>
                </c:pt>
                <c:pt idx="2168">
                  <c:v>216.34</c:v>
                </c:pt>
                <c:pt idx="2169">
                  <c:v>223.21</c:v>
                </c:pt>
                <c:pt idx="2170">
                  <c:v>246.34</c:v>
                </c:pt>
                <c:pt idx="2171">
                  <c:v>268.14</c:v>
                </c:pt>
                <c:pt idx="2172">
                  <c:v>279.99</c:v>
                </c:pt>
                <c:pt idx="2173">
                  <c:v>291.99</c:v>
                </c:pt>
                <c:pt idx="2174">
                  <c:v>293.17</c:v>
                </c:pt>
                <c:pt idx="2175">
                  <c:v>333.57</c:v>
                </c:pt>
                <c:pt idx="2176">
                  <c:v>341.54</c:v>
                </c:pt>
                <c:pt idx="2177">
                  <c:v>328.9</c:v>
                </c:pt>
                <c:pt idx="2178">
                  <c:v>335.5</c:v>
                </c:pt>
                <c:pt idx="2179">
                  <c:v>346.12</c:v>
                </c:pt>
                <c:pt idx="2180">
                  <c:v>351.11</c:v>
                </c:pt>
                <c:pt idx="2181">
                  <c:v>343.8</c:v>
                </c:pt>
                <c:pt idx="2182">
                  <c:v>352.92</c:v>
                </c:pt>
                <c:pt idx="2183">
                  <c:v>353.14</c:v>
                </c:pt>
                <c:pt idx="2184">
                  <c:v>361.3</c:v>
                </c:pt>
                <c:pt idx="2185">
                  <c:v>354.66</c:v>
                </c:pt>
                <c:pt idx="2186">
                  <c:v>364.69</c:v>
                </c:pt>
                <c:pt idx="2187">
                  <c:v>370.45</c:v>
                </c:pt>
                <c:pt idx="2188">
                  <c:v>373.12</c:v>
                </c:pt>
                <c:pt idx="2189">
                  <c:v>378.81</c:v>
                </c:pt>
                <c:pt idx="2190">
                  <c:v>409.48</c:v>
                </c:pt>
                <c:pt idx="2191">
                  <c:v>410.29</c:v>
                </c:pt>
                <c:pt idx="2192">
                  <c:v>416.14</c:v>
                </c:pt>
                <c:pt idx="2193">
                  <c:v>424.43</c:v>
                </c:pt>
                <c:pt idx="2194">
                  <c:v>421.69</c:v>
                </c:pt>
                <c:pt idx="2195">
                  <c:v>421.94</c:v>
                </c:pt>
                <c:pt idx="2196">
                  <c:v>414.9</c:v>
                </c:pt>
                <c:pt idx="2197">
                  <c:v>415.67</c:v>
                </c:pt>
                <c:pt idx="2198">
                  <c:v>418.45</c:v>
                </c:pt>
                <c:pt idx="2199">
                  <c:v>416.59</c:v>
                </c:pt>
                <c:pt idx="2200">
                  <c:v>418.98</c:v>
                </c:pt>
                <c:pt idx="2201">
                  <c:v>404.67</c:v>
                </c:pt>
                <c:pt idx="2202">
                  <c:v>400.32</c:v>
                </c:pt>
                <c:pt idx="2203">
                  <c:v>398.09</c:v>
                </c:pt>
                <c:pt idx="2204">
                  <c:v>391.04</c:v>
                </c:pt>
                <c:pt idx="2205">
                  <c:v>382.62</c:v>
                </c:pt>
                <c:pt idx="2206">
                  <c:v>368.6</c:v>
                </c:pt>
                <c:pt idx="2207">
                  <c:v>357.2</c:v>
                </c:pt>
                <c:pt idx="2208">
                  <c:v>362.76</c:v>
                </c:pt>
                <c:pt idx="2209">
                  <c:v>353.53</c:v>
                </c:pt>
                <c:pt idx="2210">
                  <c:v>359.87</c:v>
                </c:pt>
                <c:pt idx="2211">
                  <c:v>366.66</c:v>
                </c:pt>
                <c:pt idx="2212">
                  <c:v>364.51</c:v>
                </c:pt>
                <c:pt idx="2213">
                  <c:v>347.79</c:v>
                </c:pt>
                <c:pt idx="2214">
                  <c:v>349.5</c:v>
                </c:pt>
                <c:pt idx="2215">
                  <c:v>351.54</c:v>
                </c:pt>
                <c:pt idx="2216">
                  <c:v>342.88</c:v>
                </c:pt>
                <c:pt idx="2217">
                  <c:v>340.16</c:v>
                </c:pt>
                <c:pt idx="2218">
                  <c:v>337.37</c:v>
                </c:pt>
                <c:pt idx="2219">
                  <c:v>336.96</c:v>
                </c:pt>
                <c:pt idx="2220">
                  <c:v>336.92</c:v>
                </c:pt>
                <c:pt idx="2221">
                  <c:v>265.91000000000003</c:v>
                </c:pt>
                <c:pt idx="2222">
                  <c:v>253.61</c:v>
                </c:pt>
                <c:pt idx="2223">
                  <c:v>244.78</c:v>
                </c:pt>
                <c:pt idx="2224">
                  <c:v>250.04</c:v>
                </c:pt>
                <c:pt idx="2225">
                  <c:v>234.49</c:v>
                </c:pt>
                <c:pt idx="2226">
                  <c:v>210.44</c:v>
                </c:pt>
                <c:pt idx="2227">
                  <c:v>177.79</c:v>
                </c:pt>
                <c:pt idx="2228">
                  <c:v>165.8</c:v>
                </c:pt>
                <c:pt idx="2229">
                  <c:v>146.80000000000001</c:v>
                </c:pt>
                <c:pt idx="2230">
                  <c:v>126.37</c:v>
                </c:pt>
                <c:pt idx="2231">
                  <c:v>96.13</c:v>
                </c:pt>
                <c:pt idx="2232">
                  <c:v>84.57</c:v>
                </c:pt>
                <c:pt idx="2233">
                  <c:v>57.42</c:v>
                </c:pt>
                <c:pt idx="2234">
                  <c:v>32.53</c:v>
                </c:pt>
                <c:pt idx="2235">
                  <c:v>37</c:v>
                </c:pt>
                <c:pt idx="2236">
                  <c:v>84.07</c:v>
                </c:pt>
                <c:pt idx="2237">
                  <c:v>81.47</c:v>
                </c:pt>
                <c:pt idx="2238">
                  <c:v>97.05</c:v>
                </c:pt>
                <c:pt idx="2239">
                  <c:v>101.69</c:v>
                </c:pt>
                <c:pt idx="2240">
                  <c:v>107.88</c:v>
                </c:pt>
                <c:pt idx="2241">
                  <c:v>52.29</c:v>
                </c:pt>
                <c:pt idx="2242">
                  <c:v>79.89</c:v>
                </c:pt>
                <c:pt idx="2243">
                  <c:v>57.06</c:v>
                </c:pt>
                <c:pt idx="2244">
                  <c:v>48.18</c:v>
                </c:pt>
                <c:pt idx="2245">
                  <c:v>64.16</c:v>
                </c:pt>
                <c:pt idx="2246">
                  <c:v>72.44</c:v>
                </c:pt>
                <c:pt idx="2247">
                  <c:v>51.27</c:v>
                </c:pt>
                <c:pt idx="2248">
                  <c:v>75.41</c:v>
                </c:pt>
                <c:pt idx="2249">
                  <c:v>73.89</c:v>
                </c:pt>
                <c:pt idx="2250">
                  <c:v>53.66</c:v>
                </c:pt>
                <c:pt idx="2251">
                  <c:v>115.88</c:v>
                </c:pt>
                <c:pt idx="2252">
                  <c:v>94.06</c:v>
                </c:pt>
                <c:pt idx="2253">
                  <c:v>90.8</c:v>
                </c:pt>
                <c:pt idx="2254">
                  <c:v>68.12</c:v>
                </c:pt>
                <c:pt idx="2255">
                  <c:v>85.44</c:v>
                </c:pt>
                <c:pt idx="2256">
                  <c:v>80.459999999999994</c:v>
                </c:pt>
                <c:pt idx="2257">
                  <c:v>59.61</c:v>
                </c:pt>
                <c:pt idx="2258">
                  <c:v>52.51</c:v>
                </c:pt>
                <c:pt idx="2259">
                  <c:v>39.29</c:v>
                </c:pt>
                <c:pt idx="2260">
                  <c:v>25.75</c:v>
                </c:pt>
                <c:pt idx="2261">
                  <c:v>25.01</c:v>
                </c:pt>
                <c:pt idx="2262">
                  <c:v>11.21</c:v>
                </c:pt>
                <c:pt idx="2263">
                  <c:v>9.02</c:v>
                </c:pt>
                <c:pt idx="2264">
                  <c:v>-51.96</c:v>
                </c:pt>
                <c:pt idx="2265">
                  <c:v>-29.91</c:v>
                </c:pt>
                <c:pt idx="2266">
                  <c:v>-10.82</c:v>
                </c:pt>
                <c:pt idx="2267">
                  <c:v>-22.69</c:v>
                </c:pt>
                <c:pt idx="2268">
                  <c:v>-9.7200000000000006</c:v>
                </c:pt>
                <c:pt idx="2269">
                  <c:v>18.48</c:v>
                </c:pt>
                <c:pt idx="2270">
                  <c:v>42.26</c:v>
                </c:pt>
                <c:pt idx="2271">
                  <c:v>51.76</c:v>
                </c:pt>
                <c:pt idx="2272">
                  <c:v>37.99</c:v>
                </c:pt>
                <c:pt idx="2273">
                  <c:v>31.85</c:v>
                </c:pt>
                <c:pt idx="2274">
                  <c:v>48.18</c:v>
                </c:pt>
                <c:pt idx="2275">
                  <c:v>39.83</c:v>
                </c:pt>
                <c:pt idx="2276">
                  <c:v>37.46</c:v>
                </c:pt>
                <c:pt idx="2277">
                  <c:v>14.89</c:v>
                </c:pt>
                <c:pt idx="2278">
                  <c:v>30.27</c:v>
                </c:pt>
                <c:pt idx="2279">
                  <c:v>24.44</c:v>
                </c:pt>
                <c:pt idx="2280">
                  <c:v>33.979999999999997</c:v>
                </c:pt>
                <c:pt idx="2281">
                  <c:v>33.729999999999997</c:v>
                </c:pt>
                <c:pt idx="2282">
                  <c:v>35.71</c:v>
                </c:pt>
                <c:pt idx="2283">
                  <c:v>32.6</c:v>
                </c:pt>
                <c:pt idx="2284">
                  <c:v>24.7</c:v>
                </c:pt>
                <c:pt idx="2285">
                  <c:v>66.930000000000007</c:v>
                </c:pt>
                <c:pt idx="2286">
                  <c:v>84.69</c:v>
                </c:pt>
                <c:pt idx="2287">
                  <c:v>104.92</c:v>
                </c:pt>
                <c:pt idx="2288">
                  <c:v>102.09</c:v>
                </c:pt>
                <c:pt idx="2289">
                  <c:v>110.14</c:v>
                </c:pt>
                <c:pt idx="2290">
                  <c:v>111.32</c:v>
                </c:pt>
                <c:pt idx="2291">
                  <c:v>91.02</c:v>
                </c:pt>
                <c:pt idx="2292">
                  <c:v>123.98</c:v>
                </c:pt>
                <c:pt idx="2293">
                  <c:v>142.51</c:v>
                </c:pt>
                <c:pt idx="2294">
                  <c:v>186.62</c:v>
                </c:pt>
                <c:pt idx="2295">
                  <c:v>195.9</c:v>
                </c:pt>
                <c:pt idx="2296">
                  <c:v>188.79</c:v>
                </c:pt>
                <c:pt idx="2297">
                  <c:v>186.27</c:v>
                </c:pt>
                <c:pt idx="2298">
                  <c:v>165.31</c:v>
                </c:pt>
                <c:pt idx="2299">
                  <c:v>140.02000000000001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98-4996-9A5B-A19947709AA9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中国冷轧板卷毛利（日）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Sheet1!$A$3:$A$2302</c:f>
              <c:numCache>
                <c:formatCode>yyyy\-mm\-dd</c:formatCode>
                <c:ptCount val="2300"/>
                <c:pt idx="0">
                  <c:v>40595</c:v>
                </c:pt>
                <c:pt idx="1">
                  <c:v>40596</c:v>
                </c:pt>
                <c:pt idx="2">
                  <c:v>40597</c:v>
                </c:pt>
                <c:pt idx="3">
                  <c:v>40598</c:v>
                </c:pt>
                <c:pt idx="4">
                  <c:v>40599</c:v>
                </c:pt>
                <c:pt idx="5">
                  <c:v>40602</c:v>
                </c:pt>
                <c:pt idx="6">
                  <c:v>40603</c:v>
                </c:pt>
                <c:pt idx="7">
                  <c:v>40604</c:v>
                </c:pt>
                <c:pt idx="8">
                  <c:v>40605</c:v>
                </c:pt>
                <c:pt idx="9">
                  <c:v>40606</c:v>
                </c:pt>
                <c:pt idx="10">
                  <c:v>40609</c:v>
                </c:pt>
                <c:pt idx="11">
                  <c:v>40610</c:v>
                </c:pt>
                <c:pt idx="12">
                  <c:v>40611</c:v>
                </c:pt>
                <c:pt idx="13">
                  <c:v>40612</c:v>
                </c:pt>
                <c:pt idx="14">
                  <c:v>40613</c:v>
                </c:pt>
                <c:pt idx="15">
                  <c:v>40616</c:v>
                </c:pt>
                <c:pt idx="16">
                  <c:v>40617</c:v>
                </c:pt>
                <c:pt idx="17">
                  <c:v>40618</c:v>
                </c:pt>
                <c:pt idx="18">
                  <c:v>40619</c:v>
                </c:pt>
                <c:pt idx="19">
                  <c:v>40620</c:v>
                </c:pt>
                <c:pt idx="20">
                  <c:v>40623</c:v>
                </c:pt>
                <c:pt idx="21">
                  <c:v>40624</c:v>
                </c:pt>
                <c:pt idx="22">
                  <c:v>40625</c:v>
                </c:pt>
                <c:pt idx="23">
                  <c:v>40626</c:v>
                </c:pt>
                <c:pt idx="24">
                  <c:v>40627</c:v>
                </c:pt>
                <c:pt idx="25">
                  <c:v>40630</c:v>
                </c:pt>
                <c:pt idx="26">
                  <c:v>40631</c:v>
                </c:pt>
                <c:pt idx="27">
                  <c:v>40632</c:v>
                </c:pt>
                <c:pt idx="28">
                  <c:v>40633</c:v>
                </c:pt>
                <c:pt idx="29">
                  <c:v>40634</c:v>
                </c:pt>
                <c:pt idx="30">
                  <c:v>40635</c:v>
                </c:pt>
                <c:pt idx="31">
                  <c:v>40639</c:v>
                </c:pt>
                <c:pt idx="32">
                  <c:v>40640</c:v>
                </c:pt>
                <c:pt idx="33">
                  <c:v>40641</c:v>
                </c:pt>
                <c:pt idx="34">
                  <c:v>40644</c:v>
                </c:pt>
                <c:pt idx="35">
                  <c:v>40645</c:v>
                </c:pt>
                <c:pt idx="36">
                  <c:v>40646</c:v>
                </c:pt>
                <c:pt idx="37">
                  <c:v>40647</c:v>
                </c:pt>
                <c:pt idx="38">
                  <c:v>40648</c:v>
                </c:pt>
                <c:pt idx="39">
                  <c:v>40651</c:v>
                </c:pt>
                <c:pt idx="40">
                  <c:v>40652</c:v>
                </c:pt>
                <c:pt idx="41">
                  <c:v>40653</c:v>
                </c:pt>
                <c:pt idx="42">
                  <c:v>40654</c:v>
                </c:pt>
                <c:pt idx="43">
                  <c:v>40655</c:v>
                </c:pt>
                <c:pt idx="44">
                  <c:v>40658</c:v>
                </c:pt>
                <c:pt idx="45">
                  <c:v>40659</c:v>
                </c:pt>
                <c:pt idx="46">
                  <c:v>40660</c:v>
                </c:pt>
                <c:pt idx="47">
                  <c:v>40661</c:v>
                </c:pt>
                <c:pt idx="48">
                  <c:v>40662</c:v>
                </c:pt>
                <c:pt idx="49">
                  <c:v>40666</c:v>
                </c:pt>
                <c:pt idx="50">
                  <c:v>40667</c:v>
                </c:pt>
                <c:pt idx="51">
                  <c:v>40668</c:v>
                </c:pt>
                <c:pt idx="52">
                  <c:v>40669</c:v>
                </c:pt>
                <c:pt idx="53">
                  <c:v>40672</c:v>
                </c:pt>
                <c:pt idx="54">
                  <c:v>40673</c:v>
                </c:pt>
                <c:pt idx="55">
                  <c:v>40674</c:v>
                </c:pt>
                <c:pt idx="56">
                  <c:v>40675</c:v>
                </c:pt>
                <c:pt idx="57">
                  <c:v>40676</c:v>
                </c:pt>
                <c:pt idx="58">
                  <c:v>40679</c:v>
                </c:pt>
                <c:pt idx="59">
                  <c:v>40680</c:v>
                </c:pt>
                <c:pt idx="60">
                  <c:v>40681</c:v>
                </c:pt>
                <c:pt idx="61">
                  <c:v>40682</c:v>
                </c:pt>
                <c:pt idx="62">
                  <c:v>40683</c:v>
                </c:pt>
                <c:pt idx="63">
                  <c:v>40686</c:v>
                </c:pt>
                <c:pt idx="64">
                  <c:v>40687</c:v>
                </c:pt>
                <c:pt idx="65">
                  <c:v>40688</c:v>
                </c:pt>
                <c:pt idx="66">
                  <c:v>40689</c:v>
                </c:pt>
                <c:pt idx="67">
                  <c:v>40690</c:v>
                </c:pt>
                <c:pt idx="68">
                  <c:v>40693</c:v>
                </c:pt>
                <c:pt idx="69">
                  <c:v>40694</c:v>
                </c:pt>
                <c:pt idx="70">
                  <c:v>40695</c:v>
                </c:pt>
                <c:pt idx="71">
                  <c:v>40696</c:v>
                </c:pt>
                <c:pt idx="72">
                  <c:v>40697</c:v>
                </c:pt>
                <c:pt idx="73">
                  <c:v>40701</c:v>
                </c:pt>
                <c:pt idx="74">
                  <c:v>40702</c:v>
                </c:pt>
                <c:pt idx="75">
                  <c:v>40703</c:v>
                </c:pt>
                <c:pt idx="76">
                  <c:v>40704</c:v>
                </c:pt>
                <c:pt idx="77">
                  <c:v>40707</c:v>
                </c:pt>
                <c:pt idx="78">
                  <c:v>40708</c:v>
                </c:pt>
                <c:pt idx="79">
                  <c:v>40709</c:v>
                </c:pt>
                <c:pt idx="80">
                  <c:v>40710</c:v>
                </c:pt>
                <c:pt idx="81">
                  <c:v>40711</c:v>
                </c:pt>
                <c:pt idx="82">
                  <c:v>40714</c:v>
                </c:pt>
                <c:pt idx="83">
                  <c:v>40715</c:v>
                </c:pt>
                <c:pt idx="84">
                  <c:v>40716</c:v>
                </c:pt>
                <c:pt idx="85">
                  <c:v>40717</c:v>
                </c:pt>
                <c:pt idx="86">
                  <c:v>40718</c:v>
                </c:pt>
                <c:pt idx="87">
                  <c:v>40721</c:v>
                </c:pt>
                <c:pt idx="88">
                  <c:v>40722</c:v>
                </c:pt>
                <c:pt idx="89">
                  <c:v>40723</c:v>
                </c:pt>
                <c:pt idx="90">
                  <c:v>40724</c:v>
                </c:pt>
                <c:pt idx="91">
                  <c:v>40725</c:v>
                </c:pt>
                <c:pt idx="92">
                  <c:v>40728</c:v>
                </c:pt>
                <c:pt idx="93">
                  <c:v>40729</c:v>
                </c:pt>
                <c:pt idx="94">
                  <c:v>40730</c:v>
                </c:pt>
                <c:pt idx="95">
                  <c:v>40731</c:v>
                </c:pt>
                <c:pt idx="96">
                  <c:v>40732</c:v>
                </c:pt>
                <c:pt idx="97">
                  <c:v>40735</c:v>
                </c:pt>
                <c:pt idx="98">
                  <c:v>40736</c:v>
                </c:pt>
                <c:pt idx="99">
                  <c:v>40737</c:v>
                </c:pt>
                <c:pt idx="100">
                  <c:v>40738</c:v>
                </c:pt>
                <c:pt idx="101">
                  <c:v>40739</c:v>
                </c:pt>
                <c:pt idx="102">
                  <c:v>40742</c:v>
                </c:pt>
                <c:pt idx="103">
                  <c:v>40743</c:v>
                </c:pt>
                <c:pt idx="104">
                  <c:v>40744</c:v>
                </c:pt>
                <c:pt idx="105">
                  <c:v>40745</c:v>
                </c:pt>
                <c:pt idx="106">
                  <c:v>40749</c:v>
                </c:pt>
                <c:pt idx="107">
                  <c:v>40750</c:v>
                </c:pt>
                <c:pt idx="108">
                  <c:v>40751</c:v>
                </c:pt>
                <c:pt idx="109">
                  <c:v>40752</c:v>
                </c:pt>
                <c:pt idx="110">
                  <c:v>40753</c:v>
                </c:pt>
                <c:pt idx="111">
                  <c:v>40756</c:v>
                </c:pt>
                <c:pt idx="112">
                  <c:v>40757</c:v>
                </c:pt>
                <c:pt idx="113">
                  <c:v>40758</c:v>
                </c:pt>
                <c:pt idx="114">
                  <c:v>40759</c:v>
                </c:pt>
                <c:pt idx="115">
                  <c:v>40760</c:v>
                </c:pt>
                <c:pt idx="116">
                  <c:v>40763</c:v>
                </c:pt>
                <c:pt idx="117">
                  <c:v>40764</c:v>
                </c:pt>
                <c:pt idx="118">
                  <c:v>40765</c:v>
                </c:pt>
                <c:pt idx="119">
                  <c:v>40766</c:v>
                </c:pt>
                <c:pt idx="120">
                  <c:v>40767</c:v>
                </c:pt>
                <c:pt idx="121">
                  <c:v>40770</c:v>
                </c:pt>
                <c:pt idx="122">
                  <c:v>40771</c:v>
                </c:pt>
                <c:pt idx="123">
                  <c:v>40772</c:v>
                </c:pt>
                <c:pt idx="124">
                  <c:v>40773</c:v>
                </c:pt>
                <c:pt idx="125">
                  <c:v>40774</c:v>
                </c:pt>
                <c:pt idx="126">
                  <c:v>40777</c:v>
                </c:pt>
                <c:pt idx="127">
                  <c:v>40778</c:v>
                </c:pt>
                <c:pt idx="128">
                  <c:v>40779</c:v>
                </c:pt>
                <c:pt idx="129">
                  <c:v>40780</c:v>
                </c:pt>
                <c:pt idx="130">
                  <c:v>40781</c:v>
                </c:pt>
                <c:pt idx="131">
                  <c:v>40786</c:v>
                </c:pt>
                <c:pt idx="132">
                  <c:v>40787</c:v>
                </c:pt>
                <c:pt idx="133">
                  <c:v>40788</c:v>
                </c:pt>
                <c:pt idx="134">
                  <c:v>40791</c:v>
                </c:pt>
                <c:pt idx="135">
                  <c:v>40792</c:v>
                </c:pt>
                <c:pt idx="136">
                  <c:v>40793</c:v>
                </c:pt>
                <c:pt idx="137">
                  <c:v>40794</c:v>
                </c:pt>
                <c:pt idx="138">
                  <c:v>40795</c:v>
                </c:pt>
                <c:pt idx="139">
                  <c:v>40799</c:v>
                </c:pt>
                <c:pt idx="140">
                  <c:v>40800</c:v>
                </c:pt>
                <c:pt idx="141">
                  <c:v>40801</c:v>
                </c:pt>
                <c:pt idx="142">
                  <c:v>40802</c:v>
                </c:pt>
                <c:pt idx="143">
                  <c:v>40805</c:v>
                </c:pt>
                <c:pt idx="144">
                  <c:v>40806</c:v>
                </c:pt>
                <c:pt idx="145">
                  <c:v>40807</c:v>
                </c:pt>
                <c:pt idx="146">
                  <c:v>40808</c:v>
                </c:pt>
                <c:pt idx="147">
                  <c:v>40809</c:v>
                </c:pt>
                <c:pt idx="148">
                  <c:v>40812</c:v>
                </c:pt>
                <c:pt idx="149">
                  <c:v>40813</c:v>
                </c:pt>
                <c:pt idx="150">
                  <c:v>40814</c:v>
                </c:pt>
                <c:pt idx="151">
                  <c:v>40816</c:v>
                </c:pt>
                <c:pt idx="152">
                  <c:v>40824</c:v>
                </c:pt>
                <c:pt idx="153">
                  <c:v>40825</c:v>
                </c:pt>
                <c:pt idx="154">
                  <c:v>40826</c:v>
                </c:pt>
                <c:pt idx="155">
                  <c:v>40827</c:v>
                </c:pt>
                <c:pt idx="156">
                  <c:v>40828</c:v>
                </c:pt>
                <c:pt idx="157">
                  <c:v>40829</c:v>
                </c:pt>
                <c:pt idx="158">
                  <c:v>40830</c:v>
                </c:pt>
                <c:pt idx="159">
                  <c:v>40833</c:v>
                </c:pt>
                <c:pt idx="160">
                  <c:v>40834</c:v>
                </c:pt>
                <c:pt idx="161">
                  <c:v>40835</c:v>
                </c:pt>
                <c:pt idx="162">
                  <c:v>40836</c:v>
                </c:pt>
                <c:pt idx="163">
                  <c:v>40837</c:v>
                </c:pt>
                <c:pt idx="164">
                  <c:v>40840</c:v>
                </c:pt>
                <c:pt idx="165">
                  <c:v>40841</c:v>
                </c:pt>
                <c:pt idx="166">
                  <c:v>40842</c:v>
                </c:pt>
                <c:pt idx="167">
                  <c:v>40843</c:v>
                </c:pt>
                <c:pt idx="168">
                  <c:v>40844</c:v>
                </c:pt>
                <c:pt idx="169">
                  <c:v>40847</c:v>
                </c:pt>
                <c:pt idx="170">
                  <c:v>40848</c:v>
                </c:pt>
                <c:pt idx="171">
                  <c:v>40849</c:v>
                </c:pt>
                <c:pt idx="172">
                  <c:v>40850</c:v>
                </c:pt>
                <c:pt idx="173">
                  <c:v>40851</c:v>
                </c:pt>
                <c:pt idx="174">
                  <c:v>40854</c:v>
                </c:pt>
                <c:pt idx="175">
                  <c:v>40855</c:v>
                </c:pt>
                <c:pt idx="176">
                  <c:v>40856</c:v>
                </c:pt>
                <c:pt idx="177">
                  <c:v>40857</c:v>
                </c:pt>
                <c:pt idx="178">
                  <c:v>40858</c:v>
                </c:pt>
                <c:pt idx="179">
                  <c:v>40861</c:v>
                </c:pt>
                <c:pt idx="180">
                  <c:v>40862</c:v>
                </c:pt>
                <c:pt idx="181">
                  <c:v>40863</c:v>
                </c:pt>
                <c:pt idx="182">
                  <c:v>40864</c:v>
                </c:pt>
                <c:pt idx="183">
                  <c:v>40865</c:v>
                </c:pt>
                <c:pt idx="184">
                  <c:v>40868</c:v>
                </c:pt>
                <c:pt idx="185">
                  <c:v>40869</c:v>
                </c:pt>
                <c:pt idx="186">
                  <c:v>40870</c:v>
                </c:pt>
                <c:pt idx="187">
                  <c:v>40871</c:v>
                </c:pt>
                <c:pt idx="188">
                  <c:v>40872</c:v>
                </c:pt>
                <c:pt idx="189">
                  <c:v>40875</c:v>
                </c:pt>
                <c:pt idx="190">
                  <c:v>40876</c:v>
                </c:pt>
                <c:pt idx="191">
                  <c:v>40877</c:v>
                </c:pt>
                <c:pt idx="192">
                  <c:v>40879</c:v>
                </c:pt>
                <c:pt idx="193">
                  <c:v>40882</c:v>
                </c:pt>
                <c:pt idx="194">
                  <c:v>40883</c:v>
                </c:pt>
                <c:pt idx="195">
                  <c:v>40884</c:v>
                </c:pt>
                <c:pt idx="196">
                  <c:v>40885</c:v>
                </c:pt>
                <c:pt idx="197">
                  <c:v>40886</c:v>
                </c:pt>
                <c:pt idx="198">
                  <c:v>40889</c:v>
                </c:pt>
                <c:pt idx="199">
                  <c:v>40890</c:v>
                </c:pt>
                <c:pt idx="200">
                  <c:v>40891</c:v>
                </c:pt>
                <c:pt idx="201">
                  <c:v>40892</c:v>
                </c:pt>
                <c:pt idx="202">
                  <c:v>40893</c:v>
                </c:pt>
                <c:pt idx="203">
                  <c:v>40896</c:v>
                </c:pt>
                <c:pt idx="204">
                  <c:v>40897</c:v>
                </c:pt>
                <c:pt idx="205">
                  <c:v>40898</c:v>
                </c:pt>
                <c:pt idx="206">
                  <c:v>40899</c:v>
                </c:pt>
                <c:pt idx="207">
                  <c:v>40900</c:v>
                </c:pt>
                <c:pt idx="208">
                  <c:v>40903</c:v>
                </c:pt>
                <c:pt idx="209">
                  <c:v>40904</c:v>
                </c:pt>
                <c:pt idx="210">
                  <c:v>40905</c:v>
                </c:pt>
                <c:pt idx="211">
                  <c:v>40906</c:v>
                </c:pt>
                <c:pt idx="212">
                  <c:v>40907</c:v>
                </c:pt>
                <c:pt idx="213">
                  <c:v>40908</c:v>
                </c:pt>
                <c:pt idx="214">
                  <c:v>40912</c:v>
                </c:pt>
                <c:pt idx="215">
                  <c:v>40913</c:v>
                </c:pt>
                <c:pt idx="216">
                  <c:v>40914</c:v>
                </c:pt>
                <c:pt idx="217">
                  <c:v>40917</c:v>
                </c:pt>
                <c:pt idx="218">
                  <c:v>40918</c:v>
                </c:pt>
                <c:pt idx="219">
                  <c:v>40919</c:v>
                </c:pt>
                <c:pt idx="220">
                  <c:v>40920</c:v>
                </c:pt>
                <c:pt idx="221">
                  <c:v>40921</c:v>
                </c:pt>
                <c:pt idx="222">
                  <c:v>40924</c:v>
                </c:pt>
                <c:pt idx="223">
                  <c:v>40925</c:v>
                </c:pt>
                <c:pt idx="224">
                  <c:v>40926</c:v>
                </c:pt>
                <c:pt idx="225">
                  <c:v>40928</c:v>
                </c:pt>
                <c:pt idx="226">
                  <c:v>40937</c:v>
                </c:pt>
                <c:pt idx="227">
                  <c:v>40938</c:v>
                </c:pt>
                <c:pt idx="228">
                  <c:v>40939</c:v>
                </c:pt>
                <c:pt idx="229">
                  <c:v>40940</c:v>
                </c:pt>
                <c:pt idx="230">
                  <c:v>40941</c:v>
                </c:pt>
                <c:pt idx="231">
                  <c:v>40942</c:v>
                </c:pt>
                <c:pt idx="232">
                  <c:v>40945</c:v>
                </c:pt>
                <c:pt idx="233">
                  <c:v>40946</c:v>
                </c:pt>
                <c:pt idx="234">
                  <c:v>40947</c:v>
                </c:pt>
                <c:pt idx="235">
                  <c:v>40948</c:v>
                </c:pt>
                <c:pt idx="236">
                  <c:v>40949</c:v>
                </c:pt>
                <c:pt idx="237">
                  <c:v>40952</c:v>
                </c:pt>
                <c:pt idx="238">
                  <c:v>40953</c:v>
                </c:pt>
                <c:pt idx="239">
                  <c:v>40954</c:v>
                </c:pt>
                <c:pt idx="240">
                  <c:v>40955</c:v>
                </c:pt>
                <c:pt idx="241">
                  <c:v>40956</c:v>
                </c:pt>
                <c:pt idx="242">
                  <c:v>40959</c:v>
                </c:pt>
                <c:pt idx="243">
                  <c:v>40960</c:v>
                </c:pt>
                <c:pt idx="244">
                  <c:v>40961</c:v>
                </c:pt>
                <c:pt idx="245">
                  <c:v>40962</c:v>
                </c:pt>
                <c:pt idx="246">
                  <c:v>40963</c:v>
                </c:pt>
                <c:pt idx="247">
                  <c:v>40966</c:v>
                </c:pt>
                <c:pt idx="248">
                  <c:v>40967</c:v>
                </c:pt>
                <c:pt idx="249">
                  <c:v>40968</c:v>
                </c:pt>
                <c:pt idx="250">
                  <c:v>40969</c:v>
                </c:pt>
                <c:pt idx="251">
                  <c:v>40970</c:v>
                </c:pt>
                <c:pt idx="252">
                  <c:v>40973</c:v>
                </c:pt>
                <c:pt idx="253">
                  <c:v>40974</c:v>
                </c:pt>
                <c:pt idx="254">
                  <c:v>40975</c:v>
                </c:pt>
                <c:pt idx="255">
                  <c:v>40976</c:v>
                </c:pt>
                <c:pt idx="256">
                  <c:v>40977</c:v>
                </c:pt>
                <c:pt idx="257">
                  <c:v>40980</c:v>
                </c:pt>
                <c:pt idx="258">
                  <c:v>40981</c:v>
                </c:pt>
                <c:pt idx="259">
                  <c:v>40982</c:v>
                </c:pt>
                <c:pt idx="260">
                  <c:v>40983</c:v>
                </c:pt>
                <c:pt idx="261">
                  <c:v>40984</c:v>
                </c:pt>
                <c:pt idx="262">
                  <c:v>40987</c:v>
                </c:pt>
                <c:pt idx="263">
                  <c:v>40988</c:v>
                </c:pt>
                <c:pt idx="264">
                  <c:v>40989</c:v>
                </c:pt>
                <c:pt idx="265">
                  <c:v>40990</c:v>
                </c:pt>
                <c:pt idx="266">
                  <c:v>40991</c:v>
                </c:pt>
                <c:pt idx="267">
                  <c:v>40994</c:v>
                </c:pt>
                <c:pt idx="268">
                  <c:v>40995</c:v>
                </c:pt>
                <c:pt idx="269">
                  <c:v>40996</c:v>
                </c:pt>
                <c:pt idx="270">
                  <c:v>40997</c:v>
                </c:pt>
                <c:pt idx="271">
                  <c:v>40998</c:v>
                </c:pt>
                <c:pt idx="272">
                  <c:v>40999</c:v>
                </c:pt>
                <c:pt idx="273">
                  <c:v>41000</c:v>
                </c:pt>
                <c:pt idx="274">
                  <c:v>41004</c:v>
                </c:pt>
                <c:pt idx="275">
                  <c:v>41005</c:v>
                </c:pt>
                <c:pt idx="276">
                  <c:v>41008</c:v>
                </c:pt>
                <c:pt idx="277">
                  <c:v>41009</c:v>
                </c:pt>
                <c:pt idx="278">
                  <c:v>41010</c:v>
                </c:pt>
                <c:pt idx="279">
                  <c:v>41011</c:v>
                </c:pt>
                <c:pt idx="280">
                  <c:v>41012</c:v>
                </c:pt>
                <c:pt idx="281">
                  <c:v>41015</c:v>
                </c:pt>
                <c:pt idx="282">
                  <c:v>41016</c:v>
                </c:pt>
                <c:pt idx="283">
                  <c:v>41017</c:v>
                </c:pt>
                <c:pt idx="284">
                  <c:v>41018</c:v>
                </c:pt>
                <c:pt idx="285">
                  <c:v>41019</c:v>
                </c:pt>
                <c:pt idx="286">
                  <c:v>41022</c:v>
                </c:pt>
                <c:pt idx="287">
                  <c:v>41023</c:v>
                </c:pt>
                <c:pt idx="288">
                  <c:v>41024</c:v>
                </c:pt>
                <c:pt idx="289">
                  <c:v>41025</c:v>
                </c:pt>
                <c:pt idx="290">
                  <c:v>41026</c:v>
                </c:pt>
                <c:pt idx="291">
                  <c:v>41027</c:v>
                </c:pt>
                <c:pt idx="292">
                  <c:v>41031</c:v>
                </c:pt>
                <c:pt idx="293">
                  <c:v>41032</c:v>
                </c:pt>
                <c:pt idx="294">
                  <c:v>41033</c:v>
                </c:pt>
                <c:pt idx="295">
                  <c:v>41036</c:v>
                </c:pt>
                <c:pt idx="296">
                  <c:v>41037</c:v>
                </c:pt>
                <c:pt idx="297">
                  <c:v>41038</c:v>
                </c:pt>
                <c:pt idx="298">
                  <c:v>41039</c:v>
                </c:pt>
                <c:pt idx="299">
                  <c:v>41040</c:v>
                </c:pt>
                <c:pt idx="300">
                  <c:v>41043</c:v>
                </c:pt>
                <c:pt idx="301">
                  <c:v>41044</c:v>
                </c:pt>
                <c:pt idx="302">
                  <c:v>41045</c:v>
                </c:pt>
                <c:pt idx="303">
                  <c:v>41046</c:v>
                </c:pt>
                <c:pt idx="304">
                  <c:v>41047</c:v>
                </c:pt>
                <c:pt idx="305">
                  <c:v>41050</c:v>
                </c:pt>
                <c:pt idx="306">
                  <c:v>41051</c:v>
                </c:pt>
                <c:pt idx="307">
                  <c:v>41052</c:v>
                </c:pt>
                <c:pt idx="308">
                  <c:v>41053</c:v>
                </c:pt>
                <c:pt idx="309">
                  <c:v>41054</c:v>
                </c:pt>
                <c:pt idx="310">
                  <c:v>41057</c:v>
                </c:pt>
                <c:pt idx="311">
                  <c:v>41058</c:v>
                </c:pt>
                <c:pt idx="312">
                  <c:v>41059</c:v>
                </c:pt>
                <c:pt idx="313">
                  <c:v>41060</c:v>
                </c:pt>
                <c:pt idx="314">
                  <c:v>41061</c:v>
                </c:pt>
                <c:pt idx="315">
                  <c:v>41064</c:v>
                </c:pt>
                <c:pt idx="316">
                  <c:v>41065</c:v>
                </c:pt>
                <c:pt idx="317">
                  <c:v>41066</c:v>
                </c:pt>
                <c:pt idx="318">
                  <c:v>41067</c:v>
                </c:pt>
                <c:pt idx="319">
                  <c:v>41068</c:v>
                </c:pt>
                <c:pt idx="320">
                  <c:v>41071</c:v>
                </c:pt>
                <c:pt idx="321">
                  <c:v>41072</c:v>
                </c:pt>
                <c:pt idx="322">
                  <c:v>41073</c:v>
                </c:pt>
                <c:pt idx="323">
                  <c:v>41074</c:v>
                </c:pt>
                <c:pt idx="324">
                  <c:v>41075</c:v>
                </c:pt>
                <c:pt idx="325">
                  <c:v>41078</c:v>
                </c:pt>
                <c:pt idx="326">
                  <c:v>41079</c:v>
                </c:pt>
                <c:pt idx="327">
                  <c:v>41080</c:v>
                </c:pt>
                <c:pt idx="328">
                  <c:v>41081</c:v>
                </c:pt>
                <c:pt idx="329">
                  <c:v>41085</c:v>
                </c:pt>
                <c:pt idx="330">
                  <c:v>41086</c:v>
                </c:pt>
                <c:pt idx="331">
                  <c:v>41087</c:v>
                </c:pt>
                <c:pt idx="332">
                  <c:v>41088</c:v>
                </c:pt>
                <c:pt idx="333">
                  <c:v>41089</c:v>
                </c:pt>
                <c:pt idx="334">
                  <c:v>41092</c:v>
                </c:pt>
                <c:pt idx="335">
                  <c:v>41093</c:v>
                </c:pt>
                <c:pt idx="336">
                  <c:v>41094</c:v>
                </c:pt>
                <c:pt idx="337">
                  <c:v>41095</c:v>
                </c:pt>
                <c:pt idx="338">
                  <c:v>41096</c:v>
                </c:pt>
                <c:pt idx="339">
                  <c:v>41099</c:v>
                </c:pt>
                <c:pt idx="340">
                  <c:v>41100</c:v>
                </c:pt>
                <c:pt idx="341">
                  <c:v>41101</c:v>
                </c:pt>
                <c:pt idx="342">
                  <c:v>41102</c:v>
                </c:pt>
                <c:pt idx="343">
                  <c:v>41103</c:v>
                </c:pt>
                <c:pt idx="344">
                  <c:v>41106</c:v>
                </c:pt>
                <c:pt idx="345">
                  <c:v>41107</c:v>
                </c:pt>
                <c:pt idx="346">
                  <c:v>41108</c:v>
                </c:pt>
                <c:pt idx="347">
                  <c:v>41109</c:v>
                </c:pt>
                <c:pt idx="348">
                  <c:v>41110</c:v>
                </c:pt>
                <c:pt idx="349">
                  <c:v>41113</c:v>
                </c:pt>
                <c:pt idx="350">
                  <c:v>41114</c:v>
                </c:pt>
                <c:pt idx="351">
                  <c:v>41115</c:v>
                </c:pt>
                <c:pt idx="352">
                  <c:v>41116</c:v>
                </c:pt>
                <c:pt idx="353">
                  <c:v>41117</c:v>
                </c:pt>
                <c:pt idx="354">
                  <c:v>41120</c:v>
                </c:pt>
                <c:pt idx="355">
                  <c:v>41121</c:v>
                </c:pt>
                <c:pt idx="356">
                  <c:v>41122</c:v>
                </c:pt>
                <c:pt idx="357">
                  <c:v>41123</c:v>
                </c:pt>
                <c:pt idx="358">
                  <c:v>41124</c:v>
                </c:pt>
                <c:pt idx="359">
                  <c:v>41127</c:v>
                </c:pt>
                <c:pt idx="360">
                  <c:v>41128</c:v>
                </c:pt>
                <c:pt idx="361">
                  <c:v>41129</c:v>
                </c:pt>
                <c:pt idx="362">
                  <c:v>41130</c:v>
                </c:pt>
                <c:pt idx="363">
                  <c:v>41131</c:v>
                </c:pt>
                <c:pt idx="364">
                  <c:v>41134</c:v>
                </c:pt>
                <c:pt idx="365">
                  <c:v>41135</c:v>
                </c:pt>
                <c:pt idx="366">
                  <c:v>41136</c:v>
                </c:pt>
                <c:pt idx="367">
                  <c:v>41137</c:v>
                </c:pt>
                <c:pt idx="368">
                  <c:v>41138</c:v>
                </c:pt>
                <c:pt idx="369">
                  <c:v>41141</c:v>
                </c:pt>
                <c:pt idx="370">
                  <c:v>41142</c:v>
                </c:pt>
                <c:pt idx="371">
                  <c:v>41143</c:v>
                </c:pt>
                <c:pt idx="372">
                  <c:v>41144</c:v>
                </c:pt>
                <c:pt idx="373">
                  <c:v>41145</c:v>
                </c:pt>
                <c:pt idx="374">
                  <c:v>41148</c:v>
                </c:pt>
                <c:pt idx="375">
                  <c:v>41149</c:v>
                </c:pt>
                <c:pt idx="376">
                  <c:v>41150</c:v>
                </c:pt>
                <c:pt idx="377">
                  <c:v>41151</c:v>
                </c:pt>
                <c:pt idx="378">
                  <c:v>41152</c:v>
                </c:pt>
                <c:pt idx="379">
                  <c:v>41155</c:v>
                </c:pt>
                <c:pt idx="380">
                  <c:v>41156</c:v>
                </c:pt>
                <c:pt idx="381">
                  <c:v>41157</c:v>
                </c:pt>
                <c:pt idx="382">
                  <c:v>41158</c:v>
                </c:pt>
                <c:pt idx="383">
                  <c:v>41159</c:v>
                </c:pt>
                <c:pt idx="384">
                  <c:v>41162</c:v>
                </c:pt>
                <c:pt idx="385">
                  <c:v>41163</c:v>
                </c:pt>
                <c:pt idx="386">
                  <c:v>41164</c:v>
                </c:pt>
                <c:pt idx="387">
                  <c:v>41165</c:v>
                </c:pt>
                <c:pt idx="388">
                  <c:v>41166</c:v>
                </c:pt>
                <c:pt idx="389">
                  <c:v>41169</c:v>
                </c:pt>
                <c:pt idx="390">
                  <c:v>41170</c:v>
                </c:pt>
                <c:pt idx="391">
                  <c:v>41171</c:v>
                </c:pt>
                <c:pt idx="392">
                  <c:v>41172</c:v>
                </c:pt>
                <c:pt idx="393">
                  <c:v>41173</c:v>
                </c:pt>
                <c:pt idx="394">
                  <c:v>41176</c:v>
                </c:pt>
                <c:pt idx="395">
                  <c:v>41177</c:v>
                </c:pt>
                <c:pt idx="396">
                  <c:v>41178</c:v>
                </c:pt>
                <c:pt idx="397">
                  <c:v>41179</c:v>
                </c:pt>
                <c:pt idx="398">
                  <c:v>41180</c:v>
                </c:pt>
                <c:pt idx="399">
                  <c:v>41181</c:v>
                </c:pt>
                <c:pt idx="400">
                  <c:v>41190</c:v>
                </c:pt>
                <c:pt idx="401">
                  <c:v>41191</c:v>
                </c:pt>
                <c:pt idx="402">
                  <c:v>41192</c:v>
                </c:pt>
                <c:pt idx="403">
                  <c:v>41193</c:v>
                </c:pt>
                <c:pt idx="404">
                  <c:v>41194</c:v>
                </c:pt>
                <c:pt idx="405">
                  <c:v>41197</c:v>
                </c:pt>
                <c:pt idx="406">
                  <c:v>41198</c:v>
                </c:pt>
                <c:pt idx="407">
                  <c:v>41199</c:v>
                </c:pt>
                <c:pt idx="408">
                  <c:v>41200</c:v>
                </c:pt>
                <c:pt idx="409">
                  <c:v>41201</c:v>
                </c:pt>
                <c:pt idx="410">
                  <c:v>41204</c:v>
                </c:pt>
                <c:pt idx="411">
                  <c:v>41205</c:v>
                </c:pt>
                <c:pt idx="412">
                  <c:v>41206</c:v>
                </c:pt>
                <c:pt idx="413">
                  <c:v>41207</c:v>
                </c:pt>
                <c:pt idx="414">
                  <c:v>41208</c:v>
                </c:pt>
                <c:pt idx="415">
                  <c:v>41211</c:v>
                </c:pt>
                <c:pt idx="416">
                  <c:v>41212</c:v>
                </c:pt>
                <c:pt idx="417">
                  <c:v>41213</c:v>
                </c:pt>
                <c:pt idx="418">
                  <c:v>41214</c:v>
                </c:pt>
                <c:pt idx="419">
                  <c:v>41215</c:v>
                </c:pt>
                <c:pt idx="420">
                  <c:v>41218</c:v>
                </c:pt>
                <c:pt idx="421">
                  <c:v>41219</c:v>
                </c:pt>
                <c:pt idx="422">
                  <c:v>41220</c:v>
                </c:pt>
                <c:pt idx="423">
                  <c:v>41221</c:v>
                </c:pt>
                <c:pt idx="424">
                  <c:v>41222</c:v>
                </c:pt>
                <c:pt idx="425">
                  <c:v>41225</c:v>
                </c:pt>
                <c:pt idx="426">
                  <c:v>41226</c:v>
                </c:pt>
                <c:pt idx="427">
                  <c:v>41227</c:v>
                </c:pt>
                <c:pt idx="428">
                  <c:v>41228</c:v>
                </c:pt>
                <c:pt idx="429">
                  <c:v>41229</c:v>
                </c:pt>
                <c:pt idx="430">
                  <c:v>41232</c:v>
                </c:pt>
                <c:pt idx="431">
                  <c:v>41233</c:v>
                </c:pt>
                <c:pt idx="432">
                  <c:v>41234</c:v>
                </c:pt>
                <c:pt idx="433">
                  <c:v>41235</c:v>
                </c:pt>
                <c:pt idx="434">
                  <c:v>41236</c:v>
                </c:pt>
                <c:pt idx="435">
                  <c:v>41239</c:v>
                </c:pt>
                <c:pt idx="436">
                  <c:v>41240</c:v>
                </c:pt>
                <c:pt idx="437">
                  <c:v>41241</c:v>
                </c:pt>
                <c:pt idx="438">
                  <c:v>41242</c:v>
                </c:pt>
                <c:pt idx="439">
                  <c:v>41243</c:v>
                </c:pt>
                <c:pt idx="440">
                  <c:v>41246</c:v>
                </c:pt>
                <c:pt idx="441">
                  <c:v>41247</c:v>
                </c:pt>
                <c:pt idx="442">
                  <c:v>41248</c:v>
                </c:pt>
                <c:pt idx="443">
                  <c:v>41249</c:v>
                </c:pt>
                <c:pt idx="444">
                  <c:v>41250</c:v>
                </c:pt>
                <c:pt idx="445">
                  <c:v>41253</c:v>
                </c:pt>
                <c:pt idx="446">
                  <c:v>41254</c:v>
                </c:pt>
                <c:pt idx="447">
                  <c:v>41255</c:v>
                </c:pt>
                <c:pt idx="448">
                  <c:v>41256</c:v>
                </c:pt>
                <c:pt idx="449">
                  <c:v>41257</c:v>
                </c:pt>
                <c:pt idx="450">
                  <c:v>41260</c:v>
                </c:pt>
                <c:pt idx="451">
                  <c:v>41261</c:v>
                </c:pt>
                <c:pt idx="452">
                  <c:v>41262</c:v>
                </c:pt>
                <c:pt idx="453">
                  <c:v>41263</c:v>
                </c:pt>
                <c:pt idx="454">
                  <c:v>41264</c:v>
                </c:pt>
                <c:pt idx="455">
                  <c:v>41267</c:v>
                </c:pt>
                <c:pt idx="456">
                  <c:v>41268</c:v>
                </c:pt>
                <c:pt idx="457">
                  <c:v>41269</c:v>
                </c:pt>
                <c:pt idx="458">
                  <c:v>41270</c:v>
                </c:pt>
                <c:pt idx="459">
                  <c:v>41271</c:v>
                </c:pt>
                <c:pt idx="460">
                  <c:v>41274</c:v>
                </c:pt>
                <c:pt idx="461">
                  <c:v>41278</c:v>
                </c:pt>
                <c:pt idx="462">
                  <c:v>41279</c:v>
                </c:pt>
                <c:pt idx="463">
                  <c:v>41280</c:v>
                </c:pt>
                <c:pt idx="464">
                  <c:v>41281</c:v>
                </c:pt>
                <c:pt idx="465">
                  <c:v>41282</c:v>
                </c:pt>
                <c:pt idx="466">
                  <c:v>41283</c:v>
                </c:pt>
                <c:pt idx="467">
                  <c:v>41284</c:v>
                </c:pt>
                <c:pt idx="468">
                  <c:v>41285</c:v>
                </c:pt>
                <c:pt idx="469">
                  <c:v>41288</c:v>
                </c:pt>
                <c:pt idx="470">
                  <c:v>41289</c:v>
                </c:pt>
                <c:pt idx="471">
                  <c:v>41290</c:v>
                </c:pt>
                <c:pt idx="472">
                  <c:v>41291</c:v>
                </c:pt>
                <c:pt idx="473">
                  <c:v>41292</c:v>
                </c:pt>
                <c:pt idx="474">
                  <c:v>41295</c:v>
                </c:pt>
                <c:pt idx="475">
                  <c:v>41296</c:v>
                </c:pt>
                <c:pt idx="476">
                  <c:v>41297</c:v>
                </c:pt>
                <c:pt idx="477">
                  <c:v>41298</c:v>
                </c:pt>
                <c:pt idx="478">
                  <c:v>41299</c:v>
                </c:pt>
                <c:pt idx="479">
                  <c:v>41302</c:v>
                </c:pt>
                <c:pt idx="480">
                  <c:v>41303</c:v>
                </c:pt>
                <c:pt idx="481">
                  <c:v>41304</c:v>
                </c:pt>
                <c:pt idx="482">
                  <c:v>41305</c:v>
                </c:pt>
                <c:pt idx="483">
                  <c:v>41306</c:v>
                </c:pt>
                <c:pt idx="484">
                  <c:v>41309</c:v>
                </c:pt>
                <c:pt idx="485">
                  <c:v>41310</c:v>
                </c:pt>
                <c:pt idx="486">
                  <c:v>41311</c:v>
                </c:pt>
                <c:pt idx="487">
                  <c:v>41312</c:v>
                </c:pt>
                <c:pt idx="488">
                  <c:v>41313</c:v>
                </c:pt>
                <c:pt idx="489">
                  <c:v>41321</c:v>
                </c:pt>
                <c:pt idx="490">
                  <c:v>41322</c:v>
                </c:pt>
                <c:pt idx="491">
                  <c:v>41323</c:v>
                </c:pt>
                <c:pt idx="492">
                  <c:v>41324</c:v>
                </c:pt>
                <c:pt idx="493">
                  <c:v>41325</c:v>
                </c:pt>
                <c:pt idx="494">
                  <c:v>41326</c:v>
                </c:pt>
                <c:pt idx="495">
                  <c:v>41327</c:v>
                </c:pt>
                <c:pt idx="496">
                  <c:v>41330</c:v>
                </c:pt>
                <c:pt idx="497">
                  <c:v>41331</c:v>
                </c:pt>
                <c:pt idx="498">
                  <c:v>41332</c:v>
                </c:pt>
                <c:pt idx="499">
                  <c:v>41333</c:v>
                </c:pt>
                <c:pt idx="500">
                  <c:v>41334</c:v>
                </c:pt>
                <c:pt idx="501">
                  <c:v>41337</c:v>
                </c:pt>
                <c:pt idx="502">
                  <c:v>41338</c:v>
                </c:pt>
                <c:pt idx="503">
                  <c:v>41339</c:v>
                </c:pt>
                <c:pt idx="504">
                  <c:v>41340</c:v>
                </c:pt>
                <c:pt idx="505">
                  <c:v>41341</c:v>
                </c:pt>
                <c:pt idx="506">
                  <c:v>41344</c:v>
                </c:pt>
                <c:pt idx="507">
                  <c:v>41345</c:v>
                </c:pt>
                <c:pt idx="508">
                  <c:v>41346</c:v>
                </c:pt>
                <c:pt idx="509">
                  <c:v>41347</c:v>
                </c:pt>
                <c:pt idx="510">
                  <c:v>41348</c:v>
                </c:pt>
                <c:pt idx="511">
                  <c:v>41351</c:v>
                </c:pt>
                <c:pt idx="512">
                  <c:v>41352</c:v>
                </c:pt>
                <c:pt idx="513">
                  <c:v>41353</c:v>
                </c:pt>
                <c:pt idx="514">
                  <c:v>41354</c:v>
                </c:pt>
                <c:pt idx="515">
                  <c:v>41355</c:v>
                </c:pt>
                <c:pt idx="516">
                  <c:v>41358</c:v>
                </c:pt>
                <c:pt idx="517">
                  <c:v>41359</c:v>
                </c:pt>
                <c:pt idx="518">
                  <c:v>41360</c:v>
                </c:pt>
                <c:pt idx="519">
                  <c:v>41361</c:v>
                </c:pt>
                <c:pt idx="520">
                  <c:v>41362</c:v>
                </c:pt>
                <c:pt idx="521">
                  <c:v>41365</c:v>
                </c:pt>
                <c:pt idx="522">
                  <c:v>41366</c:v>
                </c:pt>
                <c:pt idx="523">
                  <c:v>41367</c:v>
                </c:pt>
                <c:pt idx="524">
                  <c:v>41371</c:v>
                </c:pt>
                <c:pt idx="525">
                  <c:v>41372</c:v>
                </c:pt>
                <c:pt idx="526">
                  <c:v>41373</c:v>
                </c:pt>
                <c:pt idx="527">
                  <c:v>41374</c:v>
                </c:pt>
                <c:pt idx="528">
                  <c:v>41375</c:v>
                </c:pt>
                <c:pt idx="529">
                  <c:v>41376</c:v>
                </c:pt>
                <c:pt idx="530">
                  <c:v>41379</c:v>
                </c:pt>
                <c:pt idx="531">
                  <c:v>41380</c:v>
                </c:pt>
                <c:pt idx="532">
                  <c:v>41381</c:v>
                </c:pt>
                <c:pt idx="533">
                  <c:v>41382</c:v>
                </c:pt>
                <c:pt idx="534">
                  <c:v>41383</c:v>
                </c:pt>
                <c:pt idx="535">
                  <c:v>41386</c:v>
                </c:pt>
                <c:pt idx="536">
                  <c:v>41387</c:v>
                </c:pt>
                <c:pt idx="537">
                  <c:v>41388</c:v>
                </c:pt>
                <c:pt idx="538">
                  <c:v>41389</c:v>
                </c:pt>
                <c:pt idx="539">
                  <c:v>41390</c:v>
                </c:pt>
                <c:pt idx="540">
                  <c:v>41391</c:v>
                </c:pt>
                <c:pt idx="541">
                  <c:v>41392</c:v>
                </c:pt>
                <c:pt idx="542">
                  <c:v>41396</c:v>
                </c:pt>
                <c:pt idx="543">
                  <c:v>41397</c:v>
                </c:pt>
                <c:pt idx="544">
                  <c:v>41400</c:v>
                </c:pt>
                <c:pt idx="545">
                  <c:v>41401</c:v>
                </c:pt>
                <c:pt idx="546">
                  <c:v>41402</c:v>
                </c:pt>
                <c:pt idx="547">
                  <c:v>41403</c:v>
                </c:pt>
                <c:pt idx="548">
                  <c:v>41404</c:v>
                </c:pt>
                <c:pt idx="549">
                  <c:v>41407</c:v>
                </c:pt>
                <c:pt idx="550">
                  <c:v>41408</c:v>
                </c:pt>
                <c:pt idx="551">
                  <c:v>41409</c:v>
                </c:pt>
                <c:pt idx="552">
                  <c:v>41410</c:v>
                </c:pt>
                <c:pt idx="553">
                  <c:v>41411</c:v>
                </c:pt>
                <c:pt idx="554">
                  <c:v>41414</c:v>
                </c:pt>
                <c:pt idx="555">
                  <c:v>41415</c:v>
                </c:pt>
                <c:pt idx="556">
                  <c:v>41416</c:v>
                </c:pt>
                <c:pt idx="557">
                  <c:v>41417</c:v>
                </c:pt>
                <c:pt idx="558">
                  <c:v>41418</c:v>
                </c:pt>
                <c:pt idx="559">
                  <c:v>41421</c:v>
                </c:pt>
                <c:pt idx="560">
                  <c:v>41422</c:v>
                </c:pt>
                <c:pt idx="561">
                  <c:v>41423</c:v>
                </c:pt>
                <c:pt idx="562">
                  <c:v>41424</c:v>
                </c:pt>
                <c:pt idx="563">
                  <c:v>41425</c:v>
                </c:pt>
                <c:pt idx="564">
                  <c:v>41428</c:v>
                </c:pt>
                <c:pt idx="565">
                  <c:v>41429</c:v>
                </c:pt>
                <c:pt idx="566">
                  <c:v>41430</c:v>
                </c:pt>
                <c:pt idx="567">
                  <c:v>41431</c:v>
                </c:pt>
                <c:pt idx="568">
                  <c:v>41432</c:v>
                </c:pt>
                <c:pt idx="569">
                  <c:v>41433</c:v>
                </c:pt>
                <c:pt idx="570">
                  <c:v>41434</c:v>
                </c:pt>
                <c:pt idx="571">
                  <c:v>41438</c:v>
                </c:pt>
                <c:pt idx="572">
                  <c:v>41439</c:v>
                </c:pt>
                <c:pt idx="573">
                  <c:v>41442</c:v>
                </c:pt>
                <c:pt idx="574">
                  <c:v>41443</c:v>
                </c:pt>
                <c:pt idx="575">
                  <c:v>41444</c:v>
                </c:pt>
                <c:pt idx="576">
                  <c:v>41445</c:v>
                </c:pt>
                <c:pt idx="577">
                  <c:v>41446</c:v>
                </c:pt>
                <c:pt idx="578">
                  <c:v>41449</c:v>
                </c:pt>
                <c:pt idx="579">
                  <c:v>41450</c:v>
                </c:pt>
                <c:pt idx="580">
                  <c:v>41451</c:v>
                </c:pt>
                <c:pt idx="581">
                  <c:v>41452</c:v>
                </c:pt>
                <c:pt idx="582">
                  <c:v>41453</c:v>
                </c:pt>
                <c:pt idx="583">
                  <c:v>41456</c:v>
                </c:pt>
                <c:pt idx="584">
                  <c:v>41457</c:v>
                </c:pt>
                <c:pt idx="585">
                  <c:v>41458</c:v>
                </c:pt>
                <c:pt idx="586">
                  <c:v>41459</c:v>
                </c:pt>
                <c:pt idx="587">
                  <c:v>41460</c:v>
                </c:pt>
                <c:pt idx="588">
                  <c:v>41463</c:v>
                </c:pt>
                <c:pt idx="589">
                  <c:v>41464</c:v>
                </c:pt>
                <c:pt idx="590">
                  <c:v>41465</c:v>
                </c:pt>
                <c:pt idx="591">
                  <c:v>41466</c:v>
                </c:pt>
                <c:pt idx="592">
                  <c:v>41467</c:v>
                </c:pt>
                <c:pt idx="593">
                  <c:v>41470</c:v>
                </c:pt>
                <c:pt idx="594">
                  <c:v>41471</c:v>
                </c:pt>
                <c:pt idx="595">
                  <c:v>41472</c:v>
                </c:pt>
                <c:pt idx="596">
                  <c:v>41473</c:v>
                </c:pt>
                <c:pt idx="597">
                  <c:v>41474</c:v>
                </c:pt>
                <c:pt idx="598">
                  <c:v>41477</c:v>
                </c:pt>
                <c:pt idx="599">
                  <c:v>41478</c:v>
                </c:pt>
                <c:pt idx="600">
                  <c:v>41479</c:v>
                </c:pt>
                <c:pt idx="601">
                  <c:v>41480</c:v>
                </c:pt>
                <c:pt idx="602">
                  <c:v>41481</c:v>
                </c:pt>
                <c:pt idx="603">
                  <c:v>41484</c:v>
                </c:pt>
                <c:pt idx="604">
                  <c:v>41485</c:v>
                </c:pt>
                <c:pt idx="605">
                  <c:v>41486</c:v>
                </c:pt>
                <c:pt idx="606">
                  <c:v>41487</c:v>
                </c:pt>
                <c:pt idx="607">
                  <c:v>41488</c:v>
                </c:pt>
                <c:pt idx="608">
                  <c:v>41491</c:v>
                </c:pt>
                <c:pt idx="609">
                  <c:v>41492</c:v>
                </c:pt>
                <c:pt idx="610">
                  <c:v>41493</c:v>
                </c:pt>
                <c:pt idx="611">
                  <c:v>41494</c:v>
                </c:pt>
                <c:pt idx="612">
                  <c:v>41495</c:v>
                </c:pt>
                <c:pt idx="613">
                  <c:v>41498</c:v>
                </c:pt>
                <c:pt idx="614">
                  <c:v>41499</c:v>
                </c:pt>
                <c:pt idx="615">
                  <c:v>41500</c:v>
                </c:pt>
                <c:pt idx="616">
                  <c:v>41501</c:v>
                </c:pt>
                <c:pt idx="617">
                  <c:v>41502</c:v>
                </c:pt>
                <c:pt idx="618">
                  <c:v>41505</c:v>
                </c:pt>
                <c:pt idx="619">
                  <c:v>41506</c:v>
                </c:pt>
                <c:pt idx="620">
                  <c:v>41507</c:v>
                </c:pt>
                <c:pt idx="621">
                  <c:v>41508</c:v>
                </c:pt>
                <c:pt idx="622">
                  <c:v>41509</c:v>
                </c:pt>
                <c:pt idx="623">
                  <c:v>41512</c:v>
                </c:pt>
                <c:pt idx="624">
                  <c:v>41513</c:v>
                </c:pt>
                <c:pt idx="625">
                  <c:v>41514</c:v>
                </c:pt>
                <c:pt idx="626">
                  <c:v>41515</c:v>
                </c:pt>
                <c:pt idx="627">
                  <c:v>41516</c:v>
                </c:pt>
                <c:pt idx="628">
                  <c:v>41519</c:v>
                </c:pt>
                <c:pt idx="629">
                  <c:v>41520</c:v>
                </c:pt>
                <c:pt idx="630">
                  <c:v>41521</c:v>
                </c:pt>
                <c:pt idx="631">
                  <c:v>41522</c:v>
                </c:pt>
                <c:pt idx="632">
                  <c:v>41523</c:v>
                </c:pt>
                <c:pt idx="633">
                  <c:v>41526</c:v>
                </c:pt>
                <c:pt idx="634">
                  <c:v>41527</c:v>
                </c:pt>
                <c:pt idx="635">
                  <c:v>41528</c:v>
                </c:pt>
                <c:pt idx="636">
                  <c:v>41529</c:v>
                </c:pt>
                <c:pt idx="637">
                  <c:v>41530</c:v>
                </c:pt>
                <c:pt idx="638">
                  <c:v>41533</c:v>
                </c:pt>
                <c:pt idx="639">
                  <c:v>41534</c:v>
                </c:pt>
                <c:pt idx="640">
                  <c:v>41535</c:v>
                </c:pt>
                <c:pt idx="641">
                  <c:v>41539</c:v>
                </c:pt>
                <c:pt idx="642">
                  <c:v>41540</c:v>
                </c:pt>
                <c:pt idx="643">
                  <c:v>41541</c:v>
                </c:pt>
                <c:pt idx="644">
                  <c:v>41542</c:v>
                </c:pt>
                <c:pt idx="645">
                  <c:v>41543</c:v>
                </c:pt>
                <c:pt idx="646">
                  <c:v>41544</c:v>
                </c:pt>
                <c:pt idx="647">
                  <c:v>41546</c:v>
                </c:pt>
                <c:pt idx="648">
                  <c:v>41547</c:v>
                </c:pt>
                <c:pt idx="649">
                  <c:v>41555</c:v>
                </c:pt>
                <c:pt idx="650">
                  <c:v>41556</c:v>
                </c:pt>
                <c:pt idx="651">
                  <c:v>41557</c:v>
                </c:pt>
                <c:pt idx="652">
                  <c:v>41558</c:v>
                </c:pt>
                <c:pt idx="653">
                  <c:v>41559</c:v>
                </c:pt>
                <c:pt idx="654">
                  <c:v>41561</c:v>
                </c:pt>
                <c:pt idx="655">
                  <c:v>41562</c:v>
                </c:pt>
                <c:pt idx="656">
                  <c:v>41563</c:v>
                </c:pt>
                <c:pt idx="657">
                  <c:v>41564</c:v>
                </c:pt>
                <c:pt idx="658">
                  <c:v>41565</c:v>
                </c:pt>
                <c:pt idx="659">
                  <c:v>41568</c:v>
                </c:pt>
                <c:pt idx="660">
                  <c:v>41569</c:v>
                </c:pt>
                <c:pt idx="661">
                  <c:v>41570</c:v>
                </c:pt>
                <c:pt idx="662">
                  <c:v>41571</c:v>
                </c:pt>
                <c:pt idx="663">
                  <c:v>41572</c:v>
                </c:pt>
                <c:pt idx="664">
                  <c:v>41575</c:v>
                </c:pt>
                <c:pt idx="665">
                  <c:v>41576</c:v>
                </c:pt>
                <c:pt idx="666">
                  <c:v>41577</c:v>
                </c:pt>
                <c:pt idx="667">
                  <c:v>41578</c:v>
                </c:pt>
                <c:pt idx="668">
                  <c:v>41579</c:v>
                </c:pt>
                <c:pt idx="669">
                  <c:v>41582</c:v>
                </c:pt>
                <c:pt idx="670">
                  <c:v>41583</c:v>
                </c:pt>
                <c:pt idx="671">
                  <c:v>41584</c:v>
                </c:pt>
                <c:pt idx="672">
                  <c:v>41585</c:v>
                </c:pt>
                <c:pt idx="673">
                  <c:v>41586</c:v>
                </c:pt>
                <c:pt idx="674">
                  <c:v>41589</c:v>
                </c:pt>
                <c:pt idx="675">
                  <c:v>41590</c:v>
                </c:pt>
                <c:pt idx="676">
                  <c:v>41591</c:v>
                </c:pt>
                <c:pt idx="677">
                  <c:v>41592</c:v>
                </c:pt>
                <c:pt idx="678">
                  <c:v>41593</c:v>
                </c:pt>
                <c:pt idx="679">
                  <c:v>41596</c:v>
                </c:pt>
                <c:pt idx="680">
                  <c:v>41597</c:v>
                </c:pt>
                <c:pt idx="681">
                  <c:v>41598</c:v>
                </c:pt>
                <c:pt idx="682">
                  <c:v>41599</c:v>
                </c:pt>
                <c:pt idx="683">
                  <c:v>41600</c:v>
                </c:pt>
                <c:pt idx="684">
                  <c:v>41603</c:v>
                </c:pt>
                <c:pt idx="685">
                  <c:v>41604</c:v>
                </c:pt>
                <c:pt idx="686">
                  <c:v>41605</c:v>
                </c:pt>
                <c:pt idx="687">
                  <c:v>41606</c:v>
                </c:pt>
                <c:pt idx="688">
                  <c:v>41607</c:v>
                </c:pt>
                <c:pt idx="689">
                  <c:v>41610</c:v>
                </c:pt>
                <c:pt idx="690">
                  <c:v>41611</c:v>
                </c:pt>
                <c:pt idx="691">
                  <c:v>41612</c:v>
                </c:pt>
                <c:pt idx="692">
                  <c:v>41613</c:v>
                </c:pt>
                <c:pt idx="693">
                  <c:v>41614</c:v>
                </c:pt>
                <c:pt idx="694">
                  <c:v>41617</c:v>
                </c:pt>
                <c:pt idx="695">
                  <c:v>41618</c:v>
                </c:pt>
                <c:pt idx="696">
                  <c:v>41619</c:v>
                </c:pt>
                <c:pt idx="697">
                  <c:v>41620</c:v>
                </c:pt>
                <c:pt idx="698">
                  <c:v>41621</c:v>
                </c:pt>
                <c:pt idx="699">
                  <c:v>41624</c:v>
                </c:pt>
                <c:pt idx="700">
                  <c:v>41625</c:v>
                </c:pt>
                <c:pt idx="701">
                  <c:v>41626</c:v>
                </c:pt>
                <c:pt idx="702">
                  <c:v>41627</c:v>
                </c:pt>
                <c:pt idx="703">
                  <c:v>41628</c:v>
                </c:pt>
                <c:pt idx="704">
                  <c:v>41631</c:v>
                </c:pt>
                <c:pt idx="705">
                  <c:v>41632</c:v>
                </c:pt>
                <c:pt idx="706">
                  <c:v>41633</c:v>
                </c:pt>
                <c:pt idx="707">
                  <c:v>41634</c:v>
                </c:pt>
                <c:pt idx="708">
                  <c:v>41635</c:v>
                </c:pt>
                <c:pt idx="709">
                  <c:v>41638</c:v>
                </c:pt>
                <c:pt idx="710">
                  <c:v>41639</c:v>
                </c:pt>
                <c:pt idx="711">
                  <c:v>41641</c:v>
                </c:pt>
                <c:pt idx="712">
                  <c:v>41642</c:v>
                </c:pt>
                <c:pt idx="713">
                  <c:v>41645</c:v>
                </c:pt>
                <c:pt idx="714">
                  <c:v>41646</c:v>
                </c:pt>
                <c:pt idx="715">
                  <c:v>41647</c:v>
                </c:pt>
                <c:pt idx="716">
                  <c:v>41648</c:v>
                </c:pt>
                <c:pt idx="717">
                  <c:v>41649</c:v>
                </c:pt>
                <c:pt idx="718">
                  <c:v>41652</c:v>
                </c:pt>
                <c:pt idx="719">
                  <c:v>41653</c:v>
                </c:pt>
                <c:pt idx="720">
                  <c:v>41654</c:v>
                </c:pt>
                <c:pt idx="721">
                  <c:v>41655</c:v>
                </c:pt>
                <c:pt idx="722">
                  <c:v>41656</c:v>
                </c:pt>
                <c:pt idx="723">
                  <c:v>41659</c:v>
                </c:pt>
                <c:pt idx="724">
                  <c:v>41660</c:v>
                </c:pt>
                <c:pt idx="725">
                  <c:v>41661</c:v>
                </c:pt>
                <c:pt idx="726">
                  <c:v>41662</c:v>
                </c:pt>
                <c:pt idx="727">
                  <c:v>41663</c:v>
                </c:pt>
                <c:pt idx="728">
                  <c:v>41665</c:v>
                </c:pt>
                <c:pt idx="729">
                  <c:v>41666</c:v>
                </c:pt>
                <c:pt idx="730">
                  <c:v>41667</c:v>
                </c:pt>
                <c:pt idx="731">
                  <c:v>41668</c:v>
                </c:pt>
                <c:pt idx="732">
                  <c:v>41677</c:v>
                </c:pt>
                <c:pt idx="733">
                  <c:v>41678</c:v>
                </c:pt>
                <c:pt idx="734">
                  <c:v>41680</c:v>
                </c:pt>
                <c:pt idx="735">
                  <c:v>41681</c:v>
                </c:pt>
                <c:pt idx="736">
                  <c:v>41682</c:v>
                </c:pt>
                <c:pt idx="737">
                  <c:v>41683</c:v>
                </c:pt>
                <c:pt idx="738">
                  <c:v>41684</c:v>
                </c:pt>
                <c:pt idx="739">
                  <c:v>41687</c:v>
                </c:pt>
                <c:pt idx="740">
                  <c:v>41688</c:v>
                </c:pt>
                <c:pt idx="741">
                  <c:v>41689</c:v>
                </c:pt>
                <c:pt idx="742">
                  <c:v>41690</c:v>
                </c:pt>
                <c:pt idx="743">
                  <c:v>41691</c:v>
                </c:pt>
                <c:pt idx="744">
                  <c:v>41694</c:v>
                </c:pt>
                <c:pt idx="745">
                  <c:v>41695</c:v>
                </c:pt>
                <c:pt idx="746">
                  <c:v>41696</c:v>
                </c:pt>
                <c:pt idx="747">
                  <c:v>41697</c:v>
                </c:pt>
                <c:pt idx="748">
                  <c:v>41698</c:v>
                </c:pt>
                <c:pt idx="749">
                  <c:v>41701</c:v>
                </c:pt>
                <c:pt idx="750">
                  <c:v>41702</c:v>
                </c:pt>
                <c:pt idx="751">
                  <c:v>41703</c:v>
                </c:pt>
                <c:pt idx="752">
                  <c:v>41704</c:v>
                </c:pt>
                <c:pt idx="753">
                  <c:v>41705</c:v>
                </c:pt>
                <c:pt idx="754">
                  <c:v>41708</c:v>
                </c:pt>
                <c:pt idx="755">
                  <c:v>41709</c:v>
                </c:pt>
                <c:pt idx="756">
                  <c:v>41710</c:v>
                </c:pt>
                <c:pt idx="757">
                  <c:v>41711</c:v>
                </c:pt>
                <c:pt idx="758">
                  <c:v>41712</c:v>
                </c:pt>
                <c:pt idx="759">
                  <c:v>41715</c:v>
                </c:pt>
                <c:pt idx="760">
                  <c:v>41716</c:v>
                </c:pt>
                <c:pt idx="761">
                  <c:v>41717</c:v>
                </c:pt>
                <c:pt idx="762">
                  <c:v>41718</c:v>
                </c:pt>
                <c:pt idx="763">
                  <c:v>41719</c:v>
                </c:pt>
                <c:pt idx="764">
                  <c:v>41722</c:v>
                </c:pt>
                <c:pt idx="765">
                  <c:v>41723</c:v>
                </c:pt>
                <c:pt idx="766">
                  <c:v>41724</c:v>
                </c:pt>
                <c:pt idx="767">
                  <c:v>41725</c:v>
                </c:pt>
                <c:pt idx="768">
                  <c:v>41726</c:v>
                </c:pt>
                <c:pt idx="769">
                  <c:v>41729</c:v>
                </c:pt>
                <c:pt idx="770">
                  <c:v>41730</c:v>
                </c:pt>
                <c:pt idx="771">
                  <c:v>41731</c:v>
                </c:pt>
                <c:pt idx="772">
                  <c:v>41732</c:v>
                </c:pt>
                <c:pt idx="773">
                  <c:v>41733</c:v>
                </c:pt>
                <c:pt idx="774">
                  <c:v>41737</c:v>
                </c:pt>
                <c:pt idx="775">
                  <c:v>41738</c:v>
                </c:pt>
                <c:pt idx="776">
                  <c:v>41739</c:v>
                </c:pt>
                <c:pt idx="777">
                  <c:v>41740</c:v>
                </c:pt>
                <c:pt idx="778">
                  <c:v>41743</c:v>
                </c:pt>
                <c:pt idx="779">
                  <c:v>41744</c:v>
                </c:pt>
                <c:pt idx="780">
                  <c:v>41745</c:v>
                </c:pt>
                <c:pt idx="781">
                  <c:v>41746</c:v>
                </c:pt>
                <c:pt idx="782">
                  <c:v>41747</c:v>
                </c:pt>
                <c:pt idx="783">
                  <c:v>41750</c:v>
                </c:pt>
                <c:pt idx="784">
                  <c:v>41751</c:v>
                </c:pt>
                <c:pt idx="785">
                  <c:v>41752</c:v>
                </c:pt>
                <c:pt idx="786">
                  <c:v>41753</c:v>
                </c:pt>
                <c:pt idx="787">
                  <c:v>41754</c:v>
                </c:pt>
                <c:pt idx="788">
                  <c:v>41757</c:v>
                </c:pt>
                <c:pt idx="789">
                  <c:v>41758</c:v>
                </c:pt>
                <c:pt idx="790">
                  <c:v>41759</c:v>
                </c:pt>
                <c:pt idx="791">
                  <c:v>41763</c:v>
                </c:pt>
                <c:pt idx="792">
                  <c:v>41764</c:v>
                </c:pt>
                <c:pt idx="793">
                  <c:v>41765</c:v>
                </c:pt>
                <c:pt idx="794">
                  <c:v>41766</c:v>
                </c:pt>
                <c:pt idx="795">
                  <c:v>41767</c:v>
                </c:pt>
                <c:pt idx="796">
                  <c:v>41768</c:v>
                </c:pt>
                <c:pt idx="797">
                  <c:v>41771</c:v>
                </c:pt>
                <c:pt idx="798">
                  <c:v>41772</c:v>
                </c:pt>
                <c:pt idx="799">
                  <c:v>41773</c:v>
                </c:pt>
                <c:pt idx="800">
                  <c:v>41774</c:v>
                </c:pt>
                <c:pt idx="801">
                  <c:v>41775</c:v>
                </c:pt>
                <c:pt idx="802">
                  <c:v>41778</c:v>
                </c:pt>
                <c:pt idx="803">
                  <c:v>41779</c:v>
                </c:pt>
                <c:pt idx="804">
                  <c:v>41780</c:v>
                </c:pt>
                <c:pt idx="805">
                  <c:v>41781</c:v>
                </c:pt>
                <c:pt idx="806">
                  <c:v>41782</c:v>
                </c:pt>
                <c:pt idx="807">
                  <c:v>41785</c:v>
                </c:pt>
                <c:pt idx="808">
                  <c:v>41786</c:v>
                </c:pt>
                <c:pt idx="809">
                  <c:v>41787</c:v>
                </c:pt>
                <c:pt idx="810">
                  <c:v>41788</c:v>
                </c:pt>
                <c:pt idx="811">
                  <c:v>41789</c:v>
                </c:pt>
                <c:pt idx="812">
                  <c:v>41793</c:v>
                </c:pt>
                <c:pt idx="813">
                  <c:v>41794</c:v>
                </c:pt>
                <c:pt idx="814">
                  <c:v>41795</c:v>
                </c:pt>
                <c:pt idx="815">
                  <c:v>41796</c:v>
                </c:pt>
                <c:pt idx="816">
                  <c:v>41799</c:v>
                </c:pt>
                <c:pt idx="817">
                  <c:v>41800</c:v>
                </c:pt>
                <c:pt idx="818">
                  <c:v>41801</c:v>
                </c:pt>
                <c:pt idx="819">
                  <c:v>41802</c:v>
                </c:pt>
                <c:pt idx="820">
                  <c:v>41803</c:v>
                </c:pt>
                <c:pt idx="821">
                  <c:v>41806</c:v>
                </c:pt>
                <c:pt idx="822">
                  <c:v>41807</c:v>
                </c:pt>
                <c:pt idx="823">
                  <c:v>41808</c:v>
                </c:pt>
                <c:pt idx="824">
                  <c:v>41809</c:v>
                </c:pt>
                <c:pt idx="825">
                  <c:v>41810</c:v>
                </c:pt>
                <c:pt idx="826">
                  <c:v>41813</c:v>
                </c:pt>
                <c:pt idx="827">
                  <c:v>41814</c:v>
                </c:pt>
                <c:pt idx="828">
                  <c:v>41815</c:v>
                </c:pt>
                <c:pt idx="829">
                  <c:v>41816</c:v>
                </c:pt>
                <c:pt idx="830">
                  <c:v>41817</c:v>
                </c:pt>
                <c:pt idx="831">
                  <c:v>41820</c:v>
                </c:pt>
                <c:pt idx="832">
                  <c:v>41821</c:v>
                </c:pt>
                <c:pt idx="833">
                  <c:v>41822</c:v>
                </c:pt>
                <c:pt idx="834">
                  <c:v>41823</c:v>
                </c:pt>
                <c:pt idx="835">
                  <c:v>41824</c:v>
                </c:pt>
                <c:pt idx="836">
                  <c:v>41827</c:v>
                </c:pt>
                <c:pt idx="837">
                  <c:v>41828</c:v>
                </c:pt>
                <c:pt idx="838">
                  <c:v>41829</c:v>
                </c:pt>
                <c:pt idx="839">
                  <c:v>41830</c:v>
                </c:pt>
                <c:pt idx="840">
                  <c:v>41831</c:v>
                </c:pt>
                <c:pt idx="841">
                  <c:v>41834</c:v>
                </c:pt>
                <c:pt idx="842">
                  <c:v>41835</c:v>
                </c:pt>
                <c:pt idx="843">
                  <c:v>41836</c:v>
                </c:pt>
                <c:pt idx="844">
                  <c:v>41837</c:v>
                </c:pt>
                <c:pt idx="845">
                  <c:v>41838</c:v>
                </c:pt>
                <c:pt idx="846">
                  <c:v>41841</c:v>
                </c:pt>
                <c:pt idx="847">
                  <c:v>41842</c:v>
                </c:pt>
                <c:pt idx="848">
                  <c:v>41843</c:v>
                </c:pt>
                <c:pt idx="849">
                  <c:v>41844</c:v>
                </c:pt>
                <c:pt idx="850">
                  <c:v>41845</c:v>
                </c:pt>
                <c:pt idx="851">
                  <c:v>41848</c:v>
                </c:pt>
                <c:pt idx="852">
                  <c:v>41849</c:v>
                </c:pt>
                <c:pt idx="853">
                  <c:v>41850</c:v>
                </c:pt>
                <c:pt idx="854">
                  <c:v>41851</c:v>
                </c:pt>
                <c:pt idx="855">
                  <c:v>41852</c:v>
                </c:pt>
                <c:pt idx="856">
                  <c:v>41855</c:v>
                </c:pt>
                <c:pt idx="857">
                  <c:v>41856</c:v>
                </c:pt>
                <c:pt idx="858">
                  <c:v>41857</c:v>
                </c:pt>
                <c:pt idx="859">
                  <c:v>41858</c:v>
                </c:pt>
                <c:pt idx="860">
                  <c:v>41859</c:v>
                </c:pt>
                <c:pt idx="861">
                  <c:v>41862</c:v>
                </c:pt>
                <c:pt idx="862">
                  <c:v>41863</c:v>
                </c:pt>
                <c:pt idx="863">
                  <c:v>41864</c:v>
                </c:pt>
                <c:pt idx="864">
                  <c:v>41865</c:v>
                </c:pt>
                <c:pt idx="865">
                  <c:v>41866</c:v>
                </c:pt>
                <c:pt idx="866">
                  <c:v>41869</c:v>
                </c:pt>
                <c:pt idx="867">
                  <c:v>41870</c:v>
                </c:pt>
                <c:pt idx="868">
                  <c:v>41871</c:v>
                </c:pt>
                <c:pt idx="869">
                  <c:v>41872</c:v>
                </c:pt>
                <c:pt idx="870">
                  <c:v>41873</c:v>
                </c:pt>
                <c:pt idx="871">
                  <c:v>41876</c:v>
                </c:pt>
                <c:pt idx="872">
                  <c:v>41877</c:v>
                </c:pt>
                <c:pt idx="873">
                  <c:v>41878</c:v>
                </c:pt>
                <c:pt idx="874">
                  <c:v>41879</c:v>
                </c:pt>
                <c:pt idx="875">
                  <c:v>41880</c:v>
                </c:pt>
                <c:pt idx="876">
                  <c:v>41883</c:v>
                </c:pt>
                <c:pt idx="877">
                  <c:v>41884</c:v>
                </c:pt>
                <c:pt idx="878">
                  <c:v>41885</c:v>
                </c:pt>
                <c:pt idx="879">
                  <c:v>41886</c:v>
                </c:pt>
                <c:pt idx="880">
                  <c:v>41887</c:v>
                </c:pt>
                <c:pt idx="881">
                  <c:v>41891</c:v>
                </c:pt>
                <c:pt idx="882">
                  <c:v>41892</c:v>
                </c:pt>
                <c:pt idx="883">
                  <c:v>41893</c:v>
                </c:pt>
                <c:pt idx="884">
                  <c:v>41894</c:v>
                </c:pt>
                <c:pt idx="885">
                  <c:v>41897</c:v>
                </c:pt>
                <c:pt idx="886">
                  <c:v>41898</c:v>
                </c:pt>
                <c:pt idx="887">
                  <c:v>41899</c:v>
                </c:pt>
                <c:pt idx="888">
                  <c:v>41900</c:v>
                </c:pt>
                <c:pt idx="889">
                  <c:v>41901</c:v>
                </c:pt>
                <c:pt idx="890">
                  <c:v>41904</c:v>
                </c:pt>
                <c:pt idx="891">
                  <c:v>41905</c:v>
                </c:pt>
                <c:pt idx="892">
                  <c:v>41906</c:v>
                </c:pt>
                <c:pt idx="893">
                  <c:v>41907</c:v>
                </c:pt>
                <c:pt idx="894">
                  <c:v>41908</c:v>
                </c:pt>
                <c:pt idx="895">
                  <c:v>41910</c:v>
                </c:pt>
                <c:pt idx="896">
                  <c:v>41911</c:v>
                </c:pt>
                <c:pt idx="897">
                  <c:v>41912</c:v>
                </c:pt>
                <c:pt idx="898">
                  <c:v>41920</c:v>
                </c:pt>
                <c:pt idx="899">
                  <c:v>41921</c:v>
                </c:pt>
                <c:pt idx="900">
                  <c:v>41922</c:v>
                </c:pt>
                <c:pt idx="901">
                  <c:v>41923</c:v>
                </c:pt>
                <c:pt idx="902">
                  <c:v>41925</c:v>
                </c:pt>
                <c:pt idx="903">
                  <c:v>41926</c:v>
                </c:pt>
                <c:pt idx="904">
                  <c:v>41927</c:v>
                </c:pt>
                <c:pt idx="905">
                  <c:v>41928</c:v>
                </c:pt>
                <c:pt idx="906">
                  <c:v>41929</c:v>
                </c:pt>
                <c:pt idx="907">
                  <c:v>41932</c:v>
                </c:pt>
                <c:pt idx="908">
                  <c:v>41933</c:v>
                </c:pt>
                <c:pt idx="909">
                  <c:v>41934</c:v>
                </c:pt>
                <c:pt idx="910">
                  <c:v>41935</c:v>
                </c:pt>
                <c:pt idx="911">
                  <c:v>41936</c:v>
                </c:pt>
                <c:pt idx="912">
                  <c:v>41939</c:v>
                </c:pt>
                <c:pt idx="913">
                  <c:v>41940</c:v>
                </c:pt>
                <c:pt idx="914">
                  <c:v>41941</c:v>
                </c:pt>
                <c:pt idx="915">
                  <c:v>41942</c:v>
                </c:pt>
                <c:pt idx="916">
                  <c:v>41943</c:v>
                </c:pt>
                <c:pt idx="917">
                  <c:v>41946</c:v>
                </c:pt>
                <c:pt idx="918">
                  <c:v>41947</c:v>
                </c:pt>
                <c:pt idx="919">
                  <c:v>41948</c:v>
                </c:pt>
                <c:pt idx="920">
                  <c:v>41949</c:v>
                </c:pt>
                <c:pt idx="921">
                  <c:v>41950</c:v>
                </c:pt>
                <c:pt idx="922">
                  <c:v>41953</c:v>
                </c:pt>
                <c:pt idx="923">
                  <c:v>41954</c:v>
                </c:pt>
                <c:pt idx="924">
                  <c:v>41955</c:v>
                </c:pt>
                <c:pt idx="925">
                  <c:v>41956</c:v>
                </c:pt>
                <c:pt idx="926">
                  <c:v>41957</c:v>
                </c:pt>
                <c:pt idx="927">
                  <c:v>41960</c:v>
                </c:pt>
                <c:pt idx="928">
                  <c:v>41961</c:v>
                </c:pt>
                <c:pt idx="929">
                  <c:v>41962</c:v>
                </c:pt>
                <c:pt idx="930">
                  <c:v>41963</c:v>
                </c:pt>
                <c:pt idx="931">
                  <c:v>41964</c:v>
                </c:pt>
                <c:pt idx="932">
                  <c:v>41967</c:v>
                </c:pt>
                <c:pt idx="933">
                  <c:v>41968</c:v>
                </c:pt>
                <c:pt idx="934">
                  <c:v>41969</c:v>
                </c:pt>
                <c:pt idx="935">
                  <c:v>41970</c:v>
                </c:pt>
                <c:pt idx="936">
                  <c:v>41971</c:v>
                </c:pt>
                <c:pt idx="937">
                  <c:v>41974</c:v>
                </c:pt>
                <c:pt idx="938">
                  <c:v>41975</c:v>
                </c:pt>
                <c:pt idx="939">
                  <c:v>41976</c:v>
                </c:pt>
                <c:pt idx="940">
                  <c:v>41977</c:v>
                </c:pt>
                <c:pt idx="941">
                  <c:v>41978</c:v>
                </c:pt>
                <c:pt idx="942">
                  <c:v>41981</c:v>
                </c:pt>
                <c:pt idx="943">
                  <c:v>41982</c:v>
                </c:pt>
                <c:pt idx="944">
                  <c:v>41983</c:v>
                </c:pt>
                <c:pt idx="945">
                  <c:v>41984</c:v>
                </c:pt>
                <c:pt idx="946">
                  <c:v>41985</c:v>
                </c:pt>
                <c:pt idx="947">
                  <c:v>41988</c:v>
                </c:pt>
                <c:pt idx="948">
                  <c:v>41989</c:v>
                </c:pt>
                <c:pt idx="949">
                  <c:v>41990</c:v>
                </c:pt>
                <c:pt idx="950">
                  <c:v>41991</c:v>
                </c:pt>
                <c:pt idx="951">
                  <c:v>41992</c:v>
                </c:pt>
                <c:pt idx="952">
                  <c:v>41995</c:v>
                </c:pt>
                <c:pt idx="953">
                  <c:v>41996</c:v>
                </c:pt>
                <c:pt idx="954">
                  <c:v>41997</c:v>
                </c:pt>
                <c:pt idx="955">
                  <c:v>41998</c:v>
                </c:pt>
                <c:pt idx="956">
                  <c:v>41999</c:v>
                </c:pt>
                <c:pt idx="957">
                  <c:v>42002</c:v>
                </c:pt>
                <c:pt idx="958">
                  <c:v>42003</c:v>
                </c:pt>
                <c:pt idx="959">
                  <c:v>42004</c:v>
                </c:pt>
                <c:pt idx="960">
                  <c:v>42008</c:v>
                </c:pt>
                <c:pt idx="961">
                  <c:v>42009</c:v>
                </c:pt>
                <c:pt idx="962">
                  <c:v>42010</c:v>
                </c:pt>
                <c:pt idx="963">
                  <c:v>42011</c:v>
                </c:pt>
                <c:pt idx="964">
                  <c:v>42012</c:v>
                </c:pt>
                <c:pt idx="965">
                  <c:v>42013</c:v>
                </c:pt>
                <c:pt idx="966">
                  <c:v>42016</c:v>
                </c:pt>
                <c:pt idx="967">
                  <c:v>42017</c:v>
                </c:pt>
                <c:pt idx="968">
                  <c:v>42018</c:v>
                </c:pt>
                <c:pt idx="969">
                  <c:v>42019</c:v>
                </c:pt>
                <c:pt idx="970">
                  <c:v>42020</c:v>
                </c:pt>
                <c:pt idx="971">
                  <c:v>42023</c:v>
                </c:pt>
                <c:pt idx="972">
                  <c:v>42024</c:v>
                </c:pt>
                <c:pt idx="973">
                  <c:v>42025</c:v>
                </c:pt>
                <c:pt idx="974">
                  <c:v>42026</c:v>
                </c:pt>
                <c:pt idx="975">
                  <c:v>42027</c:v>
                </c:pt>
                <c:pt idx="976">
                  <c:v>42030</c:v>
                </c:pt>
                <c:pt idx="977">
                  <c:v>42031</c:v>
                </c:pt>
                <c:pt idx="978">
                  <c:v>42032</c:v>
                </c:pt>
                <c:pt idx="979">
                  <c:v>42033</c:v>
                </c:pt>
                <c:pt idx="980">
                  <c:v>42034</c:v>
                </c:pt>
                <c:pt idx="981">
                  <c:v>42037</c:v>
                </c:pt>
                <c:pt idx="982">
                  <c:v>42038</c:v>
                </c:pt>
                <c:pt idx="983">
                  <c:v>42039</c:v>
                </c:pt>
                <c:pt idx="984">
                  <c:v>42040</c:v>
                </c:pt>
                <c:pt idx="985">
                  <c:v>42041</c:v>
                </c:pt>
                <c:pt idx="986">
                  <c:v>42044</c:v>
                </c:pt>
                <c:pt idx="987">
                  <c:v>42045</c:v>
                </c:pt>
                <c:pt idx="988">
                  <c:v>42046</c:v>
                </c:pt>
                <c:pt idx="989">
                  <c:v>42047</c:v>
                </c:pt>
                <c:pt idx="990">
                  <c:v>42048</c:v>
                </c:pt>
                <c:pt idx="991">
                  <c:v>42050</c:v>
                </c:pt>
                <c:pt idx="992">
                  <c:v>42051</c:v>
                </c:pt>
                <c:pt idx="993">
                  <c:v>42060</c:v>
                </c:pt>
                <c:pt idx="994">
                  <c:v>42061</c:v>
                </c:pt>
                <c:pt idx="995">
                  <c:v>42062</c:v>
                </c:pt>
                <c:pt idx="996">
                  <c:v>42063</c:v>
                </c:pt>
                <c:pt idx="997">
                  <c:v>42065</c:v>
                </c:pt>
                <c:pt idx="998">
                  <c:v>42066</c:v>
                </c:pt>
                <c:pt idx="999">
                  <c:v>42067</c:v>
                </c:pt>
                <c:pt idx="1000">
                  <c:v>42068</c:v>
                </c:pt>
                <c:pt idx="1001">
                  <c:v>42069</c:v>
                </c:pt>
                <c:pt idx="1002">
                  <c:v>42072</c:v>
                </c:pt>
                <c:pt idx="1003">
                  <c:v>42073</c:v>
                </c:pt>
                <c:pt idx="1004">
                  <c:v>42074</c:v>
                </c:pt>
                <c:pt idx="1005">
                  <c:v>42075</c:v>
                </c:pt>
                <c:pt idx="1006">
                  <c:v>42076</c:v>
                </c:pt>
                <c:pt idx="1007">
                  <c:v>42079</c:v>
                </c:pt>
                <c:pt idx="1008">
                  <c:v>42080</c:v>
                </c:pt>
                <c:pt idx="1009">
                  <c:v>42081</c:v>
                </c:pt>
                <c:pt idx="1010">
                  <c:v>42082</c:v>
                </c:pt>
                <c:pt idx="1011">
                  <c:v>42083</c:v>
                </c:pt>
                <c:pt idx="1012">
                  <c:v>42086</c:v>
                </c:pt>
                <c:pt idx="1013">
                  <c:v>42087</c:v>
                </c:pt>
                <c:pt idx="1014">
                  <c:v>42088</c:v>
                </c:pt>
                <c:pt idx="1015">
                  <c:v>42089</c:v>
                </c:pt>
                <c:pt idx="1016">
                  <c:v>42090</c:v>
                </c:pt>
                <c:pt idx="1017">
                  <c:v>42093</c:v>
                </c:pt>
                <c:pt idx="1018">
                  <c:v>42094</c:v>
                </c:pt>
                <c:pt idx="1019">
                  <c:v>42095</c:v>
                </c:pt>
                <c:pt idx="1020">
                  <c:v>42096</c:v>
                </c:pt>
                <c:pt idx="1021">
                  <c:v>42097</c:v>
                </c:pt>
                <c:pt idx="1022">
                  <c:v>42101</c:v>
                </c:pt>
                <c:pt idx="1023">
                  <c:v>42102</c:v>
                </c:pt>
                <c:pt idx="1024">
                  <c:v>42103</c:v>
                </c:pt>
                <c:pt idx="1025">
                  <c:v>42104</c:v>
                </c:pt>
                <c:pt idx="1026">
                  <c:v>42107</c:v>
                </c:pt>
                <c:pt idx="1027">
                  <c:v>42108</c:v>
                </c:pt>
                <c:pt idx="1028">
                  <c:v>42109</c:v>
                </c:pt>
                <c:pt idx="1029">
                  <c:v>42110</c:v>
                </c:pt>
                <c:pt idx="1030">
                  <c:v>42111</c:v>
                </c:pt>
                <c:pt idx="1031">
                  <c:v>42114</c:v>
                </c:pt>
                <c:pt idx="1032">
                  <c:v>42115</c:v>
                </c:pt>
                <c:pt idx="1033">
                  <c:v>42116</c:v>
                </c:pt>
                <c:pt idx="1034">
                  <c:v>42117</c:v>
                </c:pt>
                <c:pt idx="1035">
                  <c:v>42118</c:v>
                </c:pt>
                <c:pt idx="1036">
                  <c:v>42121</c:v>
                </c:pt>
                <c:pt idx="1037">
                  <c:v>42122</c:v>
                </c:pt>
                <c:pt idx="1038">
                  <c:v>42123</c:v>
                </c:pt>
                <c:pt idx="1039">
                  <c:v>42124</c:v>
                </c:pt>
                <c:pt idx="1040">
                  <c:v>42128</c:v>
                </c:pt>
                <c:pt idx="1041">
                  <c:v>42129</c:v>
                </c:pt>
                <c:pt idx="1042">
                  <c:v>42130</c:v>
                </c:pt>
                <c:pt idx="1043">
                  <c:v>42131</c:v>
                </c:pt>
                <c:pt idx="1044">
                  <c:v>42132</c:v>
                </c:pt>
                <c:pt idx="1045">
                  <c:v>42135</c:v>
                </c:pt>
                <c:pt idx="1046">
                  <c:v>42136</c:v>
                </c:pt>
                <c:pt idx="1047">
                  <c:v>42137</c:v>
                </c:pt>
                <c:pt idx="1048">
                  <c:v>42138</c:v>
                </c:pt>
                <c:pt idx="1049">
                  <c:v>42139</c:v>
                </c:pt>
                <c:pt idx="1050">
                  <c:v>42142</c:v>
                </c:pt>
                <c:pt idx="1051">
                  <c:v>42143</c:v>
                </c:pt>
                <c:pt idx="1052">
                  <c:v>42144</c:v>
                </c:pt>
                <c:pt idx="1053">
                  <c:v>42145</c:v>
                </c:pt>
                <c:pt idx="1054">
                  <c:v>42146</c:v>
                </c:pt>
                <c:pt idx="1055">
                  <c:v>42149</c:v>
                </c:pt>
                <c:pt idx="1056">
                  <c:v>42150</c:v>
                </c:pt>
                <c:pt idx="1057">
                  <c:v>42151</c:v>
                </c:pt>
                <c:pt idx="1058">
                  <c:v>42152</c:v>
                </c:pt>
                <c:pt idx="1059">
                  <c:v>42153</c:v>
                </c:pt>
                <c:pt idx="1060">
                  <c:v>42156</c:v>
                </c:pt>
                <c:pt idx="1061">
                  <c:v>42157</c:v>
                </c:pt>
                <c:pt idx="1062">
                  <c:v>42158</c:v>
                </c:pt>
                <c:pt idx="1063">
                  <c:v>42159</c:v>
                </c:pt>
                <c:pt idx="1064">
                  <c:v>42160</c:v>
                </c:pt>
                <c:pt idx="1065">
                  <c:v>42163</c:v>
                </c:pt>
                <c:pt idx="1066">
                  <c:v>42164</c:v>
                </c:pt>
                <c:pt idx="1067">
                  <c:v>42165</c:v>
                </c:pt>
                <c:pt idx="1068">
                  <c:v>42166</c:v>
                </c:pt>
                <c:pt idx="1069">
                  <c:v>42167</c:v>
                </c:pt>
                <c:pt idx="1070">
                  <c:v>42170</c:v>
                </c:pt>
                <c:pt idx="1071">
                  <c:v>42171</c:v>
                </c:pt>
                <c:pt idx="1072">
                  <c:v>42172</c:v>
                </c:pt>
                <c:pt idx="1073">
                  <c:v>42173</c:v>
                </c:pt>
                <c:pt idx="1074">
                  <c:v>42174</c:v>
                </c:pt>
                <c:pt idx="1075">
                  <c:v>42178</c:v>
                </c:pt>
                <c:pt idx="1076">
                  <c:v>42179</c:v>
                </c:pt>
                <c:pt idx="1077">
                  <c:v>42180</c:v>
                </c:pt>
                <c:pt idx="1078">
                  <c:v>42181</c:v>
                </c:pt>
                <c:pt idx="1079">
                  <c:v>42184</c:v>
                </c:pt>
                <c:pt idx="1080">
                  <c:v>42185</c:v>
                </c:pt>
                <c:pt idx="1081">
                  <c:v>42186</c:v>
                </c:pt>
                <c:pt idx="1082">
                  <c:v>42187</c:v>
                </c:pt>
                <c:pt idx="1083">
                  <c:v>42188</c:v>
                </c:pt>
                <c:pt idx="1084">
                  <c:v>42191</c:v>
                </c:pt>
                <c:pt idx="1085">
                  <c:v>42192</c:v>
                </c:pt>
                <c:pt idx="1086">
                  <c:v>42193</c:v>
                </c:pt>
                <c:pt idx="1087">
                  <c:v>42194</c:v>
                </c:pt>
                <c:pt idx="1088">
                  <c:v>42195</c:v>
                </c:pt>
                <c:pt idx="1089">
                  <c:v>42198</c:v>
                </c:pt>
                <c:pt idx="1090">
                  <c:v>42199</c:v>
                </c:pt>
                <c:pt idx="1091">
                  <c:v>42200</c:v>
                </c:pt>
                <c:pt idx="1092">
                  <c:v>42201</c:v>
                </c:pt>
                <c:pt idx="1093">
                  <c:v>42202</c:v>
                </c:pt>
                <c:pt idx="1094">
                  <c:v>42205</c:v>
                </c:pt>
                <c:pt idx="1095">
                  <c:v>42206</c:v>
                </c:pt>
                <c:pt idx="1096">
                  <c:v>42207</c:v>
                </c:pt>
                <c:pt idx="1097">
                  <c:v>42208</c:v>
                </c:pt>
                <c:pt idx="1098">
                  <c:v>42209</c:v>
                </c:pt>
                <c:pt idx="1099">
                  <c:v>42212</c:v>
                </c:pt>
                <c:pt idx="1100">
                  <c:v>42213</c:v>
                </c:pt>
                <c:pt idx="1101">
                  <c:v>42214</c:v>
                </c:pt>
                <c:pt idx="1102">
                  <c:v>42215</c:v>
                </c:pt>
                <c:pt idx="1103">
                  <c:v>42216</c:v>
                </c:pt>
                <c:pt idx="1104">
                  <c:v>42219</c:v>
                </c:pt>
                <c:pt idx="1105">
                  <c:v>42220</c:v>
                </c:pt>
                <c:pt idx="1106">
                  <c:v>42221</c:v>
                </c:pt>
                <c:pt idx="1107">
                  <c:v>42222</c:v>
                </c:pt>
                <c:pt idx="1108">
                  <c:v>42223</c:v>
                </c:pt>
                <c:pt idx="1109">
                  <c:v>42226</c:v>
                </c:pt>
                <c:pt idx="1110">
                  <c:v>42227</c:v>
                </c:pt>
                <c:pt idx="1111">
                  <c:v>42228</c:v>
                </c:pt>
                <c:pt idx="1112">
                  <c:v>42229</c:v>
                </c:pt>
                <c:pt idx="1113">
                  <c:v>42230</c:v>
                </c:pt>
                <c:pt idx="1114">
                  <c:v>42233</c:v>
                </c:pt>
                <c:pt idx="1115">
                  <c:v>42234</c:v>
                </c:pt>
                <c:pt idx="1116">
                  <c:v>42235</c:v>
                </c:pt>
                <c:pt idx="1117">
                  <c:v>42236</c:v>
                </c:pt>
                <c:pt idx="1118">
                  <c:v>42237</c:v>
                </c:pt>
                <c:pt idx="1119">
                  <c:v>42240</c:v>
                </c:pt>
                <c:pt idx="1120">
                  <c:v>42241</c:v>
                </c:pt>
                <c:pt idx="1121">
                  <c:v>42242</c:v>
                </c:pt>
                <c:pt idx="1122">
                  <c:v>42243</c:v>
                </c:pt>
                <c:pt idx="1123">
                  <c:v>42244</c:v>
                </c:pt>
                <c:pt idx="1124">
                  <c:v>42247</c:v>
                </c:pt>
                <c:pt idx="1125">
                  <c:v>42248</c:v>
                </c:pt>
                <c:pt idx="1126">
                  <c:v>42249</c:v>
                </c:pt>
                <c:pt idx="1127">
                  <c:v>42253</c:v>
                </c:pt>
                <c:pt idx="1128">
                  <c:v>42254</c:v>
                </c:pt>
                <c:pt idx="1129">
                  <c:v>42255</c:v>
                </c:pt>
                <c:pt idx="1130">
                  <c:v>42256</c:v>
                </c:pt>
                <c:pt idx="1131">
                  <c:v>42257</c:v>
                </c:pt>
                <c:pt idx="1132">
                  <c:v>42258</c:v>
                </c:pt>
                <c:pt idx="1133">
                  <c:v>42261</c:v>
                </c:pt>
                <c:pt idx="1134">
                  <c:v>42262</c:v>
                </c:pt>
                <c:pt idx="1135">
                  <c:v>42263</c:v>
                </c:pt>
                <c:pt idx="1136">
                  <c:v>42264</c:v>
                </c:pt>
                <c:pt idx="1137">
                  <c:v>42265</c:v>
                </c:pt>
                <c:pt idx="1138">
                  <c:v>42268</c:v>
                </c:pt>
                <c:pt idx="1139">
                  <c:v>42269</c:v>
                </c:pt>
                <c:pt idx="1140">
                  <c:v>42270</c:v>
                </c:pt>
                <c:pt idx="1141">
                  <c:v>42271</c:v>
                </c:pt>
                <c:pt idx="1142">
                  <c:v>42272</c:v>
                </c:pt>
                <c:pt idx="1143">
                  <c:v>42275</c:v>
                </c:pt>
                <c:pt idx="1144">
                  <c:v>42276</c:v>
                </c:pt>
                <c:pt idx="1145">
                  <c:v>42277</c:v>
                </c:pt>
                <c:pt idx="1146">
                  <c:v>42285</c:v>
                </c:pt>
                <c:pt idx="1147">
                  <c:v>42286</c:v>
                </c:pt>
                <c:pt idx="1148">
                  <c:v>42287</c:v>
                </c:pt>
                <c:pt idx="1149">
                  <c:v>42289</c:v>
                </c:pt>
                <c:pt idx="1150">
                  <c:v>42290</c:v>
                </c:pt>
                <c:pt idx="1151">
                  <c:v>42291</c:v>
                </c:pt>
                <c:pt idx="1152">
                  <c:v>42292</c:v>
                </c:pt>
                <c:pt idx="1153">
                  <c:v>42293</c:v>
                </c:pt>
                <c:pt idx="1154">
                  <c:v>42296</c:v>
                </c:pt>
                <c:pt idx="1155">
                  <c:v>42297</c:v>
                </c:pt>
                <c:pt idx="1156">
                  <c:v>42298</c:v>
                </c:pt>
                <c:pt idx="1157">
                  <c:v>42299</c:v>
                </c:pt>
                <c:pt idx="1158">
                  <c:v>42300</c:v>
                </c:pt>
                <c:pt idx="1159">
                  <c:v>42303</c:v>
                </c:pt>
                <c:pt idx="1160">
                  <c:v>42304</c:v>
                </c:pt>
                <c:pt idx="1161">
                  <c:v>42305</c:v>
                </c:pt>
                <c:pt idx="1162">
                  <c:v>42306</c:v>
                </c:pt>
                <c:pt idx="1163">
                  <c:v>42307</c:v>
                </c:pt>
                <c:pt idx="1164">
                  <c:v>42310</c:v>
                </c:pt>
                <c:pt idx="1165">
                  <c:v>42311</c:v>
                </c:pt>
                <c:pt idx="1166">
                  <c:v>42312</c:v>
                </c:pt>
                <c:pt idx="1167">
                  <c:v>42313</c:v>
                </c:pt>
                <c:pt idx="1168">
                  <c:v>42314</c:v>
                </c:pt>
                <c:pt idx="1169">
                  <c:v>42317</c:v>
                </c:pt>
                <c:pt idx="1170">
                  <c:v>42318</c:v>
                </c:pt>
                <c:pt idx="1171">
                  <c:v>42319</c:v>
                </c:pt>
                <c:pt idx="1172">
                  <c:v>42320</c:v>
                </c:pt>
                <c:pt idx="1173">
                  <c:v>42321</c:v>
                </c:pt>
                <c:pt idx="1174">
                  <c:v>42324</c:v>
                </c:pt>
                <c:pt idx="1175">
                  <c:v>42325</c:v>
                </c:pt>
                <c:pt idx="1176">
                  <c:v>42326</c:v>
                </c:pt>
                <c:pt idx="1177">
                  <c:v>42327</c:v>
                </c:pt>
                <c:pt idx="1178">
                  <c:v>42328</c:v>
                </c:pt>
                <c:pt idx="1179">
                  <c:v>42331</c:v>
                </c:pt>
                <c:pt idx="1180">
                  <c:v>42332</c:v>
                </c:pt>
                <c:pt idx="1181">
                  <c:v>42333</c:v>
                </c:pt>
                <c:pt idx="1182">
                  <c:v>42334</c:v>
                </c:pt>
                <c:pt idx="1183">
                  <c:v>42335</c:v>
                </c:pt>
                <c:pt idx="1184">
                  <c:v>42338</c:v>
                </c:pt>
                <c:pt idx="1185">
                  <c:v>42339</c:v>
                </c:pt>
                <c:pt idx="1186">
                  <c:v>42340</c:v>
                </c:pt>
                <c:pt idx="1187">
                  <c:v>42341</c:v>
                </c:pt>
                <c:pt idx="1188">
                  <c:v>42342</c:v>
                </c:pt>
                <c:pt idx="1189">
                  <c:v>42345</c:v>
                </c:pt>
                <c:pt idx="1190">
                  <c:v>42346</c:v>
                </c:pt>
                <c:pt idx="1191">
                  <c:v>42347</c:v>
                </c:pt>
                <c:pt idx="1192">
                  <c:v>42348</c:v>
                </c:pt>
                <c:pt idx="1193">
                  <c:v>42349</c:v>
                </c:pt>
                <c:pt idx="1194">
                  <c:v>42352</c:v>
                </c:pt>
                <c:pt idx="1195">
                  <c:v>42353</c:v>
                </c:pt>
                <c:pt idx="1196">
                  <c:v>42354</c:v>
                </c:pt>
                <c:pt idx="1197">
                  <c:v>42355</c:v>
                </c:pt>
                <c:pt idx="1198">
                  <c:v>42356</c:v>
                </c:pt>
                <c:pt idx="1199">
                  <c:v>42359</c:v>
                </c:pt>
                <c:pt idx="1200">
                  <c:v>42360</c:v>
                </c:pt>
                <c:pt idx="1201">
                  <c:v>42361</c:v>
                </c:pt>
                <c:pt idx="1202">
                  <c:v>42362</c:v>
                </c:pt>
                <c:pt idx="1203">
                  <c:v>42363</c:v>
                </c:pt>
                <c:pt idx="1204">
                  <c:v>42366</c:v>
                </c:pt>
                <c:pt idx="1205">
                  <c:v>42367</c:v>
                </c:pt>
                <c:pt idx="1206">
                  <c:v>42368</c:v>
                </c:pt>
                <c:pt idx="1207">
                  <c:v>42369</c:v>
                </c:pt>
                <c:pt idx="1208">
                  <c:v>42373</c:v>
                </c:pt>
                <c:pt idx="1209">
                  <c:v>42374</c:v>
                </c:pt>
                <c:pt idx="1210">
                  <c:v>42375</c:v>
                </c:pt>
                <c:pt idx="1211">
                  <c:v>42376</c:v>
                </c:pt>
                <c:pt idx="1212">
                  <c:v>42377</c:v>
                </c:pt>
                <c:pt idx="1213">
                  <c:v>42380</c:v>
                </c:pt>
                <c:pt idx="1214">
                  <c:v>42381</c:v>
                </c:pt>
                <c:pt idx="1215">
                  <c:v>42382</c:v>
                </c:pt>
                <c:pt idx="1216">
                  <c:v>42383</c:v>
                </c:pt>
                <c:pt idx="1217">
                  <c:v>42384</c:v>
                </c:pt>
                <c:pt idx="1218">
                  <c:v>42387</c:v>
                </c:pt>
                <c:pt idx="1219">
                  <c:v>42388</c:v>
                </c:pt>
                <c:pt idx="1220">
                  <c:v>42389</c:v>
                </c:pt>
                <c:pt idx="1221">
                  <c:v>42390</c:v>
                </c:pt>
                <c:pt idx="1222">
                  <c:v>42391</c:v>
                </c:pt>
                <c:pt idx="1223">
                  <c:v>42394</c:v>
                </c:pt>
                <c:pt idx="1224">
                  <c:v>42395</c:v>
                </c:pt>
                <c:pt idx="1225">
                  <c:v>42396</c:v>
                </c:pt>
                <c:pt idx="1226">
                  <c:v>42397</c:v>
                </c:pt>
                <c:pt idx="1227">
                  <c:v>42398</c:v>
                </c:pt>
                <c:pt idx="1228">
                  <c:v>42401</c:v>
                </c:pt>
                <c:pt idx="1229">
                  <c:v>42402</c:v>
                </c:pt>
                <c:pt idx="1230">
                  <c:v>42403</c:v>
                </c:pt>
                <c:pt idx="1231">
                  <c:v>42404</c:v>
                </c:pt>
                <c:pt idx="1232">
                  <c:v>42405</c:v>
                </c:pt>
                <c:pt idx="1233">
                  <c:v>42414</c:v>
                </c:pt>
                <c:pt idx="1234">
                  <c:v>42415</c:v>
                </c:pt>
                <c:pt idx="1235">
                  <c:v>42416</c:v>
                </c:pt>
                <c:pt idx="1236">
                  <c:v>42417</c:v>
                </c:pt>
                <c:pt idx="1237">
                  <c:v>42418</c:v>
                </c:pt>
                <c:pt idx="1238">
                  <c:v>42419</c:v>
                </c:pt>
                <c:pt idx="1239">
                  <c:v>42422</c:v>
                </c:pt>
                <c:pt idx="1240">
                  <c:v>42423</c:v>
                </c:pt>
                <c:pt idx="1241">
                  <c:v>42424</c:v>
                </c:pt>
                <c:pt idx="1242">
                  <c:v>42425</c:v>
                </c:pt>
                <c:pt idx="1243">
                  <c:v>42426</c:v>
                </c:pt>
                <c:pt idx="1244">
                  <c:v>42429</c:v>
                </c:pt>
                <c:pt idx="1245">
                  <c:v>42430</c:v>
                </c:pt>
                <c:pt idx="1246">
                  <c:v>42431</c:v>
                </c:pt>
                <c:pt idx="1247">
                  <c:v>42432</c:v>
                </c:pt>
                <c:pt idx="1248">
                  <c:v>42433</c:v>
                </c:pt>
                <c:pt idx="1249">
                  <c:v>42436</c:v>
                </c:pt>
                <c:pt idx="1250">
                  <c:v>42437</c:v>
                </c:pt>
                <c:pt idx="1251">
                  <c:v>42438</c:v>
                </c:pt>
                <c:pt idx="1252">
                  <c:v>42439</c:v>
                </c:pt>
                <c:pt idx="1253">
                  <c:v>42440</c:v>
                </c:pt>
                <c:pt idx="1254">
                  <c:v>42443</c:v>
                </c:pt>
                <c:pt idx="1255">
                  <c:v>42444</c:v>
                </c:pt>
                <c:pt idx="1256">
                  <c:v>42445</c:v>
                </c:pt>
                <c:pt idx="1257">
                  <c:v>42446</c:v>
                </c:pt>
                <c:pt idx="1258">
                  <c:v>42447</c:v>
                </c:pt>
                <c:pt idx="1259">
                  <c:v>42450</c:v>
                </c:pt>
                <c:pt idx="1260">
                  <c:v>42451</c:v>
                </c:pt>
                <c:pt idx="1261">
                  <c:v>42452</c:v>
                </c:pt>
                <c:pt idx="1262">
                  <c:v>42453</c:v>
                </c:pt>
                <c:pt idx="1263">
                  <c:v>42454</c:v>
                </c:pt>
                <c:pt idx="1264">
                  <c:v>42457</c:v>
                </c:pt>
                <c:pt idx="1265">
                  <c:v>42458</c:v>
                </c:pt>
                <c:pt idx="1266">
                  <c:v>42459</c:v>
                </c:pt>
                <c:pt idx="1267">
                  <c:v>42460</c:v>
                </c:pt>
                <c:pt idx="1268">
                  <c:v>42461</c:v>
                </c:pt>
                <c:pt idx="1269">
                  <c:v>42465</c:v>
                </c:pt>
                <c:pt idx="1270">
                  <c:v>42466</c:v>
                </c:pt>
                <c:pt idx="1271">
                  <c:v>42467</c:v>
                </c:pt>
                <c:pt idx="1272">
                  <c:v>42468</c:v>
                </c:pt>
                <c:pt idx="1273">
                  <c:v>42471</c:v>
                </c:pt>
                <c:pt idx="1274">
                  <c:v>42472</c:v>
                </c:pt>
                <c:pt idx="1275">
                  <c:v>42473</c:v>
                </c:pt>
                <c:pt idx="1276">
                  <c:v>42474</c:v>
                </c:pt>
                <c:pt idx="1277">
                  <c:v>42475</c:v>
                </c:pt>
                <c:pt idx="1278">
                  <c:v>42478</c:v>
                </c:pt>
                <c:pt idx="1279">
                  <c:v>42479</c:v>
                </c:pt>
                <c:pt idx="1280">
                  <c:v>42480</c:v>
                </c:pt>
                <c:pt idx="1281">
                  <c:v>42481</c:v>
                </c:pt>
                <c:pt idx="1282">
                  <c:v>42482</c:v>
                </c:pt>
                <c:pt idx="1283">
                  <c:v>42485</c:v>
                </c:pt>
                <c:pt idx="1284">
                  <c:v>42486</c:v>
                </c:pt>
                <c:pt idx="1285">
                  <c:v>42487</c:v>
                </c:pt>
                <c:pt idx="1286">
                  <c:v>42488</c:v>
                </c:pt>
                <c:pt idx="1287">
                  <c:v>42489</c:v>
                </c:pt>
                <c:pt idx="1288">
                  <c:v>42493</c:v>
                </c:pt>
                <c:pt idx="1289">
                  <c:v>42494</c:v>
                </c:pt>
                <c:pt idx="1290">
                  <c:v>42495</c:v>
                </c:pt>
                <c:pt idx="1291">
                  <c:v>42496</c:v>
                </c:pt>
                <c:pt idx="1292">
                  <c:v>42499</c:v>
                </c:pt>
                <c:pt idx="1293">
                  <c:v>42500</c:v>
                </c:pt>
                <c:pt idx="1294">
                  <c:v>42501</c:v>
                </c:pt>
                <c:pt idx="1295">
                  <c:v>42502</c:v>
                </c:pt>
                <c:pt idx="1296">
                  <c:v>42503</c:v>
                </c:pt>
                <c:pt idx="1297">
                  <c:v>42506</c:v>
                </c:pt>
                <c:pt idx="1298">
                  <c:v>42507</c:v>
                </c:pt>
                <c:pt idx="1299">
                  <c:v>42508</c:v>
                </c:pt>
                <c:pt idx="1300">
                  <c:v>42509</c:v>
                </c:pt>
                <c:pt idx="1301">
                  <c:v>42510</c:v>
                </c:pt>
                <c:pt idx="1302">
                  <c:v>42513</c:v>
                </c:pt>
                <c:pt idx="1303">
                  <c:v>42514</c:v>
                </c:pt>
                <c:pt idx="1304">
                  <c:v>42515</c:v>
                </c:pt>
                <c:pt idx="1305">
                  <c:v>42516</c:v>
                </c:pt>
                <c:pt idx="1306">
                  <c:v>42517</c:v>
                </c:pt>
                <c:pt idx="1307">
                  <c:v>42520</c:v>
                </c:pt>
                <c:pt idx="1308">
                  <c:v>42521</c:v>
                </c:pt>
                <c:pt idx="1309">
                  <c:v>42522</c:v>
                </c:pt>
                <c:pt idx="1310">
                  <c:v>42523</c:v>
                </c:pt>
                <c:pt idx="1311">
                  <c:v>42524</c:v>
                </c:pt>
                <c:pt idx="1312">
                  <c:v>42527</c:v>
                </c:pt>
                <c:pt idx="1313">
                  <c:v>42528</c:v>
                </c:pt>
                <c:pt idx="1314">
                  <c:v>42529</c:v>
                </c:pt>
                <c:pt idx="1315">
                  <c:v>42533</c:v>
                </c:pt>
                <c:pt idx="1316">
                  <c:v>42534</c:v>
                </c:pt>
                <c:pt idx="1317">
                  <c:v>42535</c:v>
                </c:pt>
                <c:pt idx="1318">
                  <c:v>42536</c:v>
                </c:pt>
                <c:pt idx="1319">
                  <c:v>42537</c:v>
                </c:pt>
                <c:pt idx="1320">
                  <c:v>42538</c:v>
                </c:pt>
                <c:pt idx="1321">
                  <c:v>42541</c:v>
                </c:pt>
                <c:pt idx="1322">
                  <c:v>42542</c:v>
                </c:pt>
                <c:pt idx="1323">
                  <c:v>42543</c:v>
                </c:pt>
                <c:pt idx="1324">
                  <c:v>42544</c:v>
                </c:pt>
                <c:pt idx="1325">
                  <c:v>42545</c:v>
                </c:pt>
                <c:pt idx="1326">
                  <c:v>42548</c:v>
                </c:pt>
                <c:pt idx="1327">
                  <c:v>42549</c:v>
                </c:pt>
                <c:pt idx="1328">
                  <c:v>42550</c:v>
                </c:pt>
                <c:pt idx="1329">
                  <c:v>42551</c:v>
                </c:pt>
                <c:pt idx="1330">
                  <c:v>42552</c:v>
                </c:pt>
                <c:pt idx="1331">
                  <c:v>42555</c:v>
                </c:pt>
                <c:pt idx="1332">
                  <c:v>42556</c:v>
                </c:pt>
                <c:pt idx="1333">
                  <c:v>42557</c:v>
                </c:pt>
                <c:pt idx="1334">
                  <c:v>42558</c:v>
                </c:pt>
                <c:pt idx="1335">
                  <c:v>42559</c:v>
                </c:pt>
                <c:pt idx="1336">
                  <c:v>42562</c:v>
                </c:pt>
                <c:pt idx="1337">
                  <c:v>42563</c:v>
                </c:pt>
                <c:pt idx="1338">
                  <c:v>42564</c:v>
                </c:pt>
                <c:pt idx="1339">
                  <c:v>42565</c:v>
                </c:pt>
                <c:pt idx="1340">
                  <c:v>42566</c:v>
                </c:pt>
                <c:pt idx="1341">
                  <c:v>42569</c:v>
                </c:pt>
                <c:pt idx="1342">
                  <c:v>42570</c:v>
                </c:pt>
                <c:pt idx="1343">
                  <c:v>42571</c:v>
                </c:pt>
                <c:pt idx="1344">
                  <c:v>42572</c:v>
                </c:pt>
                <c:pt idx="1345">
                  <c:v>42573</c:v>
                </c:pt>
                <c:pt idx="1346">
                  <c:v>42576</c:v>
                </c:pt>
                <c:pt idx="1347">
                  <c:v>42577</c:v>
                </c:pt>
                <c:pt idx="1348">
                  <c:v>42578</c:v>
                </c:pt>
                <c:pt idx="1349">
                  <c:v>42579</c:v>
                </c:pt>
                <c:pt idx="1350">
                  <c:v>42580</c:v>
                </c:pt>
                <c:pt idx="1351">
                  <c:v>42583</c:v>
                </c:pt>
                <c:pt idx="1352">
                  <c:v>42584</c:v>
                </c:pt>
                <c:pt idx="1353">
                  <c:v>42585</c:v>
                </c:pt>
                <c:pt idx="1354">
                  <c:v>42586</c:v>
                </c:pt>
                <c:pt idx="1355">
                  <c:v>42587</c:v>
                </c:pt>
                <c:pt idx="1356">
                  <c:v>42590</c:v>
                </c:pt>
                <c:pt idx="1357">
                  <c:v>42591</c:v>
                </c:pt>
                <c:pt idx="1358">
                  <c:v>42592</c:v>
                </c:pt>
                <c:pt idx="1359">
                  <c:v>42593</c:v>
                </c:pt>
                <c:pt idx="1360">
                  <c:v>42594</c:v>
                </c:pt>
                <c:pt idx="1361">
                  <c:v>42597</c:v>
                </c:pt>
                <c:pt idx="1362">
                  <c:v>42598</c:v>
                </c:pt>
                <c:pt idx="1363">
                  <c:v>42599</c:v>
                </c:pt>
                <c:pt idx="1364">
                  <c:v>42600</c:v>
                </c:pt>
                <c:pt idx="1365">
                  <c:v>42601</c:v>
                </c:pt>
                <c:pt idx="1366">
                  <c:v>42604</c:v>
                </c:pt>
                <c:pt idx="1367">
                  <c:v>42605</c:v>
                </c:pt>
                <c:pt idx="1368">
                  <c:v>42606</c:v>
                </c:pt>
                <c:pt idx="1369">
                  <c:v>42607</c:v>
                </c:pt>
                <c:pt idx="1370">
                  <c:v>42608</c:v>
                </c:pt>
                <c:pt idx="1371">
                  <c:v>42611</c:v>
                </c:pt>
                <c:pt idx="1372">
                  <c:v>42612</c:v>
                </c:pt>
                <c:pt idx="1373">
                  <c:v>42613</c:v>
                </c:pt>
                <c:pt idx="1374">
                  <c:v>42614</c:v>
                </c:pt>
                <c:pt idx="1375">
                  <c:v>42615</c:v>
                </c:pt>
                <c:pt idx="1376">
                  <c:v>42618</c:v>
                </c:pt>
                <c:pt idx="1377">
                  <c:v>42619</c:v>
                </c:pt>
                <c:pt idx="1378">
                  <c:v>42620</c:v>
                </c:pt>
                <c:pt idx="1379">
                  <c:v>42621</c:v>
                </c:pt>
                <c:pt idx="1380">
                  <c:v>42622</c:v>
                </c:pt>
                <c:pt idx="1381">
                  <c:v>42625</c:v>
                </c:pt>
                <c:pt idx="1382">
                  <c:v>42626</c:v>
                </c:pt>
                <c:pt idx="1383">
                  <c:v>42627</c:v>
                </c:pt>
                <c:pt idx="1384">
                  <c:v>42631</c:v>
                </c:pt>
                <c:pt idx="1385">
                  <c:v>42632</c:v>
                </c:pt>
                <c:pt idx="1386">
                  <c:v>42633</c:v>
                </c:pt>
                <c:pt idx="1387">
                  <c:v>42634</c:v>
                </c:pt>
                <c:pt idx="1388">
                  <c:v>42635</c:v>
                </c:pt>
                <c:pt idx="1389">
                  <c:v>42636</c:v>
                </c:pt>
                <c:pt idx="1390">
                  <c:v>42639</c:v>
                </c:pt>
                <c:pt idx="1391">
                  <c:v>42640</c:v>
                </c:pt>
                <c:pt idx="1392">
                  <c:v>42641</c:v>
                </c:pt>
                <c:pt idx="1393">
                  <c:v>42642</c:v>
                </c:pt>
                <c:pt idx="1394">
                  <c:v>42643</c:v>
                </c:pt>
                <c:pt idx="1395">
                  <c:v>42651</c:v>
                </c:pt>
                <c:pt idx="1396">
                  <c:v>42652</c:v>
                </c:pt>
                <c:pt idx="1397">
                  <c:v>42653</c:v>
                </c:pt>
                <c:pt idx="1398">
                  <c:v>42654</c:v>
                </c:pt>
                <c:pt idx="1399">
                  <c:v>42655</c:v>
                </c:pt>
                <c:pt idx="1400">
                  <c:v>42656</c:v>
                </c:pt>
                <c:pt idx="1401">
                  <c:v>42657</c:v>
                </c:pt>
                <c:pt idx="1402">
                  <c:v>42660</c:v>
                </c:pt>
                <c:pt idx="1403">
                  <c:v>42661</c:v>
                </c:pt>
                <c:pt idx="1404">
                  <c:v>42662</c:v>
                </c:pt>
                <c:pt idx="1405">
                  <c:v>42663</c:v>
                </c:pt>
                <c:pt idx="1406">
                  <c:v>42664</c:v>
                </c:pt>
                <c:pt idx="1407">
                  <c:v>42667</c:v>
                </c:pt>
                <c:pt idx="1408">
                  <c:v>42668</c:v>
                </c:pt>
                <c:pt idx="1409">
                  <c:v>42669</c:v>
                </c:pt>
                <c:pt idx="1410">
                  <c:v>42670</c:v>
                </c:pt>
                <c:pt idx="1411">
                  <c:v>42671</c:v>
                </c:pt>
                <c:pt idx="1412">
                  <c:v>42674</c:v>
                </c:pt>
                <c:pt idx="1413">
                  <c:v>42675</c:v>
                </c:pt>
                <c:pt idx="1414">
                  <c:v>42676</c:v>
                </c:pt>
                <c:pt idx="1415">
                  <c:v>42677</c:v>
                </c:pt>
                <c:pt idx="1416">
                  <c:v>42678</c:v>
                </c:pt>
                <c:pt idx="1417">
                  <c:v>42681</c:v>
                </c:pt>
                <c:pt idx="1418">
                  <c:v>42682</c:v>
                </c:pt>
                <c:pt idx="1419">
                  <c:v>42683</c:v>
                </c:pt>
                <c:pt idx="1420">
                  <c:v>42684</c:v>
                </c:pt>
                <c:pt idx="1421">
                  <c:v>42685</c:v>
                </c:pt>
                <c:pt idx="1422">
                  <c:v>42688</c:v>
                </c:pt>
                <c:pt idx="1423">
                  <c:v>42689</c:v>
                </c:pt>
                <c:pt idx="1424">
                  <c:v>42690</c:v>
                </c:pt>
                <c:pt idx="1425">
                  <c:v>42691</c:v>
                </c:pt>
                <c:pt idx="1426">
                  <c:v>42692</c:v>
                </c:pt>
                <c:pt idx="1427">
                  <c:v>42695</c:v>
                </c:pt>
                <c:pt idx="1428">
                  <c:v>42696</c:v>
                </c:pt>
                <c:pt idx="1429">
                  <c:v>42697</c:v>
                </c:pt>
                <c:pt idx="1430">
                  <c:v>42698</c:v>
                </c:pt>
                <c:pt idx="1431">
                  <c:v>42699</c:v>
                </c:pt>
                <c:pt idx="1432">
                  <c:v>42702</c:v>
                </c:pt>
                <c:pt idx="1433">
                  <c:v>42703</c:v>
                </c:pt>
                <c:pt idx="1434">
                  <c:v>42704</c:v>
                </c:pt>
                <c:pt idx="1435">
                  <c:v>42705</c:v>
                </c:pt>
                <c:pt idx="1436">
                  <c:v>42706</c:v>
                </c:pt>
                <c:pt idx="1437">
                  <c:v>42709</c:v>
                </c:pt>
                <c:pt idx="1438">
                  <c:v>42710</c:v>
                </c:pt>
                <c:pt idx="1439">
                  <c:v>42711</c:v>
                </c:pt>
                <c:pt idx="1440">
                  <c:v>42712</c:v>
                </c:pt>
                <c:pt idx="1441">
                  <c:v>42713</c:v>
                </c:pt>
                <c:pt idx="1442">
                  <c:v>42716</c:v>
                </c:pt>
                <c:pt idx="1443">
                  <c:v>42717</c:v>
                </c:pt>
                <c:pt idx="1444">
                  <c:v>42718</c:v>
                </c:pt>
                <c:pt idx="1445">
                  <c:v>42719</c:v>
                </c:pt>
                <c:pt idx="1446">
                  <c:v>42720</c:v>
                </c:pt>
                <c:pt idx="1447">
                  <c:v>42723</c:v>
                </c:pt>
                <c:pt idx="1448">
                  <c:v>42724</c:v>
                </c:pt>
                <c:pt idx="1449">
                  <c:v>42725</c:v>
                </c:pt>
                <c:pt idx="1450">
                  <c:v>42726</c:v>
                </c:pt>
                <c:pt idx="1451">
                  <c:v>42727</c:v>
                </c:pt>
                <c:pt idx="1452">
                  <c:v>42730</c:v>
                </c:pt>
                <c:pt idx="1453">
                  <c:v>42731</c:v>
                </c:pt>
                <c:pt idx="1454">
                  <c:v>42732</c:v>
                </c:pt>
                <c:pt idx="1455">
                  <c:v>42733</c:v>
                </c:pt>
                <c:pt idx="1456">
                  <c:v>42734</c:v>
                </c:pt>
                <c:pt idx="1457">
                  <c:v>42738</c:v>
                </c:pt>
                <c:pt idx="1458">
                  <c:v>42739</c:v>
                </c:pt>
                <c:pt idx="1459">
                  <c:v>42740</c:v>
                </c:pt>
                <c:pt idx="1460">
                  <c:v>42741</c:v>
                </c:pt>
                <c:pt idx="1461">
                  <c:v>42744</c:v>
                </c:pt>
                <c:pt idx="1462">
                  <c:v>42745</c:v>
                </c:pt>
                <c:pt idx="1463">
                  <c:v>42746</c:v>
                </c:pt>
                <c:pt idx="1464">
                  <c:v>42747</c:v>
                </c:pt>
                <c:pt idx="1465">
                  <c:v>42748</c:v>
                </c:pt>
                <c:pt idx="1466">
                  <c:v>42751</c:v>
                </c:pt>
                <c:pt idx="1467">
                  <c:v>42752</c:v>
                </c:pt>
                <c:pt idx="1468">
                  <c:v>42753</c:v>
                </c:pt>
                <c:pt idx="1469">
                  <c:v>42754</c:v>
                </c:pt>
                <c:pt idx="1470">
                  <c:v>42755</c:v>
                </c:pt>
                <c:pt idx="1471">
                  <c:v>42757</c:v>
                </c:pt>
                <c:pt idx="1472">
                  <c:v>42758</c:v>
                </c:pt>
                <c:pt idx="1473">
                  <c:v>42759</c:v>
                </c:pt>
                <c:pt idx="1474">
                  <c:v>42760</c:v>
                </c:pt>
                <c:pt idx="1475">
                  <c:v>42761</c:v>
                </c:pt>
                <c:pt idx="1476">
                  <c:v>42769</c:v>
                </c:pt>
                <c:pt idx="1477">
                  <c:v>42770</c:v>
                </c:pt>
                <c:pt idx="1478">
                  <c:v>42772</c:v>
                </c:pt>
                <c:pt idx="1479">
                  <c:v>42773</c:v>
                </c:pt>
                <c:pt idx="1480">
                  <c:v>42774</c:v>
                </c:pt>
                <c:pt idx="1481">
                  <c:v>42775</c:v>
                </c:pt>
                <c:pt idx="1482">
                  <c:v>42776</c:v>
                </c:pt>
                <c:pt idx="1483">
                  <c:v>42779</c:v>
                </c:pt>
                <c:pt idx="1484">
                  <c:v>42780</c:v>
                </c:pt>
                <c:pt idx="1485">
                  <c:v>42781</c:v>
                </c:pt>
                <c:pt idx="1486">
                  <c:v>42782</c:v>
                </c:pt>
                <c:pt idx="1487">
                  <c:v>42783</c:v>
                </c:pt>
                <c:pt idx="1488">
                  <c:v>42786</c:v>
                </c:pt>
                <c:pt idx="1489">
                  <c:v>42787</c:v>
                </c:pt>
                <c:pt idx="1490">
                  <c:v>42788</c:v>
                </c:pt>
                <c:pt idx="1491">
                  <c:v>42789</c:v>
                </c:pt>
                <c:pt idx="1492">
                  <c:v>42790</c:v>
                </c:pt>
                <c:pt idx="1493">
                  <c:v>42793</c:v>
                </c:pt>
                <c:pt idx="1494">
                  <c:v>42794</c:v>
                </c:pt>
                <c:pt idx="1495">
                  <c:v>42795</c:v>
                </c:pt>
                <c:pt idx="1496">
                  <c:v>42796</c:v>
                </c:pt>
                <c:pt idx="1497">
                  <c:v>42797</c:v>
                </c:pt>
                <c:pt idx="1498">
                  <c:v>42800</c:v>
                </c:pt>
                <c:pt idx="1499">
                  <c:v>42801</c:v>
                </c:pt>
                <c:pt idx="1500">
                  <c:v>42802</c:v>
                </c:pt>
                <c:pt idx="1501">
                  <c:v>42803</c:v>
                </c:pt>
                <c:pt idx="1502">
                  <c:v>42804</c:v>
                </c:pt>
                <c:pt idx="1503">
                  <c:v>42807</c:v>
                </c:pt>
                <c:pt idx="1504">
                  <c:v>42808</c:v>
                </c:pt>
                <c:pt idx="1505">
                  <c:v>42809</c:v>
                </c:pt>
                <c:pt idx="1506">
                  <c:v>42810</c:v>
                </c:pt>
                <c:pt idx="1507">
                  <c:v>42811</c:v>
                </c:pt>
                <c:pt idx="1508">
                  <c:v>42814</c:v>
                </c:pt>
                <c:pt idx="1509">
                  <c:v>42815</c:v>
                </c:pt>
                <c:pt idx="1510">
                  <c:v>42816</c:v>
                </c:pt>
                <c:pt idx="1511">
                  <c:v>42817</c:v>
                </c:pt>
                <c:pt idx="1512">
                  <c:v>42818</c:v>
                </c:pt>
                <c:pt idx="1513">
                  <c:v>42821</c:v>
                </c:pt>
                <c:pt idx="1514">
                  <c:v>42822</c:v>
                </c:pt>
                <c:pt idx="1515">
                  <c:v>42823</c:v>
                </c:pt>
                <c:pt idx="1516">
                  <c:v>42824</c:v>
                </c:pt>
                <c:pt idx="1517">
                  <c:v>42825</c:v>
                </c:pt>
                <c:pt idx="1518">
                  <c:v>42826</c:v>
                </c:pt>
                <c:pt idx="1519">
                  <c:v>42830</c:v>
                </c:pt>
                <c:pt idx="1520">
                  <c:v>42831</c:v>
                </c:pt>
                <c:pt idx="1521">
                  <c:v>42832</c:v>
                </c:pt>
                <c:pt idx="1522">
                  <c:v>42835</c:v>
                </c:pt>
                <c:pt idx="1523">
                  <c:v>42836</c:v>
                </c:pt>
                <c:pt idx="1524">
                  <c:v>42837</c:v>
                </c:pt>
                <c:pt idx="1525">
                  <c:v>42838</c:v>
                </c:pt>
                <c:pt idx="1526">
                  <c:v>42839</c:v>
                </c:pt>
                <c:pt idx="1527">
                  <c:v>42842</c:v>
                </c:pt>
                <c:pt idx="1528">
                  <c:v>42843</c:v>
                </c:pt>
                <c:pt idx="1529">
                  <c:v>42844</c:v>
                </c:pt>
                <c:pt idx="1530">
                  <c:v>42845</c:v>
                </c:pt>
                <c:pt idx="1531">
                  <c:v>42846</c:v>
                </c:pt>
                <c:pt idx="1532">
                  <c:v>42849</c:v>
                </c:pt>
                <c:pt idx="1533">
                  <c:v>42850</c:v>
                </c:pt>
                <c:pt idx="1534">
                  <c:v>42851</c:v>
                </c:pt>
                <c:pt idx="1535">
                  <c:v>42852</c:v>
                </c:pt>
                <c:pt idx="1536">
                  <c:v>42853</c:v>
                </c:pt>
                <c:pt idx="1537">
                  <c:v>42857</c:v>
                </c:pt>
                <c:pt idx="1538">
                  <c:v>42858</c:v>
                </c:pt>
                <c:pt idx="1539">
                  <c:v>42859</c:v>
                </c:pt>
                <c:pt idx="1540">
                  <c:v>42860</c:v>
                </c:pt>
                <c:pt idx="1541">
                  <c:v>42863</c:v>
                </c:pt>
                <c:pt idx="1542">
                  <c:v>42864</c:v>
                </c:pt>
                <c:pt idx="1543">
                  <c:v>42865</c:v>
                </c:pt>
                <c:pt idx="1544">
                  <c:v>42866</c:v>
                </c:pt>
                <c:pt idx="1545">
                  <c:v>42867</c:v>
                </c:pt>
                <c:pt idx="1546">
                  <c:v>42870</c:v>
                </c:pt>
                <c:pt idx="1547">
                  <c:v>42871</c:v>
                </c:pt>
                <c:pt idx="1548">
                  <c:v>42872</c:v>
                </c:pt>
                <c:pt idx="1549">
                  <c:v>42873</c:v>
                </c:pt>
                <c:pt idx="1550">
                  <c:v>42874</c:v>
                </c:pt>
                <c:pt idx="1551">
                  <c:v>42877</c:v>
                </c:pt>
                <c:pt idx="1552">
                  <c:v>42878</c:v>
                </c:pt>
                <c:pt idx="1553">
                  <c:v>42879</c:v>
                </c:pt>
                <c:pt idx="1554">
                  <c:v>42880</c:v>
                </c:pt>
                <c:pt idx="1555">
                  <c:v>42881</c:v>
                </c:pt>
                <c:pt idx="1556">
                  <c:v>42882</c:v>
                </c:pt>
                <c:pt idx="1557">
                  <c:v>42886</c:v>
                </c:pt>
                <c:pt idx="1558">
                  <c:v>42887</c:v>
                </c:pt>
                <c:pt idx="1559">
                  <c:v>42888</c:v>
                </c:pt>
                <c:pt idx="1560">
                  <c:v>42891</c:v>
                </c:pt>
                <c:pt idx="1561">
                  <c:v>42892</c:v>
                </c:pt>
                <c:pt idx="1562">
                  <c:v>42893</c:v>
                </c:pt>
                <c:pt idx="1563">
                  <c:v>42894</c:v>
                </c:pt>
                <c:pt idx="1564">
                  <c:v>42895</c:v>
                </c:pt>
                <c:pt idx="1565">
                  <c:v>42898</c:v>
                </c:pt>
                <c:pt idx="1566">
                  <c:v>42899</c:v>
                </c:pt>
                <c:pt idx="1567">
                  <c:v>42900</c:v>
                </c:pt>
                <c:pt idx="1568">
                  <c:v>42901</c:v>
                </c:pt>
                <c:pt idx="1569">
                  <c:v>42902</c:v>
                </c:pt>
                <c:pt idx="1570">
                  <c:v>42905</c:v>
                </c:pt>
                <c:pt idx="1571">
                  <c:v>42906</c:v>
                </c:pt>
                <c:pt idx="1572">
                  <c:v>42907</c:v>
                </c:pt>
                <c:pt idx="1573">
                  <c:v>42908</c:v>
                </c:pt>
                <c:pt idx="1574">
                  <c:v>42909</c:v>
                </c:pt>
                <c:pt idx="1575">
                  <c:v>42912</c:v>
                </c:pt>
                <c:pt idx="1576">
                  <c:v>42913</c:v>
                </c:pt>
                <c:pt idx="1577">
                  <c:v>42914</c:v>
                </c:pt>
                <c:pt idx="1578">
                  <c:v>42915</c:v>
                </c:pt>
                <c:pt idx="1579">
                  <c:v>42916</c:v>
                </c:pt>
                <c:pt idx="1580">
                  <c:v>42919</c:v>
                </c:pt>
                <c:pt idx="1581">
                  <c:v>42920</c:v>
                </c:pt>
                <c:pt idx="1582">
                  <c:v>42921</c:v>
                </c:pt>
                <c:pt idx="1583">
                  <c:v>42922</c:v>
                </c:pt>
                <c:pt idx="1584">
                  <c:v>42923</c:v>
                </c:pt>
                <c:pt idx="1585">
                  <c:v>42926</c:v>
                </c:pt>
                <c:pt idx="1586">
                  <c:v>42927</c:v>
                </c:pt>
                <c:pt idx="1587">
                  <c:v>42928</c:v>
                </c:pt>
                <c:pt idx="1588">
                  <c:v>42929</c:v>
                </c:pt>
                <c:pt idx="1589">
                  <c:v>42930</c:v>
                </c:pt>
                <c:pt idx="1590">
                  <c:v>42933</c:v>
                </c:pt>
                <c:pt idx="1591">
                  <c:v>42934</c:v>
                </c:pt>
                <c:pt idx="1592">
                  <c:v>42935</c:v>
                </c:pt>
                <c:pt idx="1593">
                  <c:v>42936</c:v>
                </c:pt>
                <c:pt idx="1594">
                  <c:v>42937</c:v>
                </c:pt>
                <c:pt idx="1595">
                  <c:v>42940</c:v>
                </c:pt>
                <c:pt idx="1596">
                  <c:v>42941</c:v>
                </c:pt>
                <c:pt idx="1597">
                  <c:v>42942</c:v>
                </c:pt>
                <c:pt idx="1598">
                  <c:v>42943</c:v>
                </c:pt>
                <c:pt idx="1599">
                  <c:v>42944</c:v>
                </c:pt>
                <c:pt idx="1600">
                  <c:v>42947</c:v>
                </c:pt>
                <c:pt idx="1601">
                  <c:v>42948</c:v>
                </c:pt>
                <c:pt idx="1602">
                  <c:v>42949</c:v>
                </c:pt>
                <c:pt idx="1603">
                  <c:v>42950</c:v>
                </c:pt>
                <c:pt idx="1604">
                  <c:v>42951</c:v>
                </c:pt>
                <c:pt idx="1605">
                  <c:v>42954</c:v>
                </c:pt>
                <c:pt idx="1606">
                  <c:v>42955</c:v>
                </c:pt>
                <c:pt idx="1607">
                  <c:v>42956</c:v>
                </c:pt>
                <c:pt idx="1608">
                  <c:v>42957</c:v>
                </c:pt>
                <c:pt idx="1609">
                  <c:v>42958</c:v>
                </c:pt>
                <c:pt idx="1610">
                  <c:v>42961</c:v>
                </c:pt>
                <c:pt idx="1611">
                  <c:v>42962</c:v>
                </c:pt>
                <c:pt idx="1612">
                  <c:v>42963</c:v>
                </c:pt>
                <c:pt idx="1613">
                  <c:v>42964</c:v>
                </c:pt>
                <c:pt idx="1614">
                  <c:v>42965</c:v>
                </c:pt>
                <c:pt idx="1615">
                  <c:v>42968</c:v>
                </c:pt>
                <c:pt idx="1616">
                  <c:v>42969</c:v>
                </c:pt>
                <c:pt idx="1617">
                  <c:v>42970</c:v>
                </c:pt>
                <c:pt idx="1618">
                  <c:v>42971</c:v>
                </c:pt>
                <c:pt idx="1619">
                  <c:v>42972</c:v>
                </c:pt>
                <c:pt idx="1620">
                  <c:v>42975</c:v>
                </c:pt>
                <c:pt idx="1621">
                  <c:v>42976</c:v>
                </c:pt>
                <c:pt idx="1622">
                  <c:v>42977</c:v>
                </c:pt>
                <c:pt idx="1623">
                  <c:v>42978</c:v>
                </c:pt>
                <c:pt idx="1624">
                  <c:v>42979</c:v>
                </c:pt>
                <c:pt idx="1625">
                  <c:v>42982</c:v>
                </c:pt>
                <c:pt idx="1626">
                  <c:v>42983</c:v>
                </c:pt>
                <c:pt idx="1627">
                  <c:v>42984</c:v>
                </c:pt>
                <c:pt idx="1628">
                  <c:v>42985</c:v>
                </c:pt>
                <c:pt idx="1629">
                  <c:v>42986</c:v>
                </c:pt>
                <c:pt idx="1630">
                  <c:v>42989</c:v>
                </c:pt>
                <c:pt idx="1631">
                  <c:v>42990</c:v>
                </c:pt>
                <c:pt idx="1632">
                  <c:v>42991</c:v>
                </c:pt>
                <c:pt idx="1633">
                  <c:v>42992</c:v>
                </c:pt>
                <c:pt idx="1634">
                  <c:v>42993</c:v>
                </c:pt>
                <c:pt idx="1635">
                  <c:v>42996</c:v>
                </c:pt>
                <c:pt idx="1636">
                  <c:v>42997</c:v>
                </c:pt>
                <c:pt idx="1637">
                  <c:v>42998</c:v>
                </c:pt>
                <c:pt idx="1638">
                  <c:v>42999</c:v>
                </c:pt>
                <c:pt idx="1639">
                  <c:v>43000</c:v>
                </c:pt>
                <c:pt idx="1640">
                  <c:v>43003</c:v>
                </c:pt>
                <c:pt idx="1641">
                  <c:v>43004</c:v>
                </c:pt>
                <c:pt idx="1642">
                  <c:v>43005</c:v>
                </c:pt>
                <c:pt idx="1643">
                  <c:v>43006</c:v>
                </c:pt>
                <c:pt idx="1644">
                  <c:v>43007</c:v>
                </c:pt>
                <c:pt idx="1645">
                  <c:v>43008</c:v>
                </c:pt>
                <c:pt idx="1646">
                  <c:v>43017</c:v>
                </c:pt>
                <c:pt idx="1647">
                  <c:v>43018</c:v>
                </c:pt>
                <c:pt idx="1648">
                  <c:v>43019</c:v>
                </c:pt>
                <c:pt idx="1649">
                  <c:v>43020</c:v>
                </c:pt>
                <c:pt idx="1650">
                  <c:v>43021</c:v>
                </c:pt>
                <c:pt idx="1651">
                  <c:v>43024</c:v>
                </c:pt>
                <c:pt idx="1652">
                  <c:v>43025</c:v>
                </c:pt>
                <c:pt idx="1653">
                  <c:v>43026</c:v>
                </c:pt>
                <c:pt idx="1654">
                  <c:v>43027</c:v>
                </c:pt>
                <c:pt idx="1655">
                  <c:v>43028</c:v>
                </c:pt>
                <c:pt idx="1656">
                  <c:v>43031</c:v>
                </c:pt>
                <c:pt idx="1657">
                  <c:v>43032</c:v>
                </c:pt>
                <c:pt idx="1658">
                  <c:v>43033</c:v>
                </c:pt>
                <c:pt idx="1659">
                  <c:v>43034</c:v>
                </c:pt>
                <c:pt idx="1660">
                  <c:v>43035</c:v>
                </c:pt>
                <c:pt idx="1661">
                  <c:v>43038</c:v>
                </c:pt>
                <c:pt idx="1662">
                  <c:v>43039</c:v>
                </c:pt>
                <c:pt idx="1663">
                  <c:v>43040</c:v>
                </c:pt>
                <c:pt idx="1664">
                  <c:v>43041</c:v>
                </c:pt>
                <c:pt idx="1665">
                  <c:v>43042</c:v>
                </c:pt>
                <c:pt idx="1666">
                  <c:v>43045</c:v>
                </c:pt>
                <c:pt idx="1667">
                  <c:v>43046</c:v>
                </c:pt>
                <c:pt idx="1668">
                  <c:v>43047</c:v>
                </c:pt>
                <c:pt idx="1669">
                  <c:v>43048</c:v>
                </c:pt>
                <c:pt idx="1670">
                  <c:v>43049</c:v>
                </c:pt>
                <c:pt idx="1671">
                  <c:v>43052</c:v>
                </c:pt>
                <c:pt idx="1672">
                  <c:v>43053</c:v>
                </c:pt>
                <c:pt idx="1673">
                  <c:v>43054</c:v>
                </c:pt>
                <c:pt idx="1674">
                  <c:v>43055</c:v>
                </c:pt>
                <c:pt idx="1675">
                  <c:v>43056</c:v>
                </c:pt>
                <c:pt idx="1676">
                  <c:v>43059</c:v>
                </c:pt>
                <c:pt idx="1677">
                  <c:v>43060</c:v>
                </c:pt>
                <c:pt idx="1678">
                  <c:v>43061</c:v>
                </c:pt>
                <c:pt idx="1679">
                  <c:v>43062</c:v>
                </c:pt>
                <c:pt idx="1680">
                  <c:v>43063</c:v>
                </c:pt>
                <c:pt idx="1681">
                  <c:v>43066</c:v>
                </c:pt>
                <c:pt idx="1682">
                  <c:v>43067</c:v>
                </c:pt>
                <c:pt idx="1683">
                  <c:v>43068</c:v>
                </c:pt>
                <c:pt idx="1684">
                  <c:v>43069</c:v>
                </c:pt>
                <c:pt idx="1685">
                  <c:v>43070</c:v>
                </c:pt>
                <c:pt idx="1686">
                  <c:v>43073</c:v>
                </c:pt>
                <c:pt idx="1687">
                  <c:v>43074</c:v>
                </c:pt>
                <c:pt idx="1688">
                  <c:v>43075</c:v>
                </c:pt>
                <c:pt idx="1689">
                  <c:v>43076</c:v>
                </c:pt>
                <c:pt idx="1690">
                  <c:v>43077</c:v>
                </c:pt>
                <c:pt idx="1691">
                  <c:v>43080</c:v>
                </c:pt>
                <c:pt idx="1692">
                  <c:v>43081</c:v>
                </c:pt>
                <c:pt idx="1693">
                  <c:v>43082</c:v>
                </c:pt>
                <c:pt idx="1694">
                  <c:v>43083</c:v>
                </c:pt>
                <c:pt idx="1695">
                  <c:v>43084</c:v>
                </c:pt>
                <c:pt idx="1696">
                  <c:v>43087</c:v>
                </c:pt>
                <c:pt idx="1697">
                  <c:v>43088</c:v>
                </c:pt>
                <c:pt idx="1698">
                  <c:v>43089</c:v>
                </c:pt>
                <c:pt idx="1699">
                  <c:v>43090</c:v>
                </c:pt>
                <c:pt idx="1700">
                  <c:v>43091</c:v>
                </c:pt>
                <c:pt idx="1701">
                  <c:v>43094</c:v>
                </c:pt>
                <c:pt idx="1702">
                  <c:v>43095</c:v>
                </c:pt>
                <c:pt idx="1703">
                  <c:v>43096</c:v>
                </c:pt>
                <c:pt idx="1704">
                  <c:v>43097</c:v>
                </c:pt>
                <c:pt idx="1705">
                  <c:v>43098</c:v>
                </c:pt>
                <c:pt idx="1706">
                  <c:v>43102</c:v>
                </c:pt>
                <c:pt idx="1707">
                  <c:v>43103</c:v>
                </c:pt>
                <c:pt idx="1708">
                  <c:v>43104</c:v>
                </c:pt>
                <c:pt idx="1709">
                  <c:v>43105</c:v>
                </c:pt>
                <c:pt idx="1710">
                  <c:v>43108</c:v>
                </c:pt>
                <c:pt idx="1711">
                  <c:v>43109</c:v>
                </c:pt>
                <c:pt idx="1712">
                  <c:v>43110</c:v>
                </c:pt>
                <c:pt idx="1713">
                  <c:v>43111</c:v>
                </c:pt>
                <c:pt idx="1714">
                  <c:v>43112</c:v>
                </c:pt>
                <c:pt idx="1715">
                  <c:v>43115</c:v>
                </c:pt>
                <c:pt idx="1716">
                  <c:v>43116</c:v>
                </c:pt>
                <c:pt idx="1717">
                  <c:v>43117</c:v>
                </c:pt>
                <c:pt idx="1718">
                  <c:v>43118</c:v>
                </c:pt>
                <c:pt idx="1719">
                  <c:v>43119</c:v>
                </c:pt>
                <c:pt idx="1720">
                  <c:v>43122</c:v>
                </c:pt>
                <c:pt idx="1721">
                  <c:v>43123</c:v>
                </c:pt>
                <c:pt idx="1722">
                  <c:v>43124</c:v>
                </c:pt>
                <c:pt idx="1723">
                  <c:v>43125</c:v>
                </c:pt>
                <c:pt idx="1724">
                  <c:v>43126</c:v>
                </c:pt>
                <c:pt idx="1725">
                  <c:v>43129</c:v>
                </c:pt>
                <c:pt idx="1726">
                  <c:v>43130</c:v>
                </c:pt>
                <c:pt idx="1727">
                  <c:v>43131</c:v>
                </c:pt>
                <c:pt idx="1728">
                  <c:v>43132</c:v>
                </c:pt>
                <c:pt idx="1729">
                  <c:v>43133</c:v>
                </c:pt>
                <c:pt idx="1730">
                  <c:v>43136</c:v>
                </c:pt>
                <c:pt idx="1731">
                  <c:v>43137</c:v>
                </c:pt>
                <c:pt idx="1732">
                  <c:v>43138</c:v>
                </c:pt>
                <c:pt idx="1733">
                  <c:v>43139</c:v>
                </c:pt>
                <c:pt idx="1734">
                  <c:v>43140</c:v>
                </c:pt>
                <c:pt idx="1735">
                  <c:v>43142</c:v>
                </c:pt>
                <c:pt idx="1736">
                  <c:v>43143</c:v>
                </c:pt>
                <c:pt idx="1737">
                  <c:v>43144</c:v>
                </c:pt>
                <c:pt idx="1738">
                  <c:v>43145</c:v>
                </c:pt>
                <c:pt idx="1739">
                  <c:v>43153</c:v>
                </c:pt>
                <c:pt idx="1740">
                  <c:v>43154</c:v>
                </c:pt>
                <c:pt idx="1741">
                  <c:v>43155</c:v>
                </c:pt>
                <c:pt idx="1742">
                  <c:v>43157</c:v>
                </c:pt>
                <c:pt idx="1743">
                  <c:v>43158</c:v>
                </c:pt>
                <c:pt idx="1744">
                  <c:v>43159</c:v>
                </c:pt>
                <c:pt idx="1745">
                  <c:v>43160</c:v>
                </c:pt>
                <c:pt idx="1746">
                  <c:v>43161</c:v>
                </c:pt>
                <c:pt idx="1747">
                  <c:v>43164</c:v>
                </c:pt>
                <c:pt idx="1748">
                  <c:v>43165</c:v>
                </c:pt>
                <c:pt idx="1749">
                  <c:v>43166</c:v>
                </c:pt>
                <c:pt idx="1750">
                  <c:v>43167</c:v>
                </c:pt>
                <c:pt idx="1751">
                  <c:v>43168</c:v>
                </c:pt>
                <c:pt idx="1752">
                  <c:v>43171</c:v>
                </c:pt>
                <c:pt idx="1753">
                  <c:v>43172</c:v>
                </c:pt>
                <c:pt idx="1754">
                  <c:v>43173</c:v>
                </c:pt>
                <c:pt idx="1755">
                  <c:v>43174</c:v>
                </c:pt>
                <c:pt idx="1756">
                  <c:v>43175</c:v>
                </c:pt>
                <c:pt idx="1757">
                  <c:v>43178</c:v>
                </c:pt>
                <c:pt idx="1758">
                  <c:v>43179</c:v>
                </c:pt>
                <c:pt idx="1759">
                  <c:v>43180</c:v>
                </c:pt>
                <c:pt idx="1760">
                  <c:v>43181</c:v>
                </c:pt>
                <c:pt idx="1761">
                  <c:v>43182</c:v>
                </c:pt>
                <c:pt idx="1762">
                  <c:v>43185</c:v>
                </c:pt>
                <c:pt idx="1763">
                  <c:v>43186</c:v>
                </c:pt>
                <c:pt idx="1764">
                  <c:v>43187</c:v>
                </c:pt>
                <c:pt idx="1765">
                  <c:v>43188</c:v>
                </c:pt>
                <c:pt idx="1766">
                  <c:v>43189</c:v>
                </c:pt>
                <c:pt idx="1767">
                  <c:v>43192</c:v>
                </c:pt>
                <c:pt idx="1768">
                  <c:v>43193</c:v>
                </c:pt>
                <c:pt idx="1769">
                  <c:v>43194</c:v>
                </c:pt>
                <c:pt idx="1770">
                  <c:v>43198</c:v>
                </c:pt>
                <c:pt idx="1771">
                  <c:v>43199</c:v>
                </c:pt>
                <c:pt idx="1772">
                  <c:v>43200</c:v>
                </c:pt>
                <c:pt idx="1773">
                  <c:v>43201</c:v>
                </c:pt>
                <c:pt idx="1774">
                  <c:v>43202</c:v>
                </c:pt>
                <c:pt idx="1775">
                  <c:v>43203</c:v>
                </c:pt>
                <c:pt idx="1776">
                  <c:v>43206</c:v>
                </c:pt>
                <c:pt idx="1777">
                  <c:v>43207</c:v>
                </c:pt>
                <c:pt idx="1778">
                  <c:v>43208</c:v>
                </c:pt>
                <c:pt idx="1779">
                  <c:v>43209</c:v>
                </c:pt>
                <c:pt idx="1780">
                  <c:v>43210</c:v>
                </c:pt>
                <c:pt idx="1781">
                  <c:v>43213</c:v>
                </c:pt>
                <c:pt idx="1782">
                  <c:v>43214</c:v>
                </c:pt>
                <c:pt idx="1783">
                  <c:v>43215</c:v>
                </c:pt>
                <c:pt idx="1784">
                  <c:v>43216</c:v>
                </c:pt>
                <c:pt idx="1785">
                  <c:v>43217</c:v>
                </c:pt>
                <c:pt idx="1786">
                  <c:v>43218</c:v>
                </c:pt>
                <c:pt idx="1787">
                  <c:v>43222</c:v>
                </c:pt>
                <c:pt idx="1788">
                  <c:v>43223</c:v>
                </c:pt>
                <c:pt idx="1789">
                  <c:v>43224</c:v>
                </c:pt>
                <c:pt idx="1790">
                  <c:v>43227</c:v>
                </c:pt>
                <c:pt idx="1791">
                  <c:v>43228</c:v>
                </c:pt>
                <c:pt idx="1792">
                  <c:v>43229</c:v>
                </c:pt>
                <c:pt idx="1793">
                  <c:v>43230</c:v>
                </c:pt>
                <c:pt idx="1794">
                  <c:v>43231</c:v>
                </c:pt>
                <c:pt idx="1795">
                  <c:v>43234</c:v>
                </c:pt>
                <c:pt idx="1796">
                  <c:v>43235</c:v>
                </c:pt>
                <c:pt idx="1797">
                  <c:v>43236</c:v>
                </c:pt>
                <c:pt idx="1798">
                  <c:v>43237</c:v>
                </c:pt>
                <c:pt idx="1799">
                  <c:v>43238</c:v>
                </c:pt>
                <c:pt idx="1800">
                  <c:v>43241</c:v>
                </c:pt>
                <c:pt idx="1801">
                  <c:v>43242</c:v>
                </c:pt>
                <c:pt idx="1802">
                  <c:v>43243</c:v>
                </c:pt>
                <c:pt idx="1803">
                  <c:v>43244</c:v>
                </c:pt>
                <c:pt idx="1804">
                  <c:v>43245</c:v>
                </c:pt>
                <c:pt idx="1805">
                  <c:v>43248</c:v>
                </c:pt>
                <c:pt idx="1806">
                  <c:v>43249</c:v>
                </c:pt>
                <c:pt idx="1807">
                  <c:v>43250</c:v>
                </c:pt>
                <c:pt idx="1808">
                  <c:v>43251</c:v>
                </c:pt>
                <c:pt idx="1809">
                  <c:v>43252</c:v>
                </c:pt>
                <c:pt idx="1810">
                  <c:v>43255</c:v>
                </c:pt>
                <c:pt idx="1811">
                  <c:v>43256</c:v>
                </c:pt>
                <c:pt idx="1812">
                  <c:v>43257</c:v>
                </c:pt>
                <c:pt idx="1813">
                  <c:v>43258</c:v>
                </c:pt>
                <c:pt idx="1814">
                  <c:v>43259</c:v>
                </c:pt>
                <c:pt idx="1815">
                  <c:v>43262</c:v>
                </c:pt>
                <c:pt idx="1816">
                  <c:v>43263</c:v>
                </c:pt>
                <c:pt idx="1817">
                  <c:v>43264</c:v>
                </c:pt>
                <c:pt idx="1818">
                  <c:v>43265</c:v>
                </c:pt>
                <c:pt idx="1819">
                  <c:v>43266</c:v>
                </c:pt>
                <c:pt idx="1820">
                  <c:v>43270</c:v>
                </c:pt>
                <c:pt idx="1821">
                  <c:v>43271</c:v>
                </c:pt>
                <c:pt idx="1822">
                  <c:v>43272</c:v>
                </c:pt>
                <c:pt idx="1823">
                  <c:v>43273</c:v>
                </c:pt>
                <c:pt idx="1824">
                  <c:v>43276</c:v>
                </c:pt>
                <c:pt idx="1825">
                  <c:v>43277</c:v>
                </c:pt>
                <c:pt idx="1826">
                  <c:v>43278</c:v>
                </c:pt>
                <c:pt idx="1827">
                  <c:v>43279</c:v>
                </c:pt>
                <c:pt idx="1828">
                  <c:v>43280</c:v>
                </c:pt>
                <c:pt idx="1829">
                  <c:v>43283</c:v>
                </c:pt>
                <c:pt idx="1830">
                  <c:v>43284</c:v>
                </c:pt>
                <c:pt idx="1831">
                  <c:v>43285</c:v>
                </c:pt>
                <c:pt idx="1832">
                  <c:v>43286</c:v>
                </c:pt>
                <c:pt idx="1833">
                  <c:v>43287</c:v>
                </c:pt>
                <c:pt idx="1834">
                  <c:v>43290</c:v>
                </c:pt>
                <c:pt idx="1835">
                  <c:v>43291</c:v>
                </c:pt>
                <c:pt idx="1836">
                  <c:v>43292</c:v>
                </c:pt>
                <c:pt idx="1837">
                  <c:v>43293</c:v>
                </c:pt>
                <c:pt idx="1838">
                  <c:v>43294</c:v>
                </c:pt>
                <c:pt idx="1839">
                  <c:v>43297</c:v>
                </c:pt>
                <c:pt idx="1840">
                  <c:v>43298</c:v>
                </c:pt>
                <c:pt idx="1841">
                  <c:v>43299</c:v>
                </c:pt>
                <c:pt idx="1842">
                  <c:v>43300</c:v>
                </c:pt>
                <c:pt idx="1843">
                  <c:v>43301</c:v>
                </c:pt>
                <c:pt idx="1844">
                  <c:v>43304</c:v>
                </c:pt>
                <c:pt idx="1845">
                  <c:v>43305</c:v>
                </c:pt>
                <c:pt idx="1846">
                  <c:v>43306</c:v>
                </c:pt>
                <c:pt idx="1847">
                  <c:v>43307</c:v>
                </c:pt>
                <c:pt idx="1848">
                  <c:v>43308</c:v>
                </c:pt>
                <c:pt idx="1849">
                  <c:v>43311</c:v>
                </c:pt>
                <c:pt idx="1850">
                  <c:v>43312</c:v>
                </c:pt>
                <c:pt idx="1851">
                  <c:v>43313</c:v>
                </c:pt>
                <c:pt idx="1852">
                  <c:v>43314</c:v>
                </c:pt>
                <c:pt idx="1853">
                  <c:v>43315</c:v>
                </c:pt>
                <c:pt idx="1854">
                  <c:v>43318</c:v>
                </c:pt>
                <c:pt idx="1855">
                  <c:v>43319</c:v>
                </c:pt>
                <c:pt idx="1856">
                  <c:v>43320</c:v>
                </c:pt>
                <c:pt idx="1857">
                  <c:v>43321</c:v>
                </c:pt>
                <c:pt idx="1858">
                  <c:v>43322</c:v>
                </c:pt>
                <c:pt idx="1859">
                  <c:v>43325</c:v>
                </c:pt>
                <c:pt idx="1860">
                  <c:v>43326</c:v>
                </c:pt>
                <c:pt idx="1861">
                  <c:v>43327</c:v>
                </c:pt>
                <c:pt idx="1862">
                  <c:v>43328</c:v>
                </c:pt>
                <c:pt idx="1863">
                  <c:v>43329</c:v>
                </c:pt>
                <c:pt idx="1864">
                  <c:v>43332</c:v>
                </c:pt>
                <c:pt idx="1865">
                  <c:v>43333</c:v>
                </c:pt>
                <c:pt idx="1866">
                  <c:v>43334</c:v>
                </c:pt>
                <c:pt idx="1867">
                  <c:v>43335</c:v>
                </c:pt>
                <c:pt idx="1868">
                  <c:v>43336</c:v>
                </c:pt>
                <c:pt idx="1869">
                  <c:v>43339</c:v>
                </c:pt>
                <c:pt idx="1870">
                  <c:v>43340</c:v>
                </c:pt>
                <c:pt idx="1871">
                  <c:v>43341</c:v>
                </c:pt>
                <c:pt idx="1872">
                  <c:v>43342</c:v>
                </c:pt>
                <c:pt idx="1873">
                  <c:v>43343</c:v>
                </c:pt>
                <c:pt idx="1874">
                  <c:v>43346</c:v>
                </c:pt>
                <c:pt idx="1875">
                  <c:v>43347</c:v>
                </c:pt>
                <c:pt idx="1876">
                  <c:v>43348</c:v>
                </c:pt>
                <c:pt idx="1877">
                  <c:v>43349</c:v>
                </c:pt>
                <c:pt idx="1878">
                  <c:v>43350</c:v>
                </c:pt>
                <c:pt idx="1879">
                  <c:v>43353</c:v>
                </c:pt>
                <c:pt idx="1880">
                  <c:v>43354</c:v>
                </c:pt>
                <c:pt idx="1881">
                  <c:v>43355</c:v>
                </c:pt>
                <c:pt idx="1882">
                  <c:v>43356</c:v>
                </c:pt>
                <c:pt idx="1883">
                  <c:v>43357</c:v>
                </c:pt>
                <c:pt idx="1884">
                  <c:v>43360</c:v>
                </c:pt>
                <c:pt idx="1885">
                  <c:v>43361</c:v>
                </c:pt>
                <c:pt idx="1886">
                  <c:v>43362</c:v>
                </c:pt>
                <c:pt idx="1887">
                  <c:v>43363</c:v>
                </c:pt>
                <c:pt idx="1888">
                  <c:v>43364</c:v>
                </c:pt>
                <c:pt idx="1889">
                  <c:v>43368</c:v>
                </c:pt>
                <c:pt idx="1890">
                  <c:v>43369</c:v>
                </c:pt>
                <c:pt idx="1891">
                  <c:v>43370</c:v>
                </c:pt>
                <c:pt idx="1892">
                  <c:v>43371</c:v>
                </c:pt>
                <c:pt idx="1893">
                  <c:v>43372</c:v>
                </c:pt>
                <c:pt idx="1894">
                  <c:v>43373</c:v>
                </c:pt>
                <c:pt idx="1895">
                  <c:v>43381</c:v>
                </c:pt>
                <c:pt idx="1896">
                  <c:v>43382</c:v>
                </c:pt>
                <c:pt idx="1897">
                  <c:v>43383</c:v>
                </c:pt>
                <c:pt idx="1898">
                  <c:v>43384</c:v>
                </c:pt>
                <c:pt idx="1899">
                  <c:v>43385</c:v>
                </c:pt>
                <c:pt idx="1900">
                  <c:v>43388</c:v>
                </c:pt>
                <c:pt idx="1901">
                  <c:v>43389</c:v>
                </c:pt>
                <c:pt idx="1902">
                  <c:v>43390</c:v>
                </c:pt>
                <c:pt idx="1903">
                  <c:v>43391</c:v>
                </c:pt>
                <c:pt idx="1904">
                  <c:v>43392</c:v>
                </c:pt>
                <c:pt idx="1905">
                  <c:v>43395</c:v>
                </c:pt>
                <c:pt idx="1906">
                  <c:v>43396</c:v>
                </c:pt>
                <c:pt idx="1907">
                  <c:v>43397</c:v>
                </c:pt>
                <c:pt idx="1908">
                  <c:v>43398</c:v>
                </c:pt>
                <c:pt idx="1909">
                  <c:v>43399</c:v>
                </c:pt>
                <c:pt idx="1910">
                  <c:v>43402</c:v>
                </c:pt>
                <c:pt idx="1911">
                  <c:v>43403</c:v>
                </c:pt>
                <c:pt idx="1912">
                  <c:v>43404</c:v>
                </c:pt>
                <c:pt idx="1913">
                  <c:v>43405</c:v>
                </c:pt>
                <c:pt idx="1914">
                  <c:v>43406</c:v>
                </c:pt>
                <c:pt idx="1915">
                  <c:v>43409</c:v>
                </c:pt>
                <c:pt idx="1916">
                  <c:v>43410</c:v>
                </c:pt>
                <c:pt idx="1917">
                  <c:v>43411</c:v>
                </c:pt>
                <c:pt idx="1918">
                  <c:v>43412</c:v>
                </c:pt>
                <c:pt idx="1919">
                  <c:v>43413</c:v>
                </c:pt>
                <c:pt idx="1920">
                  <c:v>43416</c:v>
                </c:pt>
                <c:pt idx="1921">
                  <c:v>43417</c:v>
                </c:pt>
                <c:pt idx="1922">
                  <c:v>43418</c:v>
                </c:pt>
                <c:pt idx="1923">
                  <c:v>43419</c:v>
                </c:pt>
                <c:pt idx="1924">
                  <c:v>43420</c:v>
                </c:pt>
                <c:pt idx="1925">
                  <c:v>43423</c:v>
                </c:pt>
                <c:pt idx="1926">
                  <c:v>43424</c:v>
                </c:pt>
                <c:pt idx="1927">
                  <c:v>43425</c:v>
                </c:pt>
                <c:pt idx="1928">
                  <c:v>43426</c:v>
                </c:pt>
                <c:pt idx="1929">
                  <c:v>43427</c:v>
                </c:pt>
                <c:pt idx="1930">
                  <c:v>43430</c:v>
                </c:pt>
                <c:pt idx="1931">
                  <c:v>43431</c:v>
                </c:pt>
                <c:pt idx="1932">
                  <c:v>43432</c:v>
                </c:pt>
                <c:pt idx="1933">
                  <c:v>43433</c:v>
                </c:pt>
                <c:pt idx="1934">
                  <c:v>43434</c:v>
                </c:pt>
                <c:pt idx="1935">
                  <c:v>43437</c:v>
                </c:pt>
                <c:pt idx="1936">
                  <c:v>43438</c:v>
                </c:pt>
                <c:pt idx="1937">
                  <c:v>43439</c:v>
                </c:pt>
                <c:pt idx="1938">
                  <c:v>43440</c:v>
                </c:pt>
                <c:pt idx="1939">
                  <c:v>43441</c:v>
                </c:pt>
                <c:pt idx="1940">
                  <c:v>43444</c:v>
                </c:pt>
                <c:pt idx="1941">
                  <c:v>43445</c:v>
                </c:pt>
                <c:pt idx="1942">
                  <c:v>43446</c:v>
                </c:pt>
                <c:pt idx="1943">
                  <c:v>43447</c:v>
                </c:pt>
                <c:pt idx="1944">
                  <c:v>43448</c:v>
                </c:pt>
                <c:pt idx="1945">
                  <c:v>43451</c:v>
                </c:pt>
                <c:pt idx="1946">
                  <c:v>43452</c:v>
                </c:pt>
                <c:pt idx="1947">
                  <c:v>43453</c:v>
                </c:pt>
                <c:pt idx="1948">
                  <c:v>43454</c:v>
                </c:pt>
                <c:pt idx="1949">
                  <c:v>43455</c:v>
                </c:pt>
                <c:pt idx="1950">
                  <c:v>43458</c:v>
                </c:pt>
                <c:pt idx="1951">
                  <c:v>43459</c:v>
                </c:pt>
                <c:pt idx="1952">
                  <c:v>43460</c:v>
                </c:pt>
                <c:pt idx="1953">
                  <c:v>43461</c:v>
                </c:pt>
                <c:pt idx="1954">
                  <c:v>43462</c:v>
                </c:pt>
                <c:pt idx="1955">
                  <c:v>43463</c:v>
                </c:pt>
                <c:pt idx="1956">
                  <c:v>43467</c:v>
                </c:pt>
                <c:pt idx="1957">
                  <c:v>43468</c:v>
                </c:pt>
                <c:pt idx="1958">
                  <c:v>43469</c:v>
                </c:pt>
                <c:pt idx="1959">
                  <c:v>43472</c:v>
                </c:pt>
                <c:pt idx="1960">
                  <c:v>43473</c:v>
                </c:pt>
                <c:pt idx="1961">
                  <c:v>43474</c:v>
                </c:pt>
                <c:pt idx="1962">
                  <c:v>43475</c:v>
                </c:pt>
                <c:pt idx="1963">
                  <c:v>43476</c:v>
                </c:pt>
                <c:pt idx="1964">
                  <c:v>43479</c:v>
                </c:pt>
                <c:pt idx="1965">
                  <c:v>43480</c:v>
                </c:pt>
                <c:pt idx="1966">
                  <c:v>43481</c:v>
                </c:pt>
                <c:pt idx="1967">
                  <c:v>43482</c:v>
                </c:pt>
                <c:pt idx="1968">
                  <c:v>43483</c:v>
                </c:pt>
                <c:pt idx="1969">
                  <c:v>43486</c:v>
                </c:pt>
                <c:pt idx="1970">
                  <c:v>43487</c:v>
                </c:pt>
                <c:pt idx="1971">
                  <c:v>43488</c:v>
                </c:pt>
                <c:pt idx="1972">
                  <c:v>43489</c:v>
                </c:pt>
                <c:pt idx="1973">
                  <c:v>43490</c:v>
                </c:pt>
                <c:pt idx="1974">
                  <c:v>43493</c:v>
                </c:pt>
                <c:pt idx="1975">
                  <c:v>43494</c:v>
                </c:pt>
                <c:pt idx="1976">
                  <c:v>43495</c:v>
                </c:pt>
                <c:pt idx="1977">
                  <c:v>43496</c:v>
                </c:pt>
                <c:pt idx="1978">
                  <c:v>43497</c:v>
                </c:pt>
                <c:pt idx="1979">
                  <c:v>43498</c:v>
                </c:pt>
                <c:pt idx="1980">
                  <c:v>43507</c:v>
                </c:pt>
                <c:pt idx="1981">
                  <c:v>43508</c:v>
                </c:pt>
                <c:pt idx="1982">
                  <c:v>43509</c:v>
                </c:pt>
                <c:pt idx="1983">
                  <c:v>43510</c:v>
                </c:pt>
                <c:pt idx="1984">
                  <c:v>43511</c:v>
                </c:pt>
                <c:pt idx="1985">
                  <c:v>43514</c:v>
                </c:pt>
                <c:pt idx="1986">
                  <c:v>43515</c:v>
                </c:pt>
                <c:pt idx="1987">
                  <c:v>43516</c:v>
                </c:pt>
                <c:pt idx="1988">
                  <c:v>43517</c:v>
                </c:pt>
                <c:pt idx="1989">
                  <c:v>43518</c:v>
                </c:pt>
                <c:pt idx="1990">
                  <c:v>43521</c:v>
                </c:pt>
                <c:pt idx="1991">
                  <c:v>43522</c:v>
                </c:pt>
                <c:pt idx="1992">
                  <c:v>43523</c:v>
                </c:pt>
                <c:pt idx="1993">
                  <c:v>43524</c:v>
                </c:pt>
                <c:pt idx="1994">
                  <c:v>43525</c:v>
                </c:pt>
                <c:pt idx="1995">
                  <c:v>43528</c:v>
                </c:pt>
                <c:pt idx="1996">
                  <c:v>43529</c:v>
                </c:pt>
                <c:pt idx="1997">
                  <c:v>43530</c:v>
                </c:pt>
                <c:pt idx="1998">
                  <c:v>43531</c:v>
                </c:pt>
                <c:pt idx="1999">
                  <c:v>43532</c:v>
                </c:pt>
                <c:pt idx="2000">
                  <c:v>43535</c:v>
                </c:pt>
                <c:pt idx="2001">
                  <c:v>43536</c:v>
                </c:pt>
                <c:pt idx="2002">
                  <c:v>43537</c:v>
                </c:pt>
                <c:pt idx="2003">
                  <c:v>43538</c:v>
                </c:pt>
                <c:pt idx="2004">
                  <c:v>43539</c:v>
                </c:pt>
                <c:pt idx="2005">
                  <c:v>43542</c:v>
                </c:pt>
                <c:pt idx="2006">
                  <c:v>43543</c:v>
                </c:pt>
                <c:pt idx="2007">
                  <c:v>43544</c:v>
                </c:pt>
                <c:pt idx="2008">
                  <c:v>43545</c:v>
                </c:pt>
                <c:pt idx="2009">
                  <c:v>43546</c:v>
                </c:pt>
                <c:pt idx="2010">
                  <c:v>43549</c:v>
                </c:pt>
                <c:pt idx="2011">
                  <c:v>43550</c:v>
                </c:pt>
                <c:pt idx="2012">
                  <c:v>43551</c:v>
                </c:pt>
                <c:pt idx="2013">
                  <c:v>43552</c:v>
                </c:pt>
                <c:pt idx="2014">
                  <c:v>43553</c:v>
                </c:pt>
                <c:pt idx="2015">
                  <c:v>43556</c:v>
                </c:pt>
                <c:pt idx="2016">
                  <c:v>43557</c:v>
                </c:pt>
                <c:pt idx="2017">
                  <c:v>43558</c:v>
                </c:pt>
                <c:pt idx="2018">
                  <c:v>43559</c:v>
                </c:pt>
                <c:pt idx="2019">
                  <c:v>43563</c:v>
                </c:pt>
                <c:pt idx="2020">
                  <c:v>43564</c:v>
                </c:pt>
                <c:pt idx="2021">
                  <c:v>43565</c:v>
                </c:pt>
                <c:pt idx="2022">
                  <c:v>43566</c:v>
                </c:pt>
                <c:pt idx="2023">
                  <c:v>43567</c:v>
                </c:pt>
                <c:pt idx="2024">
                  <c:v>43570</c:v>
                </c:pt>
                <c:pt idx="2025">
                  <c:v>43571</c:v>
                </c:pt>
                <c:pt idx="2026">
                  <c:v>43572</c:v>
                </c:pt>
                <c:pt idx="2027">
                  <c:v>43573</c:v>
                </c:pt>
                <c:pt idx="2028">
                  <c:v>43574</c:v>
                </c:pt>
                <c:pt idx="2029">
                  <c:v>43577</c:v>
                </c:pt>
                <c:pt idx="2030">
                  <c:v>43578</c:v>
                </c:pt>
                <c:pt idx="2031">
                  <c:v>43579</c:v>
                </c:pt>
                <c:pt idx="2032">
                  <c:v>43580</c:v>
                </c:pt>
                <c:pt idx="2033">
                  <c:v>43581</c:v>
                </c:pt>
                <c:pt idx="2034">
                  <c:v>43583</c:v>
                </c:pt>
                <c:pt idx="2035">
                  <c:v>43584</c:v>
                </c:pt>
                <c:pt idx="2036">
                  <c:v>43585</c:v>
                </c:pt>
                <c:pt idx="2037">
                  <c:v>43590</c:v>
                </c:pt>
                <c:pt idx="2038">
                  <c:v>43591</c:v>
                </c:pt>
                <c:pt idx="2039">
                  <c:v>43592</c:v>
                </c:pt>
                <c:pt idx="2040">
                  <c:v>43593</c:v>
                </c:pt>
                <c:pt idx="2041">
                  <c:v>43594</c:v>
                </c:pt>
                <c:pt idx="2042">
                  <c:v>43595</c:v>
                </c:pt>
                <c:pt idx="2043">
                  <c:v>43598</c:v>
                </c:pt>
                <c:pt idx="2044">
                  <c:v>43599</c:v>
                </c:pt>
                <c:pt idx="2045">
                  <c:v>43600</c:v>
                </c:pt>
                <c:pt idx="2046">
                  <c:v>43601</c:v>
                </c:pt>
                <c:pt idx="2047">
                  <c:v>43602</c:v>
                </c:pt>
                <c:pt idx="2048">
                  <c:v>43605</c:v>
                </c:pt>
                <c:pt idx="2049">
                  <c:v>43606</c:v>
                </c:pt>
                <c:pt idx="2050">
                  <c:v>43607</c:v>
                </c:pt>
                <c:pt idx="2051">
                  <c:v>43608</c:v>
                </c:pt>
                <c:pt idx="2052">
                  <c:v>43609</c:v>
                </c:pt>
                <c:pt idx="2053">
                  <c:v>43612</c:v>
                </c:pt>
                <c:pt idx="2054">
                  <c:v>43613</c:v>
                </c:pt>
                <c:pt idx="2055">
                  <c:v>43614</c:v>
                </c:pt>
                <c:pt idx="2056">
                  <c:v>43615</c:v>
                </c:pt>
                <c:pt idx="2057">
                  <c:v>43616</c:v>
                </c:pt>
                <c:pt idx="2058">
                  <c:v>43619</c:v>
                </c:pt>
                <c:pt idx="2059">
                  <c:v>43620</c:v>
                </c:pt>
                <c:pt idx="2060">
                  <c:v>43621</c:v>
                </c:pt>
                <c:pt idx="2061">
                  <c:v>43622</c:v>
                </c:pt>
                <c:pt idx="2062">
                  <c:v>43626</c:v>
                </c:pt>
                <c:pt idx="2063">
                  <c:v>43627</c:v>
                </c:pt>
                <c:pt idx="2064">
                  <c:v>43628</c:v>
                </c:pt>
                <c:pt idx="2065">
                  <c:v>43629</c:v>
                </c:pt>
                <c:pt idx="2066">
                  <c:v>43630</c:v>
                </c:pt>
                <c:pt idx="2067">
                  <c:v>43633</c:v>
                </c:pt>
                <c:pt idx="2068">
                  <c:v>43634</c:v>
                </c:pt>
                <c:pt idx="2069">
                  <c:v>43635</c:v>
                </c:pt>
                <c:pt idx="2070">
                  <c:v>43636</c:v>
                </c:pt>
                <c:pt idx="2071">
                  <c:v>43637</c:v>
                </c:pt>
                <c:pt idx="2072">
                  <c:v>43640</c:v>
                </c:pt>
                <c:pt idx="2073">
                  <c:v>43641</c:v>
                </c:pt>
                <c:pt idx="2074">
                  <c:v>43642</c:v>
                </c:pt>
                <c:pt idx="2075">
                  <c:v>43643</c:v>
                </c:pt>
                <c:pt idx="2076">
                  <c:v>43644</c:v>
                </c:pt>
                <c:pt idx="2077">
                  <c:v>43647</c:v>
                </c:pt>
                <c:pt idx="2078">
                  <c:v>43648</c:v>
                </c:pt>
                <c:pt idx="2079">
                  <c:v>43649</c:v>
                </c:pt>
                <c:pt idx="2080">
                  <c:v>43650</c:v>
                </c:pt>
                <c:pt idx="2081">
                  <c:v>43651</c:v>
                </c:pt>
                <c:pt idx="2082">
                  <c:v>43654</c:v>
                </c:pt>
                <c:pt idx="2083">
                  <c:v>43655</c:v>
                </c:pt>
                <c:pt idx="2084">
                  <c:v>43656</c:v>
                </c:pt>
                <c:pt idx="2085">
                  <c:v>43657</c:v>
                </c:pt>
                <c:pt idx="2086">
                  <c:v>43658</c:v>
                </c:pt>
                <c:pt idx="2087">
                  <c:v>43661</c:v>
                </c:pt>
                <c:pt idx="2088">
                  <c:v>43662</c:v>
                </c:pt>
                <c:pt idx="2089">
                  <c:v>43663</c:v>
                </c:pt>
                <c:pt idx="2090">
                  <c:v>43664</c:v>
                </c:pt>
                <c:pt idx="2091">
                  <c:v>43665</c:v>
                </c:pt>
                <c:pt idx="2092">
                  <c:v>43668</c:v>
                </c:pt>
                <c:pt idx="2093">
                  <c:v>43669</c:v>
                </c:pt>
                <c:pt idx="2094">
                  <c:v>43670</c:v>
                </c:pt>
                <c:pt idx="2095">
                  <c:v>43671</c:v>
                </c:pt>
                <c:pt idx="2096">
                  <c:v>43672</c:v>
                </c:pt>
                <c:pt idx="2097">
                  <c:v>43675</c:v>
                </c:pt>
                <c:pt idx="2098">
                  <c:v>43676</c:v>
                </c:pt>
                <c:pt idx="2099">
                  <c:v>43677</c:v>
                </c:pt>
                <c:pt idx="2100">
                  <c:v>43678</c:v>
                </c:pt>
                <c:pt idx="2101">
                  <c:v>43679</c:v>
                </c:pt>
                <c:pt idx="2102">
                  <c:v>43682</c:v>
                </c:pt>
                <c:pt idx="2103">
                  <c:v>43683</c:v>
                </c:pt>
                <c:pt idx="2104">
                  <c:v>43684</c:v>
                </c:pt>
                <c:pt idx="2105">
                  <c:v>43685</c:v>
                </c:pt>
                <c:pt idx="2106">
                  <c:v>43686</c:v>
                </c:pt>
                <c:pt idx="2107">
                  <c:v>43689</c:v>
                </c:pt>
                <c:pt idx="2108">
                  <c:v>43690</c:v>
                </c:pt>
                <c:pt idx="2109">
                  <c:v>43691</c:v>
                </c:pt>
                <c:pt idx="2110">
                  <c:v>43692</c:v>
                </c:pt>
                <c:pt idx="2111">
                  <c:v>43693</c:v>
                </c:pt>
                <c:pt idx="2112">
                  <c:v>43696</c:v>
                </c:pt>
                <c:pt idx="2113">
                  <c:v>43697</c:v>
                </c:pt>
                <c:pt idx="2114">
                  <c:v>43698</c:v>
                </c:pt>
                <c:pt idx="2115">
                  <c:v>43699</c:v>
                </c:pt>
                <c:pt idx="2116">
                  <c:v>43700</c:v>
                </c:pt>
                <c:pt idx="2117">
                  <c:v>43703</c:v>
                </c:pt>
                <c:pt idx="2118">
                  <c:v>43704</c:v>
                </c:pt>
                <c:pt idx="2119">
                  <c:v>43705</c:v>
                </c:pt>
                <c:pt idx="2120">
                  <c:v>43706</c:v>
                </c:pt>
                <c:pt idx="2121">
                  <c:v>43707</c:v>
                </c:pt>
                <c:pt idx="2122">
                  <c:v>43710</c:v>
                </c:pt>
                <c:pt idx="2123">
                  <c:v>43711</c:v>
                </c:pt>
                <c:pt idx="2124">
                  <c:v>43712</c:v>
                </c:pt>
                <c:pt idx="2125">
                  <c:v>43713</c:v>
                </c:pt>
                <c:pt idx="2126">
                  <c:v>43714</c:v>
                </c:pt>
                <c:pt idx="2127">
                  <c:v>43717</c:v>
                </c:pt>
                <c:pt idx="2128">
                  <c:v>43718</c:v>
                </c:pt>
                <c:pt idx="2129">
                  <c:v>43719</c:v>
                </c:pt>
                <c:pt idx="2130">
                  <c:v>43720</c:v>
                </c:pt>
                <c:pt idx="2131">
                  <c:v>43724</c:v>
                </c:pt>
                <c:pt idx="2132">
                  <c:v>43725</c:v>
                </c:pt>
                <c:pt idx="2133">
                  <c:v>43726</c:v>
                </c:pt>
                <c:pt idx="2134">
                  <c:v>43727</c:v>
                </c:pt>
                <c:pt idx="2135">
                  <c:v>43728</c:v>
                </c:pt>
                <c:pt idx="2136">
                  <c:v>43731</c:v>
                </c:pt>
                <c:pt idx="2137">
                  <c:v>43732</c:v>
                </c:pt>
                <c:pt idx="2138">
                  <c:v>43733</c:v>
                </c:pt>
                <c:pt idx="2139">
                  <c:v>43734</c:v>
                </c:pt>
                <c:pt idx="2140">
                  <c:v>43735</c:v>
                </c:pt>
                <c:pt idx="2141">
                  <c:v>43737</c:v>
                </c:pt>
                <c:pt idx="2142">
                  <c:v>43738</c:v>
                </c:pt>
                <c:pt idx="2143">
                  <c:v>43746</c:v>
                </c:pt>
                <c:pt idx="2144">
                  <c:v>43747</c:v>
                </c:pt>
                <c:pt idx="2145">
                  <c:v>43748</c:v>
                </c:pt>
                <c:pt idx="2146">
                  <c:v>43749</c:v>
                </c:pt>
                <c:pt idx="2147">
                  <c:v>43750</c:v>
                </c:pt>
                <c:pt idx="2148">
                  <c:v>43752</c:v>
                </c:pt>
                <c:pt idx="2149">
                  <c:v>43753</c:v>
                </c:pt>
                <c:pt idx="2150">
                  <c:v>43754</c:v>
                </c:pt>
                <c:pt idx="2151">
                  <c:v>43755</c:v>
                </c:pt>
                <c:pt idx="2152">
                  <c:v>43756</c:v>
                </c:pt>
                <c:pt idx="2153">
                  <c:v>43759</c:v>
                </c:pt>
                <c:pt idx="2154">
                  <c:v>43760</c:v>
                </c:pt>
                <c:pt idx="2155">
                  <c:v>43761</c:v>
                </c:pt>
                <c:pt idx="2156">
                  <c:v>43762</c:v>
                </c:pt>
                <c:pt idx="2157">
                  <c:v>43763</c:v>
                </c:pt>
                <c:pt idx="2158">
                  <c:v>43766</c:v>
                </c:pt>
                <c:pt idx="2159">
                  <c:v>43767</c:v>
                </c:pt>
                <c:pt idx="2160">
                  <c:v>43768</c:v>
                </c:pt>
                <c:pt idx="2161">
                  <c:v>43769</c:v>
                </c:pt>
                <c:pt idx="2162">
                  <c:v>43770</c:v>
                </c:pt>
                <c:pt idx="2163">
                  <c:v>43773</c:v>
                </c:pt>
                <c:pt idx="2164">
                  <c:v>43774</c:v>
                </c:pt>
                <c:pt idx="2165">
                  <c:v>43775</c:v>
                </c:pt>
                <c:pt idx="2166">
                  <c:v>43776</c:v>
                </c:pt>
                <c:pt idx="2167">
                  <c:v>43777</c:v>
                </c:pt>
                <c:pt idx="2168">
                  <c:v>43780</c:v>
                </c:pt>
                <c:pt idx="2169">
                  <c:v>43781</c:v>
                </c:pt>
                <c:pt idx="2170">
                  <c:v>43782</c:v>
                </c:pt>
                <c:pt idx="2171">
                  <c:v>43783</c:v>
                </c:pt>
                <c:pt idx="2172">
                  <c:v>43784</c:v>
                </c:pt>
                <c:pt idx="2173">
                  <c:v>43787</c:v>
                </c:pt>
                <c:pt idx="2174">
                  <c:v>43788</c:v>
                </c:pt>
                <c:pt idx="2175">
                  <c:v>43789</c:v>
                </c:pt>
                <c:pt idx="2176">
                  <c:v>43790</c:v>
                </c:pt>
                <c:pt idx="2177">
                  <c:v>43791</c:v>
                </c:pt>
                <c:pt idx="2178">
                  <c:v>43794</c:v>
                </c:pt>
                <c:pt idx="2179">
                  <c:v>43795</c:v>
                </c:pt>
                <c:pt idx="2180">
                  <c:v>43796</c:v>
                </c:pt>
                <c:pt idx="2181">
                  <c:v>43797</c:v>
                </c:pt>
                <c:pt idx="2182">
                  <c:v>43798</c:v>
                </c:pt>
                <c:pt idx="2183">
                  <c:v>43801</c:v>
                </c:pt>
                <c:pt idx="2184">
                  <c:v>43802</c:v>
                </c:pt>
                <c:pt idx="2185">
                  <c:v>43803</c:v>
                </c:pt>
                <c:pt idx="2186">
                  <c:v>43804</c:v>
                </c:pt>
                <c:pt idx="2187">
                  <c:v>43805</c:v>
                </c:pt>
                <c:pt idx="2188">
                  <c:v>43808</c:v>
                </c:pt>
                <c:pt idx="2189">
                  <c:v>43809</c:v>
                </c:pt>
                <c:pt idx="2190">
                  <c:v>43810</c:v>
                </c:pt>
                <c:pt idx="2191">
                  <c:v>43811</c:v>
                </c:pt>
                <c:pt idx="2192">
                  <c:v>43812</c:v>
                </c:pt>
                <c:pt idx="2193">
                  <c:v>43815</c:v>
                </c:pt>
                <c:pt idx="2194">
                  <c:v>43816</c:v>
                </c:pt>
                <c:pt idx="2195">
                  <c:v>43817</c:v>
                </c:pt>
                <c:pt idx="2196">
                  <c:v>43818</c:v>
                </c:pt>
                <c:pt idx="2197">
                  <c:v>43819</c:v>
                </c:pt>
                <c:pt idx="2198">
                  <c:v>43822</c:v>
                </c:pt>
                <c:pt idx="2199">
                  <c:v>43823</c:v>
                </c:pt>
                <c:pt idx="2200">
                  <c:v>43824</c:v>
                </c:pt>
                <c:pt idx="2201">
                  <c:v>43825</c:v>
                </c:pt>
                <c:pt idx="2202">
                  <c:v>43826</c:v>
                </c:pt>
                <c:pt idx="2203">
                  <c:v>43829</c:v>
                </c:pt>
                <c:pt idx="2204">
                  <c:v>43830</c:v>
                </c:pt>
                <c:pt idx="2205">
                  <c:v>43832</c:v>
                </c:pt>
                <c:pt idx="2206">
                  <c:v>43833</c:v>
                </c:pt>
                <c:pt idx="2207">
                  <c:v>43836</c:v>
                </c:pt>
                <c:pt idx="2208">
                  <c:v>43837</c:v>
                </c:pt>
                <c:pt idx="2209">
                  <c:v>43838</c:v>
                </c:pt>
                <c:pt idx="2210">
                  <c:v>43839</c:v>
                </c:pt>
                <c:pt idx="2211">
                  <c:v>43840</c:v>
                </c:pt>
                <c:pt idx="2212">
                  <c:v>43843</c:v>
                </c:pt>
                <c:pt idx="2213">
                  <c:v>43844</c:v>
                </c:pt>
                <c:pt idx="2214">
                  <c:v>43845</c:v>
                </c:pt>
                <c:pt idx="2215">
                  <c:v>43846</c:v>
                </c:pt>
                <c:pt idx="2216">
                  <c:v>43847</c:v>
                </c:pt>
                <c:pt idx="2217">
                  <c:v>43849</c:v>
                </c:pt>
                <c:pt idx="2218">
                  <c:v>43850</c:v>
                </c:pt>
                <c:pt idx="2219">
                  <c:v>43851</c:v>
                </c:pt>
                <c:pt idx="2220">
                  <c:v>43852</c:v>
                </c:pt>
                <c:pt idx="2221">
                  <c:v>43864</c:v>
                </c:pt>
                <c:pt idx="2222">
                  <c:v>43865</c:v>
                </c:pt>
                <c:pt idx="2223">
                  <c:v>43866</c:v>
                </c:pt>
                <c:pt idx="2224">
                  <c:v>43867</c:v>
                </c:pt>
                <c:pt idx="2225">
                  <c:v>43868</c:v>
                </c:pt>
                <c:pt idx="2226">
                  <c:v>43871</c:v>
                </c:pt>
                <c:pt idx="2227">
                  <c:v>43872</c:v>
                </c:pt>
                <c:pt idx="2228">
                  <c:v>43873</c:v>
                </c:pt>
                <c:pt idx="2229">
                  <c:v>43874</c:v>
                </c:pt>
                <c:pt idx="2230">
                  <c:v>43875</c:v>
                </c:pt>
                <c:pt idx="2231">
                  <c:v>43878</c:v>
                </c:pt>
                <c:pt idx="2232">
                  <c:v>43879</c:v>
                </c:pt>
                <c:pt idx="2233">
                  <c:v>43880</c:v>
                </c:pt>
                <c:pt idx="2234">
                  <c:v>43881</c:v>
                </c:pt>
                <c:pt idx="2235">
                  <c:v>43882</c:v>
                </c:pt>
                <c:pt idx="2236">
                  <c:v>43885</c:v>
                </c:pt>
                <c:pt idx="2237">
                  <c:v>43886</c:v>
                </c:pt>
                <c:pt idx="2238">
                  <c:v>43887</c:v>
                </c:pt>
                <c:pt idx="2239">
                  <c:v>43888</c:v>
                </c:pt>
                <c:pt idx="2240">
                  <c:v>43889</c:v>
                </c:pt>
                <c:pt idx="2241">
                  <c:v>43892</c:v>
                </c:pt>
                <c:pt idx="2242">
                  <c:v>43893</c:v>
                </c:pt>
                <c:pt idx="2243">
                  <c:v>43894</c:v>
                </c:pt>
                <c:pt idx="2244">
                  <c:v>43895</c:v>
                </c:pt>
                <c:pt idx="2245">
                  <c:v>43896</c:v>
                </c:pt>
                <c:pt idx="2246">
                  <c:v>43899</c:v>
                </c:pt>
                <c:pt idx="2247">
                  <c:v>43900</c:v>
                </c:pt>
                <c:pt idx="2248">
                  <c:v>43901</c:v>
                </c:pt>
                <c:pt idx="2249">
                  <c:v>43902</c:v>
                </c:pt>
                <c:pt idx="2250">
                  <c:v>43903</c:v>
                </c:pt>
                <c:pt idx="2251">
                  <c:v>43906</c:v>
                </c:pt>
                <c:pt idx="2252">
                  <c:v>43907</c:v>
                </c:pt>
                <c:pt idx="2253">
                  <c:v>43908</c:v>
                </c:pt>
                <c:pt idx="2254">
                  <c:v>43909</c:v>
                </c:pt>
                <c:pt idx="2255">
                  <c:v>43910</c:v>
                </c:pt>
                <c:pt idx="2256">
                  <c:v>43913</c:v>
                </c:pt>
                <c:pt idx="2257">
                  <c:v>43914</c:v>
                </c:pt>
                <c:pt idx="2258">
                  <c:v>43915</c:v>
                </c:pt>
                <c:pt idx="2259">
                  <c:v>43916</c:v>
                </c:pt>
                <c:pt idx="2260">
                  <c:v>43917</c:v>
                </c:pt>
                <c:pt idx="2261">
                  <c:v>43920</c:v>
                </c:pt>
                <c:pt idx="2262">
                  <c:v>43921</c:v>
                </c:pt>
                <c:pt idx="2263">
                  <c:v>43922</c:v>
                </c:pt>
                <c:pt idx="2264">
                  <c:v>43923</c:v>
                </c:pt>
                <c:pt idx="2265">
                  <c:v>43924</c:v>
                </c:pt>
                <c:pt idx="2266">
                  <c:v>43928</c:v>
                </c:pt>
                <c:pt idx="2267">
                  <c:v>43929</c:v>
                </c:pt>
                <c:pt idx="2268">
                  <c:v>43930</c:v>
                </c:pt>
                <c:pt idx="2269">
                  <c:v>43931</c:v>
                </c:pt>
                <c:pt idx="2270">
                  <c:v>43934</c:v>
                </c:pt>
                <c:pt idx="2271">
                  <c:v>43935</c:v>
                </c:pt>
                <c:pt idx="2272">
                  <c:v>43936</c:v>
                </c:pt>
                <c:pt idx="2273">
                  <c:v>43937</c:v>
                </c:pt>
                <c:pt idx="2274">
                  <c:v>43938</c:v>
                </c:pt>
                <c:pt idx="2275">
                  <c:v>43941</c:v>
                </c:pt>
                <c:pt idx="2276">
                  <c:v>43942</c:v>
                </c:pt>
                <c:pt idx="2277">
                  <c:v>43943</c:v>
                </c:pt>
                <c:pt idx="2278">
                  <c:v>43944</c:v>
                </c:pt>
                <c:pt idx="2279">
                  <c:v>43945</c:v>
                </c:pt>
                <c:pt idx="2280">
                  <c:v>43947</c:v>
                </c:pt>
                <c:pt idx="2281">
                  <c:v>43948</c:v>
                </c:pt>
                <c:pt idx="2282">
                  <c:v>43949</c:v>
                </c:pt>
                <c:pt idx="2283">
                  <c:v>43950</c:v>
                </c:pt>
                <c:pt idx="2284">
                  <c:v>43951</c:v>
                </c:pt>
                <c:pt idx="2285">
                  <c:v>43957</c:v>
                </c:pt>
                <c:pt idx="2286">
                  <c:v>43958</c:v>
                </c:pt>
                <c:pt idx="2287">
                  <c:v>43959</c:v>
                </c:pt>
                <c:pt idx="2288">
                  <c:v>43960</c:v>
                </c:pt>
                <c:pt idx="2289">
                  <c:v>43962</c:v>
                </c:pt>
                <c:pt idx="2290">
                  <c:v>43963</c:v>
                </c:pt>
                <c:pt idx="2291">
                  <c:v>43964</c:v>
                </c:pt>
                <c:pt idx="2292">
                  <c:v>43965</c:v>
                </c:pt>
                <c:pt idx="2293">
                  <c:v>43966</c:v>
                </c:pt>
                <c:pt idx="2294">
                  <c:v>43969</c:v>
                </c:pt>
                <c:pt idx="2295">
                  <c:v>43970</c:v>
                </c:pt>
                <c:pt idx="2296">
                  <c:v>43971</c:v>
                </c:pt>
                <c:pt idx="2297">
                  <c:v>43972</c:v>
                </c:pt>
                <c:pt idx="2298">
                  <c:v>43973</c:v>
                </c:pt>
                <c:pt idx="2299">
                  <c:v>43976</c:v>
                </c:pt>
              </c:numCache>
            </c:numRef>
          </c:cat>
          <c:val>
            <c:numRef>
              <c:f>Sheet1!$D$3:$D$2302</c:f>
              <c:numCache>
                <c:formatCode>General</c:formatCode>
                <c:ptCount val="2300"/>
                <c:pt idx="0">
                  <c:v>420.32600000000002</c:v>
                </c:pt>
                <c:pt idx="1">
                  <c:v>427.88600000000002</c:v>
                </c:pt>
                <c:pt idx="2">
                  <c:v>427.53</c:v>
                </c:pt>
                <c:pt idx="3">
                  <c:v>445.68599999999998</c:v>
                </c:pt>
                <c:pt idx="4">
                  <c:v>437.31400000000002</c:v>
                </c:pt>
                <c:pt idx="5">
                  <c:v>477.892</c:v>
                </c:pt>
                <c:pt idx="6">
                  <c:v>487.34199999999998</c:v>
                </c:pt>
                <c:pt idx="7">
                  <c:v>483.95400000000001</c:v>
                </c:pt>
                <c:pt idx="8">
                  <c:v>492.298</c:v>
                </c:pt>
                <c:pt idx="9">
                  <c:v>487.49799999999999</c:v>
                </c:pt>
                <c:pt idx="10">
                  <c:v>563.78399999999999</c:v>
                </c:pt>
                <c:pt idx="11">
                  <c:v>569.46600000000001</c:v>
                </c:pt>
                <c:pt idx="12">
                  <c:v>559.40200000000004</c:v>
                </c:pt>
                <c:pt idx="13">
                  <c:v>559.846</c:v>
                </c:pt>
                <c:pt idx="14">
                  <c:v>555.33199999999999</c:v>
                </c:pt>
                <c:pt idx="15">
                  <c:v>572.15800000000002</c:v>
                </c:pt>
                <c:pt idx="16">
                  <c:v>582.83600000000001</c:v>
                </c:pt>
                <c:pt idx="17">
                  <c:v>606.50599999999997</c:v>
                </c:pt>
                <c:pt idx="18">
                  <c:v>606.83000000000004</c:v>
                </c:pt>
                <c:pt idx="19">
                  <c:v>604.87199999999996</c:v>
                </c:pt>
                <c:pt idx="20">
                  <c:v>606.49599999999998</c:v>
                </c:pt>
                <c:pt idx="21">
                  <c:v>605.29600000000005</c:v>
                </c:pt>
                <c:pt idx="22">
                  <c:v>601.29600000000005</c:v>
                </c:pt>
                <c:pt idx="23">
                  <c:v>591.86199999999997</c:v>
                </c:pt>
                <c:pt idx="24">
                  <c:v>591.86199999999997</c:v>
                </c:pt>
                <c:pt idx="25">
                  <c:v>551.09400000000005</c:v>
                </c:pt>
                <c:pt idx="26">
                  <c:v>537.38800000000003</c:v>
                </c:pt>
                <c:pt idx="27">
                  <c:v>524.29999999999995</c:v>
                </c:pt>
                <c:pt idx="28">
                  <c:v>494.66800000000001</c:v>
                </c:pt>
                <c:pt idx="29">
                  <c:v>494.56</c:v>
                </c:pt>
                <c:pt idx="30">
                  <c:v>518.85199999999998</c:v>
                </c:pt>
                <c:pt idx="31">
                  <c:v>491.79599999999999</c:v>
                </c:pt>
                <c:pt idx="32">
                  <c:v>494.03199999999998</c:v>
                </c:pt>
                <c:pt idx="33">
                  <c:v>501.32799999999997</c:v>
                </c:pt>
                <c:pt idx="34">
                  <c:v>491.46</c:v>
                </c:pt>
                <c:pt idx="35">
                  <c:v>484.51799999999997</c:v>
                </c:pt>
                <c:pt idx="36">
                  <c:v>487.01</c:v>
                </c:pt>
                <c:pt idx="37">
                  <c:v>483.01</c:v>
                </c:pt>
                <c:pt idx="38">
                  <c:v>473.57600000000002</c:v>
                </c:pt>
                <c:pt idx="39">
                  <c:v>494.04599999999999</c:v>
                </c:pt>
                <c:pt idx="40">
                  <c:v>500.11</c:v>
                </c:pt>
                <c:pt idx="41">
                  <c:v>521.38599999999997</c:v>
                </c:pt>
                <c:pt idx="42">
                  <c:v>511.72</c:v>
                </c:pt>
                <c:pt idx="43">
                  <c:v>506.72</c:v>
                </c:pt>
                <c:pt idx="44">
                  <c:v>508.24400000000003</c:v>
                </c:pt>
                <c:pt idx="45">
                  <c:v>507.07</c:v>
                </c:pt>
                <c:pt idx="46">
                  <c:v>496.73</c:v>
                </c:pt>
                <c:pt idx="47">
                  <c:v>492.73</c:v>
                </c:pt>
                <c:pt idx="48">
                  <c:v>488.10199999999998</c:v>
                </c:pt>
                <c:pt idx="49">
                  <c:v>491.39</c:v>
                </c:pt>
                <c:pt idx="50">
                  <c:v>496.39</c:v>
                </c:pt>
                <c:pt idx="51">
                  <c:v>496.39</c:v>
                </c:pt>
                <c:pt idx="52">
                  <c:v>491.39</c:v>
                </c:pt>
                <c:pt idx="53">
                  <c:v>489.12599999999998</c:v>
                </c:pt>
                <c:pt idx="54">
                  <c:v>494.11</c:v>
                </c:pt>
                <c:pt idx="55">
                  <c:v>492.60199999999998</c:v>
                </c:pt>
                <c:pt idx="56">
                  <c:v>492.60199999999998</c:v>
                </c:pt>
                <c:pt idx="57">
                  <c:v>498.12</c:v>
                </c:pt>
                <c:pt idx="58">
                  <c:v>509.81599999999997</c:v>
                </c:pt>
                <c:pt idx="59">
                  <c:v>505.81599999999997</c:v>
                </c:pt>
                <c:pt idx="60">
                  <c:v>500.55399999999997</c:v>
                </c:pt>
                <c:pt idx="61">
                  <c:v>517.38</c:v>
                </c:pt>
                <c:pt idx="62">
                  <c:v>517.38</c:v>
                </c:pt>
                <c:pt idx="63">
                  <c:v>532.17600000000004</c:v>
                </c:pt>
                <c:pt idx="64">
                  <c:v>533.92399999999998</c:v>
                </c:pt>
                <c:pt idx="65">
                  <c:v>525.92399999999998</c:v>
                </c:pt>
                <c:pt idx="66">
                  <c:v>526.81399999999996</c:v>
                </c:pt>
                <c:pt idx="67">
                  <c:v>523.78800000000001</c:v>
                </c:pt>
                <c:pt idx="68">
                  <c:v>535.10599999999999</c:v>
                </c:pt>
                <c:pt idx="69">
                  <c:v>526.10599999999999</c:v>
                </c:pt>
                <c:pt idx="70">
                  <c:v>531.4</c:v>
                </c:pt>
                <c:pt idx="71">
                  <c:v>528.98599999999999</c:v>
                </c:pt>
                <c:pt idx="72">
                  <c:v>528.98599999999999</c:v>
                </c:pt>
                <c:pt idx="73">
                  <c:v>520.77</c:v>
                </c:pt>
                <c:pt idx="74">
                  <c:v>520.77</c:v>
                </c:pt>
                <c:pt idx="75">
                  <c:v>508.142</c:v>
                </c:pt>
                <c:pt idx="76">
                  <c:v>500.29399999999998</c:v>
                </c:pt>
                <c:pt idx="77">
                  <c:v>482.32600000000002</c:v>
                </c:pt>
                <c:pt idx="78">
                  <c:v>473.32600000000002</c:v>
                </c:pt>
                <c:pt idx="79">
                  <c:v>469.32600000000002</c:v>
                </c:pt>
                <c:pt idx="80">
                  <c:v>457.65600000000001</c:v>
                </c:pt>
                <c:pt idx="81">
                  <c:v>449.65600000000001</c:v>
                </c:pt>
                <c:pt idx="82">
                  <c:v>439.13200000000001</c:v>
                </c:pt>
                <c:pt idx="83">
                  <c:v>426.13200000000001</c:v>
                </c:pt>
                <c:pt idx="84">
                  <c:v>413.53199999999998</c:v>
                </c:pt>
                <c:pt idx="85">
                  <c:v>418.5</c:v>
                </c:pt>
                <c:pt idx="86">
                  <c:v>419.84</c:v>
                </c:pt>
                <c:pt idx="87">
                  <c:v>418.31599999999997</c:v>
                </c:pt>
                <c:pt idx="88">
                  <c:v>420.54599999999999</c:v>
                </c:pt>
                <c:pt idx="89">
                  <c:v>421.43599999999998</c:v>
                </c:pt>
                <c:pt idx="90">
                  <c:v>424.91199999999998</c:v>
                </c:pt>
                <c:pt idx="91">
                  <c:v>415.91199999999998</c:v>
                </c:pt>
                <c:pt idx="92">
                  <c:v>406.91199999999998</c:v>
                </c:pt>
                <c:pt idx="93">
                  <c:v>410.38799999999998</c:v>
                </c:pt>
                <c:pt idx="94">
                  <c:v>401.13200000000001</c:v>
                </c:pt>
                <c:pt idx="95">
                  <c:v>390.096</c:v>
                </c:pt>
                <c:pt idx="96">
                  <c:v>380.12799999999999</c:v>
                </c:pt>
                <c:pt idx="97">
                  <c:v>362.86200000000002</c:v>
                </c:pt>
                <c:pt idx="98">
                  <c:v>356.36</c:v>
                </c:pt>
                <c:pt idx="99">
                  <c:v>365.36</c:v>
                </c:pt>
                <c:pt idx="100">
                  <c:v>363.30799999999999</c:v>
                </c:pt>
                <c:pt idx="101">
                  <c:v>352.09399999999999</c:v>
                </c:pt>
                <c:pt idx="102">
                  <c:v>349.61799999999999</c:v>
                </c:pt>
                <c:pt idx="103">
                  <c:v>338.488</c:v>
                </c:pt>
                <c:pt idx="104">
                  <c:v>345.53</c:v>
                </c:pt>
                <c:pt idx="105">
                  <c:v>349.53</c:v>
                </c:pt>
                <c:pt idx="106">
                  <c:v>357.55700000000002</c:v>
                </c:pt>
                <c:pt idx="107">
                  <c:v>356.11700000000002</c:v>
                </c:pt>
                <c:pt idx="108">
                  <c:v>361.11700000000002</c:v>
                </c:pt>
                <c:pt idx="109">
                  <c:v>354.28500000000003</c:v>
                </c:pt>
                <c:pt idx="110">
                  <c:v>336.59500000000003</c:v>
                </c:pt>
                <c:pt idx="111">
                  <c:v>337.56900000000002</c:v>
                </c:pt>
                <c:pt idx="112">
                  <c:v>339.23399999999998</c:v>
                </c:pt>
                <c:pt idx="113">
                  <c:v>339.89400000000001</c:v>
                </c:pt>
                <c:pt idx="114">
                  <c:v>325.87400000000002</c:v>
                </c:pt>
                <c:pt idx="115">
                  <c:v>318.822</c:v>
                </c:pt>
                <c:pt idx="116">
                  <c:v>320.42200000000003</c:v>
                </c:pt>
                <c:pt idx="117">
                  <c:v>314.108</c:v>
                </c:pt>
                <c:pt idx="118">
                  <c:v>314.108</c:v>
                </c:pt>
                <c:pt idx="119">
                  <c:v>331.84</c:v>
                </c:pt>
                <c:pt idx="120">
                  <c:v>345.94400000000002</c:v>
                </c:pt>
                <c:pt idx="121">
                  <c:v>343.60399999999998</c:v>
                </c:pt>
                <c:pt idx="122">
                  <c:v>348.70400000000001</c:v>
                </c:pt>
                <c:pt idx="123">
                  <c:v>342.16</c:v>
                </c:pt>
                <c:pt idx="124">
                  <c:v>344.16</c:v>
                </c:pt>
                <c:pt idx="125">
                  <c:v>345.17</c:v>
                </c:pt>
                <c:pt idx="126">
                  <c:v>336.95600000000002</c:v>
                </c:pt>
                <c:pt idx="127">
                  <c:v>339.95600000000002</c:v>
                </c:pt>
                <c:pt idx="128">
                  <c:v>336.32799999999997</c:v>
                </c:pt>
                <c:pt idx="129">
                  <c:v>334.988</c:v>
                </c:pt>
                <c:pt idx="130">
                  <c:v>310.75400000000002</c:v>
                </c:pt>
                <c:pt idx="131">
                  <c:v>289.87599999999998</c:v>
                </c:pt>
                <c:pt idx="132">
                  <c:v>291.91800000000001</c:v>
                </c:pt>
                <c:pt idx="133">
                  <c:v>299.13799999999998</c:v>
                </c:pt>
                <c:pt idx="134">
                  <c:v>302.13799999999998</c:v>
                </c:pt>
                <c:pt idx="135">
                  <c:v>302.29000000000002</c:v>
                </c:pt>
                <c:pt idx="136">
                  <c:v>300.68799999999999</c:v>
                </c:pt>
                <c:pt idx="137">
                  <c:v>295.798</c:v>
                </c:pt>
                <c:pt idx="138">
                  <c:v>297.798</c:v>
                </c:pt>
                <c:pt idx="139">
                  <c:v>298.798</c:v>
                </c:pt>
                <c:pt idx="140">
                  <c:v>317.928</c:v>
                </c:pt>
                <c:pt idx="141">
                  <c:v>320.928</c:v>
                </c:pt>
                <c:pt idx="142">
                  <c:v>343.28800000000001</c:v>
                </c:pt>
                <c:pt idx="143">
                  <c:v>383.47399999999999</c:v>
                </c:pt>
                <c:pt idx="144">
                  <c:v>447.73200000000003</c:v>
                </c:pt>
                <c:pt idx="145">
                  <c:v>443.52800000000002</c:v>
                </c:pt>
                <c:pt idx="146">
                  <c:v>445.58</c:v>
                </c:pt>
                <c:pt idx="147">
                  <c:v>444.58</c:v>
                </c:pt>
                <c:pt idx="148">
                  <c:v>440.38600000000002</c:v>
                </c:pt>
                <c:pt idx="149">
                  <c:v>416.036</c:v>
                </c:pt>
                <c:pt idx="150">
                  <c:v>418.37599999999998</c:v>
                </c:pt>
                <c:pt idx="151">
                  <c:v>426.726</c:v>
                </c:pt>
                <c:pt idx="152">
                  <c:v>414.988</c:v>
                </c:pt>
                <c:pt idx="153">
                  <c:v>411.988</c:v>
                </c:pt>
                <c:pt idx="154">
                  <c:v>402.40199999999999</c:v>
                </c:pt>
                <c:pt idx="155">
                  <c:v>400.85199999999998</c:v>
                </c:pt>
                <c:pt idx="156">
                  <c:v>403.649</c:v>
                </c:pt>
                <c:pt idx="157">
                  <c:v>401.98899999999998</c:v>
                </c:pt>
                <c:pt idx="158">
                  <c:v>401.82100000000003</c:v>
                </c:pt>
                <c:pt idx="159">
                  <c:v>413.19099999999997</c:v>
                </c:pt>
                <c:pt idx="160">
                  <c:v>440.03100000000001</c:v>
                </c:pt>
                <c:pt idx="161">
                  <c:v>455.80900000000003</c:v>
                </c:pt>
                <c:pt idx="162">
                  <c:v>443.78100000000001</c:v>
                </c:pt>
                <c:pt idx="163">
                  <c:v>467.43700000000001</c:v>
                </c:pt>
                <c:pt idx="164">
                  <c:v>548.13699999999994</c:v>
                </c:pt>
                <c:pt idx="165">
                  <c:v>607.49</c:v>
                </c:pt>
                <c:pt idx="166">
                  <c:v>618.74</c:v>
                </c:pt>
                <c:pt idx="167">
                  <c:v>643.29399999999998</c:v>
                </c:pt>
                <c:pt idx="168">
                  <c:v>660.721</c:v>
                </c:pt>
                <c:pt idx="169">
                  <c:v>640.97299999999996</c:v>
                </c:pt>
                <c:pt idx="170">
                  <c:v>638.173</c:v>
                </c:pt>
                <c:pt idx="171">
                  <c:v>630.13699999999994</c:v>
                </c:pt>
                <c:pt idx="172">
                  <c:v>624.86099999999999</c:v>
                </c:pt>
                <c:pt idx="173">
                  <c:v>622.46</c:v>
                </c:pt>
                <c:pt idx="174">
                  <c:v>621.68399999999997</c:v>
                </c:pt>
                <c:pt idx="175">
                  <c:v>614.83199999999999</c:v>
                </c:pt>
                <c:pt idx="176">
                  <c:v>600.49599999999998</c:v>
                </c:pt>
                <c:pt idx="177">
                  <c:v>595.25</c:v>
                </c:pt>
                <c:pt idx="178">
                  <c:v>586.19799999999998</c:v>
                </c:pt>
                <c:pt idx="179">
                  <c:v>550.15200000000004</c:v>
                </c:pt>
                <c:pt idx="180">
                  <c:v>539.87199999999996</c:v>
                </c:pt>
                <c:pt idx="181">
                  <c:v>535.79700000000003</c:v>
                </c:pt>
                <c:pt idx="182">
                  <c:v>525.745</c:v>
                </c:pt>
                <c:pt idx="183">
                  <c:v>522.04499999999996</c:v>
                </c:pt>
                <c:pt idx="184">
                  <c:v>519.45000000000005</c:v>
                </c:pt>
                <c:pt idx="185">
                  <c:v>517.10400000000004</c:v>
                </c:pt>
                <c:pt idx="186">
                  <c:v>514.904</c:v>
                </c:pt>
                <c:pt idx="187">
                  <c:v>518.05999999999995</c:v>
                </c:pt>
                <c:pt idx="188">
                  <c:v>520.26</c:v>
                </c:pt>
                <c:pt idx="189">
                  <c:v>521.1</c:v>
                </c:pt>
                <c:pt idx="190">
                  <c:v>518.14</c:v>
                </c:pt>
                <c:pt idx="191">
                  <c:v>508.64</c:v>
                </c:pt>
                <c:pt idx="192">
                  <c:v>505.62200000000001</c:v>
                </c:pt>
                <c:pt idx="193">
                  <c:v>500.16199999999998</c:v>
                </c:pt>
                <c:pt idx="194">
                  <c:v>496.05</c:v>
                </c:pt>
                <c:pt idx="195">
                  <c:v>492.85</c:v>
                </c:pt>
                <c:pt idx="196">
                  <c:v>494.685</c:v>
                </c:pt>
                <c:pt idx="197">
                  <c:v>487.43099999999998</c:v>
                </c:pt>
                <c:pt idx="198">
                  <c:v>486.66500000000002</c:v>
                </c:pt>
                <c:pt idx="199">
                  <c:v>482.077</c:v>
                </c:pt>
                <c:pt idx="200">
                  <c:v>482.29700000000003</c:v>
                </c:pt>
                <c:pt idx="201">
                  <c:v>483.637</c:v>
                </c:pt>
                <c:pt idx="202">
                  <c:v>479.30500000000001</c:v>
                </c:pt>
                <c:pt idx="203">
                  <c:v>495.565</c:v>
                </c:pt>
                <c:pt idx="204">
                  <c:v>499.505</c:v>
                </c:pt>
                <c:pt idx="205">
                  <c:v>496.11700000000002</c:v>
                </c:pt>
                <c:pt idx="206">
                  <c:v>485.351</c:v>
                </c:pt>
                <c:pt idx="207">
                  <c:v>480.17099999999999</c:v>
                </c:pt>
                <c:pt idx="208">
                  <c:v>489.23899999999998</c:v>
                </c:pt>
                <c:pt idx="209">
                  <c:v>495.21499999999997</c:v>
                </c:pt>
                <c:pt idx="210">
                  <c:v>496.74299999999999</c:v>
                </c:pt>
                <c:pt idx="211">
                  <c:v>497.95699999999999</c:v>
                </c:pt>
                <c:pt idx="212">
                  <c:v>496.70299999999997</c:v>
                </c:pt>
                <c:pt idx="213">
                  <c:v>497.77100000000002</c:v>
                </c:pt>
                <c:pt idx="214">
                  <c:v>498.34800000000001</c:v>
                </c:pt>
                <c:pt idx="215">
                  <c:v>493.74799999999999</c:v>
                </c:pt>
                <c:pt idx="216">
                  <c:v>490.048</c:v>
                </c:pt>
                <c:pt idx="217">
                  <c:v>488.39400000000001</c:v>
                </c:pt>
                <c:pt idx="218">
                  <c:v>482.05399999999997</c:v>
                </c:pt>
                <c:pt idx="219">
                  <c:v>480.654</c:v>
                </c:pt>
                <c:pt idx="220">
                  <c:v>479.45600000000002</c:v>
                </c:pt>
                <c:pt idx="221">
                  <c:v>479.45600000000002</c:v>
                </c:pt>
                <c:pt idx="222">
                  <c:v>444.56799999999998</c:v>
                </c:pt>
                <c:pt idx="223">
                  <c:v>444.56799999999998</c:v>
                </c:pt>
                <c:pt idx="224">
                  <c:v>444.56799999999998</c:v>
                </c:pt>
                <c:pt idx="225">
                  <c:v>444.56799999999998</c:v>
                </c:pt>
                <c:pt idx="226">
                  <c:v>444.56799999999998</c:v>
                </c:pt>
                <c:pt idx="227">
                  <c:v>446.16800000000001</c:v>
                </c:pt>
                <c:pt idx="228">
                  <c:v>447.07799999999997</c:v>
                </c:pt>
                <c:pt idx="229">
                  <c:v>427.15800000000002</c:v>
                </c:pt>
                <c:pt idx="230">
                  <c:v>420.41800000000001</c:v>
                </c:pt>
                <c:pt idx="231">
                  <c:v>417.37299999999999</c:v>
                </c:pt>
                <c:pt idx="232">
                  <c:v>409.29700000000003</c:v>
                </c:pt>
                <c:pt idx="233">
                  <c:v>408.197</c:v>
                </c:pt>
                <c:pt idx="234">
                  <c:v>411.702</c:v>
                </c:pt>
                <c:pt idx="235">
                  <c:v>407.30200000000002</c:v>
                </c:pt>
                <c:pt idx="236">
                  <c:v>401.01</c:v>
                </c:pt>
                <c:pt idx="237">
                  <c:v>405.64</c:v>
                </c:pt>
                <c:pt idx="238">
                  <c:v>405.66800000000001</c:v>
                </c:pt>
                <c:pt idx="239">
                  <c:v>404.46800000000002</c:v>
                </c:pt>
                <c:pt idx="240">
                  <c:v>414.68400000000003</c:v>
                </c:pt>
                <c:pt idx="241">
                  <c:v>419.06</c:v>
                </c:pt>
                <c:pt idx="242">
                  <c:v>421.55</c:v>
                </c:pt>
                <c:pt idx="243">
                  <c:v>427.69200000000001</c:v>
                </c:pt>
                <c:pt idx="244">
                  <c:v>447.048</c:v>
                </c:pt>
                <c:pt idx="245">
                  <c:v>446.74799999999999</c:v>
                </c:pt>
                <c:pt idx="246">
                  <c:v>447.44799999999998</c:v>
                </c:pt>
                <c:pt idx="247">
                  <c:v>452.07299999999998</c:v>
                </c:pt>
                <c:pt idx="248">
                  <c:v>449.13299999999998</c:v>
                </c:pt>
                <c:pt idx="249">
                  <c:v>450.53300000000002</c:v>
                </c:pt>
                <c:pt idx="250">
                  <c:v>439.38799999999998</c:v>
                </c:pt>
                <c:pt idx="251">
                  <c:v>441.673</c:v>
                </c:pt>
                <c:pt idx="252">
                  <c:v>432.38499999999999</c:v>
                </c:pt>
                <c:pt idx="253">
                  <c:v>432.185</c:v>
                </c:pt>
                <c:pt idx="254">
                  <c:v>435.02499999999998</c:v>
                </c:pt>
                <c:pt idx="255">
                  <c:v>434.82499999999999</c:v>
                </c:pt>
                <c:pt idx="256">
                  <c:v>439.185</c:v>
                </c:pt>
                <c:pt idx="257">
                  <c:v>445.63</c:v>
                </c:pt>
                <c:pt idx="258">
                  <c:v>445.43</c:v>
                </c:pt>
                <c:pt idx="259">
                  <c:v>441.79</c:v>
                </c:pt>
                <c:pt idx="260">
                  <c:v>443.79</c:v>
                </c:pt>
                <c:pt idx="261">
                  <c:v>441.99</c:v>
                </c:pt>
                <c:pt idx="262">
                  <c:v>441.79</c:v>
                </c:pt>
                <c:pt idx="263">
                  <c:v>442.19799999999998</c:v>
                </c:pt>
                <c:pt idx="264">
                  <c:v>441.89800000000002</c:v>
                </c:pt>
                <c:pt idx="265">
                  <c:v>442.89800000000002</c:v>
                </c:pt>
                <c:pt idx="266">
                  <c:v>442.89800000000002</c:v>
                </c:pt>
                <c:pt idx="267">
                  <c:v>442.298</c:v>
                </c:pt>
                <c:pt idx="268">
                  <c:v>442.298</c:v>
                </c:pt>
                <c:pt idx="269">
                  <c:v>442.69600000000003</c:v>
                </c:pt>
                <c:pt idx="270">
                  <c:v>442.69600000000003</c:v>
                </c:pt>
                <c:pt idx="271">
                  <c:v>440.79599999999999</c:v>
                </c:pt>
                <c:pt idx="272">
                  <c:v>440.29599999999999</c:v>
                </c:pt>
                <c:pt idx="273">
                  <c:v>439.596</c:v>
                </c:pt>
                <c:pt idx="274">
                  <c:v>439.49599999999998</c:v>
                </c:pt>
                <c:pt idx="275">
                  <c:v>447.596</c:v>
                </c:pt>
                <c:pt idx="276">
                  <c:v>450.08800000000002</c:v>
                </c:pt>
                <c:pt idx="277">
                  <c:v>449.58800000000002</c:v>
                </c:pt>
                <c:pt idx="278">
                  <c:v>450.3</c:v>
                </c:pt>
                <c:pt idx="279">
                  <c:v>465.63</c:v>
                </c:pt>
                <c:pt idx="280">
                  <c:v>464.73</c:v>
                </c:pt>
                <c:pt idx="281">
                  <c:v>463.53</c:v>
                </c:pt>
                <c:pt idx="282">
                  <c:v>462.43</c:v>
                </c:pt>
                <c:pt idx="283">
                  <c:v>467.50599999999997</c:v>
                </c:pt>
                <c:pt idx="284">
                  <c:v>466.49599999999998</c:v>
                </c:pt>
                <c:pt idx="285">
                  <c:v>466.08800000000002</c:v>
                </c:pt>
                <c:pt idx="286">
                  <c:v>464.988</c:v>
                </c:pt>
                <c:pt idx="287">
                  <c:v>462.18799999999999</c:v>
                </c:pt>
                <c:pt idx="288">
                  <c:v>455.38799999999998</c:v>
                </c:pt>
                <c:pt idx="289">
                  <c:v>469.8</c:v>
                </c:pt>
                <c:pt idx="290">
                  <c:v>468.8</c:v>
                </c:pt>
                <c:pt idx="291">
                  <c:v>466.6</c:v>
                </c:pt>
                <c:pt idx="292">
                  <c:v>471.39800000000002</c:v>
                </c:pt>
                <c:pt idx="293">
                  <c:v>480.00299999999999</c:v>
                </c:pt>
                <c:pt idx="294">
                  <c:v>474.60300000000001</c:v>
                </c:pt>
                <c:pt idx="295">
                  <c:v>472.17099999999999</c:v>
                </c:pt>
                <c:pt idx="296">
                  <c:v>476.68299999999999</c:v>
                </c:pt>
                <c:pt idx="297">
                  <c:v>472.58300000000003</c:v>
                </c:pt>
                <c:pt idx="298">
                  <c:v>469.34300000000002</c:v>
                </c:pt>
                <c:pt idx="299">
                  <c:v>473.42599999999999</c:v>
                </c:pt>
                <c:pt idx="300">
                  <c:v>477.75</c:v>
                </c:pt>
                <c:pt idx="301">
                  <c:v>473.79</c:v>
                </c:pt>
                <c:pt idx="302">
                  <c:v>479.846</c:v>
                </c:pt>
                <c:pt idx="303">
                  <c:v>473.87200000000001</c:v>
                </c:pt>
                <c:pt idx="304">
                  <c:v>476.64600000000002</c:v>
                </c:pt>
                <c:pt idx="305">
                  <c:v>493.392</c:v>
                </c:pt>
                <c:pt idx="306">
                  <c:v>505.64600000000002</c:v>
                </c:pt>
                <c:pt idx="307">
                  <c:v>505.27600000000001</c:v>
                </c:pt>
                <c:pt idx="308">
                  <c:v>500.81400000000002</c:v>
                </c:pt>
                <c:pt idx="309">
                  <c:v>497.12700000000001</c:v>
                </c:pt>
                <c:pt idx="310">
                  <c:v>494.76499999999999</c:v>
                </c:pt>
                <c:pt idx="311">
                  <c:v>487.411</c:v>
                </c:pt>
                <c:pt idx="312">
                  <c:v>478.90899999999999</c:v>
                </c:pt>
                <c:pt idx="313">
                  <c:v>467.82400000000001</c:v>
                </c:pt>
                <c:pt idx="314">
                  <c:v>463.16</c:v>
                </c:pt>
                <c:pt idx="315">
                  <c:v>458.76</c:v>
                </c:pt>
                <c:pt idx="316">
                  <c:v>452.50599999999997</c:v>
                </c:pt>
                <c:pt idx="317">
                  <c:v>444.60599999999999</c:v>
                </c:pt>
                <c:pt idx="318">
                  <c:v>439.86</c:v>
                </c:pt>
                <c:pt idx="319">
                  <c:v>433.666</c:v>
                </c:pt>
                <c:pt idx="320">
                  <c:v>420.17399999999998</c:v>
                </c:pt>
                <c:pt idx="321">
                  <c:v>417.92399999999998</c:v>
                </c:pt>
                <c:pt idx="322">
                  <c:v>409.524</c:v>
                </c:pt>
                <c:pt idx="323">
                  <c:v>405.43400000000003</c:v>
                </c:pt>
                <c:pt idx="324">
                  <c:v>402.01400000000001</c:v>
                </c:pt>
                <c:pt idx="325">
                  <c:v>385.53</c:v>
                </c:pt>
                <c:pt idx="326">
                  <c:v>377.84</c:v>
                </c:pt>
                <c:pt idx="327">
                  <c:v>368.58600000000001</c:v>
                </c:pt>
                <c:pt idx="328">
                  <c:v>359.238</c:v>
                </c:pt>
                <c:pt idx="329">
                  <c:v>337.58600000000001</c:v>
                </c:pt>
                <c:pt idx="330">
                  <c:v>328.63600000000002</c:v>
                </c:pt>
                <c:pt idx="331">
                  <c:v>320.392</c:v>
                </c:pt>
                <c:pt idx="332">
                  <c:v>320.72800000000001</c:v>
                </c:pt>
                <c:pt idx="333">
                  <c:v>315.12799999999999</c:v>
                </c:pt>
                <c:pt idx="334">
                  <c:v>314.99599999999998</c:v>
                </c:pt>
                <c:pt idx="335">
                  <c:v>308.67599999999999</c:v>
                </c:pt>
                <c:pt idx="336">
                  <c:v>301.92200000000003</c:v>
                </c:pt>
                <c:pt idx="337">
                  <c:v>302.62200000000001</c:v>
                </c:pt>
                <c:pt idx="338">
                  <c:v>305.52800000000002</c:v>
                </c:pt>
                <c:pt idx="339">
                  <c:v>296.928</c:v>
                </c:pt>
                <c:pt idx="340">
                  <c:v>292.62799999999999</c:v>
                </c:pt>
                <c:pt idx="341">
                  <c:v>286.61399999999998</c:v>
                </c:pt>
                <c:pt idx="342">
                  <c:v>290.81400000000002</c:v>
                </c:pt>
                <c:pt idx="343">
                  <c:v>287.572</c:v>
                </c:pt>
                <c:pt idx="344">
                  <c:v>276.096</c:v>
                </c:pt>
                <c:pt idx="345">
                  <c:v>294.00799999999998</c:v>
                </c:pt>
                <c:pt idx="346">
                  <c:v>296.85599999999999</c:v>
                </c:pt>
                <c:pt idx="347">
                  <c:v>305.654</c:v>
                </c:pt>
                <c:pt idx="348">
                  <c:v>293.90600000000001</c:v>
                </c:pt>
                <c:pt idx="349">
                  <c:v>279.65800000000002</c:v>
                </c:pt>
                <c:pt idx="350">
                  <c:v>268.43599999999998</c:v>
                </c:pt>
                <c:pt idx="351">
                  <c:v>282.45800000000003</c:v>
                </c:pt>
                <c:pt idx="352">
                  <c:v>300.346</c:v>
                </c:pt>
                <c:pt idx="353">
                  <c:v>295.154</c:v>
                </c:pt>
                <c:pt idx="354">
                  <c:v>310.06400000000002</c:v>
                </c:pt>
                <c:pt idx="355">
                  <c:v>297.76</c:v>
                </c:pt>
                <c:pt idx="356">
                  <c:v>301.2</c:v>
                </c:pt>
                <c:pt idx="357">
                  <c:v>310.05</c:v>
                </c:pt>
                <c:pt idx="358">
                  <c:v>310.27</c:v>
                </c:pt>
                <c:pt idx="359">
                  <c:v>327.57</c:v>
                </c:pt>
                <c:pt idx="360">
                  <c:v>326.72000000000003</c:v>
                </c:pt>
                <c:pt idx="361">
                  <c:v>325.61</c:v>
                </c:pt>
                <c:pt idx="362">
                  <c:v>320.31</c:v>
                </c:pt>
                <c:pt idx="363">
                  <c:v>321.86</c:v>
                </c:pt>
                <c:pt idx="364">
                  <c:v>314.404</c:v>
                </c:pt>
                <c:pt idx="365">
                  <c:v>315.07600000000002</c:v>
                </c:pt>
                <c:pt idx="366">
                  <c:v>314.416</c:v>
                </c:pt>
                <c:pt idx="367">
                  <c:v>320.99799999999999</c:v>
                </c:pt>
                <c:pt idx="368">
                  <c:v>319.15600000000001</c:v>
                </c:pt>
                <c:pt idx="369">
                  <c:v>332.88400000000001</c:v>
                </c:pt>
                <c:pt idx="370">
                  <c:v>326.61200000000002</c:v>
                </c:pt>
                <c:pt idx="371">
                  <c:v>337.45</c:v>
                </c:pt>
                <c:pt idx="372">
                  <c:v>335.47199999999998</c:v>
                </c:pt>
                <c:pt idx="373">
                  <c:v>337.61799999999999</c:v>
                </c:pt>
                <c:pt idx="374">
                  <c:v>362.39600000000002</c:v>
                </c:pt>
                <c:pt idx="375">
                  <c:v>355.27600000000001</c:v>
                </c:pt>
                <c:pt idx="376">
                  <c:v>367.44</c:v>
                </c:pt>
                <c:pt idx="377">
                  <c:v>385.21600000000001</c:v>
                </c:pt>
                <c:pt idx="378">
                  <c:v>393.25</c:v>
                </c:pt>
                <c:pt idx="379">
                  <c:v>417.11399999999998</c:v>
                </c:pt>
                <c:pt idx="380">
                  <c:v>430.74</c:v>
                </c:pt>
                <c:pt idx="381">
                  <c:v>434.37200000000001</c:v>
                </c:pt>
                <c:pt idx="382">
                  <c:v>430.02600000000001</c:v>
                </c:pt>
                <c:pt idx="383">
                  <c:v>437.27</c:v>
                </c:pt>
                <c:pt idx="384">
                  <c:v>447.75200000000001</c:v>
                </c:pt>
                <c:pt idx="385">
                  <c:v>423.084</c:v>
                </c:pt>
                <c:pt idx="386">
                  <c:v>399.06200000000001</c:v>
                </c:pt>
                <c:pt idx="387">
                  <c:v>401.97</c:v>
                </c:pt>
                <c:pt idx="388">
                  <c:v>402.90800000000002</c:v>
                </c:pt>
                <c:pt idx="389">
                  <c:v>393.69200000000001</c:v>
                </c:pt>
                <c:pt idx="390">
                  <c:v>401.2</c:v>
                </c:pt>
                <c:pt idx="391">
                  <c:v>423.23200000000003</c:v>
                </c:pt>
                <c:pt idx="392">
                  <c:v>412.67</c:v>
                </c:pt>
                <c:pt idx="393">
                  <c:v>409.10399999999998</c:v>
                </c:pt>
                <c:pt idx="394">
                  <c:v>425.97199999999998</c:v>
                </c:pt>
                <c:pt idx="395">
                  <c:v>430.61</c:v>
                </c:pt>
                <c:pt idx="396">
                  <c:v>434.29</c:v>
                </c:pt>
                <c:pt idx="397">
                  <c:v>421.86</c:v>
                </c:pt>
                <c:pt idx="398">
                  <c:v>423.10599999999999</c:v>
                </c:pt>
                <c:pt idx="399">
                  <c:v>426.48599999999999</c:v>
                </c:pt>
                <c:pt idx="400">
                  <c:v>365.82600000000002</c:v>
                </c:pt>
                <c:pt idx="401">
                  <c:v>373.23399999999998</c:v>
                </c:pt>
                <c:pt idx="402">
                  <c:v>392.488</c:v>
                </c:pt>
                <c:pt idx="403">
                  <c:v>402.84199999999998</c:v>
                </c:pt>
                <c:pt idx="404">
                  <c:v>402.86200000000002</c:v>
                </c:pt>
                <c:pt idx="405">
                  <c:v>421.55399999999997</c:v>
                </c:pt>
                <c:pt idx="406">
                  <c:v>405.75400000000002</c:v>
                </c:pt>
                <c:pt idx="407">
                  <c:v>413.94600000000003</c:v>
                </c:pt>
                <c:pt idx="408">
                  <c:v>409.35759999999999</c:v>
                </c:pt>
                <c:pt idx="409">
                  <c:v>407.10919999999999</c:v>
                </c:pt>
                <c:pt idx="410">
                  <c:v>404.3</c:v>
                </c:pt>
                <c:pt idx="411">
                  <c:v>396.84500000000003</c:v>
                </c:pt>
                <c:pt idx="412">
                  <c:v>390.56360000000001</c:v>
                </c:pt>
                <c:pt idx="413">
                  <c:v>382.87979999999999</c:v>
                </c:pt>
                <c:pt idx="414">
                  <c:v>382.01440000000002</c:v>
                </c:pt>
                <c:pt idx="415">
                  <c:v>377.72879999999998</c:v>
                </c:pt>
                <c:pt idx="416">
                  <c:v>377.48779999999999</c:v>
                </c:pt>
                <c:pt idx="417">
                  <c:v>374.13200000000001</c:v>
                </c:pt>
                <c:pt idx="418">
                  <c:v>374.94139999999999</c:v>
                </c:pt>
                <c:pt idx="419">
                  <c:v>370.94240000000002</c:v>
                </c:pt>
                <c:pt idx="420">
                  <c:v>371.72359999999998</c:v>
                </c:pt>
                <c:pt idx="421">
                  <c:v>379.92840000000001</c:v>
                </c:pt>
                <c:pt idx="422">
                  <c:v>372.14339999999999</c:v>
                </c:pt>
                <c:pt idx="423">
                  <c:v>374.65839999999997</c:v>
                </c:pt>
                <c:pt idx="424">
                  <c:v>365.73520000000002</c:v>
                </c:pt>
                <c:pt idx="425">
                  <c:v>364.53519999999997</c:v>
                </c:pt>
                <c:pt idx="426">
                  <c:v>354.42899999999997</c:v>
                </c:pt>
                <c:pt idx="427">
                  <c:v>362.57900000000001</c:v>
                </c:pt>
                <c:pt idx="428">
                  <c:v>369.779</c:v>
                </c:pt>
                <c:pt idx="429">
                  <c:v>370.279</c:v>
                </c:pt>
                <c:pt idx="430">
                  <c:v>374.13380000000001</c:v>
                </c:pt>
                <c:pt idx="431">
                  <c:v>368.56720000000001</c:v>
                </c:pt>
                <c:pt idx="432">
                  <c:v>369.99900000000002</c:v>
                </c:pt>
                <c:pt idx="433">
                  <c:v>370.202</c:v>
                </c:pt>
                <c:pt idx="434">
                  <c:v>368.55160000000001</c:v>
                </c:pt>
                <c:pt idx="435">
                  <c:v>370.20940000000002</c:v>
                </c:pt>
                <c:pt idx="436">
                  <c:v>376.0668</c:v>
                </c:pt>
                <c:pt idx="437">
                  <c:v>379.30180000000001</c:v>
                </c:pt>
                <c:pt idx="438">
                  <c:v>381.16219999999998</c:v>
                </c:pt>
                <c:pt idx="439">
                  <c:v>386.88799999999998</c:v>
                </c:pt>
                <c:pt idx="440">
                  <c:v>401.26479999999998</c:v>
                </c:pt>
                <c:pt idx="441">
                  <c:v>410.13200000000001</c:v>
                </c:pt>
                <c:pt idx="442">
                  <c:v>407.40179999999998</c:v>
                </c:pt>
                <c:pt idx="443">
                  <c:v>408.01760000000002</c:v>
                </c:pt>
                <c:pt idx="444">
                  <c:v>408.65960000000001</c:v>
                </c:pt>
                <c:pt idx="445">
                  <c:v>382.72739999999999</c:v>
                </c:pt>
                <c:pt idx="446">
                  <c:v>374.48399999999998</c:v>
                </c:pt>
                <c:pt idx="447">
                  <c:v>374.76080000000002</c:v>
                </c:pt>
                <c:pt idx="448">
                  <c:v>373.82040000000001</c:v>
                </c:pt>
                <c:pt idx="449">
                  <c:v>374.10640000000001</c:v>
                </c:pt>
                <c:pt idx="450">
                  <c:v>349.286</c:v>
                </c:pt>
                <c:pt idx="451">
                  <c:v>330.23379999999997</c:v>
                </c:pt>
                <c:pt idx="452">
                  <c:v>335.11599999999999</c:v>
                </c:pt>
                <c:pt idx="453">
                  <c:v>335.81200000000001</c:v>
                </c:pt>
                <c:pt idx="454">
                  <c:v>313.048</c:v>
                </c:pt>
                <c:pt idx="455">
                  <c:v>315.74799999999999</c:v>
                </c:pt>
                <c:pt idx="456">
                  <c:v>315.44600000000003</c:v>
                </c:pt>
                <c:pt idx="457">
                  <c:v>314.19600000000003</c:v>
                </c:pt>
                <c:pt idx="458">
                  <c:v>288.33999999999997</c:v>
                </c:pt>
                <c:pt idx="459">
                  <c:v>277.39600000000002</c:v>
                </c:pt>
                <c:pt idx="460">
                  <c:v>274.56599999999997</c:v>
                </c:pt>
                <c:pt idx="461">
                  <c:v>222.50200000000001</c:v>
                </c:pt>
                <c:pt idx="462">
                  <c:v>220.38</c:v>
                </c:pt>
                <c:pt idx="463">
                  <c:v>209.376</c:v>
                </c:pt>
                <c:pt idx="464">
                  <c:v>208.01599999999999</c:v>
                </c:pt>
                <c:pt idx="465">
                  <c:v>211.62</c:v>
                </c:pt>
                <c:pt idx="466">
                  <c:v>212.22399999999999</c:v>
                </c:pt>
                <c:pt idx="467">
                  <c:v>216.01400000000001</c:v>
                </c:pt>
                <c:pt idx="468">
                  <c:v>219.4436</c:v>
                </c:pt>
                <c:pt idx="469">
                  <c:v>228.202</c:v>
                </c:pt>
                <c:pt idx="470">
                  <c:v>239.214</c:v>
                </c:pt>
                <c:pt idx="471">
                  <c:v>249.524</c:v>
                </c:pt>
                <c:pt idx="472">
                  <c:v>278.54199999999997</c:v>
                </c:pt>
                <c:pt idx="473">
                  <c:v>302.88959999999997</c:v>
                </c:pt>
                <c:pt idx="474">
                  <c:v>300.20600000000002</c:v>
                </c:pt>
                <c:pt idx="475">
                  <c:v>293.44760000000002</c:v>
                </c:pt>
                <c:pt idx="476">
                  <c:v>288.56</c:v>
                </c:pt>
                <c:pt idx="477">
                  <c:v>285.63560000000001</c:v>
                </c:pt>
                <c:pt idx="478">
                  <c:v>285.85399999999998</c:v>
                </c:pt>
                <c:pt idx="479">
                  <c:v>291.97199999999998</c:v>
                </c:pt>
                <c:pt idx="480">
                  <c:v>307.18200000000002</c:v>
                </c:pt>
                <c:pt idx="481">
                  <c:v>319.904</c:v>
                </c:pt>
                <c:pt idx="482">
                  <c:v>326.92439999999999</c:v>
                </c:pt>
                <c:pt idx="483">
                  <c:v>328.65600000000001</c:v>
                </c:pt>
                <c:pt idx="484">
                  <c:v>330.93599999999998</c:v>
                </c:pt>
                <c:pt idx="485">
                  <c:v>307.702</c:v>
                </c:pt>
                <c:pt idx="486">
                  <c:v>307.702</c:v>
                </c:pt>
                <c:pt idx="487">
                  <c:v>308.202</c:v>
                </c:pt>
                <c:pt idx="488">
                  <c:v>308.202</c:v>
                </c:pt>
                <c:pt idx="489">
                  <c:v>306.77199999999999</c:v>
                </c:pt>
                <c:pt idx="490">
                  <c:v>308.11439999999999</c:v>
                </c:pt>
                <c:pt idx="491">
                  <c:v>313.53840000000002</c:v>
                </c:pt>
                <c:pt idx="492">
                  <c:v>316.084</c:v>
                </c:pt>
                <c:pt idx="493">
                  <c:v>315.61599999999999</c:v>
                </c:pt>
                <c:pt idx="494">
                  <c:v>317.70600000000002</c:v>
                </c:pt>
                <c:pt idx="495">
                  <c:v>325.51600000000002</c:v>
                </c:pt>
                <c:pt idx="496">
                  <c:v>333.88799999999998</c:v>
                </c:pt>
                <c:pt idx="497">
                  <c:v>352.06400000000002</c:v>
                </c:pt>
                <c:pt idx="498">
                  <c:v>357.25</c:v>
                </c:pt>
                <c:pt idx="499">
                  <c:v>353.8</c:v>
                </c:pt>
                <c:pt idx="500">
                  <c:v>359.81639999999999</c:v>
                </c:pt>
                <c:pt idx="501">
                  <c:v>358.68400000000003</c:v>
                </c:pt>
                <c:pt idx="502">
                  <c:v>361.76560000000001</c:v>
                </c:pt>
                <c:pt idx="503">
                  <c:v>373.762</c:v>
                </c:pt>
                <c:pt idx="504">
                  <c:v>374.62360000000001</c:v>
                </c:pt>
                <c:pt idx="505">
                  <c:v>374.81200000000001</c:v>
                </c:pt>
                <c:pt idx="506">
                  <c:v>376.28199999999998</c:v>
                </c:pt>
                <c:pt idx="507">
                  <c:v>372.44</c:v>
                </c:pt>
                <c:pt idx="508">
                  <c:v>378.36200000000002</c:v>
                </c:pt>
                <c:pt idx="509">
                  <c:v>382.81</c:v>
                </c:pt>
                <c:pt idx="510">
                  <c:v>431.666</c:v>
                </c:pt>
                <c:pt idx="511">
                  <c:v>442.36599999999999</c:v>
                </c:pt>
                <c:pt idx="512">
                  <c:v>459.65800000000002</c:v>
                </c:pt>
                <c:pt idx="513">
                  <c:v>475.11200000000002</c:v>
                </c:pt>
                <c:pt idx="514">
                  <c:v>491.42200000000003</c:v>
                </c:pt>
                <c:pt idx="515">
                  <c:v>493.762</c:v>
                </c:pt>
                <c:pt idx="516">
                  <c:v>491.92</c:v>
                </c:pt>
                <c:pt idx="517">
                  <c:v>500.25</c:v>
                </c:pt>
                <c:pt idx="518">
                  <c:v>487.78160000000003</c:v>
                </c:pt>
                <c:pt idx="519">
                  <c:v>484.93239999999997</c:v>
                </c:pt>
                <c:pt idx="520">
                  <c:v>486.65600000000001</c:v>
                </c:pt>
                <c:pt idx="521">
                  <c:v>485.55399999999997</c:v>
                </c:pt>
                <c:pt idx="522">
                  <c:v>487.02600000000001</c:v>
                </c:pt>
                <c:pt idx="523">
                  <c:v>489.29</c:v>
                </c:pt>
                <c:pt idx="524">
                  <c:v>493.08600000000001</c:v>
                </c:pt>
                <c:pt idx="525">
                  <c:v>493.47800000000001</c:v>
                </c:pt>
                <c:pt idx="526">
                  <c:v>479.952</c:v>
                </c:pt>
                <c:pt idx="527">
                  <c:v>470.91199999999998</c:v>
                </c:pt>
                <c:pt idx="528">
                  <c:v>466.01600000000002</c:v>
                </c:pt>
                <c:pt idx="529">
                  <c:v>461.13600000000002</c:v>
                </c:pt>
                <c:pt idx="530">
                  <c:v>458.54599999999999</c:v>
                </c:pt>
                <c:pt idx="531">
                  <c:v>455.54599999999999</c:v>
                </c:pt>
                <c:pt idx="532">
                  <c:v>461.56599999999997</c:v>
                </c:pt>
                <c:pt idx="533">
                  <c:v>464.476</c:v>
                </c:pt>
                <c:pt idx="534">
                  <c:v>457.43599999999998</c:v>
                </c:pt>
                <c:pt idx="535">
                  <c:v>463.048</c:v>
                </c:pt>
                <c:pt idx="536">
                  <c:v>460.37400000000002</c:v>
                </c:pt>
                <c:pt idx="537">
                  <c:v>461.66</c:v>
                </c:pt>
                <c:pt idx="538">
                  <c:v>460.548</c:v>
                </c:pt>
                <c:pt idx="539">
                  <c:v>467.18200000000002</c:v>
                </c:pt>
                <c:pt idx="540">
                  <c:v>473.85</c:v>
                </c:pt>
                <c:pt idx="541">
                  <c:v>476.13200000000001</c:v>
                </c:pt>
                <c:pt idx="542">
                  <c:v>483.67</c:v>
                </c:pt>
                <c:pt idx="543">
                  <c:v>489.8304</c:v>
                </c:pt>
                <c:pt idx="544">
                  <c:v>492.03</c:v>
                </c:pt>
                <c:pt idx="545">
                  <c:v>492.262</c:v>
                </c:pt>
                <c:pt idx="546">
                  <c:v>489.91359999999997</c:v>
                </c:pt>
                <c:pt idx="547">
                  <c:v>486.59399999999999</c:v>
                </c:pt>
                <c:pt idx="548">
                  <c:v>482.24959999999999</c:v>
                </c:pt>
                <c:pt idx="549">
                  <c:v>479.43</c:v>
                </c:pt>
                <c:pt idx="550">
                  <c:v>485.31760000000003</c:v>
                </c:pt>
                <c:pt idx="551">
                  <c:v>479.85199999999998</c:v>
                </c:pt>
                <c:pt idx="552">
                  <c:v>470.69400000000002</c:v>
                </c:pt>
                <c:pt idx="553">
                  <c:v>472.68599999999998</c:v>
                </c:pt>
                <c:pt idx="554">
                  <c:v>474.77199999999999</c:v>
                </c:pt>
                <c:pt idx="555">
                  <c:v>474.29199999999997</c:v>
                </c:pt>
                <c:pt idx="556">
                  <c:v>466.82799999999997</c:v>
                </c:pt>
                <c:pt idx="557">
                  <c:v>460.85399999999998</c:v>
                </c:pt>
                <c:pt idx="558">
                  <c:v>452.45800000000003</c:v>
                </c:pt>
                <c:pt idx="559">
                  <c:v>454.82760000000002</c:v>
                </c:pt>
                <c:pt idx="560">
                  <c:v>461.4</c:v>
                </c:pt>
                <c:pt idx="561">
                  <c:v>468.548</c:v>
                </c:pt>
                <c:pt idx="562">
                  <c:v>471.286</c:v>
                </c:pt>
                <c:pt idx="563">
                  <c:v>503.37400000000002</c:v>
                </c:pt>
                <c:pt idx="564">
                  <c:v>506.4436</c:v>
                </c:pt>
                <c:pt idx="565">
                  <c:v>492.93799999999999</c:v>
                </c:pt>
                <c:pt idx="566">
                  <c:v>484.08199999999999</c:v>
                </c:pt>
                <c:pt idx="567">
                  <c:v>480.11</c:v>
                </c:pt>
                <c:pt idx="568">
                  <c:v>484.82</c:v>
                </c:pt>
                <c:pt idx="569">
                  <c:v>492.24599999999998</c:v>
                </c:pt>
                <c:pt idx="570">
                  <c:v>499.62560000000002</c:v>
                </c:pt>
                <c:pt idx="571">
                  <c:v>497.42599999999999</c:v>
                </c:pt>
                <c:pt idx="572">
                  <c:v>485.38600000000002</c:v>
                </c:pt>
                <c:pt idx="573">
                  <c:v>485.43200000000002</c:v>
                </c:pt>
                <c:pt idx="574">
                  <c:v>466.14800000000002</c:v>
                </c:pt>
                <c:pt idx="575">
                  <c:v>451.154</c:v>
                </c:pt>
                <c:pt idx="576">
                  <c:v>437.68239999999997</c:v>
                </c:pt>
                <c:pt idx="577">
                  <c:v>432.88400000000001</c:v>
                </c:pt>
                <c:pt idx="578">
                  <c:v>430.79640000000001</c:v>
                </c:pt>
                <c:pt idx="579">
                  <c:v>437.81240000000003</c:v>
                </c:pt>
                <c:pt idx="580">
                  <c:v>460.83</c:v>
                </c:pt>
                <c:pt idx="581">
                  <c:v>457.59640000000002</c:v>
                </c:pt>
                <c:pt idx="582">
                  <c:v>451.18239999999997</c:v>
                </c:pt>
                <c:pt idx="583">
                  <c:v>437.85840000000002</c:v>
                </c:pt>
                <c:pt idx="584">
                  <c:v>430.56639999999999</c:v>
                </c:pt>
                <c:pt idx="585">
                  <c:v>424.46</c:v>
                </c:pt>
                <c:pt idx="586">
                  <c:v>410.96199999999999</c:v>
                </c:pt>
                <c:pt idx="587">
                  <c:v>403.64400000000001</c:v>
                </c:pt>
                <c:pt idx="588">
                  <c:v>402.52</c:v>
                </c:pt>
                <c:pt idx="589">
                  <c:v>401.09160000000003</c:v>
                </c:pt>
                <c:pt idx="590">
                  <c:v>404.572</c:v>
                </c:pt>
                <c:pt idx="591">
                  <c:v>406.65199999999999</c:v>
                </c:pt>
                <c:pt idx="592">
                  <c:v>396.38200000000001</c:v>
                </c:pt>
                <c:pt idx="593">
                  <c:v>388.63</c:v>
                </c:pt>
                <c:pt idx="594">
                  <c:v>381.04</c:v>
                </c:pt>
                <c:pt idx="595">
                  <c:v>385.37</c:v>
                </c:pt>
                <c:pt idx="596">
                  <c:v>383.24599999999998</c:v>
                </c:pt>
                <c:pt idx="597">
                  <c:v>376.95800000000003</c:v>
                </c:pt>
                <c:pt idx="598">
                  <c:v>377.714</c:v>
                </c:pt>
                <c:pt idx="599">
                  <c:v>378.322</c:v>
                </c:pt>
                <c:pt idx="600">
                  <c:v>375.57960000000003</c:v>
                </c:pt>
                <c:pt idx="601">
                  <c:v>367.41559999999998</c:v>
                </c:pt>
                <c:pt idx="602">
                  <c:v>365.17</c:v>
                </c:pt>
                <c:pt idx="603">
                  <c:v>363.21</c:v>
                </c:pt>
                <c:pt idx="604">
                  <c:v>369.00599999999997</c:v>
                </c:pt>
                <c:pt idx="605">
                  <c:v>371.87</c:v>
                </c:pt>
                <c:pt idx="606">
                  <c:v>376.02</c:v>
                </c:pt>
                <c:pt idx="607">
                  <c:v>375.98039999999997</c:v>
                </c:pt>
                <c:pt idx="608">
                  <c:v>376.88</c:v>
                </c:pt>
                <c:pt idx="609">
                  <c:v>375.09640000000002</c:v>
                </c:pt>
                <c:pt idx="610">
                  <c:v>371.89</c:v>
                </c:pt>
                <c:pt idx="611">
                  <c:v>362.4</c:v>
                </c:pt>
                <c:pt idx="612">
                  <c:v>351.31040000000002</c:v>
                </c:pt>
                <c:pt idx="613">
                  <c:v>348.93599999999998</c:v>
                </c:pt>
                <c:pt idx="614">
                  <c:v>331.762</c:v>
                </c:pt>
                <c:pt idx="615">
                  <c:v>304.82799999999997</c:v>
                </c:pt>
                <c:pt idx="616">
                  <c:v>301.01799999999997</c:v>
                </c:pt>
                <c:pt idx="617">
                  <c:v>305.72199999999998</c:v>
                </c:pt>
                <c:pt idx="618">
                  <c:v>314.47800000000001</c:v>
                </c:pt>
                <c:pt idx="619">
                  <c:v>320.66800000000001</c:v>
                </c:pt>
                <c:pt idx="620">
                  <c:v>328.05759999999998</c:v>
                </c:pt>
                <c:pt idx="621">
                  <c:v>337.43</c:v>
                </c:pt>
                <c:pt idx="622">
                  <c:v>341.572</c:v>
                </c:pt>
                <c:pt idx="623">
                  <c:v>351.2004</c:v>
                </c:pt>
                <c:pt idx="624">
                  <c:v>352.20600000000002</c:v>
                </c:pt>
                <c:pt idx="625">
                  <c:v>352.55599999999998</c:v>
                </c:pt>
                <c:pt idx="626">
                  <c:v>347.7</c:v>
                </c:pt>
                <c:pt idx="627">
                  <c:v>346.39</c:v>
                </c:pt>
                <c:pt idx="628">
                  <c:v>346.56599999999997</c:v>
                </c:pt>
                <c:pt idx="629">
                  <c:v>338.68599999999998</c:v>
                </c:pt>
                <c:pt idx="630">
                  <c:v>338.096</c:v>
                </c:pt>
                <c:pt idx="631">
                  <c:v>339.95600000000002</c:v>
                </c:pt>
                <c:pt idx="632">
                  <c:v>344.96</c:v>
                </c:pt>
                <c:pt idx="633">
                  <c:v>343.53</c:v>
                </c:pt>
                <c:pt idx="634">
                  <c:v>334.47</c:v>
                </c:pt>
                <c:pt idx="635">
                  <c:v>333.09</c:v>
                </c:pt>
                <c:pt idx="636">
                  <c:v>331.26</c:v>
                </c:pt>
                <c:pt idx="637">
                  <c:v>332.59399999999999</c:v>
                </c:pt>
                <c:pt idx="638">
                  <c:v>335.20960000000002</c:v>
                </c:pt>
                <c:pt idx="639">
                  <c:v>335.89440000000002</c:v>
                </c:pt>
                <c:pt idx="640">
                  <c:v>345.06599999999997</c:v>
                </c:pt>
                <c:pt idx="641">
                  <c:v>339.774</c:v>
                </c:pt>
                <c:pt idx="642">
                  <c:v>335.01400000000001</c:v>
                </c:pt>
                <c:pt idx="643">
                  <c:v>331.18400000000003</c:v>
                </c:pt>
                <c:pt idx="644">
                  <c:v>329.38400000000001</c:v>
                </c:pt>
                <c:pt idx="645">
                  <c:v>330.71800000000002</c:v>
                </c:pt>
                <c:pt idx="646">
                  <c:v>335.09199999999998</c:v>
                </c:pt>
                <c:pt idx="647">
                  <c:v>334.38200000000001</c:v>
                </c:pt>
                <c:pt idx="648">
                  <c:v>334.22199999999998</c:v>
                </c:pt>
                <c:pt idx="649">
                  <c:v>331.36399999999998</c:v>
                </c:pt>
                <c:pt idx="650">
                  <c:v>330.16800000000001</c:v>
                </c:pt>
                <c:pt idx="651">
                  <c:v>329.80239999999998</c:v>
                </c:pt>
                <c:pt idx="652">
                  <c:v>325.09800000000001</c:v>
                </c:pt>
                <c:pt idx="653">
                  <c:v>319.85000000000002</c:v>
                </c:pt>
                <c:pt idx="654">
                  <c:v>318.58800000000002</c:v>
                </c:pt>
                <c:pt idx="655">
                  <c:v>317.92840000000001</c:v>
                </c:pt>
                <c:pt idx="656">
                  <c:v>312.726</c:v>
                </c:pt>
                <c:pt idx="657">
                  <c:v>303.87599999999998</c:v>
                </c:pt>
                <c:pt idx="658">
                  <c:v>297.54000000000002</c:v>
                </c:pt>
                <c:pt idx="659">
                  <c:v>293.87</c:v>
                </c:pt>
                <c:pt idx="660">
                  <c:v>293.67</c:v>
                </c:pt>
                <c:pt idx="661">
                  <c:v>296.30399999999997</c:v>
                </c:pt>
                <c:pt idx="662">
                  <c:v>285.30399999999997</c:v>
                </c:pt>
                <c:pt idx="663">
                  <c:v>283.52640000000002</c:v>
                </c:pt>
                <c:pt idx="664">
                  <c:v>284.16640000000001</c:v>
                </c:pt>
                <c:pt idx="665">
                  <c:v>286.13639999999998</c:v>
                </c:pt>
                <c:pt idx="666">
                  <c:v>290.79199999999997</c:v>
                </c:pt>
                <c:pt idx="667">
                  <c:v>288.762</c:v>
                </c:pt>
                <c:pt idx="668">
                  <c:v>282.89</c:v>
                </c:pt>
                <c:pt idx="669">
                  <c:v>276.91000000000003</c:v>
                </c:pt>
                <c:pt idx="670">
                  <c:v>266.05200000000002</c:v>
                </c:pt>
                <c:pt idx="671">
                  <c:v>261.29399999999998</c:v>
                </c:pt>
                <c:pt idx="672">
                  <c:v>256.75400000000002</c:v>
                </c:pt>
                <c:pt idx="673">
                  <c:v>253.482</c:v>
                </c:pt>
                <c:pt idx="674">
                  <c:v>256.15199999999999</c:v>
                </c:pt>
                <c:pt idx="675">
                  <c:v>256.43799999999999</c:v>
                </c:pt>
                <c:pt idx="676">
                  <c:v>252.12799999999999</c:v>
                </c:pt>
                <c:pt idx="677">
                  <c:v>250.58799999999999</c:v>
                </c:pt>
                <c:pt idx="678">
                  <c:v>245.4676</c:v>
                </c:pt>
                <c:pt idx="679">
                  <c:v>240.11199999999999</c:v>
                </c:pt>
                <c:pt idx="680">
                  <c:v>239.17599999999999</c:v>
                </c:pt>
                <c:pt idx="681">
                  <c:v>243.22200000000001</c:v>
                </c:pt>
                <c:pt idx="682">
                  <c:v>234.33600000000001</c:v>
                </c:pt>
                <c:pt idx="683">
                  <c:v>232.74600000000001</c:v>
                </c:pt>
                <c:pt idx="684">
                  <c:v>233.58600000000001</c:v>
                </c:pt>
                <c:pt idx="685">
                  <c:v>231.40639999999999</c:v>
                </c:pt>
                <c:pt idx="686">
                  <c:v>227.41560000000001</c:v>
                </c:pt>
                <c:pt idx="687">
                  <c:v>221.67599999999999</c:v>
                </c:pt>
                <c:pt idx="688">
                  <c:v>219.32599999999999</c:v>
                </c:pt>
                <c:pt idx="689">
                  <c:v>212.4564</c:v>
                </c:pt>
                <c:pt idx="690">
                  <c:v>209.22640000000001</c:v>
                </c:pt>
                <c:pt idx="691">
                  <c:v>204.386</c:v>
                </c:pt>
                <c:pt idx="692">
                  <c:v>201.89599999999999</c:v>
                </c:pt>
                <c:pt idx="693">
                  <c:v>194.82</c:v>
                </c:pt>
                <c:pt idx="694">
                  <c:v>192.40199999999999</c:v>
                </c:pt>
                <c:pt idx="695">
                  <c:v>186.85239999999999</c:v>
                </c:pt>
                <c:pt idx="696">
                  <c:v>186.31200000000001</c:v>
                </c:pt>
                <c:pt idx="697">
                  <c:v>183.67959999999999</c:v>
                </c:pt>
                <c:pt idx="698">
                  <c:v>181.77</c:v>
                </c:pt>
                <c:pt idx="699">
                  <c:v>179.97200000000001</c:v>
                </c:pt>
                <c:pt idx="700">
                  <c:v>178.68600000000001</c:v>
                </c:pt>
                <c:pt idx="701">
                  <c:v>177.72559999999999</c:v>
                </c:pt>
                <c:pt idx="702">
                  <c:v>181.53200000000001</c:v>
                </c:pt>
                <c:pt idx="703">
                  <c:v>186.87200000000001</c:v>
                </c:pt>
                <c:pt idx="704">
                  <c:v>184.94200000000001</c:v>
                </c:pt>
                <c:pt idx="705">
                  <c:v>193.29239999999999</c:v>
                </c:pt>
                <c:pt idx="706">
                  <c:v>193.88</c:v>
                </c:pt>
                <c:pt idx="707">
                  <c:v>192.03</c:v>
                </c:pt>
                <c:pt idx="708">
                  <c:v>189.45</c:v>
                </c:pt>
                <c:pt idx="709">
                  <c:v>191.738</c:v>
                </c:pt>
                <c:pt idx="710">
                  <c:v>192.62200000000001</c:v>
                </c:pt>
                <c:pt idx="711">
                  <c:v>188.876</c:v>
                </c:pt>
                <c:pt idx="712">
                  <c:v>184.70599999999999</c:v>
                </c:pt>
                <c:pt idx="713">
                  <c:v>183.11600000000001</c:v>
                </c:pt>
                <c:pt idx="714">
                  <c:v>189.36199999999999</c:v>
                </c:pt>
                <c:pt idx="715">
                  <c:v>191.166</c:v>
                </c:pt>
                <c:pt idx="716">
                  <c:v>188.77600000000001</c:v>
                </c:pt>
                <c:pt idx="717">
                  <c:v>188.21600000000001</c:v>
                </c:pt>
                <c:pt idx="718">
                  <c:v>188.68559999999999</c:v>
                </c:pt>
                <c:pt idx="719">
                  <c:v>193.47399999999999</c:v>
                </c:pt>
                <c:pt idx="720">
                  <c:v>202.39959999999999</c:v>
                </c:pt>
                <c:pt idx="721">
                  <c:v>206.81</c:v>
                </c:pt>
                <c:pt idx="722">
                  <c:v>215.95</c:v>
                </c:pt>
                <c:pt idx="723">
                  <c:v>225.71199999999999</c:v>
                </c:pt>
                <c:pt idx="724">
                  <c:v>235.32400000000001</c:v>
                </c:pt>
                <c:pt idx="725">
                  <c:v>246.45</c:v>
                </c:pt>
                <c:pt idx="726">
                  <c:v>264.56400000000002</c:v>
                </c:pt>
                <c:pt idx="727">
                  <c:v>266.01400000000001</c:v>
                </c:pt>
                <c:pt idx="728">
                  <c:v>265.29599999999999</c:v>
                </c:pt>
                <c:pt idx="729">
                  <c:v>265.29599999999999</c:v>
                </c:pt>
                <c:pt idx="730">
                  <c:v>266.62900000000002</c:v>
                </c:pt>
                <c:pt idx="731">
                  <c:v>282.02</c:v>
                </c:pt>
                <c:pt idx="732">
                  <c:v>282.02</c:v>
                </c:pt>
                <c:pt idx="733">
                  <c:v>282.02</c:v>
                </c:pt>
                <c:pt idx="734">
                  <c:v>290.38200000000001</c:v>
                </c:pt>
                <c:pt idx="735">
                  <c:v>299.92</c:v>
                </c:pt>
                <c:pt idx="736">
                  <c:v>312.19639999999998</c:v>
                </c:pt>
                <c:pt idx="737">
                  <c:v>323.10599999999999</c:v>
                </c:pt>
                <c:pt idx="738">
                  <c:v>319.51560000000001</c:v>
                </c:pt>
                <c:pt idx="739">
                  <c:v>318.07600000000002</c:v>
                </c:pt>
                <c:pt idx="740">
                  <c:v>319.00599999999997</c:v>
                </c:pt>
                <c:pt idx="741">
                  <c:v>316.22559999999999</c:v>
                </c:pt>
                <c:pt idx="742">
                  <c:v>313.51600000000002</c:v>
                </c:pt>
                <c:pt idx="743">
                  <c:v>317.12599999999998</c:v>
                </c:pt>
                <c:pt idx="744">
                  <c:v>315.42</c:v>
                </c:pt>
                <c:pt idx="745">
                  <c:v>323.86399999999998</c:v>
                </c:pt>
                <c:pt idx="746">
                  <c:v>334.90600000000001</c:v>
                </c:pt>
                <c:pt idx="747">
                  <c:v>347.12959999999998</c:v>
                </c:pt>
                <c:pt idx="748">
                  <c:v>352.34199999999998</c:v>
                </c:pt>
                <c:pt idx="749">
                  <c:v>349.04199999999997</c:v>
                </c:pt>
                <c:pt idx="750">
                  <c:v>364.50400000000002</c:v>
                </c:pt>
                <c:pt idx="751">
                  <c:v>368.74599999999998</c:v>
                </c:pt>
                <c:pt idx="752">
                  <c:v>384.62200000000001</c:v>
                </c:pt>
                <c:pt idx="753">
                  <c:v>388.69799999999998</c:v>
                </c:pt>
                <c:pt idx="754">
                  <c:v>400.86599999999999</c:v>
                </c:pt>
                <c:pt idx="755">
                  <c:v>428.42399999999998</c:v>
                </c:pt>
                <c:pt idx="756">
                  <c:v>444.39800000000002</c:v>
                </c:pt>
                <c:pt idx="757">
                  <c:v>449.142</c:v>
                </c:pt>
                <c:pt idx="758">
                  <c:v>442.10239999999999</c:v>
                </c:pt>
                <c:pt idx="759">
                  <c:v>460.33600000000001</c:v>
                </c:pt>
                <c:pt idx="760">
                  <c:v>459.73599999999999</c:v>
                </c:pt>
                <c:pt idx="761">
                  <c:v>457.16399999999999</c:v>
                </c:pt>
                <c:pt idx="762">
                  <c:v>458.346</c:v>
                </c:pt>
                <c:pt idx="763">
                  <c:v>464.01159999999999</c:v>
                </c:pt>
                <c:pt idx="764">
                  <c:v>469.15199999999999</c:v>
                </c:pt>
                <c:pt idx="765">
                  <c:v>469.74200000000002</c:v>
                </c:pt>
                <c:pt idx="766">
                  <c:v>465.74799999999999</c:v>
                </c:pt>
                <c:pt idx="767">
                  <c:v>464.012</c:v>
                </c:pt>
                <c:pt idx="768">
                  <c:v>466.75799999999998</c:v>
                </c:pt>
                <c:pt idx="769">
                  <c:v>464.94799999999998</c:v>
                </c:pt>
                <c:pt idx="770">
                  <c:v>442.75439999999998</c:v>
                </c:pt>
                <c:pt idx="771">
                  <c:v>433.41</c:v>
                </c:pt>
                <c:pt idx="772">
                  <c:v>433.56639999999999</c:v>
                </c:pt>
                <c:pt idx="773">
                  <c:v>439.68</c:v>
                </c:pt>
                <c:pt idx="774">
                  <c:v>432.56</c:v>
                </c:pt>
                <c:pt idx="775">
                  <c:v>416.2704</c:v>
                </c:pt>
                <c:pt idx="776">
                  <c:v>408.12599999999998</c:v>
                </c:pt>
                <c:pt idx="777">
                  <c:v>410.62599999999998</c:v>
                </c:pt>
                <c:pt idx="778">
                  <c:v>415.54599999999999</c:v>
                </c:pt>
                <c:pt idx="779">
                  <c:v>425.75040000000001</c:v>
                </c:pt>
                <c:pt idx="780">
                  <c:v>425.13400000000001</c:v>
                </c:pt>
                <c:pt idx="781">
                  <c:v>429.46800000000002</c:v>
                </c:pt>
                <c:pt idx="782">
                  <c:v>431.95</c:v>
                </c:pt>
                <c:pt idx="783">
                  <c:v>436.42599999999999</c:v>
                </c:pt>
                <c:pt idx="784">
                  <c:v>440.34</c:v>
                </c:pt>
                <c:pt idx="785">
                  <c:v>446.41399999999999</c:v>
                </c:pt>
                <c:pt idx="786">
                  <c:v>453.76600000000002</c:v>
                </c:pt>
                <c:pt idx="787">
                  <c:v>452.2364</c:v>
                </c:pt>
                <c:pt idx="788">
                  <c:v>450.71640000000002</c:v>
                </c:pt>
                <c:pt idx="789">
                  <c:v>467.81400000000002</c:v>
                </c:pt>
                <c:pt idx="790">
                  <c:v>476.536</c:v>
                </c:pt>
                <c:pt idx="791">
                  <c:v>479.28</c:v>
                </c:pt>
                <c:pt idx="792">
                  <c:v>475.59</c:v>
                </c:pt>
                <c:pt idx="793">
                  <c:v>474.19400000000002</c:v>
                </c:pt>
                <c:pt idx="794">
                  <c:v>480.84399999999999</c:v>
                </c:pt>
                <c:pt idx="795">
                  <c:v>481.3</c:v>
                </c:pt>
                <c:pt idx="796">
                  <c:v>486.90800000000002</c:v>
                </c:pt>
                <c:pt idx="797">
                  <c:v>486.10199999999998</c:v>
                </c:pt>
                <c:pt idx="798">
                  <c:v>492.53</c:v>
                </c:pt>
                <c:pt idx="799">
                  <c:v>500.99599999999998</c:v>
                </c:pt>
                <c:pt idx="800">
                  <c:v>499.18799999999999</c:v>
                </c:pt>
                <c:pt idx="801">
                  <c:v>496.71800000000002</c:v>
                </c:pt>
                <c:pt idx="802">
                  <c:v>495.95</c:v>
                </c:pt>
                <c:pt idx="803">
                  <c:v>515.33199999999999</c:v>
                </c:pt>
                <c:pt idx="804">
                  <c:v>520.71199999999999</c:v>
                </c:pt>
                <c:pt idx="805">
                  <c:v>522.52599999999995</c:v>
                </c:pt>
                <c:pt idx="806">
                  <c:v>522.34799999999996</c:v>
                </c:pt>
                <c:pt idx="807">
                  <c:v>521.44600000000003</c:v>
                </c:pt>
                <c:pt idx="808">
                  <c:v>524.37400000000002</c:v>
                </c:pt>
                <c:pt idx="809">
                  <c:v>526.47199999999998</c:v>
                </c:pt>
                <c:pt idx="810">
                  <c:v>529.26</c:v>
                </c:pt>
                <c:pt idx="811">
                  <c:v>529.79600000000005</c:v>
                </c:pt>
                <c:pt idx="812">
                  <c:v>540.6</c:v>
                </c:pt>
                <c:pt idx="813">
                  <c:v>544.92600000000004</c:v>
                </c:pt>
                <c:pt idx="814">
                  <c:v>552.89359999999999</c:v>
                </c:pt>
                <c:pt idx="815">
                  <c:v>556.43600000000004</c:v>
                </c:pt>
                <c:pt idx="816">
                  <c:v>568.024</c:v>
                </c:pt>
                <c:pt idx="817">
                  <c:v>572.572</c:v>
                </c:pt>
                <c:pt idx="818">
                  <c:v>577.31399999999996</c:v>
                </c:pt>
                <c:pt idx="819">
                  <c:v>583.01800000000003</c:v>
                </c:pt>
                <c:pt idx="820">
                  <c:v>588.59400000000005</c:v>
                </c:pt>
                <c:pt idx="821">
                  <c:v>602.12400000000002</c:v>
                </c:pt>
                <c:pt idx="822">
                  <c:v>608.64599999999996</c:v>
                </c:pt>
                <c:pt idx="823">
                  <c:v>615.02239999999995</c:v>
                </c:pt>
                <c:pt idx="824">
                  <c:v>618.96</c:v>
                </c:pt>
                <c:pt idx="825">
                  <c:v>619.09</c:v>
                </c:pt>
                <c:pt idx="826">
                  <c:v>618.55200000000002</c:v>
                </c:pt>
                <c:pt idx="827">
                  <c:v>605.79200000000003</c:v>
                </c:pt>
                <c:pt idx="828">
                  <c:v>611.28399999999999</c:v>
                </c:pt>
                <c:pt idx="829">
                  <c:v>608.99400000000003</c:v>
                </c:pt>
                <c:pt idx="830">
                  <c:v>602.072</c:v>
                </c:pt>
                <c:pt idx="831">
                  <c:v>601.94000000000005</c:v>
                </c:pt>
                <c:pt idx="832">
                  <c:v>603.77800000000002</c:v>
                </c:pt>
                <c:pt idx="833">
                  <c:v>603.74</c:v>
                </c:pt>
                <c:pt idx="834">
                  <c:v>593.94000000000005</c:v>
                </c:pt>
                <c:pt idx="835">
                  <c:v>582.64599999999996</c:v>
                </c:pt>
                <c:pt idx="836">
                  <c:v>581.67399999999998</c:v>
                </c:pt>
                <c:pt idx="837">
                  <c:v>573.93799999999999</c:v>
                </c:pt>
                <c:pt idx="838">
                  <c:v>574.46799999999996</c:v>
                </c:pt>
                <c:pt idx="839">
                  <c:v>574.85839999999996</c:v>
                </c:pt>
                <c:pt idx="840">
                  <c:v>574.44759999999997</c:v>
                </c:pt>
                <c:pt idx="841">
                  <c:v>571.07000000000005</c:v>
                </c:pt>
                <c:pt idx="842">
                  <c:v>560.5</c:v>
                </c:pt>
                <c:pt idx="843">
                  <c:v>555.91800000000001</c:v>
                </c:pt>
                <c:pt idx="844">
                  <c:v>554.58199999999999</c:v>
                </c:pt>
                <c:pt idx="845">
                  <c:v>551.98400000000004</c:v>
                </c:pt>
                <c:pt idx="846">
                  <c:v>559.75199999999995</c:v>
                </c:pt>
                <c:pt idx="847">
                  <c:v>577.70000000000005</c:v>
                </c:pt>
                <c:pt idx="848">
                  <c:v>561.82799999999997</c:v>
                </c:pt>
                <c:pt idx="849">
                  <c:v>561.35</c:v>
                </c:pt>
                <c:pt idx="850">
                  <c:v>564.55399999999997</c:v>
                </c:pt>
                <c:pt idx="851">
                  <c:v>563.18399999999997</c:v>
                </c:pt>
                <c:pt idx="852">
                  <c:v>559.65599999999995</c:v>
                </c:pt>
                <c:pt idx="853">
                  <c:v>551.86</c:v>
                </c:pt>
                <c:pt idx="854">
                  <c:v>550.19000000000005</c:v>
                </c:pt>
                <c:pt idx="855">
                  <c:v>554.86</c:v>
                </c:pt>
                <c:pt idx="856">
                  <c:v>555.22</c:v>
                </c:pt>
                <c:pt idx="857">
                  <c:v>555.82000000000005</c:v>
                </c:pt>
                <c:pt idx="858">
                  <c:v>555.09</c:v>
                </c:pt>
                <c:pt idx="859">
                  <c:v>555.36</c:v>
                </c:pt>
                <c:pt idx="860">
                  <c:v>557.70000000000005</c:v>
                </c:pt>
                <c:pt idx="861">
                  <c:v>556.66999999999996</c:v>
                </c:pt>
                <c:pt idx="862">
                  <c:v>555.52</c:v>
                </c:pt>
                <c:pt idx="863">
                  <c:v>562.75400000000002</c:v>
                </c:pt>
                <c:pt idx="864">
                  <c:v>567.75</c:v>
                </c:pt>
                <c:pt idx="865">
                  <c:v>575.404</c:v>
                </c:pt>
                <c:pt idx="866">
                  <c:v>575.96199999999999</c:v>
                </c:pt>
                <c:pt idx="867">
                  <c:v>574.77200000000005</c:v>
                </c:pt>
                <c:pt idx="868">
                  <c:v>573.58600000000001</c:v>
                </c:pt>
                <c:pt idx="869">
                  <c:v>577.22</c:v>
                </c:pt>
                <c:pt idx="870">
                  <c:v>580.76199999999994</c:v>
                </c:pt>
                <c:pt idx="871">
                  <c:v>587.81600000000003</c:v>
                </c:pt>
                <c:pt idx="872">
                  <c:v>594.79200000000003</c:v>
                </c:pt>
                <c:pt idx="873">
                  <c:v>597.28399999999999</c:v>
                </c:pt>
                <c:pt idx="874">
                  <c:v>595.14400000000001</c:v>
                </c:pt>
                <c:pt idx="875">
                  <c:v>597.72</c:v>
                </c:pt>
                <c:pt idx="876">
                  <c:v>596.42999999999995</c:v>
                </c:pt>
                <c:pt idx="877">
                  <c:v>596.22</c:v>
                </c:pt>
                <c:pt idx="878">
                  <c:v>594.74</c:v>
                </c:pt>
                <c:pt idx="879">
                  <c:v>600.99400000000003</c:v>
                </c:pt>
                <c:pt idx="880">
                  <c:v>597.19399999999996</c:v>
                </c:pt>
                <c:pt idx="881">
                  <c:v>615.79999999999995</c:v>
                </c:pt>
                <c:pt idx="882">
                  <c:v>615.16999999999996</c:v>
                </c:pt>
                <c:pt idx="883">
                  <c:v>617.99</c:v>
                </c:pt>
                <c:pt idx="884">
                  <c:v>623.32799999999997</c:v>
                </c:pt>
                <c:pt idx="885">
                  <c:v>600.69000000000005</c:v>
                </c:pt>
                <c:pt idx="886">
                  <c:v>590.70799999999997</c:v>
                </c:pt>
                <c:pt idx="887">
                  <c:v>591.45000000000005</c:v>
                </c:pt>
                <c:pt idx="888">
                  <c:v>588.38800000000003</c:v>
                </c:pt>
                <c:pt idx="889">
                  <c:v>589.23599999999999</c:v>
                </c:pt>
                <c:pt idx="890">
                  <c:v>586.64200000000005</c:v>
                </c:pt>
                <c:pt idx="891">
                  <c:v>595.20000000000005</c:v>
                </c:pt>
                <c:pt idx="892">
                  <c:v>597.09799999999996</c:v>
                </c:pt>
                <c:pt idx="893">
                  <c:v>595.80399999999997</c:v>
                </c:pt>
                <c:pt idx="894">
                  <c:v>595.68399999999997</c:v>
                </c:pt>
                <c:pt idx="895">
                  <c:v>594.07399999999996</c:v>
                </c:pt>
                <c:pt idx="896">
                  <c:v>594.41399999999999</c:v>
                </c:pt>
                <c:pt idx="897">
                  <c:v>596.19399999999996</c:v>
                </c:pt>
                <c:pt idx="898">
                  <c:v>576.28599999999994</c:v>
                </c:pt>
                <c:pt idx="899">
                  <c:v>575.60799999999995</c:v>
                </c:pt>
                <c:pt idx="900">
                  <c:v>578.25</c:v>
                </c:pt>
                <c:pt idx="901">
                  <c:v>574.08000000000004</c:v>
                </c:pt>
                <c:pt idx="902">
                  <c:v>574.85</c:v>
                </c:pt>
                <c:pt idx="903">
                  <c:v>565.28200000000004</c:v>
                </c:pt>
                <c:pt idx="904">
                  <c:v>561.86199999999997</c:v>
                </c:pt>
                <c:pt idx="905">
                  <c:v>558.952</c:v>
                </c:pt>
                <c:pt idx="906">
                  <c:v>562.51599999999996</c:v>
                </c:pt>
                <c:pt idx="907">
                  <c:v>565.27</c:v>
                </c:pt>
                <c:pt idx="908">
                  <c:v>564.19000000000005</c:v>
                </c:pt>
                <c:pt idx="909">
                  <c:v>559.89599999999996</c:v>
                </c:pt>
                <c:pt idx="910">
                  <c:v>564.58600000000001</c:v>
                </c:pt>
                <c:pt idx="911">
                  <c:v>573.39400000000001</c:v>
                </c:pt>
                <c:pt idx="912">
                  <c:v>575.45799999999997</c:v>
                </c:pt>
                <c:pt idx="913">
                  <c:v>584.16600000000005</c:v>
                </c:pt>
                <c:pt idx="914">
                  <c:v>590.74</c:v>
                </c:pt>
                <c:pt idx="915">
                  <c:v>591.00400000000002</c:v>
                </c:pt>
                <c:pt idx="916">
                  <c:v>595.78800000000001</c:v>
                </c:pt>
                <c:pt idx="917">
                  <c:v>598.76</c:v>
                </c:pt>
                <c:pt idx="918">
                  <c:v>597.13</c:v>
                </c:pt>
                <c:pt idx="919">
                  <c:v>603.49599999999998</c:v>
                </c:pt>
                <c:pt idx="920">
                  <c:v>604.96799999999996</c:v>
                </c:pt>
                <c:pt idx="921">
                  <c:v>605.54399999999998</c:v>
                </c:pt>
                <c:pt idx="922">
                  <c:v>606.46400000000006</c:v>
                </c:pt>
                <c:pt idx="923">
                  <c:v>604.62199999999996</c:v>
                </c:pt>
                <c:pt idx="924">
                  <c:v>595.21400000000006</c:v>
                </c:pt>
                <c:pt idx="925">
                  <c:v>591.25800000000004</c:v>
                </c:pt>
                <c:pt idx="926">
                  <c:v>590.86800000000005</c:v>
                </c:pt>
                <c:pt idx="927">
                  <c:v>587.17200000000003</c:v>
                </c:pt>
                <c:pt idx="928">
                  <c:v>596.86</c:v>
                </c:pt>
                <c:pt idx="929">
                  <c:v>598.35400000000004</c:v>
                </c:pt>
                <c:pt idx="930">
                  <c:v>602.63400000000001</c:v>
                </c:pt>
                <c:pt idx="931">
                  <c:v>602.89400000000001</c:v>
                </c:pt>
                <c:pt idx="932">
                  <c:v>601.80399999999997</c:v>
                </c:pt>
                <c:pt idx="933">
                  <c:v>600.096</c:v>
                </c:pt>
                <c:pt idx="934">
                  <c:v>602.82799999999997</c:v>
                </c:pt>
                <c:pt idx="935">
                  <c:v>614.39</c:v>
                </c:pt>
                <c:pt idx="936">
                  <c:v>610.29600000000005</c:v>
                </c:pt>
                <c:pt idx="937">
                  <c:v>610.29200000000003</c:v>
                </c:pt>
                <c:pt idx="938">
                  <c:v>607.65200000000004</c:v>
                </c:pt>
                <c:pt idx="939">
                  <c:v>605.822</c:v>
                </c:pt>
                <c:pt idx="940">
                  <c:v>607.62199999999996</c:v>
                </c:pt>
                <c:pt idx="941">
                  <c:v>604.42600000000004</c:v>
                </c:pt>
                <c:pt idx="942">
                  <c:v>617.83799999999997</c:v>
                </c:pt>
                <c:pt idx="943">
                  <c:v>619.56600000000003</c:v>
                </c:pt>
                <c:pt idx="944">
                  <c:v>624.10400000000004</c:v>
                </c:pt>
                <c:pt idx="945">
                  <c:v>625.02</c:v>
                </c:pt>
                <c:pt idx="946">
                  <c:v>624.66</c:v>
                </c:pt>
                <c:pt idx="947">
                  <c:v>625.25</c:v>
                </c:pt>
                <c:pt idx="948">
                  <c:v>630.60199999999998</c:v>
                </c:pt>
                <c:pt idx="949">
                  <c:v>636.27800000000002</c:v>
                </c:pt>
                <c:pt idx="950">
                  <c:v>635.88400000000001</c:v>
                </c:pt>
                <c:pt idx="951">
                  <c:v>639.70399999999995</c:v>
                </c:pt>
                <c:pt idx="952">
                  <c:v>647.43799999999999</c:v>
                </c:pt>
                <c:pt idx="953">
                  <c:v>643.97199999999998</c:v>
                </c:pt>
                <c:pt idx="954">
                  <c:v>644.81600000000003</c:v>
                </c:pt>
                <c:pt idx="955">
                  <c:v>648.00800000000004</c:v>
                </c:pt>
                <c:pt idx="956">
                  <c:v>647.28599999999994</c:v>
                </c:pt>
                <c:pt idx="957">
                  <c:v>647.62400000000002</c:v>
                </c:pt>
                <c:pt idx="958">
                  <c:v>636.46600000000001</c:v>
                </c:pt>
                <c:pt idx="959">
                  <c:v>622.19600000000003</c:v>
                </c:pt>
                <c:pt idx="960">
                  <c:v>619.96799999999996</c:v>
                </c:pt>
                <c:pt idx="961">
                  <c:v>615.05600000000004</c:v>
                </c:pt>
                <c:pt idx="962">
                  <c:v>609.11599999999999</c:v>
                </c:pt>
                <c:pt idx="963">
                  <c:v>603.72199999999998</c:v>
                </c:pt>
                <c:pt idx="964">
                  <c:v>595.072</c:v>
                </c:pt>
                <c:pt idx="965">
                  <c:v>589.90200000000004</c:v>
                </c:pt>
                <c:pt idx="966">
                  <c:v>591.27599999999995</c:v>
                </c:pt>
                <c:pt idx="967">
                  <c:v>585.11400000000003</c:v>
                </c:pt>
                <c:pt idx="968">
                  <c:v>577.50599999999997</c:v>
                </c:pt>
                <c:pt idx="969">
                  <c:v>571.47199999999998</c:v>
                </c:pt>
                <c:pt idx="970">
                  <c:v>567.202</c:v>
                </c:pt>
                <c:pt idx="971">
                  <c:v>557.42200000000003</c:v>
                </c:pt>
                <c:pt idx="972">
                  <c:v>549.92200000000003</c:v>
                </c:pt>
                <c:pt idx="973">
                  <c:v>545.12199999999996</c:v>
                </c:pt>
                <c:pt idx="974">
                  <c:v>532.99199999999996</c:v>
                </c:pt>
                <c:pt idx="975">
                  <c:v>523.46</c:v>
                </c:pt>
                <c:pt idx="976">
                  <c:v>511.90199999999999</c:v>
                </c:pt>
                <c:pt idx="977">
                  <c:v>496.30799999999999</c:v>
                </c:pt>
                <c:pt idx="978">
                  <c:v>483.63</c:v>
                </c:pt>
                <c:pt idx="979">
                  <c:v>473.76</c:v>
                </c:pt>
                <c:pt idx="980">
                  <c:v>469.55</c:v>
                </c:pt>
                <c:pt idx="981">
                  <c:v>464.69400000000002</c:v>
                </c:pt>
                <c:pt idx="982">
                  <c:v>461.18400000000003</c:v>
                </c:pt>
                <c:pt idx="983">
                  <c:v>456.79399999999998</c:v>
                </c:pt>
                <c:pt idx="984">
                  <c:v>451.64400000000001</c:v>
                </c:pt>
                <c:pt idx="985">
                  <c:v>450.084</c:v>
                </c:pt>
                <c:pt idx="986">
                  <c:v>437.87400000000002</c:v>
                </c:pt>
                <c:pt idx="987">
                  <c:v>435.16800000000001</c:v>
                </c:pt>
                <c:pt idx="988">
                  <c:v>424.63600000000002</c:v>
                </c:pt>
                <c:pt idx="989">
                  <c:v>424.62799999999999</c:v>
                </c:pt>
                <c:pt idx="990">
                  <c:v>424.34800000000001</c:v>
                </c:pt>
                <c:pt idx="991">
                  <c:v>424.34800000000001</c:v>
                </c:pt>
                <c:pt idx="992">
                  <c:v>426.19799999999998</c:v>
                </c:pt>
                <c:pt idx="993">
                  <c:v>426.19799999999998</c:v>
                </c:pt>
                <c:pt idx="994">
                  <c:v>425.75799999999998</c:v>
                </c:pt>
                <c:pt idx="995">
                  <c:v>423.00799999999998</c:v>
                </c:pt>
                <c:pt idx="996">
                  <c:v>420.66800000000001</c:v>
                </c:pt>
                <c:pt idx="997">
                  <c:v>411.38799999999998</c:v>
                </c:pt>
                <c:pt idx="998">
                  <c:v>406.048</c:v>
                </c:pt>
                <c:pt idx="999">
                  <c:v>398.44799999999998</c:v>
                </c:pt>
                <c:pt idx="1000">
                  <c:v>396.50400000000002</c:v>
                </c:pt>
                <c:pt idx="1001">
                  <c:v>393.98</c:v>
                </c:pt>
                <c:pt idx="1002">
                  <c:v>392.17599999999999</c:v>
                </c:pt>
                <c:pt idx="1003">
                  <c:v>393.03</c:v>
                </c:pt>
                <c:pt idx="1004">
                  <c:v>384.22199999999998</c:v>
                </c:pt>
                <c:pt idx="1005">
                  <c:v>374.00400000000002</c:v>
                </c:pt>
                <c:pt idx="1006">
                  <c:v>366.49599999999998</c:v>
                </c:pt>
                <c:pt idx="1007">
                  <c:v>366.846</c:v>
                </c:pt>
                <c:pt idx="1008">
                  <c:v>363.39800000000002</c:v>
                </c:pt>
                <c:pt idx="1009">
                  <c:v>356.988</c:v>
                </c:pt>
                <c:pt idx="1010">
                  <c:v>350.44799999999998</c:v>
                </c:pt>
                <c:pt idx="1011">
                  <c:v>344.988</c:v>
                </c:pt>
                <c:pt idx="1012">
                  <c:v>337.69</c:v>
                </c:pt>
                <c:pt idx="1013">
                  <c:v>336.79</c:v>
                </c:pt>
                <c:pt idx="1014">
                  <c:v>337.93400000000003</c:v>
                </c:pt>
                <c:pt idx="1015">
                  <c:v>338.17399999999998</c:v>
                </c:pt>
                <c:pt idx="1016">
                  <c:v>336.28399999999999</c:v>
                </c:pt>
                <c:pt idx="1017">
                  <c:v>337.59199999999998</c:v>
                </c:pt>
                <c:pt idx="1018">
                  <c:v>349.03800000000001</c:v>
                </c:pt>
                <c:pt idx="1019">
                  <c:v>355.29399999999998</c:v>
                </c:pt>
                <c:pt idx="1020">
                  <c:v>357.08800000000002</c:v>
                </c:pt>
                <c:pt idx="1021">
                  <c:v>369.19799999999998</c:v>
                </c:pt>
                <c:pt idx="1022">
                  <c:v>370.56400000000002</c:v>
                </c:pt>
                <c:pt idx="1023">
                  <c:v>360.81400000000002</c:v>
                </c:pt>
                <c:pt idx="1024">
                  <c:v>351.154</c:v>
                </c:pt>
                <c:pt idx="1025">
                  <c:v>345.2</c:v>
                </c:pt>
                <c:pt idx="1026">
                  <c:v>335.85</c:v>
                </c:pt>
                <c:pt idx="1027">
                  <c:v>328.93</c:v>
                </c:pt>
                <c:pt idx="1028">
                  <c:v>317.59399999999999</c:v>
                </c:pt>
                <c:pt idx="1029">
                  <c:v>312.29379999999998</c:v>
                </c:pt>
                <c:pt idx="1030">
                  <c:v>306.69200000000001</c:v>
                </c:pt>
                <c:pt idx="1031">
                  <c:v>296.72199999999998</c:v>
                </c:pt>
                <c:pt idx="1032">
                  <c:v>290.512</c:v>
                </c:pt>
                <c:pt idx="1033">
                  <c:v>295.79579999999999</c:v>
                </c:pt>
                <c:pt idx="1034">
                  <c:v>278.286</c:v>
                </c:pt>
                <c:pt idx="1035">
                  <c:v>274.50400000000002</c:v>
                </c:pt>
                <c:pt idx="1036">
                  <c:v>257.73200000000003</c:v>
                </c:pt>
                <c:pt idx="1037">
                  <c:v>229.922</c:v>
                </c:pt>
                <c:pt idx="1038">
                  <c:v>228.88</c:v>
                </c:pt>
                <c:pt idx="1039">
                  <c:v>234.476</c:v>
                </c:pt>
                <c:pt idx="1040">
                  <c:v>234.16</c:v>
                </c:pt>
                <c:pt idx="1041">
                  <c:v>230.488</c:v>
                </c:pt>
                <c:pt idx="1042">
                  <c:v>209.98599999999999</c:v>
                </c:pt>
                <c:pt idx="1043">
                  <c:v>192.44</c:v>
                </c:pt>
                <c:pt idx="1044">
                  <c:v>186.3802</c:v>
                </c:pt>
                <c:pt idx="1045">
                  <c:v>180.71420000000001</c:v>
                </c:pt>
                <c:pt idx="1046">
                  <c:v>167.59800000000001</c:v>
                </c:pt>
                <c:pt idx="1047">
                  <c:v>158.48400000000001</c:v>
                </c:pt>
                <c:pt idx="1048">
                  <c:v>146.44800000000001</c:v>
                </c:pt>
                <c:pt idx="1049">
                  <c:v>143.4</c:v>
                </c:pt>
                <c:pt idx="1050">
                  <c:v>136.76</c:v>
                </c:pt>
                <c:pt idx="1051">
                  <c:v>132.95599999999999</c:v>
                </c:pt>
                <c:pt idx="1052">
                  <c:v>122.8</c:v>
                </c:pt>
                <c:pt idx="1053">
                  <c:v>118.396</c:v>
                </c:pt>
                <c:pt idx="1054">
                  <c:v>109.876</c:v>
                </c:pt>
                <c:pt idx="1055">
                  <c:v>102.556</c:v>
                </c:pt>
                <c:pt idx="1056">
                  <c:v>93.369799999999998</c:v>
                </c:pt>
                <c:pt idx="1057">
                  <c:v>80.751999999999995</c:v>
                </c:pt>
                <c:pt idx="1058">
                  <c:v>73.02</c:v>
                </c:pt>
                <c:pt idx="1059">
                  <c:v>66.715800000000002</c:v>
                </c:pt>
                <c:pt idx="1060">
                  <c:v>58.716000000000001</c:v>
                </c:pt>
                <c:pt idx="1061">
                  <c:v>46.421999999999997</c:v>
                </c:pt>
                <c:pt idx="1062">
                  <c:v>33.712000000000003</c:v>
                </c:pt>
                <c:pt idx="1063">
                  <c:v>24.462</c:v>
                </c:pt>
                <c:pt idx="1064">
                  <c:v>18.346</c:v>
                </c:pt>
                <c:pt idx="1065">
                  <c:v>10.165800000000001</c:v>
                </c:pt>
                <c:pt idx="1066">
                  <c:v>3.1059999999999999</c:v>
                </c:pt>
                <c:pt idx="1067">
                  <c:v>-2.8839999999999999</c:v>
                </c:pt>
                <c:pt idx="1068">
                  <c:v>-13.795999999999999</c:v>
                </c:pt>
                <c:pt idx="1069">
                  <c:v>-28.256</c:v>
                </c:pt>
                <c:pt idx="1070">
                  <c:v>-34.666200000000003</c:v>
                </c:pt>
                <c:pt idx="1071">
                  <c:v>-46.856000000000002</c:v>
                </c:pt>
                <c:pt idx="1072">
                  <c:v>-51.881999999999998</c:v>
                </c:pt>
                <c:pt idx="1073">
                  <c:v>-58.497999999999998</c:v>
                </c:pt>
                <c:pt idx="1074">
                  <c:v>-58.002000000000002</c:v>
                </c:pt>
                <c:pt idx="1075">
                  <c:v>-56.29</c:v>
                </c:pt>
                <c:pt idx="1076">
                  <c:v>-64.010000000000005</c:v>
                </c:pt>
                <c:pt idx="1077">
                  <c:v>-71.260000000000005</c:v>
                </c:pt>
                <c:pt idx="1078">
                  <c:v>-83.699799999999996</c:v>
                </c:pt>
                <c:pt idx="1079">
                  <c:v>-92.780199999999994</c:v>
                </c:pt>
                <c:pt idx="1080">
                  <c:v>-97.512</c:v>
                </c:pt>
                <c:pt idx="1081">
                  <c:v>-99.138000000000005</c:v>
                </c:pt>
                <c:pt idx="1082">
                  <c:v>-107.22</c:v>
                </c:pt>
                <c:pt idx="1083">
                  <c:v>-109.61</c:v>
                </c:pt>
                <c:pt idx="1084">
                  <c:v>-115.512</c:v>
                </c:pt>
                <c:pt idx="1085">
                  <c:v>-118.364</c:v>
                </c:pt>
                <c:pt idx="1086">
                  <c:v>-115.456</c:v>
                </c:pt>
                <c:pt idx="1087">
                  <c:v>-117.026</c:v>
                </c:pt>
                <c:pt idx="1088">
                  <c:v>-127.70399999999999</c:v>
                </c:pt>
                <c:pt idx="1089">
                  <c:v>-128.42599999999999</c:v>
                </c:pt>
                <c:pt idx="1090">
                  <c:v>-136.39400000000001</c:v>
                </c:pt>
                <c:pt idx="1091">
                  <c:v>-146.684</c:v>
                </c:pt>
                <c:pt idx="1092">
                  <c:v>-153.84</c:v>
                </c:pt>
                <c:pt idx="1093">
                  <c:v>-162.3278</c:v>
                </c:pt>
                <c:pt idx="1094">
                  <c:v>-164.31399999999999</c:v>
                </c:pt>
                <c:pt idx="1095">
                  <c:v>-188.71799999999999</c:v>
                </c:pt>
                <c:pt idx="1096">
                  <c:v>-194.84800000000001</c:v>
                </c:pt>
                <c:pt idx="1097">
                  <c:v>-190.708</c:v>
                </c:pt>
                <c:pt idx="1098">
                  <c:v>-196.40799999999999</c:v>
                </c:pt>
                <c:pt idx="1099">
                  <c:v>-207.71799999999999</c:v>
                </c:pt>
                <c:pt idx="1100">
                  <c:v>-220.94800000000001</c:v>
                </c:pt>
                <c:pt idx="1101">
                  <c:v>-236.83799999999999</c:v>
                </c:pt>
                <c:pt idx="1102">
                  <c:v>-242.108</c:v>
                </c:pt>
                <c:pt idx="1103">
                  <c:v>-249.322</c:v>
                </c:pt>
                <c:pt idx="1104">
                  <c:v>-266.66199999999998</c:v>
                </c:pt>
                <c:pt idx="1105">
                  <c:v>-266.04199999999997</c:v>
                </c:pt>
                <c:pt idx="1106">
                  <c:v>-262.54000000000002</c:v>
                </c:pt>
                <c:pt idx="1107">
                  <c:v>-262.36200000000002</c:v>
                </c:pt>
                <c:pt idx="1108">
                  <c:v>-264.37200000000001</c:v>
                </c:pt>
                <c:pt idx="1109">
                  <c:v>-264.48219999999998</c:v>
                </c:pt>
                <c:pt idx="1110">
                  <c:v>-260.88200000000001</c:v>
                </c:pt>
                <c:pt idx="1111">
                  <c:v>-263.79199999999997</c:v>
                </c:pt>
                <c:pt idx="1112">
                  <c:v>-266.11200000000002</c:v>
                </c:pt>
                <c:pt idx="1113">
                  <c:v>-269.41199999999998</c:v>
                </c:pt>
                <c:pt idx="1114">
                  <c:v>-269.214</c:v>
                </c:pt>
                <c:pt idx="1115">
                  <c:v>-268.45400000000001</c:v>
                </c:pt>
                <c:pt idx="1116">
                  <c:v>-271.94400000000002</c:v>
                </c:pt>
                <c:pt idx="1117">
                  <c:v>-270.16000000000003</c:v>
                </c:pt>
                <c:pt idx="1118">
                  <c:v>-267.83600000000001</c:v>
                </c:pt>
                <c:pt idx="1119">
                  <c:v>-269.55799999999999</c:v>
                </c:pt>
                <c:pt idx="1120">
                  <c:v>-258.67380000000003</c:v>
                </c:pt>
                <c:pt idx="1121">
                  <c:v>-257.21800000000002</c:v>
                </c:pt>
                <c:pt idx="1122">
                  <c:v>-266.92399999999998</c:v>
                </c:pt>
                <c:pt idx="1123">
                  <c:v>-274.98399999999998</c:v>
                </c:pt>
                <c:pt idx="1124">
                  <c:v>-278.55799999999999</c:v>
                </c:pt>
                <c:pt idx="1125">
                  <c:v>-292.22800000000001</c:v>
                </c:pt>
                <c:pt idx="1126">
                  <c:v>-295.048</c:v>
                </c:pt>
                <c:pt idx="1127">
                  <c:v>-298.84800000000001</c:v>
                </c:pt>
                <c:pt idx="1128">
                  <c:v>-306.79000000000002</c:v>
                </c:pt>
                <c:pt idx="1129">
                  <c:v>-311.28980000000001</c:v>
                </c:pt>
                <c:pt idx="1130">
                  <c:v>-319.57400000000001</c:v>
                </c:pt>
                <c:pt idx="1131">
                  <c:v>-335.16379999999998</c:v>
                </c:pt>
                <c:pt idx="1132">
                  <c:v>-337.18979999999999</c:v>
                </c:pt>
                <c:pt idx="1133">
                  <c:v>-340.81</c:v>
                </c:pt>
                <c:pt idx="1134">
                  <c:v>-341.9298</c:v>
                </c:pt>
                <c:pt idx="1135">
                  <c:v>-339.80399999999997</c:v>
                </c:pt>
                <c:pt idx="1136">
                  <c:v>-341.61399999999998</c:v>
                </c:pt>
                <c:pt idx="1137">
                  <c:v>-343.48379999999997</c:v>
                </c:pt>
                <c:pt idx="1138">
                  <c:v>-352.20400000000001</c:v>
                </c:pt>
                <c:pt idx="1139">
                  <c:v>-358.86399999999998</c:v>
                </c:pt>
                <c:pt idx="1140">
                  <c:v>-362.15379999999999</c:v>
                </c:pt>
                <c:pt idx="1141">
                  <c:v>-362.70800000000003</c:v>
                </c:pt>
                <c:pt idx="1142">
                  <c:v>-362.72199999999998</c:v>
                </c:pt>
                <c:pt idx="1143">
                  <c:v>-367.72199999999998</c:v>
                </c:pt>
                <c:pt idx="1144">
                  <c:v>-369.36200000000002</c:v>
                </c:pt>
                <c:pt idx="1145">
                  <c:v>-372.416</c:v>
                </c:pt>
                <c:pt idx="1146">
                  <c:v>-375.06599999999997</c:v>
                </c:pt>
                <c:pt idx="1147">
                  <c:v>-376.59399999999999</c:v>
                </c:pt>
                <c:pt idx="1148">
                  <c:v>-380.87900000000002</c:v>
                </c:pt>
                <c:pt idx="1149">
                  <c:v>-386.399</c:v>
                </c:pt>
                <c:pt idx="1150">
                  <c:v>-396.84899999999999</c:v>
                </c:pt>
                <c:pt idx="1151">
                  <c:v>-408.40899999999999</c:v>
                </c:pt>
                <c:pt idx="1152">
                  <c:v>-413.55700000000002</c:v>
                </c:pt>
                <c:pt idx="1153">
                  <c:v>-413.67700000000002</c:v>
                </c:pt>
                <c:pt idx="1154">
                  <c:v>-414.88499999999999</c:v>
                </c:pt>
                <c:pt idx="1155">
                  <c:v>-417.91680000000002</c:v>
                </c:pt>
                <c:pt idx="1156">
                  <c:v>-420.50900000000001</c:v>
                </c:pt>
                <c:pt idx="1157">
                  <c:v>-417.19900000000001</c:v>
                </c:pt>
                <c:pt idx="1158">
                  <c:v>-423.83920000000001</c:v>
                </c:pt>
                <c:pt idx="1159">
                  <c:v>-430.27519999999998</c:v>
                </c:pt>
                <c:pt idx="1160">
                  <c:v>-426.80099999999999</c:v>
                </c:pt>
                <c:pt idx="1161">
                  <c:v>-422.95100000000002</c:v>
                </c:pt>
                <c:pt idx="1162">
                  <c:v>-425.35300000000001</c:v>
                </c:pt>
                <c:pt idx="1163">
                  <c:v>-426.161</c:v>
                </c:pt>
                <c:pt idx="1164">
                  <c:v>-434.96600000000001</c:v>
                </c:pt>
                <c:pt idx="1165">
                  <c:v>-438.40620000000001</c:v>
                </c:pt>
                <c:pt idx="1166">
                  <c:v>-438.48079999999999</c:v>
                </c:pt>
                <c:pt idx="1167">
                  <c:v>-438.56</c:v>
                </c:pt>
                <c:pt idx="1168">
                  <c:v>-437.90800000000002</c:v>
                </c:pt>
                <c:pt idx="1169">
                  <c:v>-441.791</c:v>
                </c:pt>
                <c:pt idx="1170">
                  <c:v>-445.375</c:v>
                </c:pt>
                <c:pt idx="1171">
                  <c:v>-452.42500000000001</c:v>
                </c:pt>
                <c:pt idx="1172">
                  <c:v>-462.33499999999998</c:v>
                </c:pt>
                <c:pt idx="1173">
                  <c:v>-463.375</c:v>
                </c:pt>
                <c:pt idx="1174">
                  <c:v>-467.80500000000001</c:v>
                </c:pt>
                <c:pt idx="1175">
                  <c:v>-479.78500000000003</c:v>
                </c:pt>
                <c:pt idx="1176">
                  <c:v>-468.68299999999999</c:v>
                </c:pt>
                <c:pt idx="1177">
                  <c:v>-465.24900000000002</c:v>
                </c:pt>
                <c:pt idx="1178">
                  <c:v>-456.89879999999999</c:v>
                </c:pt>
                <c:pt idx="1179">
                  <c:v>-455.20280000000002</c:v>
                </c:pt>
                <c:pt idx="1180">
                  <c:v>-455.33100000000002</c:v>
                </c:pt>
                <c:pt idx="1181">
                  <c:v>-449.85700000000003</c:v>
                </c:pt>
                <c:pt idx="1182">
                  <c:v>-448.17500000000001</c:v>
                </c:pt>
                <c:pt idx="1183">
                  <c:v>-450.81099999999998</c:v>
                </c:pt>
                <c:pt idx="1184">
                  <c:v>-443.15699999999998</c:v>
                </c:pt>
                <c:pt idx="1185">
                  <c:v>-434.03399999999999</c:v>
                </c:pt>
                <c:pt idx="1186">
                  <c:v>-422.916</c:v>
                </c:pt>
                <c:pt idx="1187">
                  <c:v>-412.17</c:v>
                </c:pt>
                <c:pt idx="1188">
                  <c:v>-405.22500000000002</c:v>
                </c:pt>
                <c:pt idx="1189">
                  <c:v>-400.6748</c:v>
                </c:pt>
                <c:pt idx="1190">
                  <c:v>-395.911</c:v>
                </c:pt>
                <c:pt idx="1191">
                  <c:v>-383.81900000000002</c:v>
                </c:pt>
                <c:pt idx="1192">
                  <c:v>-378.61099999999999</c:v>
                </c:pt>
                <c:pt idx="1193">
                  <c:v>-368.69099999999997</c:v>
                </c:pt>
                <c:pt idx="1194">
                  <c:v>-357.89400000000001</c:v>
                </c:pt>
                <c:pt idx="1195">
                  <c:v>-336.47399999999999</c:v>
                </c:pt>
                <c:pt idx="1196">
                  <c:v>-324.06799999999998</c:v>
                </c:pt>
                <c:pt idx="1197">
                  <c:v>-307.98200000000003</c:v>
                </c:pt>
                <c:pt idx="1198">
                  <c:v>-282.892</c:v>
                </c:pt>
                <c:pt idx="1199">
                  <c:v>-256.58199999999999</c:v>
                </c:pt>
                <c:pt idx="1200">
                  <c:v>-237.5318</c:v>
                </c:pt>
                <c:pt idx="1201">
                  <c:v>-222.928</c:v>
                </c:pt>
                <c:pt idx="1202">
                  <c:v>-209.678</c:v>
                </c:pt>
                <c:pt idx="1203">
                  <c:v>-201.46600000000001</c:v>
                </c:pt>
                <c:pt idx="1204">
                  <c:v>-187.9622</c:v>
                </c:pt>
                <c:pt idx="1205">
                  <c:v>-178.488</c:v>
                </c:pt>
                <c:pt idx="1206">
                  <c:v>-161.404</c:v>
                </c:pt>
                <c:pt idx="1207">
                  <c:v>-148.75399999999999</c:v>
                </c:pt>
                <c:pt idx="1208">
                  <c:v>-123.892</c:v>
                </c:pt>
                <c:pt idx="1209">
                  <c:v>-101.877</c:v>
                </c:pt>
                <c:pt idx="1210">
                  <c:v>-83.856999999999999</c:v>
                </c:pt>
                <c:pt idx="1211">
                  <c:v>-73.129000000000005</c:v>
                </c:pt>
                <c:pt idx="1212">
                  <c:v>-61.260800000000003</c:v>
                </c:pt>
                <c:pt idx="1213">
                  <c:v>-49.942999999999998</c:v>
                </c:pt>
                <c:pt idx="1214">
                  <c:v>-49.195999999999998</c:v>
                </c:pt>
                <c:pt idx="1215">
                  <c:v>-52.9512</c:v>
                </c:pt>
                <c:pt idx="1216">
                  <c:v>-38.031799999999997</c:v>
                </c:pt>
                <c:pt idx="1217">
                  <c:v>-33.771000000000001</c:v>
                </c:pt>
                <c:pt idx="1218">
                  <c:v>-30.79</c:v>
                </c:pt>
                <c:pt idx="1219">
                  <c:v>-30.212</c:v>
                </c:pt>
                <c:pt idx="1220">
                  <c:v>-33.323799999999999</c:v>
                </c:pt>
                <c:pt idx="1221">
                  <c:v>-33.569200000000002</c:v>
                </c:pt>
                <c:pt idx="1222">
                  <c:v>-28.798999999999999</c:v>
                </c:pt>
                <c:pt idx="1223">
                  <c:v>-28.510999999999999</c:v>
                </c:pt>
                <c:pt idx="1224">
                  <c:v>-30.481000000000002</c:v>
                </c:pt>
                <c:pt idx="1225">
                  <c:v>-27.701000000000001</c:v>
                </c:pt>
                <c:pt idx="1226">
                  <c:v>-27.710799999999999</c:v>
                </c:pt>
                <c:pt idx="1227">
                  <c:v>-28.596800000000002</c:v>
                </c:pt>
                <c:pt idx="1228">
                  <c:v>-29.157</c:v>
                </c:pt>
                <c:pt idx="1229">
                  <c:v>-29.690999999999999</c:v>
                </c:pt>
                <c:pt idx="1230">
                  <c:v>-29.690999999999999</c:v>
                </c:pt>
                <c:pt idx="1231">
                  <c:v>-29.690999999999999</c:v>
                </c:pt>
                <c:pt idx="1232">
                  <c:v>-37.167000000000002</c:v>
                </c:pt>
                <c:pt idx="1233">
                  <c:v>-37.167000000000002</c:v>
                </c:pt>
                <c:pt idx="1234">
                  <c:v>-36.652200000000001</c:v>
                </c:pt>
                <c:pt idx="1235">
                  <c:v>-41.944000000000003</c:v>
                </c:pt>
                <c:pt idx="1236">
                  <c:v>-45.247999999999998</c:v>
                </c:pt>
                <c:pt idx="1237">
                  <c:v>-54.084000000000003</c:v>
                </c:pt>
                <c:pt idx="1238">
                  <c:v>-49.393000000000001</c:v>
                </c:pt>
                <c:pt idx="1239">
                  <c:v>-46.997999999999998</c:v>
                </c:pt>
                <c:pt idx="1240">
                  <c:v>-57.031999999999996</c:v>
                </c:pt>
                <c:pt idx="1241">
                  <c:v>-55.052</c:v>
                </c:pt>
                <c:pt idx="1242">
                  <c:v>-49.13</c:v>
                </c:pt>
                <c:pt idx="1243">
                  <c:v>-48.921799999999998</c:v>
                </c:pt>
                <c:pt idx="1244">
                  <c:v>-36.225999999999999</c:v>
                </c:pt>
                <c:pt idx="1245">
                  <c:v>-28.678000000000001</c:v>
                </c:pt>
                <c:pt idx="1246">
                  <c:v>-24.152000000000001</c:v>
                </c:pt>
                <c:pt idx="1247">
                  <c:v>-10.817</c:v>
                </c:pt>
                <c:pt idx="1248">
                  <c:v>-2.17</c:v>
                </c:pt>
                <c:pt idx="1249">
                  <c:v>205.03200000000001</c:v>
                </c:pt>
                <c:pt idx="1250">
                  <c:v>254.44800000000001</c:v>
                </c:pt>
                <c:pt idx="1251">
                  <c:v>233.261</c:v>
                </c:pt>
                <c:pt idx="1252">
                  <c:v>242.72399999999999</c:v>
                </c:pt>
                <c:pt idx="1253">
                  <c:v>250.6242</c:v>
                </c:pt>
                <c:pt idx="1254">
                  <c:v>224.37200000000001</c:v>
                </c:pt>
                <c:pt idx="1255">
                  <c:v>200.67</c:v>
                </c:pt>
                <c:pt idx="1256">
                  <c:v>200.74799999999999</c:v>
                </c:pt>
                <c:pt idx="1257">
                  <c:v>200.59</c:v>
                </c:pt>
                <c:pt idx="1258">
                  <c:v>214.732</c:v>
                </c:pt>
                <c:pt idx="1259">
                  <c:v>237.27619999999999</c:v>
                </c:pt>
                <c:pt idx="1260">
                  <c:v>249.256</c:v>
                </c:pt>
                <c:pt idx="1261">
                  <c:v>261.32819999999998</c:v>
                </c:pt>
                <c:pt idx="1262">
                  <c:v>270.72500000000002</c:v>
                </c:pt>
                <c:pt idx="1263">
                  <c:v>274.24599999999998</c:v>
                </c:pt>
                <c:pt idx="1264">
                  <c:v>291.52980000000002</c:v>
                </c:pt>
                <c:pt idx="1265">
                  <c:v>297.17700000000002</c:v>
                </c:pt>
                <c:pt idx="1266">
                  <c:v>306.30700000000002</c:v>
                </c:pt>
                <c:pt idx="1267">
                  <c:v>309.50200000000001</c:v>
                </c:pt>
                <c:pt idx="1268">
                  <c:v>315.48599999999999</c:v>
                </c:pt>
                <c:pt idx="1269">
                  <c:v>331.916</c:v>
                </c:pt>
                <c:pt idx="1270">
                  <c:v>337.36700000000002</c:v>
                </c:pt>
                <c:pt idx="1271">
                  <c:v>345.64120000000003</c:v>
                </c:pt>
                <c:pt idx="1272">
                  <c:v>347.20679999999999</c:v>
                </c:pt>
                <c:pt idx="1273">
                  <c:v>397.49299999999999</c:v>
                </c:pt>
                <c:pt idx="1274">
                  <c:v>417.12799999999999</c:v>
                </c:pt>
                <c:pt idx="1275">
                  <c:v>443.91399999999999</c:v>
                </c:pt>
                <c:pt idx="1276">
                  <c:v>450.98500000000001</c:v>
                </c:pt>
                <c:pt idx="1277">
                  <c:v>473.01</c:v>
                </c:pt>
                <c:pt idx="1278">
                  <c:v>520.24</c:v>
                </c:pt>
                <c:pt idx="1279">
                  <c:v>560.37400000000002</c:v>
                </c:pt>
                <c:pt idx="1280">
                  <c:v>616.88800000000003</c:v>
                </c:pt>
                <c:pt idx="1281">
                  <c:v>687.04399999999998</c:v>
                </c:pt>
                <c:pt idx="1282">
                  <c:v>657.351</c:v>
                </c:pt>
                <c:pt idx="1283">
                  <c:v>615.75900000000001</c:v>
                </c:pt>
                <c:pt idx="1284">
                  <c:v>603.322</c:v>
                </c:pt>
                <c:pt idx="1285">
                  <c:v>595.28499999999997</c:v>
                </c:pt>
                <c:pt idx="1286">
                  <c:v>606.27599999999995</c:v>
                </c:pt>
                <c:pt idx="1287">
                  <c:v>599.29999999999995</c:v>
                </c:pt>
                <c:pt idx="1288">
                  <c:v>574.20299999999997</c:v>
                </c:pt>
                <c:pt idx="1289">
                  <c:v>529.995</c:v>
                </c:pt>
                <c:pt idx="1290">
                  <c:v>520.52499999999998</c:v>
                </c:pt>
                <c:pt idx="1291">
                  <c:v>490.86099999999999</c:v>
                </c:pt>
                <c:pt idx="1292">
                  <c:v>431.33100000000002</c:v>
                </c:pt>
                <c:pt idx="1293">
                  <c:v>372.77199999999999</c:v>
                </c:pt>
                <c:pt idx="1294">
                  <c:v>387.08699999999999</c:v>
                </c:pt>
                <c:pt idx="1295">
                  <c:v>389.18700000000001</c:v>
                </c:pt>
                <c:pt idx="1296">
                  <c:v>341.37299999999999</c:v>
                </c:pt>
                <c:pt idx="1297">
                  <c:v>329.35399999999998</c:v>
                </c:pt>
                <c:pt idx="1298">
                  <c:v>306.18200000000002</c:v>
                </c:pt>
                <c:pt idx="1299">
                  <c:v>295.89400000000001</c:v>
                </c:pt>
                <c:pt idx="1300">
                  <c:v>277.59199999999998</c:v>
                </c:pt>
                <c:pt idx="1301">
                  <c:v>251.9442</c:v>
                </c:pt>
                <c:pt idx="1302">
                  <c:v>207.17420000000001</c:v>
                </c:pt>
                <c:pt idx="1303">
                  <c:v>178.54</c:v>
                </c:pt>
                <c:pt idx="1304">
                  <c:v>159.96299999999999</c:v>
                </c:pt>
                <c:pt idx="1305">
                  <c:v>127.023</c:v>
                </c:pt>
                <c:pt idx="1306">
                  <c:v>100.413</c:v>
                </c:pt>
                <c:pt idx="1307">
                  <c:v>83.796999999999997</c:v>
                </c:pt>
                <c:pt idx="1308">
                  <c:v>70.614999999999995</c:v>
                </c:pt>
                <c:pt idx="1309">
                  <c:v>63.965200000000003</c:v>
                </c:pt>
                <c:pt idx="1310">
                  <c:v>41.104999999999997</c:v>
                </c:pt>
                <c:pt idx="1311">
                  <c:v>19.365200000000002</c:v>
                </c:pt>
                <c:pt idx="1312">
                  <c:v>-2.8029999999999999</c:v>
                </c:pt>
                <c:pt idx="1313">
                  <c:v>-21.901199999999999</c:v>
                </c:pt>
                <c:pt idx="1314">
                  <c:v>-34.179000000000002</c:v>
                </c:pt>
                <c:pt idx="1315">
                  <c:v>14.815799999999999</c:v>
                </c:pt>
                <c:pt idx="1316">
                  <c:v>26.704000000000001</c:v>
                </c:pt>
                <c:pt idx="1317">
                  <c:v>44.326000000000001</c:v>
                </c:pt>
                <c:pt idx="1318">
                  <c:v>56.671999999999997</c:v>
                </c:pt>
                <c:pt idx="1319">
                  <c:v>61.582999999999998</c:v>
                </c:pt>
                <c:pt idx="1320">
                  <c:v>54.871000000000002</c:v>
                </c:pt>
                <c:pt idx="1321">
                  <c:v>47.930999999999997</c:v>
                </c:pt>
                <c:pt idx="1322">
                  <c:v>46.853999999999999</c:v>
                </c:pt>
                <c:pt idx="1323">
                  <c:v>43.817</c:v>
                </c:pt>
                <c:pt idx="1324">
                  <c:v>41.866999999999997</c:v>
                </c:pt>
                <c:pt idx="1325">
                  <c:v>36.893999999999998</c:v>
                </c:pt>
                <c:pt idx="1326">
                  <c:v>41.809199999999997</c:v>
                </c:pt>
                <c:pt idx="1327">
                  <c:v>38.073999999999998</c:v>
                </c:pt>
                <c:pt idx="1328">
                  <c:v>41.253999999999998</c:v>
                </c:pt>
                <c:pt idx="1329">
                  <c:v>22.094200000000001</c:v>
                </c:pt>
                <c:pt idx="1330">
                  <c:v>12.84</c:v>
                </c:pt>
                <c:pt idx="1331">
                  <c:v>37.473999999999997</c:v>
                </c:pt>
                <c:pt idx="1332">
                  <c:v>36.112000000000002</c:v>
                </c:pt>
                <c:pt idx="1333">
                  <c:v>35.712000000000003</c:v>
                </c:pt>
                <c:pt idx="1334">
                  <c:v>43.5182</c:v>
                </c:pt>
                <c:pt idx="1335">
                  <c:v>53.064</c:v>
                </c:pt>
                <c:pt idx="1336">
                  <c:v>53.378</c:v>
                </c:pt>
                <c:pt idx="1337">
                  <c:v>75.077799999999996</c:v>
                </c:pt>
                <c:pt idx="1338">
                  <c:v>114.86799999999999</c:v>
                </c:pt>
                <c:pt idx="1339">
                  <c:v>107.93600000000001</c:v>
                </c:pt>
                <c:pt idx="1340">
                  <c:v>114.6558</c:v>
                </c:pt>
                <c:pt idx="1341">
                  <c:v>103.506</c:v>
                </c:pt>
                <c:pt idx="1342">
                  <c:v>96.808000000000007</c:v>
                </c:pt>
                <c:pt idx="1343">
                  <c:v>100.78400000000001</c:v>
                </c:pt>
                <c:pt idx="1344">
                  <c:v>108.97799999999999</c:v>
                </c:pt>
                <c:pt idx="1345">
                  <c:v>116.83199999999999</c:v>
                </c:pt>
                <c:pt idx="1346">
                  <c:v>123.264</c:v>
                </c:pt>
                <c:pt idx="1347">
                  <c:v>120.58199999999999</c:v>
                </c:pt>
                <c:pt idx="1348">
                  <c:v>125.51</c:v>
                </c:pt>
                <c:pt idx="1349">
                  <c:v>139.81</c:v>
                </c:pt>
                <c:pt idx="1350">
                  <c:v>128.93600000000001</c:v>
                </c:pt>
                <c:pt idx="1351">
                  <c:v>133.672</c:v>
                </c:pt>
                <c:pt idx="1352">
                  <c:v>138.39599999999999</c:v>
                </c:pt>
                <c:pt idx="1353">
                  <c:v>137.63200000000001</c:v>
                </c:pt>
                <c:pt idx="1354">
                  <c:v>136.72999999999999</c:v>
                </c:pt>
                <c:pt idx="1355">
                  <c:v>135.608</c:v>
                </c:pt>
                <c:pt idx="1356">
                  <c:v>153.816</c:v>
                </c:pt>
                <c:pt idx="1357">
                  <c:v>152.126</c:v>
                </c:pt>
                <c:pt idx="1358">
                  <c:v>145.11199999999999</c:v>
                </c:pt>
                <c:pt idx="1359">
                  <c:v>152.53</c:v>
                </c:pt>
                <c:pt idx="1360">
                  <c:v>165.49</c:v>
                </c:pt>
                <c:pt idx="1361">
                  <c:v>174.36</c:v>
                </c:pt>
                <c:pt idx="1362">
                  <c:v>203.452</c:v>
                </c:pt>
                <c:pt idx="1363">
                  <c:v>249.36</c:v>
                </c:pt>
                <c:pt idx="1364">
                  <c:v>258.63</c:v>
                </c:pt>
                <c:pt idx="1365">
                  <c:v>254.26400000000001</c:v>
                </c:pt>
                <c:pt idx="1366">
                  <c:v>268.988</c:v>
                </c:pt>
                <c:pt idx="1367">
                  <c:v>292.32799999999997</c:v>
                </c:pt>
                <c:pt idx="1368">
                  <c:v>318.67399999999998</c:v>
                </c:pt>
                <c:pt idx="1369">
                  <c:v>340.15199999999999</c:v>
                </c:pt>
                <c:pt idx="1370">
                  <c:v>340.54199999999997</c:v>
                </c:pt>
                <c:pt idx="1371">
                  <c:v>333.80200000000002</c:v>
                </c:pt>
                <c:pt idx="1372">
                  <c:v>334.714</c:v>
                </c:pt>
                <c:pt idx="1373">
                  <c:v>323.786</c:v>
                </c:pt>
                <c:pt idx="1374">
                  <c:v>294.49599999999998</c:v>
                </c:pt>
                <c:pt idx="1375">
                  <c:v>274.21600000000001</c:v>
                </c:pt>
                <c:pt idx="1376">
                  <c:v>282.512</c:v>
                </c:pt>
                <c:pt idx="1377">
                  <c:v>285.61</c:v>
                </c:pt>
                <c:pt idx="1378">
                  <c:v>279.80399999999997</c:v>
                </c:pt>
                <c:pt idx="1379">
                  <c:v>266.00400000000002</c:v>
                </c:pt>
                <c:pt idx="1380">
                  <c:v>261.03399999999999</c:v>
                </c:pt>
                <c:pt idx="1381">
                  <c:v>248.43</c:v>
                </c:pt>
                <c:pt idx="1382">
                  <c:v>236.47</c:v>
                </c:pt>
                <c:pt idx="1383">
                  <c:v>232.64</c:v>
                </c:pt>
                <c:pt idx="1384">
                  <c:v>226.99199999999999</c:v>
                </c:pt>
                <c:pt idx="1385">
                  <c:v>223.12200000000001</c:v>
                </c:pt>
                <c:pt idx="1386">
                  <c:v>218.16800000000001</c:v>
                </c:pt>
                <c:pt idx="1387">
                  <c:v>220.85</c:v>
                </c:pt>
                <c:pt idx="1388">
                  <c:v>190.63</c:v>
                </c:pt>
                <c:pt idx="1389">
                  <c:v>191.16</c:v>
                </c:pt>
                <c:pt idx="1390">
                  <c:v>206.32</c:v>
                </c:pt>
                <c:pt idx="1391">
                  <c:v>199.17</c:v>
                </c:pt>
                <c:pt idx="1392">
                  <c:v>202.21</c:v>
                </c:pt>
                <c:pt idx="1393">
                  <c:v>194.53</c:v>
                </c:pt>
                <c:pt idx="1394">
                  <c:v>205.06</c:v>
                </c:pt>
                <c:pt idx="1395">
                  <c:v>164.06</c:v>
                </c:pt>
                <c:pt idx="1396">
                  <c:v>171.95</c:v>
                </c:pt>
                <c:pt idx="1397">
                  <c:v>182.49</c:v>
                </c:pt>
                <c:pt idx="1398">
                  <c:v>172.89</c:v>
                </c:pt>
                <c:pt idx="1399">
                  <c:v>190.09</c:v>
                </c:pt>
                <c:pt idx="1400">
                  <c:v>195.34</c:v>
                </c:pt>
                <c:pt idx="1401">
                  <c:v>204.59</c:v>
                </c:pt>
                <c:pt idx="1402">
                  <c:v>217.42</c:v>
                </c:pt>
                <c:pt idx="1403">
                  <c:v>225.13</c:v>
                </c:pt>
                <c:pt idx="1404">
                  <c:v>234.57</c:v>
                </c:pt>
                <c:pt idx="1405">
                  <c:v>242.96</c:v>
                </c:pt>
                <c:pt idx="1406">
                  <c:v>241.18</c:v>
                </c:pt>
                <c:pt idx="1407">
                  <c:v>242.95</c:v>
                </c:pt>
                <c:pt idx="1408">
                  <c:v>263.62</c:v>
                </c:pt>
                <c:pt idx="1409">
                  <c:v>272.56</c:v>
                </c:pt>
                <c:pt idx="1410">
                  <c:v>280.42</c:v>
                </c:pt>
                <c:pt idx="1411">
                  <c:v>278.02</c:v>
                </c:pt>
                <c:pt idx="1412">
                  <c:v>305.37</c:v>
                </c:pt>
                <c:pt idx="1413">
                  <c:v>338.23</c:v>
                </c:pt>
                <c:pt idx="1414">
                  <c:v>370.37</c:v>
                </c:pt>
                <c:pt idx="1415">
                  <c:v>366.58</c:v>
                </c:pt>
                <c:pt idx="1416">
                  <c:v>381.51</c:v>
                </c:pt>
                <c:pt idx="1417">
                  <c:v>405.08</c:v>
                </c:pt>
                <c:pt idx="1418">
                  <c:v>467.44</c:v>
                </c:pt>
                <c:pt idx="1419">
                  <c:v>457.17</c:v>
                </c:pt>
                <c:pt idx="1420">
                  <c:v>452.77</c:v>
                </c:pt>
                <c:pt idx="1421">
                  <c:v>411.84</c:v>
                </c:pt>
                <c:pt idx="1422">
                  <c:v>403.7</c:v>
                </c:pt>
                <c:pt idx="1423">
                  <c:v>391.84</c:v>
                </c:pt>
                <c:pt idx="1424">
                  <c:v>363.34</c:v>
                </c:pt>
                <c:pt idx="1425">
                  <c:v>342.1</c:v>
                </c:pt>
                <c:pt idx="1426">
                  <c:v>359.82</c:v>
                </c:pt>
                <c:pt idx="1427">
                  <c:v>346.44</c:v>
                </c:pt>
                <c:pt idx="1428">
                  <c:v>342.31</c:v>
                </c:pt>
                <c:pt idx="1429">
                  <c:v>385.04</c:v>
                </c:pt>
                <c:pt idx="1430">
                  <c:v>403.02</c:v>
                </c:pt>
                <c:pt idx="1431">
                  <c:v>414.03</c:v>
                </c:pt>
                <c:pt idx="1432">
                  <c:v>479.23</c:v>
                </c:pt>
                <c:pt idx="1433">
                  <c:v>530.07000000000005</c:v>
                </c:pt>
                <c:pt idx="1434">
                  <c:v>528.6</c:v>
                </c:pt>
                <c:pt idx="1435">
                  <c:v>520.63</c:v>
                </c:pt>
                <c:pt idx="1436">
                  <c:v>541.6</c:v>
                </c:pt>
                <c:pt idx="1437">
                  <c:v>547.24</c:v>
                </c:pt>
                <c:pt idx="1438">
                  <c:v>581.07000000000005</c:v>
                </c:pt>
                <c:pt idx="1439">
                  <c:v>599.27</c:v>
                </c:pt>
                <c:pt idx="1440">
                  <c:v>621.98</c:v>
                </c:pt>
                <c:pt idx="1441">
                  <c:v>627.17999999999995</c:v>
                </c:pt>
                <c:pt idx="1442">
                  <c:v>725.68</c:v>
                </c:pt>
                <c:pt idx="1443">
                  <c:v>778.45</c:v>
                </c:pt>
                <c:pt idx="1444">
                  <c:v>787.58</c:v>
                </c:pt>
                <c:pt idx="1445">
                  <c:v>782.95</c:v>
                </c:pt>
                <c:pt idx="1446">
                  <c:v>793.89</c:v>
                </c:pt>
                <c:pt idx="1447">
                  <c:v>808.87</c:v>
                </c:pt>
                <c:pt idx="1448">
                  <c:v>813.17</c:v>
                </c:pt>
                <c:pt idx="1449">
                  <c:v>818.84</c:v>
                </c:pt>
                <c:pt idx="1450">
                  <c:v>836.36</c:v>
                </c:pt>
                <c:pt idx="1451">
                  <c:v>815.2</c:v>
                </c:pt>
                <c:pt idx="1452">
                  <c:v>801.97</c:v>
                </c:pt>
                <c:pt idx="1453">
                  <c:v>796.89</c:v>
                </c:pt>
                <c:pt idx="1454">
                  <c:v>819.65</c:v>
                </c:pt>
                <c:pt idx="1455">
                  <c:v>824.31</c:v>
                </c:pt>
                <c:pt idx="1456">
                  <c:v>828.59</c:v>
                </c:pt>
                <c:pt idx="1457">
                  <c:v>833.54</c:v>
                </c:pt>
                <c:pt idx="1458">
                  <c:v>831.25</c:v>
                </c:pt>
                <c:pt idx="1459">
                  <c:v>834.99</c:v>
                </c:pt>
                <c:pt idx="1460">
                  <c:v>833.91</c:v>
                </c:pt>
                <c:pt idx="1461">
                  <c:v>827.01</c:v>
                </c:pt>
                <c:pt idx="1462">
                  <c:v>824.86</c:v>
                </c:pt>
                <c:pt idx="1463">
                  <c:v>840.6</c:v>
                </c:pt>
                <c:pt idx="1464">
                  <c:v>832.16</c:v>
                </c:pt>
                <c:pt idx="1465">
                  <c:v>829.6</c:v>
                </c:pt>
                <c:pt idx="1466">
                  <c:v>801.95</c:v>
                </c:pt>
                <c:pt idx="1467">
                  <c:v>806.95</c:v>
                </c:pt>
                <c:pt idx="1468">
                  <c:v>816.94</c:v>
                </c:pt>
                <c:pt idx="1469">
                  <c:v>826.75</c:v>
                </c:pt>
                <c:pt idx="1470">
                  <c:v>852.39</c:v>
                </c:pt>
                <c:pt idx="1471">
                  <c:v>853.56</c:v>
                </c:pt>
                <c:pt idx="1472">
                  <c:v>861.51</c:v>
                </c:pt>
                <c:pt idx="1473">
                  <c:v>827.43</c:v>
                </c:pt>
                <c:pt idx="1474">
                  <c:v>827.43</c:v>
                </c:pt>
                <c:pt idx="1475">
                  <c:v>1002.72</c:v>
                </c:pt>
                <c:pt idx="1476">
                  <c:v>836.93</c:v>
                </c:pt>
                <c:pt idx="1477">
                  <c:v>846.29</c:v>
                </c:pt>
                <c:pt idx="1478">
                  <c:v>837.03</c:v>
                </c:pt>
                <c:pt idx="1479">
                  <c:v>838.68</c:v>
                </c:pt>
                <c:pt idx="1480">
                  <c:v>842.68</c:v>
                </c:pt>
                <c:pt idx="1481">
                  <c:v>832.01</c:v>
                </c:pt>
                <c:pt idx="1482">
                  <c:v>828.05</c:v>
                </c:pt>
                <c:pt idx="1483">
                  <c:v>816.51</c:v>
                </c:pt>
                <c:pt idx="1484">
                  <c:v>821.77</c:v>
                </c:pt>
                <c:pt idx="1485">
                  <c:v>828.86</c:v>
                </c:pt>
                <c:pt idx="1486">
                  <c:v>824.74</c:v>
                </c:pt>
                <c:pt idx="1487">
                  <c:v>829.26</c:v>
                </c:pt>
                <c:pt idx="1488">
                  <c:v>825.44</c:v>
                </c:pt>
                <c:pt idx="1489">
                  <c:v>843.94</c:v>
                </c:pt>
                <c:pt idx="1490">
                  <c:v>830.09</c:v>
                </c:pt>
                <c:pt idx="1491">
                  <c:v>840.73</c:v>
                </c:pt>
                <c:pt idx="1492">
                  <c:v>837.85</c:v>
                </c:pt>
                <c:pt idx="1493">
                  <c:v>858.12</c:v>
                </c:pt>
                <c:pt idx="1494">
                  <c:v>848.96</c:v>
                </c:pt>
                <c:pt idx="1495">
                  <c:v>853.42</c:v>
                </c:pt>
                <c:pt idx="1496">
                  <c:v>848.38</c:v>
                </c:pt>
                <c:pt idx="1497">
                  <c:v>819.93</c:v>
                </c:pt>
                <c:pt idx="1498">
                  <c:v>817.09</c:v>
                </c:pt>
                <c:pt idx="1499">
                  <c:v>790.49</c:v>
                </c:pt>
                <c:pt idx="1500">
                  <c:v>769.81</c:v>
                </c:pt>
                <c:pt idx="1501">
                  <c:v>729.93</c:v>
                </c:pt>
                <c:pt idx="1502">
                  <c:v>706.26</c:v>
                </c:pt>
                <c:pt idx="1503">
                  <c:v>693.16</c:v>
                </c:pt>
                <c:pt idx="1504">
                  <c:v>677.84</c:v>
                </c:pt>
                <c:pt idx="1505">
                  <c:v>658.62</c:v>
                </c:pt>
                <c:pt idx="1506">
                  <c:v>647.5</c:v>
                </c:pt>
                <c:pt idx="1507">
                  <c:v>611.38</c:v>
                </c:pt>
                <c:pt idx="1508">
                  <c:v>567.47</c:v>
                </c:pt>
                <c:pt idx="1509">
                  <c:v>530.59</c:v>
                </c:pt>
                <c:pt idx="1510">
                  <c:v>471.5</c:v>
                </c:pt>
                <c:pt idx="1511">
                  <c:v>450.23</c:v>
                </c:pt>
                <c:pt idx="1512">
                  <c:v>399.15</c:v>
                </c:pt>
                <c:pt idx="1513">
                  <c:v>296.22000000000003</c:v>
                </c:pt>
                <c:pt idx="1514">
                  <c:v>286.73</c:v>
                </c:pt>
                <c:pt idx="1515">
                  <c:v>266.7</c:v>
                </c:pt>
                <c:pt idx="1516">
                  <c:v>245.66</c:v>
                </c:pt>
                <c:pt idx="1517">
                  <c:v>233.28</c:v>
                </c:pt>
                <c:pt idx="1518">
                  <c:v>205.97</c:v>
                </c:pt>
                <c:pt idx="1519">
                  <c:v>200.41</c:v>
                </c:pt>
                <c:pt idx="1520">
                  <c:v>176.64</c:v>
                </c:pt>
                <c:pt idx="1521">
                  <c:v>152.63999999999999</c:v>
                </c:pt>
                <c:pt idx="1522">
                  <c:v>134.63</c:v>
                </c:pt>
                <c:pt idx="1523">
                  <c:v>106.88</c:v>
                </c:pt>
                <c:pt idx="1524">
                  <c:v>81.06</c:v>
                </c:pt>
                <c:pt idx="1525">
                  <c:v>71.31</c:v>
                </c:pt>
                <c:pt idx="1526">
                  <c:v>50.5</c:v>
                </c:pt>
                <c:pt idx="1527">
                  <c:v>57.48</c:v>
                </c:pt>
                <c:pt idx="1528">
                  <c:v>66.290000000000006</c:v>
                </c:pt>
                <c:pt idx="1529">
                  <c:v>38.729999999999997</c:v>
                </c:pt>
                <c:pt idx="1530">
                  <c:v>37.94</c:v>
                </c:pt>
                <c:pt idx="1531">
                  <c:v>-14.22</c:v>
                </c:pt>
                <c:pt idx="1532">
                  <c:v>-17.399999999999999</c:v>
                </c:pt>
                <c:pt idx="1533">
                  <c:v>-18.37</c:v>
                </c:pt>
                <c:pt idx="1534">
                  <c:v>-8.81</c:v>
                </c:pt>
                <c:pt idx="1535">
                  <c:v>5.0599999999999996</c:v>
                </c:pt>
                <c:pt idx="1536">
                  <c:v>5.15</c:v>
                </c:pt>
                <c:pt idx="1537">
                  <c:v>79.17</c:v>
                </c:pt>
                <c:pt idx="1538">
                  <c:v>94.91</c:v>
                </c:pt>
                <c:pt idx="1539">
                  <c:v>91.56</c:v>
                </c:pt>
                <c:pt idx="1540">
                  <c:v>77.16</c:v>
                </c:pt>
                <c:pt idx="1541">
                  <c:v>87.34</c:v>
                </c:pt>
                <c:pt idx="1542">
                  <c:v>108.17</c:v>
                </c:pt>
                <c:pt idx="1543">
                  <c:v>110.68</c:v>
                </c:pt>
                <c:pt idx="1544">
                  <c:v>123.7</c:v>
                </c:pt>
                <c:pt idx="1545">
                  <c:v>134.24</c:v>
                </c:pt>
                <c:pt idx="1546">
                  <c:v>143.22999999999999</c:v>
                </c:pt>
                <c:pt idx="1547">
                  <c:v>147.68</c:v>
                </c:pt>
                <c:pt idx="1548">
                  <c:v>147.01</c:v>
                </c:pt>
                <c:pt idx="1549">
                  <c:v>168.94</c:v>
                </c:pt>
                <c:pt idx="1550">
                  <c:v>188.09</c:v>
                </c:pt>
                <c:pt idx="1551">
                  <c:v>237.55</c:v>
                </c:pt>
                <c:pt idx="1552">
                  <c:v>271.05</c:v>
                </c:pt>
                <c:pt idx="1553">
                  <c:v>279.67</c:v>
                </c:pt>
                <c:pt idx="1554">
                  <c:v>279.44</c:v>
                </c:pt>
                <c:pt idx="1555">
                  <c:v>268.39</c:v>
                </c:pt>
                <c:pt idx="1556">
                  <c:v>262.63</c:v>
                </c:pt>
                <c:pt idx="1557">
                  <c:v>286.62</c:v>
                </c:pt>
                <c:pt idx="1558">
                  <c:v>301.83</c:v>
                </c:pt>
                <c:pt idx="1559">
                  <c:v>282.47000000000003</c:v>
                </c:pt>
                <c:pt idx="1560">
                  <c:v>280.67</c:v>
                </c:pt>
                <c:pt idx="1561">
                  <c:v>283.77999999999997</c:v>
                </c:pt>
                <c:pt idx="1562">
                  <c:v>288.91000000000003</c:v>
                </c:pt>
                <c:pt idx="1563">
                  <c:v>308.20999999999998</c:v>
                </c:pt>
                <c:pt idx="1564">
                  <c:v>319.83</c:v>
                </c:pt>
                <c:pt idx="1565">
                  <c:v>347.24</c:v>
                </c:pt>
                <c:pt idx="1566">
                  <c:v>370.08</c:v>
                </c:pt>
                <c:pt idx="1567">
                  <c:v>361.32</c:v>
                </c:pt>
                <c:pt idx="1568">
                  <c:v>378.35</c:v>
                </c:pt>
                <c:pt idx="1569">
                  <c:v>417.05</c:v>
                </c:pt>
                <c:pt idx="1570">
                  <c:v>405.45</c:v>
                </c:pt>
                <c:pt idx="1571">
                  <c:v>425.37</c:v>
                </c:pt>
                <c:pt idx="1572">
                  <c:v>432.99</c:v>
                </c:pt>
                <c:pt idx="1573">
                  <c:v>441.61</c:v>
                </c:pt>
                <c:pt idx="1574">
                  <c:v>437.33</c:v>
                </c:pt>
                <c:pt idx="1575">
                  <c:v>441.4</c:v>
                </c:pt>
                <c:pt idx="1576">
                  <c:v>446.71</c:v>
                </c:pt>
                <c:pt idx="1577">
                  <c:v>479.82</c:v>
                </c:pt>
                <c:pt idx="1578">
                  <c:v>501.39</c:v>
                </c:pt>
                <c:pt idx="1579">
                  <c:v>476.46</c:v>
                </c:pt>
                <c:pt idx="1580">
                  <c:v>502.63</c:v>
                </c:pt>
                <c:pt idx="1581">
                  <c:v>534.70000000000005</c:v>
                </c:pt>
                <c:pt idx="1582">
                  <c:v>562.87</c:v>
                </c:pt>
                <c:pt idx="1583">
                  <c:v>566.21</c:v>
                </c:pt>
                <c:pt idx="1584">
                  <c:v>558.74</c:v>
                </c:pt>
                <c:pt idx="1585">
                  <c:v>555.48</c:v>
                </c:pt>
                <c:pt idx="1586">
                  <c:v>583.38</c:v>
                </c:pt>
                <c:pt idx="1587">
                  <c:v>597.70000000000005</c:v>
                </c:pt>
                <c:pt idx="1588">
                  <c:v>615.59</c:v>
                </c:pt>
                <c:pt idx="1589">
                  <c:v>634.77</c:v>
                </c:pt>
                <c:pt idx="1590">
                  <c:v>651.36</c:v>
                </c:pt>
                <c:pt idx="1591">
                  <c:v>642.17999999999995</c:v>
                </c:pt>
                <c:pt idx="1592">
                  <c:v>642.73</c:v>
                </c:pt>
                <c:pt idx="1593">
                  <c:v>645.75</c:v>
                </c:pt>
                <c:pt idx="1594">
                  <c:v>637</c:v>
                </c:pt>
                <c:pt idx="1595">
                  <c:v>637.71</c:v>
                </c:pt>
                <c:pt idx="1596">
                  <c:v>644.16</c:v>
                </c:pt>
                <c:pt idx="1597">
                  <c:v>649.21</c:v>
                </c:pt>
                <c:pt idx="1598">
                  <c:v>647.86</c:v>
                </c:pt>
                <c:pt idx="1599">
                  <c:v>658.56</c:v>
                </c:pt>
                <c:pt idx="1600">
                  <c:v>645.15</c:v>
                </c:pt>
                <c:pt idx="1601">
                  <c:v>667.17</c:v>
                </c:pt>
                <c:pt idx="1602">
                  <c:v>679.06</c:v>
                </c:pt>
                <c:pt idx="1603">
                  <c:v>666.93</c:v>
                </c:pt>
                <c:pt idx="1604">
                  <c:v>678.49</c:v>
                </c:pt>
                <c:pt idx="1605">
                  <c:v>765.47</c:v>
                </c:pt>
                <c:pt idx="1606">
                  <c:v>807.14</c:v>
                </c:pt>
                <c:pt idx="1607">
                  <c:v>792.65</c:v>
                </c:pt>
                <c:pt idx="1608">
                  <c:v>819.43</c:v>
                </c:pt>
                <c:pt idx="1609">
                  <c:v>843.34</c:v>
                </c:pt>
                <c:pt idx="1610">
                  <c:v>850.18</c:v>
                </c:pt>
                <c:pt idx="1611">
                  <c:v>811.69</c:v>
                </c:pt>
                <c:pt idx="1612">
                  <c:v>814.92</c:v>
                </c:pt>
                <c:pt idx="1613">
                  <c:v>796.51</c:v>
                </c:pt>
                <c:pt idx="1614">
                  <c:v>809.17</c:v>
                </c:pt>
                <c:pt idx="1615">
                  <c:v>819.21</c:v>
                </c:pt>
                <c:pt idx="1616">
                  <c:v>826.69</c:v>
                </c:pt>
                <c:pt idx="1617">
                  <c:v>790.36</c:v>
                </c:pt>
                <c:pt idx="1618">
                  <c:v>806.86</c:v>
                </c:pt>
                <c:pt idx="1619">
                  <c:v>833.83</c:v>
                </c:pt>
                <c:pt idx="1620">
                  <c:v>813.5</c:v>
                </c:pt>
                <c:pt idx="1621">
                  <c:v>826.45</c:v>
                </c:pt>
                <c:pt idx="1622">
                  <c:v>813.7</c:v>
                </c:pt>
                <c:pt idx="1623">
                  <c:v>764.95</c:v>
                </c:pt>
                <c:pt idx="1624">
                  <c:v>764.04</c:v>
                </c:pt>
                <c:pt idx="1625">
                  <c:v>831.51</c:v>
                </c:pt>
                <c:pt idx="1626">
                  <c:v>849.69</c:v>
                </c:pt>
                <c:pt idx="1627">
                  <c:v>836.76</c:v>
                </c:pt>
                <c:pt idx="1628">
                  <c:v>823.35</c:v>
                </c:pt>
                <c:pt idx="1629">
                  <c:v>836.34</c:v>
                </c:pt>
                <c:pt idx="1630">
                  <c:v>824.46</c:v>
                </c:pt>
                <c:pt idx="1631">
                  <c:v>808.94</c:v>
                </c:pt>
                <c:pt idx="1632">
                  <c:v>791.88</c:v>
                </c:pt>
                <c:pt idx="1633">
                  <c:v>788.42</c:v>
                </c:pt>
                <c:pt idx="1634">
                  <c:v>785.74</c:v>
                </c:pt>
                <c:pt idx="1635">
                  <c:v>766.6</c:v>
                </c:pt>
                <c:pt idx="1636">
                  <c:v>765.17</c:v>
                </c:pt>
                <c:pt idx="1637">
                  <c:v>746.5</c:v>
                </c:pt>
                <c:pt idx="1638">
                  <c:v>747.84</c:v>
                </c:pt>
                <c:pt idx="1639">
                  <c:v>698.38</c:v>
                </c:pt>
                <c:pt idx="1640">
                  <c:v>706.09</c:v>
                </c:pt>
                <c:pt idx="1641">
                  <c:v>718.02</c:v>
                </c:pt>
                <c:pt idx="1642">
                  <c:v>740.43</c:v>
                </c:pt>
                <c:pt idx="1643">
                  <c:v>754.02</c:v>
                </c:pt>
                <c:pt idx="1644">
                  <c:v>755.27</c:v>
                </c:pt>
                <c:pt idx="1645">
                  <c:v>743.71</c:v>
                </c:pt>
                <c:pt idx="1646">
                  <c:v>811.64</c:v>
                </c:pt>
                <c:pt idx="1647">
                  <c:v>820.91</c:v>
                </c:pt>
                <c:pt idx="1648">
                  <c:v>825.1</c:v>
                </c:pt>
                <c:pt idx="1649">
                  <c:v>836.81</c:v>
                </c:pt>
                <c:pt idx="1650">
                  <c:v>864.17</c:v>
                </c:pt>
                <c:pt idx="1651">
                  <c:v>907.14</c:v>
                </c:pt>
                <c:pt idx="1652">
                  <c:v>910.07</c:v>
                </c:pt>
                <c:pt idx="1653">
                  <c:v>912.49</c:v>
                </c:pt>
                <c:pt idx="1654">
                  <c:v>903.53</c:v>
                </c:pt>
                <c:pt idx="1655">
                  <c:v>906.2</c:v>
                </c:pt>
                <c:pt idx="1656">
                  <c:v>925.98</c:v>
                </c:pt>
                <c:pt idx="1657">
                  <c:v>944.24</c:v>
                </c:pt>
                <c:pt idx="1658">
                  <c:v>952.53</c:v>
                </c:pt>
                <c:pt idx="1659">
                  <c:v>969.15</c:v>
                </c:pt>
                <c:pt idx="1660">
                  <c:v>977.18</c:v>
                </c:pt>
                <c:pt idx="1661">
                  <c:v>968.69</c:v>
                </c:pt>
                <c:pt idx="1662">
                  <c:v>974.4</c:v>
                </c:pt>
                <c:pt idx="1663">
                  <c:v>980.04</c:v>
                </c:pt>
                <c:pt idx="1664">
                  <c:v>976.71</c:v>
                </c:pt>
                <c:pt idx="1665">
                  <c:v>978.1</c:v>
                </c:pt>
                <c:pt idx="1666">
                  <c:v>1011.57</c:v>
                </c:pt>
                <c:pt idx="1667">
                  <c:v>1013.68</c:v>
                </c:pt>
                <c:pt idx="1668">
                  <c:v>1010.8</c:v>
                </c:pt>
                <c:pt idx="1669">
                  <c:v>1027.95</c:v>
                </c:pt>
                <c:pt idx="1670">
                  <c:v>1037.5</c:v>
                </c:pt>
                <c:pt idx="1671">
                  <c:v>1058.3699999999999</c:v>
                </c:pt>
                <c:pt idx="1672">
                  <c:v>1090.3800000000001</c:v>
                </c:pt>
                <c:pt idx="1673">
                  <c:v>1085.95</c:v>
                </c:pt>
                <c:pt idx="1674">
                  <c:v>1105.5899999999999</c:v>
                </c:pt>
                <c:pt idx="1675">
                  <c:v>1106.1099999999999</c:v>
                </c:pt>
                <c:pt idx="1676">
                  <c:v>1109.57</c:v>
                </c:pt>
                <c:pt idx="1677">
                  <c:v>1114.6500000000001</c:v>
                </c:pt>
                <c:pt idx="1678">
                  <c:v>1116.3599999999999</c:v>
                </c:pt>
                <c:pt idx="1679">
                  <c:v>1104.29</c:v>
                </c:pt>
                <c:pt idx="1680">
                  <c:v>1098.05</c:v>
                </c:pt>
                <c:pt idx="1681">
                  <c:v>1116.6400000000001</c:v>
                </c:pt>
                <c:pt idx="1682">
                  <c:v>1118.42</c:v>
                </c:pt>
                <c:pt idx="1683">
                  <c:v>1115.97</c:v>
                </c:pt>
                <c:pt idx="1684">
                  <c:v>1153.53</c:v>
                </c:pt>
                <c:pt idx="1685">
                  <c:v>1155.5899999999999</c:v>
                </c:pt>
                <c:pt idx="1686">
                  <c:v>1139.01</c:v>
                </c:pt>
                <c:pt idx="1687">
                  <c:v>1162.8699999999999</c:v>
                </c:pt>
                <c:pt idx="1688">
                  <c:v>1189.33</c:v>
                </c:pt>
                <c:pt idx="1689">
                  <c:v>1176.46</c:v>
                </c:pt>
                <c:pt idx="1690">
                  <c:v>1178.49</c:v>
                </c:pt>
                <c:pt idx="1691">
                  <c:v>1181.7</c:v>
                </c:pt>
                <c:pt idx="1692">
                  <c:v>1180.78</c:v>
                </c:pt>
                <c:pt idx="1693">
                  <c:v>1170.1199999999999</c:v>
                </c:pt>
                <c:pt idx="1694">
                  <c:v>1156.17</c:v>
                </c:pt>
                <c:pt idx="1695">
                  <c:v>1152.74</c:v>
                </c:pt>
                <c:pt idx="1696">
                  <c:v>1117.08</c:v>
                </c:pt>
                <c:pt idx="1697">
                  <c:v>1101.8699999999999</c:v>
                </c:pt>
                <c:pt idx="1698">
                  <c:v>1078.53</c:v>
                </c:pt>
                <c:pt idx="1699">
                  <c:v>1073.53</c:v>
                </c:pt>
                <c:pt idx="1700">
                  <c:v>1071.53</c:v>
                </c:pt>
                <c:pt idx="1701">
                  <c:v>1042.02</c:v>
                </c:pt>
                <c:pt idx="1702">
                  <c:v>1019.48</c:v>
                </c:pt>
                <c:pt idx="1703">
                  <c:v>1022.91</c:v>
                </c:pt>
                <c:pt idx="1704">
                  <c:v>1016.51</c:v>
                </c:pt>
                <c:pt idx="1705">
                  <c:v>1007.2</c:v>
                </c:pt>
                <c:pt idx="1706">
                  <c:v>983.93</c:v>
                </c:pt>
                <c:pt idx="1707">
                  <c:v>972.84</c:v>
                </c:pt>
                <c:pt idx="1708">
                  <c:v>964.56</c:v>
                </c:pt>
                <c:pt idx="1709">
                  <c:v>947.1</c:v>
                </c:pt>
                <c:pt idx="1710">
                  <c:v>926.55</c:v>
                </c:pt>
                <c:pt idx="1711">
                  <c:v>899.64</c:v>
                </c:pt>
                <c:pt idx="1712">
                  <c:v>879.29</c:v>
                </c:pt>
                <c:pt idx="1713">
                  <c:v>865.17</c:v>
                </c:pt>
                <c:pt idx="1714">
                  <c:v>851.15</c:v>
                </c:pt>
                <c:pt idx="1715">
                  <c:v>831.58</c:v>
                </c:pt>
                <c:pt idx="1716">
                  <c:v>836.79</c:v>
                </c:pt>
                <c:pt idx="1717">
                  <c:v>837.56</c:v>
                </c:pt>
                <c:pt idx="1718">
                  <c:v>822.21</c:v>
                </c:pt>
                <c:pt idx="1719">
                  <c:v>802.63</c:v>
                </c:pt>
                <c:pt idx="1720">
                  <c:v>814.92</c:v>
                </c:pt>
                <c:pt idx="1721">
                  <c:v>820.43</c:v>
                </c:pt>
                <c:pt idx="1722">
                  <c:v>821.17</c:v>
                </c:pt>
                <c:pt idx="1723">
                  <c:v>816.79</c:v>
                </c:pt>
                <c:pt idx="1724">
                  <c:v>830.93</c:v>
                </c:pt>
                <c:pt idx="1725">
                  <c:v>844.43</c:v>
                </c:pt>
                <c:pt idx="1726">
                  <c:v>837.85</c:v>
                </c:pt>
                <c:pt idx="1727">
                  <c:v>843.54</c:v>
                </c:pt>
                <c:pt idx="1728">
                  <c:v>840.17</c:v>
                </c:pt>
                <c:pt idx="1729">
                  <c:v>840.2</c:v>
                </c:pt>
                <c:pt idx="1730">
                  <c:v>835.27</c:v>
                </c:pt>
                <c:pt idx="1731">
                  <c:v>836.57</c:v>
                </c:pt>
                <c:pt idx="1732">
                  <c:v>846.33</c:v>
                </c:pt>
                <c:pt idx="1733">
                  <c:v>847.34</c:v>
                </c:pt>
                <c:pt idx="1734">
                  <c:v>841.18</c:v>
                </c:pt>
                <c:pt idx="1735">
                  <c:v>841.63</c:v>
                </c:pt>
                <c:pt idx="1736">
                  <c:v>841.63</c:v>
                </c:pt>
                <c:pt idx="1737">
                  <c:v>841.63</c:v>
                </c:pt>
                <c:pt idx="1738">
                  <c:v>841.62</c:v>
                </c:pt>
                <c:pt idx="1739">
                  <c:v>839.16</c:v>
                </c:pt>
                <c:pt idx="1740">
                  <c:v>828.76</c:v>
                </c:pt>
                <c:pt idx="1741">
                  <c:v>829.86</c:v>
                </c:pt>
                <c:pt idx="1742">
                  <c:v>862.34</c:v>
                </c:pt>
                <c:pt idx="1743">
                  <c:v>876.34</c:v>
                </c:pt>
                <c:pt idx="1744">
                  <c:v>876.01</c:v>
                </c:pt>
                <c:pt idx="1745">
                  <c:v>877.34</c:v>
                </c:pt>
                <c:pt idx="1746">
                  <c:v>880.28</c:v>
                </c:pt>
                <c:pt idx="1747">
                  <c:v>882.22</c:v>
                </c:pt>
                <c:pt idx="1748">
                  <c:v>865.92</c:v>
                </c:pt>
                <c:pt idx="1749">
                  <c:v>854.23</c:v>
                </c:pt>
                <c:pt idx="1750">
                  <c:v>844.5</c:v>
                </c:pt>
                <c:pt idx="1751">
                  <c:v>867.06</c:v>
                </c:pt>
                <c:pt idx="1752">
                  <c:v>853.3</c:v>
                </c:pt>
                <c:pt idx="1753">
                  <c:v>853.71</c:v>
                </c:pt>
                <c:pt idx="1754">
                  <c:v>842.96</c:v>
                </c:pt>
                <c:pt idx="1755">
                  <c:v>831.1</c:v>
                </c:pt>
                <c:pt idx="1756">
                  <c:v>838.87</c:v>
                </c:pt>
                <c:pt idx="1757">
                  <c:v>857.7</c:v>
                </c:pt>
                <c:pt idx="1758">
                  <c:v>867.21</c:v>
                </c:pt>
                <c:pt idx="1759">
                  <c:v>866.36</c:v>
                </c:pt>
                <c:pt idx="1760">
                  <c:v>846.99</c:v>
                </c:pt>
                <c:pt idx="1761">
                  <c:v>780.25</c:v>
                </c:pt>
                <c:pt idx="1762">
                  <c:v>770.66</c:v>
                </c:pt>
                <c:pt idx="1763">
                  <c:v>779.19</c:v>
                </c:pt>
                <c:pt idx="1764">
                  <c:v>786.59</c:v>
                </c:pt>
                <c:pt idx="1765">
                  <c:v>792.07</c:v>
                </c:pt>
                <c:pt idx="1766">
                  <c:v>793.47</c:v>
                </c:pt>
                <c:pt idx="1767">
                  <c:v>815.96</c:v>
                </c:pt>
                <c:pt idx="1768">
                  <c:v>839.49</c:v>
                </c:pt>
                <c:pt idx="1769">
                  <c:v>844.56</c:v>
                </c:pt>
                <c:pt idx="1770">
                  <c:v>861.69</c:v>
                </c:pt>
                <c:pt idx="1771">
                  <c:v>860.09</c:v>
                </c:pt>
                <c:pt idx="1772">
                  <c:v>853.84</c:v>
                </c:pt>
                <c:pt idx="1773">
                  <c:v>858.15</c:v>
                </c:pt>
                <c:pt idx="1774">
                  <c:v>853.85</c:v>
                </c:pt>
                <c:pt idx="1775">
                  <c:v>856.19</c:v>
                </c:pt>
                <c:pt idx="1776">
                  <c:v>857.6</c:v>
                </c:pt>
                <c:pt idx="1777">
                  <c:v>866.67</c:v>
                </c:pt>
                <c:pt idx="1778">
                  <c:v>882.44</c:v>
                </c:pt>
                <c:pt idx="1779">
                  <c:v>874.32</c:v>
                </c:pt>
                <c:pt idx="1780">
                  <c:v>853.64</c:v>
                </c:pt>
                <c:pt idx="1781">
                  <c:v>871.67</c:v>
                </c:pt>
                <c:pt idx="1782">
                  <c:v>869.07</c:v>
                </c:pt>
                <c:pt idx="1783">
                  <c:v>868.28</c:v>
                </c:pt>
                <c:pt idx="1784">
                  <c:v>874.62</c:v>
                </c:pt>
                <c:pt idx="1785">
                  <c:v>903.62</c:v>
                </c:pt>
                <c:pt idx="1786">
                  <c:v>901.84</c:v>
                </c:pt>
                <c:pt idx="1787">
                  <c:v>919.32</c:v>
                </c:pt>
                <c:pt idx="1788">
                  <c:v>913.75</c:v>
                </c:pt>
                <c:pt idx="1789">
                  <c:v>919.4</c:v>
                </c:pt>
                <c:pt idx="1790">
                  <c:v>915.48</c:v>
                </c:pt>
                <c:pt idx="1791">
                  <c:v>925.82</c:v>
                </c:pt>
                <c:pt idx="1792">
                  <c:v>907.67</c:v>
                </c:pt>
                <c:pt idx="1793">
                  <c:v>906.7</c:v>
                </c:pt>
                <c:pt idx="1794">
                  <c:v>913.65</c:v>
                </c:pt>
                <c:pt idx="1795">
                  <c:v>905.35</c:v>
                </c:pt>
                <c:pt idx="1796">
                  <c:v>907.98</c:v>
                </c:pt>
                <c:pt idx="1797">
                  <c:v>903.28</c:v>
                </c:pt>
                <c:pt idx="1798">
                  <c:v>906.33</c:v>
                </c:pt>
                <c:pt idx="1799">
                  <c:v>903.09</c:v>
                </c:pt>
                <c:pt idx="1800">
                  <c:v>911.85</c:v>
                </c:pt>
                <c:pt idx="1801">
                  <c:v>918.2</c:v>
                </c:pt>
                <c:pt idx="1802">
                  <c:v>918.73</c:v>
                </c:pt>
                <c:pt idx="1803">
                  <c:v>904.4</c:v>
                </c:pt>
                <c:pt idx="1804">
                  <c:v>902.99</c:v>
                </c:pt>
                <c:pt idx="1805">
                  <c:v>906.58</c:v>
                </c:pt>
                <c:pt idx="1806">
                  <c:v>901.43</c:v>
                </c:pt>
                <c:pt idx="1807">
                  <c:v>906.32</c:v>
                </c:pt>
                <c:pt idx="1808">
                  <c:v>909.72</c:v>
                </c:pt>
                <c:pt idx="1809">
                  <c:v>914.56</c:v>
                </c:pt>
                <c:pt idx="1810">
                  <c:v>921.64</c:v>
                </c:pt>
                <c:pt idx="1811">
                  <c:v>914.62</c:v>
                </c:pt>
                <c:pt idx="1812">
                  <c:v>909.13</c:v>
                </c:pt>
                <c:pt idx="1813">
                  <c:v>923.15</c:v>
                </c:pt>
                <c:pt idx="1814">
                  <c:v>908.31</c:v>
                </c:pt>
                <c:pt idx="1815">
                  <c:v>911.61</c:v>
                </c:pt>
                <c:pt idx="1816">
                  <c:v>913.77</c:v>
                </c:pt>
                <c:pt idx="1817">
                  <c:v>921.95</c:v>
                </c:pt>
                <c:pt idx="1818">
                  <c:v>931.36</c:v>
                </c:pt>
                <c:pt idx="1819">
                  <c:v>931.91</c:v>
                </c:pt>
                <c:pt idx="1820">
                  <c:v>932.81</c:v>
                </c:pt>
                <c:pt idx="1821">
                  <c:v>927.18</c:v>
                </c:pt>
                <c:pt idx="1822">
                  <c:v>924.82</c:v>
                </c:pt>
                <c:pt idx="1823">
                  <c:v>919.23</c:v>
                </c:pt>
                <c:pt idx="1824">
                  <c:v>903.64</c:v>
                </c:pt>
                <c:pt idx="1825">
                  <c:v>890.29</c:v>
                </c:pt>
                <c:pt idx="1826">
                  <c:v>884.07</c:v>
                </c:pt>
                <c:pt idx="1827">
                  <c:v>877.58</c:v>
                </c:pt>
                <c:pt idx="1828">
                  <c:v>877.87</c:v>
                </c:pt>
                <c:pt idx="1829">
                  <c:v>877.25</c:v>
                </c:pt>
                <c:pt idx="1830">
                  <c:v>872.02</c:v>
                </c:pt>
                <c:pt idx="1831">
                  <c:v>869.98</c:v>
                </c:pt>
                <c:pt idx="1832">
                  <c:v>876.5</c:v>
                </c:pt>
                <c:pt idx="1833">
                  <c:v>869.21</c:v>
                </c:pt>
                <c:pt idx="1834">
                  <c:v>872.79</c:v>
                </c:pt>
                <c:pt idx="1835">
                  <c:v>878.25</c:v>
                </c:pt>
                <c:pt idx="1836">
                  <c:v>877.72</c:v>
                </c:pt>
                <c:pt idx="1837">
                  <c:v>886.5</c:v>
                </c:pt>
                <c:pt idx="1838">
                  <c:v>893.12</c:v>
                </c:pt>
                <c:pt idx="1839">
                  <c:v>897.64</c:v>
                </c:pt>
                <c:pt idx="1840">
                  <c:v>900.38</c:v>
                </c:pt>
                <c:pt idx="1841">
                  <c:v>901.76</c:v>
                </c:pt>
                <c:pt idx="1842">
                  <c:v>911.76</c:v>
                </c:pt>
                <c:pt idx="1843">
                  <c:v>908.6</c:v>
                </c:pt>
                <c:pt idx="1844">
                  <c:v>902.08</c:v>
                </c:pt>
                <c:pt idx="1845">
                  <c:v>907.43</c:v>
                </c:pt>
                <c:pt idx="1846">
                  <c:v>906.47</c:v>
                </c:pt>
                <c:pt idx="1847">
                  <c:v>908.23</c:v>
                </c:pt>
                <c:pt idx="1848">
                  <c:v>897.68</c:v>
                </c:pt>
                <c:pt idx="1849">
                  <c:v>908.92</c:v>
                </c:pt>
                <c:pt idx="1850">
                  <c:v>913.93</c:v>
                </c:pt>
                <c:pt idx="1851">
                  <c:v>948.51</c:v>
                </c:pt>
                <c:pt idx="1852">
                  <c:v>941.12</c:v>
                </c:pt>
                <c:pt idx="1853">
                  <c:v>926.45</c:v>
                </c:pt>
                <c:pt idx="1854">
                  <c:v>901.57</c:v>
                </c:pt>
                <c:pt idx="1855">
                  <c:v>903.43</c:v>
                </c:pt>
                <c:pt idx="1856">
                  <c:v>905.96</c:v>
                </c:pt>
                <c:pt idx="1857">
                  <c:v>887.55</c:v>
                </c:pt>
                <c:pt idx="1858">
                  <c:v>889.07</c:v>
                </c:pt>
                <c:pt idx="1859">
                  <c:v>891.42</c:v>
                </c:pt>
                <c:pt idx="1860">
                  <c:v>890.67</c:v>
                </c:pt>
                <c:pt idx="1861">
                  <c:v>896.48</c:v>
                </c:pt>
                <c:pt idx="1862">
                  <c:v>899.92</c:v>
                </c:pt>
                <c:pt idx="1863">
                  <c:v>899.19</c:v>
                </c:pt>
                <c:pt idx="1864">
                  <c:v>926.47</c:v>
                </c:pt>
                <c:pt idx="1865">
                  <c:v>954.71</c:v>
                </c:pt>
                <c:pt idx="1866">
                  <c:v>951.68</c:v>
                </c:pt>
                <c:pt idx="1867">
                  <c:v>948.4</c:v>
                </c:pt>
                <c:pt idx="1868">
                  <c:v>937.13</c:v>
                </c:pt>
                <c:pt idx="1869">
                  <c:v>948.54</c:v>
                </c:pt>
                <c:pt idx="1870">
                  <c:v>917.93</c:v>
                </c:pt>
                <c:pt idx="1871">
                  <c:v>913.62</c:v>
                </c:pt>
                <c:pt idx="1872">
                  <c:v>899.77</c:v>
                </c:pt>
                <c:pt idx="1873">
                  <c:v>876.48</c:v>
                </c:pt>
                <c:pt idx="1874">
                  <c:v>866.61</c:v>
                </c:pt>
                <c:pt idx="1875">
                  <c:v>857.21</c:v>
                </c:pt>
                <c:pt idx="1876">
                  <c:v>852.14</c:v>
                </c:pt>
                <c:pt idx="1877">
                  <c:v>831.16</c:v>
                </c:pt>
                <c:pt idx="1878">
                  <c:v>844.25</c:v>
                </c:pt>
                <c:pt idx="1879">
                  <c:v>848.69</c:v>
                </c:pt>
                <c:pt idx="1880">
                  <c:v>848.79</c:v>
                </c:pt>
                <c:pt idx="1881">
                  <c:v>836.41</c:v>
                </c:pt>
                <c:pt idx="1882">
                  <c:v>816.83</c:v>
                </c:pt>
                <c:pt idx="1883">
                  <c:v>820.94</c:v>
                </c:pt>
                <c:pt idx="1884">
                  <c:v>829.8</c:v>
                </c:pt>
                <c:pt idx="1885">
                  <c:v>835.99</c:v>
                </c:pt>
                <c:pt idx="1886">
                  <c:v>835.02</c:v>
                </c:pt>
                <c:pt idx="1887">
                  <c:v>831.92</c:v>
                </c:pt>
                <c:pt idx="1888">
                  <c:v>818.39</c:v>
                </c:pt>
                <c:pt idx="1889">
                  <c:v>830.77</c:v>
                </c:pt>
                <c:pt idx="1890">
                  <c:v>807.63</c:v>
                </c:pt>
                <c:pt idx="1891">
                  <c:v>808.82</c:v>
                </c:pt>
                <c:pt idx="1892">
                  <c:v>782.7</c:v>
                </c:pt>
                <c:pt idx="1893">
                  <c:v>773.5</c:v>
                </c:pt>
                <c:pt idx="1894">
                  <c:v>777.84</c:v>
                </c:pt>
                <c:pt idx="1895">
                  <c:v>775.76</c:v>
                </c:pt>
                <c:pt idx="1896">
                  <c:v>771.78</c:v>
                </c:pt>
                <c:pt idx="1897">
                  <c:v>766.91</c:v>
                </c:pt>
                <c:pt idx="1898">
                  <c:v>762.24</c:v>
                </c:pt>
                <c:pt idx="1899">
                  <c:v>750.18</c:v>
                </c:pt>
                <c:pt idx="1900">
                  <c:v>746.15</c:v>
                </c:pt>
                <c:pt idx="1901">
                  <c:v>745.58</c:v>
                </c:pt>
                <c:pt idx="1902">
                  <c:v>727.73</c:v>
                </c:pt>
                <c:pt idx="1903">
                  <c:v>707.06</c:v>
                </c:pt>
                <c:pt idx="1904">
                  <c:v>702.34</c:v>
                </c:pt>
                <c:pt idx="1905">
                  <c:v>691.23</c:v>
                </c:pt>
                <c:pt idx="1906">
                  <c:v>680.32</c:v>
                </c:pt>
                <c:pt idx="1907">
                  <c:v>644.96</c:v>
                </c:pt>
                <c:pt idx="1908">
                  <c:v>625.32000000000005</c:v>
                </c:pt>
                <c:pt idx="1909">
                  <c:v>603.25</c:v>
                </c:pt>
                <c:pt idx="1910">
                  <c:v>578.19000000000005</c:v>
                </c:pt>
                <c:pt idx="1911">
                  <c:v>568.36</c:v>
                </c:pt>
                <c:pt idx="1912">
                  <c:v>542.9</c:v>
                </c:pt>
                <c:pt idx="1913">
                  <c:v>534.16999999999996</c:v>
                </c:pt>
                <c:pt idx="1914">
                  <c:v>533.13</c:v>
                </c:pt>
                <c:pt idx="1915">
                  <c:v>487.31</c:v>
                </c:pt>
                <c:pt idx="1916">
                  <c:v>478.29</c:v>
                </c:pt>
                <c:pt idx="1917">
                  <c:v>462.5</c:v>
                </c:pt>
                <c:pt idx="1918">
                  <c:v>428.57</c:v>
                </c:pt>
                <c:pt idx="1919">
                  <c:v>404.7</c:v>
                </c:pt>
                <c:pt idx="1920">
                  <c:v>361.5</c:v>
                </c:pt>
                <c:pt idx="1921">
                  <c:v>346.76</c:v>
                </c:pt>
                <c:pt idx="1922">
                  <c:v>324.58</c:v>
                </c:pt>
                <c:pt idx="1923">
                  <c:v>308.14999999999998</c:v>
                </c:pt>
                <c:pt idx="1924">
                  <c:v>295.88</c:v>
                </c:pt>
                <c:pt idx="1925">
                  <c:v>278.56</c:v>
                </c:pt>
                <c:pt idx="1926">
                  <c:v>276.52999999999997</c:v>
                </c:pt>
                <c:pt idx="1927">
                  <c:v>251.58</c:v>
                </c:pt>
                <c:pt idx="1928">
                  <c:v>244.25</c:v>
                </c:pt>
                <c:pt idx="1929">
                  <c:v>229.47</c:v>
                </c:pt>
                <c:pt idx="1930">
                  <c:v>239.06</c:v>
                </c:pt>
                <c:pt idx="1931">
                  <c:v>229.14</c:v>
                </c:pt>
                <c:pt idx="1932">
                  <c:v>190.65</c:v>
                </c:pt>
                <c:pt idx="1933">
                  <c:v>200.04</c:v>
                </c:pt>
                <c:pt idx="1934">
                  <c:v>192.13</c:v>
                </c:pt>
                <c:pt idx="1935">
                  <c:v>252.41</c:v>
                </c:pt>
                <c:pt idx="1936">
                  <c:v>249.08</c:v>
                </c:pt>
                <c:pt idx="1937">
                  <c:v>278.52</c:v>
                </c:pt>
                <c:pt idx="1938">
                  <c:v>291.22000000000003</c:v>
                </c:pt>
                <c:pt idx="1939">
                  <c:v>288.25</c:v>
                </c:pt>
                <c:pt idx="1940">
                  <c:v>281.89</c:v>
                </c:pt>
                <c:pt idx="1941">
                  <c:v>277.45999999999998</c:v>
                </c:pt>
                <c:pt idx="1942">
                  <c:v>274.32</c:v>
                </c:pt>
                <c:pt idx="1943">
                  <c:v>262.32</c:v>
                </c:pt>
                <c:pt idx="1944">
                  <c:v>255.59</c:v>
                </c:pt>
                <c:pt idx="1945">
                  <c:v>247.04</c:v>
                </c:pt>
                <c:pt idx="1946">
                  <c:v>243.75</c:v>
                </c:pt>
                <c:pt idx="1947">
                  <c:v>252.75</c:v>
                </c:pt>
                <c:pt idx="1948">
                  <c:v>235.9</c:v>
                </c:pt>
                <c:pt idx="1949">
                  <c:v>236.64</c:v>
                </c:pt>
                <c:pt idx="1950">
                  <c:v>231.25</c:v>
                </c:pt>
                <c:pt idx="1951">
                  <c:v>225.08</c:v>
                </c:pt>
                <c:pt idx="1952">
                  <c:v>219.82</c:v>
                </c:pt>
                <c:pt idx="1953">
                  <c:v>217.35</c:v>
                </c:pt>
                <c:pt idx="1954">
                  <c:v>210.98</c:v>
                </c:pt>
                <c:pt idx="1955">
                  <c:v>202.29</c:v>
                </c:pt>
                <c:pt idx="1956">
                  <c:v>189.1</c:v>
                </c:pt>
                <c:pt idx="1957">
                  <c:v>178.43</c:v>
                </c:pt>
                <c:pt idx="1958">
                  <c:v>164.98</c:v>
                </c:pt>
                <c:pt idx="1959">
                  <c:v>187.59</c:v>
                </c:pt>
                <c:pt idx="1960">
                  <c:v>196.52</c:v>
                </c:pt>
                <c:pt idx="1961">
                  <c:v>211.43</c:v>
                </c:pt>
                <c:pt idx="1962">
                  <c:v>212.07</c:v>
                </c:pt>
                <c:pt idx="1963">
                  <c:v>212.95</c:v>
                </c:pt>
                <c:pt idx="1964">
                  <c:v>211</c:v>
                </c:pt>
                <c:pt idx="1965">
                  <c:v>206.21</c:v>
                </c:pt>
                <c:pt idx="1966">
                  <c:v>205.74</c:v>
                </c:pt>
                <c:pt idx="1967">
                  <c:v>206.5</c:v>
                </c:pt>
                <c:pt idx="1968">
                  <c:v>196.05</c:v>
                </c:pt>
                <c:pt idx="1969">
                  <c:v>195.6</c:v>
                </c:pt>
                <c:pt idx="1970">
                  <c:v>210.79</c:v>
                </c:pt>
                <c:pt idx="1971">
                  <c:v>213.74</c:v>
                </c:pt>
                <c:pt idx="1972">
                  <c:v>214.9</c:v>
                </c:pt>
                <c:pt idx="1973">
                  <c:v>226.15</c:v>
                </c:pt>
                <c:pt idx="1974">
                  <c:v>205.45</c:v>
                </c:pt>
                <c:pt idx="1975">
                  <c:v>201</c:v>
                </c:pt>
                <c:pt idx="1976">
                  <c:v>155</c:v>
                </c:pt>
                <c:pt idx="1977">
                  <c:v>156.76</c:v>
                </c:pt>
                <c:pt idx="1978">
                  <c:v>124.62</c:v>
                </c:pt>
                <c:pt idx="1979">
                  <c:v>124.62</c:v>
                </c:pt>
                <c:pt idx="1980">
                  <c:v>77.430000000000007</c:v>
                </c:pt>
                <c:pt idx="1981">
                  <c:v>103.92</c:v>
                </c:pt>
                <c:pt idx="1982">
                  <c:v>148.07</c:v>
                </c:pt>
                <c:pt idx="1983">
                  <c:v>136.01</c:v>
                </c:pt>
                <c:pt idx="1984">
                  <c:v>123.99</c:v>
                </c:pt>
                <c:pt idx="1985">
                  <c:v>101.41</c:v>
                </c:pt>
                <c:pt idx="1986">
                  <c:v>105.1</c:v>
                </c:pt>
                <c:pt idx="1987">
                  <c:v>115.25</c:v>
                </c:pt>
                <c:pt idx="1988">
                  <c:v>123.46</c:v>
                </c:pt>
                <c:pt idx="1989">
                  <c:v>137.9</c:v>
                </c:pt>
                <c:pt idx="1990">
                  <c:v>163.31</c:v>
                </c:pt>
                <c:pt idx="1991">
                  <c:v>178.94</c:v>
                </c:pt>
                <c:pt idx="1992">
                  <c:v>181.07</c:v>
                </c:pt>
                <c:pt idx="1993">
                  <c:v>175.34</c:v>
                </c:pt>
                <c:pt idx="1994">
                  <c:v>165.26</c:v>
                </c:pt>
                <c:pt idx="1995">
                  <c:v>190.17</c:v>
                </c:pt>
                <c:pt idx="1996">
                  <c:v>196.23</c:v>
                </c:pt>
                <c:pt idx="1997">
                  <c:v>223.18</c:v>
                </c:pt>
                <c:pt idx="1998">
                  <c:v>211.37</c:v>
                </c:pt>
                <c:pt idx="1999">
                  <c:v>227.04</c:v>
                </c:pt>
                <c:pt idx="2000">
                  <c:v>238.95</c:v>
                </c:pt>
                <c:pt idx="2001">
                  <c:v>245.03</c:v>
                </c:pt>
                <c:pt idx="2002">
                  <c:v>257.31</c:v>
                </c:pt>
                <c:pt idx="2003">
                  <c:v>237.29</c:v>
                </c:pt>
                <c:pt idx="2004">
                  <c:v>243.64</c:v>
                </c:pt>
                <c:pt idx="2005">
                  <c:v>258.77</c:v>
                </c:pt>
                <c:pt idx="2006">
                  <c:v>278.24</c:v>
                </c:pt>
                <c:pt idx="2007">
                  <c:v>322.8</c:v>
                </c:pt>
                <c:pt idx="2008">
                  <c:v>328.2</c:v>
                </c:pt>
                <c:pt idx="2009">
                  <c:v>337.74</c:v>
                </c:pt>
                <c:pt idx="2010">
                  <c:v>342.02</c:v>
                </c:pt>
                <c:pt idx="2011">
                  <c:v>352.74</c:v>
                </c:pt>
                <c:pt idx="2012">
                  <c:v>342.4</c:v>
                </c:pt>
                <c:pt idx="2013">
                  <c:v>351.48</c:v>
                </c:pt>
                <c:pt idx="2014">
                  <c:v>331.09</c:v>
                </c:pt>
                <c:pt idx="2015">
                  <c:v>330.47</c:v>
                </c:pt>
                <c:pt idx="2016">
                  <c:v>323.98</c:v>
                </c:pt>
                <c:pt idx="2017">
                  <c:v>307.77999999999997</c:v>
                </c:pt>
                <c:pt idx="2018">
                  <c:v>313.86</c:v>
                </c:pt>
                <c:pt idx="2019">
                  <c:v>299.97000000000003</c:v>
                </c:pt>
                <c:pt idx="2020">
                  <c:v>324.07</c:v>
                </c:pt>
                <c:pt idx="2021">
                  <c:v>322.56</c:v>
                </c:pt>
                <c:pt idx="2022">
                  <c:v>317.26</c:v>
                </c:pt>
                <c:pt idx="2023">
                  <c:v>303.55</c:v>
                </c:pt>
                <c:pt idx="2024">
                  <c:v>319.11</c:v>
                </c:pt>
                <c:pt idx="2025">
                  <c:v>319.69</c:v>
                </c:pt>
                <c:pt idx="2026">
                  <c:v>324.02</c:v>
                </c:pt>
                <c:pt idx="2027">
                  <c:v>322.06</c:v>
                </c:pt>
                <c:pt idx="2028">
                  <c:v>303.01</c:v>
                </c:pt>
                <c:pt idx="2029">
                  <c:v>298.01</c:v>
                </c:pt>
                <c:pt idx="2030">
                  <c:v>295.27</c:v>
                </c:pt>
                <c:pt idx="2031">
                  <c:v>290.92</c:v>
                </c:pt>
                <c:pt idx="2032">
                  <c:v>290.10000000000002</c:v>
                </c:pt>
                <c:pt idx="2033">
                  <c:v>275.66000000000003</c:v>
                </c:pt>
                <c:pt idx="2034">
                  <c:v>270.95999999999998</c:v>
                </c:pt>
                <c:pt idx="2035">
                  <c:v>263.51</c:v>
                </c:pt>
                <c:pt idx="2036">
                  <c:v>260.58999999999997</c:v>
                </c:pt>
                <c:pt idx="2037">
                  <c:v>262.27</c:v>
                </c:pt>
                <c:pt idx="2038">
                  <c:v>260.39999999999998</c:v>
                </c:pt>
                <c:pt idx="2039">
                  <c:v>244.58</c:v>
                </c:pt>
                <c:pt idx="2040">
                  <c:v>247.75</c:v>
                </c:pt>
                <c:pt idx="2041">
                  <c:v>232.14</c:v>
                </c:pt>
                <c:pt idx="2042">
                  <c:v>204.03</c:v>
                </c:pt>
                <c:pt idx="2043">
                  <c:v>187.05</c:v>
                </c:pt>
                <c:pt idx="2044">
                  <c:v>174.72</c:v>
                </c:pt>
                <c:pt idx="2045">
                  <c:v>165.79</c:v>
                </c:pt>
                <c:pt idx="2046">
                  <c:v>137.88</c:v>
                </c:pt>
                <c:pt idx="2047">
                  <c:v>105.91</c:v>
                </c:pt>
                <c:pt idx="2048">
                  <c:v>94.07</c:v>
                </c:pt>
                <c:pt idx="2049">
                  <c:v>76.8</c:v>
                </c:pt>
                <c:pt idx="2050">
                  <c:v>40.86</c:v>
                </c:pt>
                <c:pt idx="2051">
                  <c:v>22.56</c:v>
                </c:pt>
                <c:pt idx="2052">
                  <c:v>4.74</c:v>
                </c:pt>
                <c:pt idx="2053">
                  <c:v>-52.03</c:v>
                </c:pt>
                <c:pt idx="2054">
                  <c:v>-60.34</c:v>
                </c:pt>
                <c:pt idx="2055">
                  <c:v>-60.74</c:v>
                </c:pt>
                <c:pt idx="2056">
                  <c:v>-69.209999999999994</c:v>
                </c:pt>
                <c:pt idx="2057">
                  <c:v>-73.3</c:v>
                </c:pt>
                <c:pt idx="2058">
                  <c:v>-63.25</c:v>
                </c:pt>
                <c:pt idx="2059">
                  <c:v>-105.62</c:v>
                </c:pt>
                <c:pt idx="2060">
                  <c:v>-117.66</c:v>
                </c:pt>
                <c:pt idx="2061">
                  <c:v>-114.44</c:v>
                </c:pt>
                <c:pt idx="2062">
                  <c:v>-134.08000000000001</c:v>
                </c:pt>
                <c:pt idx="2063">
                  <c:v>-179.26</c:v>
                </c:pt>
                <c:pt idx="2064">
                  <c:v>-186.08</c:v>
                </c:pt>
                <c:pt idx="2065">
                  <c:v>-224.04</c:v>
                </c:pt>
                <c:pt idx="2066">
                  <c:v>-240.67</c:v>
                </c:pt>
                <c:pt idx="2067">
                  <c:v>-243.8</c:v>
                </c:pt>
                <c:pt idx="2068">
                  <c:v>-269.31</c:v>
                </c:pt>
                <c:pt idx="2069">
                  <c:v>-297.99</c:v>
                </c:pt>
                <c:pt idx="2070">
                  <c:v>-328.02</c:v>
                </c:pt>
                <c:pt idx="2071">
                  <c:v>-320.49</c:v>
                </c:pt>
                <c:pt idx="2072">
                  <c:v>-282.5</c:v>
                </c:pt>
                <c:pt idx="2073">
                  <c:v>-259.62</c:v>
                </c:pt>
                <c:pt idx="2074">
                  <c:v>-265.41000000000003</c:v>
                </c:pt>
                <c:pt idx="2075">
                  <c:v>-270.69</c:v>
                </c:pt>
                <c:pt idx="2076">
                  <c:v>-276.14</c:v>
                </c:pt>
                <c:pt idx="2077">
                  <c:v>-283.66000000000003</c:v>
                </c:pt>
                <c:pt idx="2078">
                  <c:v>-328.35</c:v>
                </c:pt>
                <c:pt idx="2079">
                  <c:v>-338.45</c:v>
                </c:pt>
                <c:pt idx="2080">
                  <c:v>-310.33999999999997</c:v>
                </c:pt>
                <c:pt idx="2081">
                  <c:v>-263.64</c:v>
                </c:pt>
                <c:pt idx="2082">
                  <c:v>-292.13</c:v>
                </c:pt>
                <c:pt idx="2083">
                  <c:v>-307.85000000000002</c:v>
                </c:pt>
                <c:pt idx="2084">
                  <c:v>-306.10000000000002</c:v>
                </c:pt>
                <c:pt idx="2085">
                  <c:v>-296.54000000000002</c:v>
                </c:pt>
                <c:pt idx="2086">
                  <c:v>-296.38</c:v>
                </c:pt>
                <c:pt idx="2087">
                  <c:v>-319.31</c:v>
                </c:pt>
                <c:pt idx="2088">
                  <c:v>-315.79000000000002</c:v>
                </c:pt>
                <c:pt idx="2089">
                  <c:v>-305.3</c:v>
                </c:pt>
                <c:pt idx="2090">
                  <c:v>-299.33</c:v>
                </c:pt>
                <c:pt idx="2091">
                  <c:v>-315.12</c:v>
                </c:pt>
                <c:pt idx="2092">
                  <c:v>-291.10000000000002</c:v>
                </c:pt>
                <c:pt idx="2093">
                  <c:v>-278.3</c:v>
                </c:pt>
                <c:pt idx="2094">
                  <c:v>-254.73</c:v>
                </c:pt>
                <c:pt idx="2095">
                  <c:v>-273.8</c:v>
                </c:pt>
                <c:pt idx="2096">
                  <c:v>-279.14999999999998</c:v>
                </c:pt>
                <c:pt idx="2097">
                  <c:v>-273.92</c:v>
                </c:pt>
                <c:pt idx="2098">
                  <c:v>-286.97000000000003</c:v>
                </c:pt>
                <c:pt idx="2099">
                  <c:v>-276.54000000000002</c:v>
                </c:pt>
                <c:pt idx="2100">
                  <c:v>-257.31</c:v>
                </c:pt>
                <c:pt idx="2101">
                  <c:v>-228.16</c:v>
                </c:pt>
                <c:pt idx="2102">
                  <c:v>-169.81</c:v>
                </c:pt>
                <c:pt idx="2103">
                  <c:v>-138.26</c:v>
                </c:pt>
                <c:pt idx="2104">
                  <c:v>-95.82</c:v>
                </c:pt>
                <c:pt idx="2105">
                  <c:v>-89.83</c:v>
                </c:pt>
                <c:pt idx="2106">
                  <c:v>-47.78</c:v>
                </c:pt>
                <c:pt idx="2107">
                  <c:v>-12.97</c:v>
                </c:pt>
                <c:pt idx="2108">
                  <c:v>15.88</c:v>
                </c:pt>
                <c:pt idx="2109">
                  <c:v>-3.64</c:v>
                </c:pt>
                <c:pt idx="2110">
                  <c:v>-4.82</c:v>
                </c:pt>
                <c:pt idx="2111">
                  <c:v>-10.19</c:v>
                </c:pt>
                <c:pt idx="2112">
                  <c:v>-6.58</c:v>
                </c:pt>
                <c:pt idx="2113">
                  <c:v>-2.78</c:v>
                </c:pt>
                <c:pt idx="2114">
                  <c:v>17.670000000000002</c:v>
                </c:pt>
                <c:pt idx="2115">
                  <c:v>26.35</c:v>
                </c:pt>
                <c:pt idx="2116">
                  <c:v>21.43</c:v>
                </c:pt>
                <c:pt idx="2117">
                  <c:v>37.71</c:v>
                </c:pt>
                <c:pt idx="2118">
                  <c:v>29.11</c:v>
                </c:pt>
                <c:pt idx="2119">
                  <c:v>35.56</c:v>
                </c:pt>
                <c:pt idx="2120">
                  <c:v>34.85</c:v>
                </c:pt>
                <c:pt idx="2121">
                  <c:v>25.09</c:v>
                </c:pt>
                <c:pt idx="2122">
                  <c:v>7.67</c:v>
                </c:pt>
                <c:pt idx="2123">
                  <c:v>19.82</c:v>
                </c:pt>
                <c:pt idx="2124">
                  <c:v>19.7</c:v>
                </c:pt>
                <c:pt idx="2125">
                  <c:v>20.56</c:v>
                </c:pt>
                <c:pt idx="2126">
                  <c:v>32.01</c:v>
                </c:pt>
                <c:pt idx="2127">
                  <c:v>18.3</c:v>
                </c:pt>
                <c:pt idx="2128">
                  <c:v>27.62</c:v>
                </c:pt>
                <c:pt idx="2129">
                  <c:v>25.92</c:v>
                </c:pt>
                <c:pt idx="2130">
                  <c:v>-2.2799999999999998</c:v>
                </c:pt>
                <c:pt idx="2131">
                  <c:v>0.99</c:v>
                </c:pt>
                <c:pt idx="2132">
                  <c:v>14.99</c:v>
                </c:pt>
                <c:pt idx="2133">
                  <c:v>5.19</c:v>
                </c:pt>
                <c:pt idx="2134">
                  <c:v>26.57</c:v>
                </c:pt>
                <c:pt idx="2135">
                  <c:v>13.37</c:v>
                </c:pt>
                <c:pt idx="2136">
                  <c:v>1.95</c:v>
                </c:pt>
                <c:pt idx="2137">
                  <c:v>22.68</c:v>
                </c:pt>
                <c:pt idx="2138">
                  <c:v>22.98</c:v>
                </c:pt>
                <c:pt idx="2139">
                  <c:v>21.63</c:v>
                </c:pt>
                <c:pt idx="2140">
                  <c:v>16.190000000000001</c:v>
                </c:pt>
                <c:pt idx="2141">
                  <c:v>5.12</c:v>
                </c:pt>
                <c:pt idx="2142">
                  <c:v>-0.49</c:v>
                </c:pt>
                <c:pt idx="2143">
                  <c:v>-7.83</c:v>
                </c:pt>
                <c:pt idx="2144">
                  <c:v>10.5</c:v>
                </c:pt>
                <c:pt idx="2145">
                  <c:v>-3.87</c:v>
                </c:pt>
                <c:pt idx="2146">
                  <c:v>6.14</c:v>
                </c:pt>
                <c:pt idx="2147">
                  <c:v>1.92</c:v>
                </c:pt>
                <c:pt idx="2148">
                  <c:v>13.34</c:v>
                </c:pt>
                <c:pt idx="2149">
                  <c:v>18.559999999999999</c:v>
                </c:pt>
                <c:pt idx="2150">
                  <c:v>42.27</c:v>
                </c:pt>
                <c:pt idx="2151">
                  <c:v>53.59</c:v>
                </c:pt>
                <c:pt idx="2152">
                  <c:v>51.62</c:v>
                </c:pt>
                <c:pt idx="2153">
                  <c:v>59.03</c:v>
                </c:pt>
                <c:pt idx="2154">
                  <c:v>59.87</c:v>
                </c:pt>
                <c:pt idx="2155">
                  <c:v>58.59</c:v>
                </c:pt>
                <c:pt idx="2156">
                  <c:v>47.67</c:v>
                </c:pt>
                <c:pt idx="2157">
                  <c:v>42.9</c:v>
                </c:pt>
                <c:pt idx="2158">
                  <c:v>57.24</c:v>
                </c:pt>
                <c:pt idx="2159">
                  <c:v>60.73</c:v>
                </c:pt>
                <c:pt idx="2160">
                  <c:v>66.37</c:v>
                </c:pt>
                <c:pt idx="2161">
                  <c:v>73.25</c:v>
                </c:pt>
                <c:pt idx="2162">
                  <c:v>84.97</c:v>
                </c:pt>
                <c:pt idx="2163">
                  <c:v>90.72</c:v>
                </c:pt>
                <c:pt idx="2164">
                  <c:v>113.26</c:v>
                </c:pt>
                <c:pt idx="2165">
                  <c:v>120.85</c:v>
                </c:pt>
                <c:pt idx="2166">
                  <c:v>130.81</c:v>
                </c:pt>
                <c:pt idx="2167">
                  <c:v>148.31</c:v>
                </c:pt>
                <c:pt idx="2168">
                  <c:v>167.23</c:v>
                </c:pt>
                <c:pt idx="2169">
                  <c:v>177.32</c:v>
                </c:pt>
                <c:pt idx="2170">
                  <c:v>183.79</c:v>
                </c:pt>
                <c:pt idx="2171">
                  <c:v>189.36</c:v>
                </c:pt>
                <c:pt idx="2172">
                  <c:v>189.25</c:v>
                </c:pt>
                <c:pt idx="2173">
                  <c:v>193.91</c:v>
                </c:pt>
                <c:pt idx="2174">
                  <c:v>216.5</c:v>
                </c:pt>
                <c:pt idx="2175">
                  <c:v>235.88</c:v>
                </c:pt>
                <c:pt idx="2176">
                  <c:v>239.32</c:v>
                </c:pt>
                <c:pt idx="2177">
                  <c:v>225.28</c:v>
                </c:pt>
                <c:pt idx="2178">
                  <c:v>219.16</c:v>
                </c:pt>
                <c:pt idx="2179">
                  <c:v>238.87</c:v>
                </c:pt>
                <c:pt idx="2180">
                  <c:v>251.63</c:v>
                </c:pt>
                <c:pt idx="2181">
                  <c:v>246.26</c:v>
                </c:pt>
                <c:pt idx="2182">
                  <c:v>253.75</c:v>
                </c:pt>
                <c:pt idx="2183">
                  <c:v>262.37</c:v>
                </c:pt>
                <c:pt idx="2184">
                  <c:v>283.97000000000003</c:v>
                </c:pt>
                <c:pt idx="2185">
                  <c:v>281.07</c:v>
                </c:pt>
                <c:pt idx="2186">
                  <c:v>294.69</c:v>
                </c:pt>
                <c:pt idx="2187">
                  <c:v>300.02</c:v>
                </c:pt>
                <c:pt idx="2188">
                  <c:v>293.06</c:v>
                </c:pt>
                <c:pt idx="2189">
                  <c:v>300.19</c:v>
                </c:pt>
                <c:pt idx="2190">
                  <c:v>303.01</c:v>
                </c:pt>
                <c:pt idx="2191">
                  <c:v>304.83999999999997</c:v>
                </c:pt>
                <c:pt idx="2192">
                  <c:v>303.33</c:v>
                </c:pt>
                <c:pt idx="2193">
                  <c:v>313.39</c:v>
                </c:pt>
                <c:pt idx="2194">
                  <c:v>319.31</c:v>
                </c:pt>
                <c:pt idx="2195">
                  <c:v>319.39999999999998</c:v>
                </c:pt>
                <c:pt idx="2196">
                  <c:v>308.43</c:v>
                </c:pt>
                <c:pt idx="2197">
                  <c:v>311.04000000000002</c:v>
                </c:pt>
                <c:pt idx="2198">
                  <c:v>311.16000000000003</c:v>
                </c:pt>
                <c:pt idx="2199">
                  <c:v>315.69</c:v>
                </c:pt>
                <c:pt idx="2200">
                  <c:v>312.14999999999998</c:v>
                </c:pt>
                <c:pt idx="2201">
                  <c:v>305.51</c:v>
                </c:pt>
                <c:pt idx="2202">
                  <c:v>299.39</c:v>
                </c:pt>
                <c:pt idx="2203">
                  <c:v>296.29000000000002</c:v>
                </c:pt>
                <c:pt idx="2204">
                  <c:v>289.95</c:v>
                </c:pt>
                <c:pt idx="2205">
                  <c:v>271.49</c:v>
                </c:pt>
                <c:pt idx="2206">
                  <c:v>258.85000000000002</c:v>
                </c:pt>
                <c:pt idx="2207">
                  <c:v>252.82</c:v>
                </c:pt>
                <c:pt idx="2208">
                  <c:v>256.98</c:v>
                </c:pt>
                <c:pt idx="2209">
                  <c:v>249.68</c:v>
                </c:pt>
                <c:pt idx="2210">
                  <c:v>260.77999999999997</c:v>
                </c:pt>
                <c:pt idx="2211">
                  <c:v>275.52999999999997</c:v>
                </c:pt>
                <c:pt idx="2212">
                  <c:v>271.95999999999998</c:v>
                </c:pt>
                <c:pt idx="2213">
                  <c:v>259.98</c:v>
                </c:pt>
                <c:pt idx="2214">
                  <c:v>256.62</c:v>
                </c:pt>
                <c:pt idx="2215">
                  <c:v>262.08</c:v>
                </c:pt>
                <c:pt idx="2216">
                  <c:v>253.57</c:v>
                </c:pt>
                <c:pt idx="2217">
                  <c:v>251.51</c:v>
                </c:pt>
                <c:pt idx="2218">
                  <c:v>248.52</c:v>
                </c:pt>
                <c:pt idx="2219">
                  <c:v>248.08</c:v>
                </c:pt>
                <c:pt idx="2220">
                  <c:v>248.04</c:v>
                </c:pt>
                <c:pt idx="2221">
                  <c:v>301.74</c:v>
                </c:pt>
                <c:pt idx="2222">
                  <c:v>318.68</c:v>
                </c:pt>
                <c:pt idx="2223">
                  <c:v>306.27</c:v>
                </c:pt>
                <c:pt idx="2224">
                  <c:v>328.42</c:v>
                </c:pt>
                <c:pt idx="2225">
                  <c:v>321.52999999999997</c:v>
                </c:pt>
                <c:pt idx="2226">
                  <c:v>312.38</c:v>
                </c:pt>
                <c:pt idx="2227">
                  <c:v>262.87</c:v>
                </c:pt>
                <c:pt idx="2228">
                  <c:v>224.46</c:v>
                </c:pt>
                <c:pt idx="2229">
                  <c:v>213.42</c:v>
                </c:pt>
                <c:pt idx="2230">
                  <c:v>181.26</c:v>
                </c:pt>
                <c:pt idx="2231">
                  <c:v>138.83000000000001</c:v>
                </c:pt>
                <c:pt idx="2232">
                  <c:v>104.16</c:v>
                </c:pt>
                <c:pt idx="2233">
                  <c:v>79.84</c:v>
                </c:pt>
                <c:pt idx="2234">
                  <c:v>41.29</c:v>
                </c:pt>
                <c:pt idx="2235">
                  <c:v>42.54</c:v>
                </c:pt>
                <c:pt idx="2236">
                  <c:v>69.069999999999993</c:v>
                </c:pt>
                <c:pt idx="2237">
                  <c:v>68.08</c:v>
                </c:pt>
                <c:pt idx="2238">
                  <c:v>79.59</c:v>
                </c:pt>
                <c:pt idx="2239">
                  <c:v>84.46</c:v>
                </c:pt>
                <c:pt idx="2240">
                  <c:v>100.28</c:v>
                </c:pt>
                <c:pt idx="2241">
                  <c:v>31.4</c:v>
                </c:pt>
                <c:pt idx="2242">
                  <c:v>47.45</c:v>
                </c:pt>
                <c:pt idx="2243">
                  <c:v>32.380000000000003</c:v>
                </c:pt>
                <c:pt idx="2244">
                  <c:v>16.48</c:v>
                </c:pt>
                <c:pt idx="2245">
                  <c:v>23.24</c:v>
                </c:pt>
                <c:pt idx="2246">
                  <c:v>31.95</c:v>
                </c:pt>
                <c:pt idx="2247">
                  <c:v>9.1300000000000008</c:v>
                </c:pt>
                <c:pt idx="2248">
                  <c:v>18.66</c:v>
                </c:pt>
                <c:pt idx="2249">
                  <c:v>18.05</c:v>
                </c:pt>
                <c:pt idx="2250">
                  <c:v>-0.02</c:v>
                </c:pt>
                <c:pt idx="2251">
                  <c:v>27.26</c:v>
                </c:pt>
                <c:pt idx="2252">
                  <c:v>10.53</c:v>
                </c:pt>
                <c:pt idx="2253">
                  <c:v>2.9</c:v>
                </c:pt>
                <c:pt idx="2254">
                  <c:v>-3.16</c:v>
                </c:pt>
                <c:pt idx="2255">
                  <c:v>18.46</c:v>
                </c:pt>
                <c:pt idx="2256">
                  <c:v>18.829999999999998</c:v>
                </c:pt>
                <c:pt idx="2257">
                  <c:v>-14.05</c:v>
                </c:pt>
                <c:pt idx="2258">
                  <c:v>-45.05</c:v>
                </c:pt>
                <c:pt idx="2259">
                  <c:v>-62.02</c:v>
                </c:pt>
                <c:pt idx="2260">
                  <c:v>-82.59</c:v>
                </c:pt>
                <c:pt idx="2261">
                  <c:v>-120.99</c:v>
                </c:pt>
                <c:pt idx="2262">
                  <c:v>-178.53</c:v>
                </c:pt>
                <c:pt idx="2263">
                  <c:v>-195.92</c:v>
                </c:pt>
                <c:pt idx="2264">
                  <c:v>-266.89999999999998</c:v>
                </c:pt>
                <c:pt idx="2265">
                  <c:v>-260.35000000000002</c:v>
                </c:pt>
                <c:pt idx="2266">
                  <c:v>-252.93</c:v>
                </c:pt>
                <c:pt idx="2267">
                  <c:v>-276.79000000000002</c:v>
                </c:pt>
                <c:pt idx="2268">
                  <c:v>-292.73</c:v>
                </c:pt>
                <c:pt idx="2269">
                  <c:v>-289.61</c:v>
                </c:pt>
                <c:pt idx="2270">
                  <c:v>-264.58999999999997</c:v>
                </c:pt>
                <c:pt idx="2271">
                  <c:v>-259.72000000000003</c:v>
                </c:pt>
                <c:pt idx="2272">
                  <c:v>-266.5</c:v>
                </c:pt>
                <c:pt idx="2273">
                  <c:v>-273.89</c:v>
                </c:pt>
                <c:pt idx="2274">
                  <c:v>-276.06</c:v>
                </c:pt>
                <c:pt idx="2275">
                  <c:v>-289.75</c:v>
                </c:pt>
                <c:pt idx="2276">
                  <c:v>-281.13</c:v>
                </c:pt>
                <c:pt idx="2277">
                  <c:v>-296.52</c:v>
                </c:pt>
                <c:pt idx="2278">
                  <c:v>-290.99</c:v>
                </c:pt>
                <c:pt idx="2279">
                  <c:v>-297.76</c:v>
                </c:pt>
                <c:pt idx="2280">
                  <c:v>-293.60000000000002</c:v>
                </c:pt>
                <c:pt idx="2281">
                  <c:v>-301.39999999999998</c:v>
                </c:pt>
                <c:pt idx="2282">
                  <c:v>-292.52</c:v>
                </c:pt>
                <c:pt idx="2283">
                  <c:v>-299.94</c:v>
                </c:pt>
                <c:pt idx="2284">
                  <c:v>-308.49</c:v>
                </c:pt>
                <c:pt idx="2285">
                  <c:v>-281.5</c:v>
                </c:pt>
                <c:pt idx="2286">
                  <c:v>-249.6</c:v>
                </c:pt>
                <c:pt idx="2287">
                  <c:v>-237.17</c:v>
                </c:pt>
                <c:pt idx="2288">
                  <c:v>-237.35</c:v>
                </c:pt>
                <c:pt idx="2289">
                  <c:v>-216.08</c:v>
                </c:pt>
                <c:pt idx="2290">
                  <c:v>-212.06</c:v>
                </c:pt>
                <c:pt idx="2291">
                  <c:v>-227.18</c:v>
                </c:pt>
                <c:pt idx="2292">
                  <c:v>-203.86</c:v>
                </c:pt>
                <c:pt idx="2293">
                  <c:v>-192.04</c:v>
                </c:pt>
                <c:pt idx="2294">
                  <c:v>-133.36000000000001</c:v>
                </c:pt>
                <c:pt idx="2295">
                  <c:v>-93.21</c:v>
                </c:pt>
                <c:pt idx="2296">
                  <c:v>-100.32</c:v>
                </c:pt>
                <c:pt idx="2297">
                  <c:v>-128.51</c:v>
                </c:pt>
                <c:pt idx="2298">
                  <c:v>-136.55000000000001</c:v>
                </c:pt>
                <c:pt idx="2299">
                  <c:v>-162.43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98-4996-9A5B-A19947709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3502224"/>
        <c:axId val="2042660080"/>
      </c:lineChart>
      <c:dateAx>
        <c:axId val="204350222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2660080"/>
        <c:crosses val="autoZero"/>
        <c:auto val="1"/>
        <c:lblOffset val="100"/>
        <c:baseTimeUnit val="days"/>
      </c:dateAx>
      <c:valAx>
        <c:axId val="204266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4350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Sheet1!$D$2</c:f>
              <c:strCache>
                <c:ptCount val="1"/>
                <c:pt idx="0">
                  <c:v>日均铁水产量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Sheet1!$A$3:$A$118</c:f>
              <c:numCache>
                <c:formatCode>yyyy\-mm\-dd</c:formatCode>
                <c:ptCount val="116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  <c:pt idx="107">
                  <c:v>43917</c:v>
                </c:pt>
                <c:pt idx="108">
                  <c:v>43924</c:v>
                </c:pt>
                <c:pt idx="109">
                  <c:v>43931</c:v>
                </c:pt>
                <c:pt idx="110">
                  <c:v>43938</c:v>
                </c:pt>
                <c:pt idx="111">
                  <c:v>43945</c:v>
                </c:pt>
                <c:pt idx="112">
                  <c:v>43952</c:v>
                </c:pt>
                <c:pt idx="113">
                  <c:v>43959</c:v>
                </c:pt>
                <c:pt idx="114">
                  <c:v>43966</c:v>
                </c:pt>
                <c:pt idx="115">
                  <c:v>43973</c:v>
                </c:pt>
              </c:numCache>
            </c:numRef>
          </c:cat>
          <c:val>
            <c:numRef>
              <c:f>Sheet1!$D$3:$D$118</c:f>
              <c:numCache>
                <c:formatCode>General</c:formatCode>
                <c:ptCount val="116"/>
                <c:pt idx="0">
                  <c:v>208.55</c:v>
                </c:pt>
                <c:pt idx="1">
                  <c:v>209.57</c:v>
                </c:pt>
                <c:pt idx="2">
                  <c:v>208.41</c:v>
                </c:pt>
                <c:pt idx="3">
                  <c:v>209.34</c:v>
                </c:pt>
                <c:pt idx="4">
                  <c:v>211.82</c:v>
                </c:pt>
                <c:pt idx="5">
                  <c:v>214.7</c:v>
                </c:pt>
                <c:pt idx="6">
                  <c:v>217.9</c:v>
                </c:pt>
                <c:pt idx="7">
                  <c:v>218.81</c:v>
                </c:pt>
                <c:pt idx="8">
                  <c:v>216.45</c:v>
                </c:pt>
                <c:pt idx="9">
                  <c:v>217.53</c:v>
                </c:pt>
                <c:pt idx="10">
                  <c:v>221.26</c:v>
                </c:pt>
                <c:pt idx="11">
                  <c:v>224.82</c:v>
                </c:pt>
                <c:pt idx="12">
                  <c:v>227.87</c:v>
                </c:pt>
                <c:pt idx="13">
                  <c:v>228.27</c:v>
                </c:pt>
                <c:pt idx="14">
                  <c:v>228.21</c:v>
                </c:pt>
                <c:pt idx="15">
                  <c:v>227.39</c:v>
                </c:pt>
                <c:pt idx="16">
                  <c:v>227.31</c:v>
                </c:pt>
                <c:pt idx="17">
                  <c:v>226.8</c:v>
                </c:pt>
                <c:pt idx="18">
                  <c:v>227.71</c:v>
                </c:pt>
                <c:pt idx="19">
                  <c:v>227.96</c:v>
                </c:pt>
                <c:pt idx="20">
                  <c:v>228.35</c:v>
                </c:pt>
                <c:pt idx="21">
                  <c:v>223.72</c:v>
                </c:pt>
                <c:pt idx="22">
                  <c:v>222.86</c:v>
                </c:pt>
                <c:pt idx="23">
                  <c:v>221.25</c:v>
                </c:pt>
                <c:pt idx="24">
                  <c:v>221.36</c:v>
                </c:pt>
                <c:pt idx="25">
                  <c:v>221.58</c:v>
                </c:pt>
                <c:pt idx="26">
                  <c:v>221.62</c:v>
                </c:pt>
                <c:pt idx="27">
                  <c:v>222.62</c:v>
                </c:pt>
                <c:pt idx="28">
                  <c:v>223.24</c:v>
                </c:pt>
                <c:pt idx="29">
                  <c:v>224.92</c:v>
                </c:pt>
                <c:pt idx="30">
                  <c:v>227.68</c:v>
                </c:pt>
                <c:pt idx="31">
                  <c:v>228.22</c:v>
                </c:pt>
                <c:pt idx="32">
                  <c:v>229.1</c:v>
                </c:pt>
                <c:pt idx="33">
                  <c:v>229.41</c:v>
                </c:pt>
                <c:pt idx="34">
                  <c:v>228.36</c:v>
                </c:pt>
                <c:pt idx="35">
                  <c:v>228.5</c:v>
                </c:pt>
                <c:pt idx="36">
                  <c:v>225.81</c:v>
                </c:pt>
                <c:pt idx="37">
                  <c:v>225.11</c:v>
                </c:pt>
                <c:pt idx="38">
                  <c:v>221.55</c:v>
                </c:pt>
                <c:pt idx="39">
                  <c:v>221.8</c:v>
                </c:pt>
                <c:pt idx="40">
                  <c:v>220.21</c:v>
                </c:pt>
                <c:pt idx="41">
                  <c:v>218.31</c:v>
                </c:pt>
                <c:pt idx="42">
                  <c:v>217.54</c:v>
                </c:pt>
                <c:pt idx="43">
                  <c:v>214.78</c:v>
                </c:pt>
                <c:pt idx="44">
                  <c:v>213.06</c:v>
                </c:pt>
                <c:pt idx="45">
                  <c:v>214.2</c:v>
                </c:pt>
                <c:pt idx="46">
                  <c:v>214.39</c:v>
                </c:pt>
                <c:pt idx="47">
                  <c:v>216.6</c:v>
                </c:pt>
                <c:pt idx="48">
                  <c:v>218.12</c:v>
                </c:pt>
                <c:pt idx="49">
                  <c:v>219.48</c:v>
                </c:pt>
                <c:pt idx="50">
                  <c:v>221.16</c:v>
                </c:pt>
                <c:pt idx="51">
                  <c:v>222.42</c:v>
                </c:pt>
                <c:pt idx="52">
                  <c:v>221.67</c:v>
                </c:pt>
                <c:pt idx="53">
                  <c:v>216.29</c:v>
                </c:pt>
                <c:pt idx="54">
                  <c:v>215.26</c:v>
                </c:pt>
                <c:pt idx="55">
                  <c:v>217.89</c:v>
                </c:pt>
                <c:pt idx="56">
                  <c:v>219.68</c:v>
                </c:pt>
                <c:pt idx="57">
                  <c:v>225.18</c:v>
                </c:pt>
                <c:pt idx="58">
                  <c:v>231.3</c:v>
                </c:pt>
                <c:pt idx="59">
                  <c:v>235.3</c:v>
                </c:pt>
                <c:pt idx="60">
                  <c:v>236.71</c:v>
                </c:pt>
                <c:pt idx="61">
                  <c:v>237.88</c:v>
                </c:pt>
                <c:pt idx="62">
                  <c:v>236.6</c:v>
                </c:pt>
                <c:pt idx="63">
                  <c:v>237.33</c:v>
                </c:pt>
                <c:pt idx="64">
                  <c:v>238.37</c:v>
                </c:pt>
                <c:pt idx="65">
                  <c:v>238.99</c:v>
                </c:pt>
                <c:pt idx="66">
                  <c:v>240.93</c:v>
                </c:pt>
                <c:pt idx="67">
                  <c:v>241.1</c:v>
                </c:pt>
                <c:pt idx="68">
                  <c:v>239.86</c:v>
                </c:pt>
                <c:pt idx="69">
                  <c:v>238.23</c:v>
                </c:pt>
                <c:pt idx="70">
                  <c:v>231.07</c:v>
                </c:pt>
                <c:pt idx="71">
                  <c:v>230.09</c:v>
                </c:pt>
                <c:pt idx="72">
                  <c:v>229.05</c:v>
                </c:pt>
                <c:pt idx="73">
                  <c:v>229.87</c:v>
                </c:pt>
                <c:pt idx="74">
                  <c:v>223.76</c:v>
                </c:pt>
                <c:pt idx="75">
                  <c:v>234.06</c:v>
                </c:pt>
                <c:pt idx="76">
                  <c:v>234.59</c:v>
                </c:pt>
                <c:pt idx="77">
                  <c:v>234.12</c:v>
                </c:pt>
                <c:pt idx="78">
                  <c:v>232.87</c:v>
                </c:pt>
                <c:pt idx="79">
                  <c:v>236.51</c:v>
                </c:pt>
                <c:pt idx="80">
                  <c:v>237.09</c:v>
                </c:pt>
                <c:pt idx="81">
                  <c:v>236.83</c:v>
                </c:pt>
                <c:pt idx="82">
                  <c:v>225.27</c:v>
                </c:pt>
                <c:pt idx="83">
                  <c:v>201</c:v>
                </c:pt>
                <c:pt idx="84">
                  <c:v>219.52</c:v>
                </c:pt>
                <c:pt idx="85">
                  <c:v>222.49</c:v>
                </c:pt>
                <c:pt idx="86">
                  <c:v>220.32</c:v>
                </c:pt>
                <c:pt idx="87">
                  <c:v>223.58</c:v>
                </c:pt>
                <c:pt idx="88">
                  <c:v>221.59</c:v>
                </c:pt>
                <c:pt idx="89">
                  <c:v>225.44</c:v>
                </c:pt>
                <c:pt idx="90">
                  <c:v>225.09</c:v>
                </c:pt>
                <c:pt idx="91">
                  <c:v>229.13</c:v>
                </c:pt>
                <c:pt idx="92">
                  <c:v>232.08</c:v>
                </c:pt>
                <c:pt idx="93">
                  <c:v>230.11</c:v>
                </c:pt>
                <c:pt idx="94">
                  <c:v>227.4</c:v>
                </c:pt>
                <c:pt idx="95">
                  <c:v>227.64</c:v>
                </c:pt>
                <c:pt idx="96">
                  <c:v>229.8</c:v>
                </c:pt>
                <c:pt idx="97">
                  <c:v>228.91</c:v>
                </c:pt>
                <c:pt idx="98">
                  <c:v>227.72</c:v>
                </c:pt>
                <c:pt idx="99">
                  <c:v>230.63</c:v>
                </c:pt>
                <c:pt idx="100">
                  <c:v>224.28</c:v>
                </c:pt>
                <c:pt idx="101">
                  <c:v>215.56</c:v>
                </c:pt>
                <c:pt idx="102">
                  <c:v>213.19</c:v>
                </c:pt>
                <c:pt idx="103">
                  <c:v>213.12</c:v>
                </c:pt>
                <c:pt idx="104">
                  <c:v>213.63</c:v>
                </c:pt>
                <c:pt idx="105">
                  <c:v>213.64</c:v>
                </c:pt>
                <c:pt idx="106">
                  <c:v>217.75</c:v>
                </c:pt>
                <c:pt idx="107">
                  <c:v>220.34</c:v>
                </c:pt>
                <c:pt idx="108">
                  <c:v>224.84</c:v>
                </c:pt>
                <c:pt idx="109">
                  <c:v>227.64</c:v>
                </c:pt>
                <c:pt idx="110">
                  <c:v>230.78</c:v>
                </c:pt>
                <c:pt idx="111">
                  <c:v>232.23</c:v>
                </c:pt>
                <c:pt idx="112">
                  <c:v>235.77</c:v>
                </c:pt>
                <c:pt idx="113">
                  <c:v>237.25</c:v>
                </c:pt>
                <c:pt idx="114">
                  <c:v>239.41</c:v>
                </c:pt>
                <c:pt idx="115">
                  <c:v>242.09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3-4D9A-9399-AE05EE786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2629744"/>
        <c:axId val="1300175312"/>
      </c:barChar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高炉炼铁产能利用率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Sheet1!$A$3:$A$118</c:f>
              <c:numCache>
                <c:formatCode>yyyy\-mm\-dd</c:formatCode>
                <c:ptCount val="116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  <c:pt idx="107">
                  <c:v>43917</c:v>
                </c:pt>
                <c:pt idx="108">
                  <c:v>43924</c:v>
                </c:pt>
                <c:pt idx="109">
                  <c:v>43931</c:v>
                </c:pt>
                <c:pt idx="110">
                  <c:v>43938</c:v>
                </c:pt>
                <c:pt idx="111">
                  <c:v>43945</c:v>
                </c:pt>
                <c:pt idx="112">
                  <c:v>43952</c:v>
                </c:pt>
                <c:pt idx="113">
                  <c:v>43959</c:v>
                </c:pt>
                <c:pt idx="114">
                  <c:v>43966</c:v>
                </c:pt>
                <c:pt idx="115">
                  <c:v>43973</c:v>
                </c:pt>
              </c:numCache>
            </c:numRef>
          </c:cat>
          <c:val>
            <c:numRef>
              <c:f>Sheet1!$B$3:$B$118</c:f>
              <c:numCache>
                <c:formatCode>General</c:formatCode>
                <c:ptCount val="116"/>
                <c:pt idx="0">
                  <c:v>74.58</c:v>
                </c:pt>
                <c:pt idx="1">
                  <c:v>74.95</c:v>
                </c:pt>
                <c:pt idx="2">
                  <c:v>74.53</c:v>
                </c:pt>
                <c:pt idx="3">
                  <c:v>74.86</c:v>
                </c:pt>
                <c:pt idx="4">
                  <c:v>75.75</c:v>
                </c:pt>
                <c:pt idx="5">
                  <c:v>76.78</c:v>
                </c:pt>
                <c:pt idx="6">
                  <c:v>77.92</c:v>
                </c:pt>
                <c:pt idx="7">
                  <c:v>78.25</c:v>
                </c:pt>
                <c:pt idx="8">
                  <c:v>77.400000000000006</c:v>
                </c:pt>
                <c:pt idx="9">
                  <c:v>77.790000000000006</c:v>
                </c:pt>
                <c:pt idx="10">
                  <c:v>79.12</c:v>
                </c:pt>
                <c:pt idx="11">
                  <c:v>80.400000000000006</c:v>
                </c:pt>
                <c:pt idx="12">
                  <c:v>81.489999999999995</c:v>
                </c:pt>
                <c:pt idx="13">
                  <c:v>81.63</c:v>
                </c:pt>
                <c:pt idx="14">
                  <c:v>81.61</c:v>
                </c:pt>
                <c:pt idx="15">
                  <c:v>81.319999999999993</c:v>
                </c:pt>
                <c:pt idx="16">
                  <c:v>81.290000000000006</c:v>
                </c:pt>
                <c:pt idx="17">
                  <c:v>81.099999999999994</c:v>
                </c:pt>
                <c:pt idx="18">
                  <c:v>81.430000000000007</c:v>
                </c:pt>
                <c:pt idx="19">
                  <c:v>81.52</c:v>
                </c:pt>
                <c:pt idx="20">
                  <c:v>81.66</c:v>
                </c:pt>
                <c:pt idx="21">
                  <c:v>80</c:v>
                </c:pt>
                <c:pt idx="22">
                  <c:v>79.69</c:v>
                </c:pt>
                <c:pt idx="23">
                  <c:v>79.12</c:v>
                </c:pt>
                <c:pt idx="24">
                  <c:v>79.16</c:v>
                </c:pt>
                <c:pt idx="25">
                  <c:v>79.239999999999995</c:v>
                </c:pt>
                <c:pt idx="26">
                  <c:v>79.25</c:v>
                </c:pt>
                <c:pt idx="27">
                  <c:v>79.61</c:v>
                </c:pt>
                <c:pt idx="28">
                  <c:v>79.83</c:v>
                </c:pt>
                <c:pt idx="29">
                  <c:v>80.430000000000007</c:v>
                </c:pt>
                <c:pt idx="30">
                  <c:v>81.42</c:v>
                </c:pt>
                <c:pt idx="31">
                  <c:v>81.61</c:v>
                </c:pt>
                <c:pt idx="32">
                  <c:v>81.93</c:v>
                </c:pt>
                <c:pt idx="33">
                  <c:v>82.04</c:v>
                </c:pt>
                <c:pt idx="34">
                  <c:v>81.66</c:v>
                </c:pt>
                <c:pt idx="35">
                  <c:v>81.709999999999994</c:v>
                </c:pt>
                <c:pt idx="36">
                  <c:v>80.75</c:v>
                </c:pt>
                <c:pt idx="37">
                  <c:v>80.5</c:v>
                </c:pt>
                <c:pt idx="38">
                  <c:v>79.23</c:v>
                </c:pt>
                <c:pt idx="39">
                  <c:v>79.31</c:v>
                </c:pt>
                <c:pt idx="40">
                  <c:v>78.81</c:v>
                </c:pt>
                <c:pt idx="41">
                  <c:v>78.13</c:v>
                </c:pt>
                <c:pt idx="42">
                  <c:v>77.790000000000006</c:v>
                </c:pt>
                <c:pt idx="43">
                  <c:v>76.8</c:v>
                </c:pt>
                <c:pt idx="44">
                  <c:v>80.040000000000006</c:v>
                </c:pt>
                <c:pt idx="45">
                  <c:v>80.47</c:v>
                </c:pt>
                <c:pt idx="46">
                  <c:v>80.540000000000006</c:v>
                </c:pt>
                <c:pt idx="47">
                  <c:v>81.37</c:v>
                </c:pt>
                <c:pt idx="48">
                  <c:v>81.94</c:v>
                </c:pt>
                <c:pt idx="49">
                  <c:v>82.46</c:v>
                </c:pt>
                <c:pt idx="50">
                  <c:v>83.09</c:v>
                </c:pt>
                <c:pt idx="51">
                  <c:v>83.56</c:v>
                </c:pt>
                <c:pt idx="52">
                  <c:v>83.28</c:v>
                </c:pt>
                <c:pt idx="53">
                  <c:v>81.260000000000005</c:v>
                </c:pt>
                <c:pt idx="54">
                  <c:v>80.87</c:v>
                </c:pt>
                <c:pt idx="55">
                  <c:v>81.86</c:v>
                </c:pt>
                <c:pt idx="56">
                  <c:v>82.53</c:v>
                </c:pt>
                <c:pt idx="57">
                  <c:v>84.6</c:v>
                </c:pt>
                <c:pt idx="58">
                  <c:v>86.89</c:v>
                </c:pt>
                <c:pt idx="59">
                  <c:v>88.4</c:v>
                </c:pt>
                <c:pt idx="60">
                  <c:v>88.93</c:v>
                </c:pt>
                <c:pt idx="61">
                  <c:v>89.37</c:v>
                </c:pt>
                <c:pt idx="62">
                  <c:v>88.89</c:v>
                </c:pt>
                <c:pt idx="63">
                  <c:v>89.16</c:v>
                </c:pt>
                <c:pt idx="64">
                  <c:v>89.55</c:v>
                </c:pt>
                <c:pt idx="65">
                  <c:v>89.78</c:v>
                </c:pt>
                <c:pt idx="66">
                  <c:v>90.51</c:v>
                </c:pt>
                <c:pt idx="67">
                  <c:v>90.58</c:v>
                </c:pt>
                <c:pt idx="68">
                  <c:v>90.11</c:v>
                </c:pt>
                <c:pt idx="69">
                  <c:v>89.5</c:v>
                </c:pt>
                <c:pt idx="70">
                  <c:v>86.81</c:v>
                </c:pt>
                <c:pt idx="71">
                  <c:v>86.44</c:v>
                </c:pt>
                <c:pt idx="72">
                  <c:v>86.05</c:v>
                </c:pt>
                <c:pt idx="73">
                  <c:v>86.36</c:v>
                </c:pt>
                <c:pt idx="74">
                  <c:v>84.06</c:v>
                </c:pt>
                <c:pt idx="75">
                  <c:v>87.93</c:v>
                </c:pt>
                <c:pt idx="76">
                  <c:v>88.13</c:v>
                </c:pt>
                <c:pt idx="77">
                  <c:v>87.95</c:v>
                </c:pt>
                <c:pt idx="78">
                  <c:v>87.48</c:v>
                </c:pt>
                <c:pt idx="79">
                  <c:v>88.85</c:v>
                </c:pt>
                <c:pt idx="80">
                  <c:v>89.07</c:v>
                </c:pt>
                <c:pt idx="81">
                  <c:v>88.97</c:v>
                </c:pt>
                <c:pt idx="82">
                  <c:v>84.63</c:v>
                </c:pt>
                <c:pt idx="83">
                  <c:v>75.510000000000005</c:v>
                </c:pt>
                <c:pt idx="84">
                  <c:v>82.47</c:v>
                </c:pt>
                <c:pt idx="85">
                  <c:v>83.59</c:v>
                </c:pt>
                <c:pt idx="86">
                  <c:v>82.77</c:v>
                </c:pt>
                <c:pt idx="87">
                  <c:v>84</c:v>
                </c:pt>
                <c:pt idx="88">
                  <c:v>83.25</c:v>
                </c:pt>
                <c:pt idx="89">
                  <c:v>84.7</c:v>
                </c:pt>
                <c:pt idx="90">
                  <c:v>84.56</c:v>
                </c:pt>
                <c:pt idx="91">
                  <c:v>86.08</c:v>
                </c:pt>
                <c:pt idx="92">
                  <c:v>87.19</c:v>
                </c:pt>
                <c:pt idx="93">
                  <c:v>86.45</c:v>
                </c:pt>
                <c:pt idx="94">
                  <c:v>85.43</c:v>
                </c:pt>
                <c:pt idx="95">
                  <c:v>85.52</c:v>
                </c:pt>
                <c:pt idx="96">
                  <c:v>86.33</c:v>
                </c:pt>
                <c:pt idx="97">
                  <c:v>86</c:v>
                </c:pt>
                <c:pt idx="98">
                  <c:v>85.55</c:v>
                </c:pt>
                <c:pt idx="99">
                  <c:v>86.65</c:v>
                </c:pt>
                <c:pt idx="100">
                  <c:v>84.26</c:v>
                </c:pt>
                <c:pt idx="101">
                  <c:v>80.98</c:v>
                </c:pt>
                <c:pt idx="102">
                  <c:v>80.09</c:v>
                </c:pt>
                <c:pt idx="103">
                  <c:v>80.06</c:v>
                </c:pt>
                <c:pt idx="104">
                  <c:v>80.260000000000005</c:v>
                </c:pt>
                <c:pt idx="105">
                  <c:v>80.260000000000005</c:v>
                </c:pt>
                <c:pt idx="106">
                  <c:v>81.8</c:v>
                </c:pt>
                <c:pt idx="107">
                  <c:v>82.78</c:v>
                </c:pt>
                <c:pt idx="108">
                  <c:v>84.47</c:v>
                </c:pt>
                <c:pt idx="109">
                  <c:v>85.52</c:v>
                </c:pt>
                <c:pt idx="110">
                  <c:v>86.7</c:v>
                </c:pt>
                <c:pt idx="111">
                  <c:v>87.25</c:v>
                </c:pt>
                <c:pt idx="112">
                  <c:v>88.57</c:v>
                </c:pt>
                <c:pt idx="113">
                  <c:v>89.13</c:v>
                </c:pt>
                <c:pt idx="114">
                  <c:v>89.94</c:v>
                </c:pt>
                <c:pt idx="115">
                  <c:v>90.95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63-4D9A-9399-AE05EE786DB0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盈利率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Sheet1!$A$3:$A$118</c:f>
              <c:numCache>
                <c:formatCode>yyyy\-mm\-dd</c:formatCode>
                <c:ptCount val="116"/>
                <c:pt idx="0">
                  <c:v>43161</c:v>
                </c:pt>
                <c:pt idx="1">
                  <c:v>43168</c:v>
                </c:pt>
                <c:pt idx="2">
                  <c:v>43175</c:v>
                </c:pt>
                <c:pt idx="3">
                  <c:v>43182</c:v>
                </c:pt>
                <c:pt idx="4">
                  <c:v>43189</c:v>
                </c:pt>
                <c:pt idx="5">
                  <c:v>43196</c:v>
                </c:pt>
                <c:pt idx="6">
                  <c:v>43203</c:v>
                </c:pt>
                <c:pt idx="7">
                  <c:v>43210</c:v>
                </c:pt>
                <c:pt idx="8">
                  <c:v>43217</c:v>
                </c:pt>
                <c:pt idx="9">
                  <c:v>43224</c:v>
                </c:pt>
                <c:pt idx="10">
                  <c:v>43231</c:v>
                </c:pt>
                <c:pt idx="11">
                  <c:v>43238</c:v>
                </c:pt>
                <c:pt idx="12">
                  <c:v>43245</c:v>
                </c:pt>
                <c:pt idx="13">
                  <c:v>43252</c:v>
                </c:pt>
                <c:pt idx="14">
                  <c:v>43259</c:v>
                </c:pt>
                <c:pt idx="15">
                  <c:v>43266</c:v>
                </c:pt>
                <c:pt idx="16">
                  <c:v>43273</c:v>
                </c:pt>
                <c:pt idx="17">
                  <c:v>43280</c:v>
                </c:pt>
                <c:pt idx="18">
                  <c:v>43287</c:v>
                </c:pt>
                <c:pt idx="19">
                  <c:v>43294</c:v>
                </c:pt>
                <c:pt idx="20">
                  <c:v>43301</c:v>
                </c:pt>
                <c:pt idx="21">
                  <c:v>43308</c:v>
                </c:pt>
                <c:pt idx="22">
                  <c:v>43315</c:v>
                </c:pt>
                <c:pt idx="23">
                  <c:v>43322</c:v>
                </c:pt>
                <c:pt idx="24">
                  <c:v>43329</c:v>
                </c:pt>
                <c:pt idx="25">
                  <c:v>43336</c:v>
                </c:pt>
                <c:pt idx="26">
                  <c:v>43343</c:v>
                </c:pt>
                <c:pt idx="27">
                  <c:v>43350</c:v>
                </c:pt>
                <c:pt idx="28">
                  <c:v>43357</c:v>
                </c:pt>
                <c:pt idx="29">
                  <c:v>43364</c:v>
                </c:pt>
                <c:pt idx="30">
                  <c:v>43371</c:v>
                </c:pt>
                <c:pt idx="31">
                  <c:v>43378</c:v>
                </c:pt>
                <c:pt idx="32">
                  <c:v>43385</c:v>
                </c:pt>
                <c:pt idx="33">
                  <c:v>43392</c:v>
                </c:pt>
                <c:pt idx="34">
                  <c:v>43399</c:v>
                </c:pt>
                <c:pt idx="35">
                  <c:v>43406</c:v>
                </c:pt>
                <c:pt idx="36">
                  <c:v>43413</c:v>
                </c:pt>
                <c:pt idx="37">
                  <c:v>43420</c:v>
                </c:pt>
                <c:pt idx="38">
                  <c:v>43427</c:v>
                </c:pt>
                <c:pt idx="39">
                  <c:v>43434</c:v>
                </c:pt>
                <c:pt idx="40">
                  <c:v>43441</c:v>
                </c:pt>
                <c:pt idx="41">
                  <c:v>43448</c:v>
                </c:pt>
                <c:pt idx="42">
                  <c:v>43455</c:v>
                </c:pt>
                <c:pt idx="43">
                  <c:v>43462</c:v>
                </c:pt>
                <c:pt idx="44">
                  <c:v>43469</c:v>
                </c:pt>
                <c:pt idx="45">
                  <c:v>43476</c:v>
                </c:pt>
                <c:pt idx="46">
                  <c:v>43483</c:v>
                </c:pt>
                <c:pt idx="47">
                  <c:v>43490</c:v>
                </c:pt>
                <c:pt idx="48">
                  <c:v>43497</c:v>
                </c:pt>
                <c:pt idx="49">
                  <c:v>43504</c:v>
                </c:pt>
                <c:pt idx="50">
                  <c:v>43511</c:v>
                </c:pt>
                <c:pt idx="51">
                  <c:v>43518</c:v>
                </c:pt>
                <c:pt idx="52">
                  <c:v>43525</c:v>
                </c:pt>
                <c:pt idx="53">
                  <c:v>43532</c:v>
                </c:pt>
                <c:pt idx="54">
                  <c:v>43539</c:v>
                </c:pt>
                <c:pt idx="55">
                  <c:v>43546</c:v>
                </c:pt>
                <c:pt idx="56">
                  <c:v>43553</c:v>
                </c:pt>
                <c:pt idx="57">
                  <c:v>43560</c:v>
                </c:pt>
                <c:pt idx="58">
                  <c:v>43567</c:v>
                </c:pt>
                <c:pt idx="59">
                  <c:v>43574</c:v>
                </c:pt>
                <c:pt idx="60">
                  <c:v>43581</c:v>
                </c:pt>
                <c:pt idx="61">
                  <c:v>43588</c:v>
                </c:pt>
                <c:pt idx="62">
                  <c:v>43595</c:v>
                </c:pt>
                <c:pt idx="63">
                  <c:v>43602</c:v>
                </c:pt>
                <c:pt idx="64">
                  <c:v>43609</c:v>
                </c:pt>
                <c:pt idx="65">
                  <c:v>43616</c:v>
                </c:pt>
                <c:pt idx="66">
                  <c:v>43623</c:v>
                </c:pt>
                <c:pt idx="67">
                  <c:v>43630</c:v>
                </c:pt>
                <c:pt idx="68">
                  <c:v>43637</c:v>
                </c:pt>
                <c:pt idx="69">
                  <c:v>43644</c:v>
                </c:pt>
                <c:pt idx="70">
                  <c:v>43651</c:v>
                </c:pt>
                <c:pt idx="71">
                  <c:v>43658</c:v>
                </c:pt>
                <c:pt idx="72">
                  <c:v>43665</c:v>
                </c:pt>
                <c:pt idx="73">
                  <c:v>43672</c:v>
                </c:pt>
                <c:pt idx="74">
                  <c:v>43679</c:v>
                </c:pt>
                <c:pt idx="75">
                  <c:v>43686</c:v>
                </c:pt>
                <c:pt idx="76">
                  <c:v>43693</c:v>
                </c:pt>
                <c:pt idx="77">
                  <c:v>43700</c:v>
                </c:pt>
                <c:pt idx="78">
                  <c:v>43707</c:v>
                </c:pt>
                <c:pt idx="79">
                  <c:v>43714</c:v>
                </c:pt>
                <c:pt idx="80">
                  <c:v>43721</c:v>
                </c:pt>
                <c:pt idx="81">
                  <c:v>43728</c:v>
                </c:pt>
                <c:pt idx="82">
                  <c:v>43735</c:v>
                </c:pt>
                <c:pt idx="83">
                  <c:v>43742</c:v>
                </c:pt>
                <c:pt idx="84">
                  <c:v>43749</c:v>
                </c:pt>
                <c:pt idx="85">
                  <c:v>43756</c:v>
                </c:pt>
                <c:pt idx="86">
                  <c:v>43763</c:v>
                </c:pt>
                <c:pt idx="87">
                  <c:v>43770</c:v>
                </c:pt>
                <c:pt idx="88">
                  <c:v>43777</c:v>
                </c:pt>
                <c:pt idx="89">
                  <c:v>43784</c:v>
                </c:pt>
                <c:pt idx="90">
                  <c:v>43791</c:v>
                </c:pt>
                <c:pt idx="91">
                  <c:v>43798</c:v>
                </c:pt>
                <c:pt idx="92">
                  <c:v>43805</c:v>
                </c:pt>
                <c:pt idx="93">
                  <c:v>43812</c:v>
                </c:pt>
                <c:pt idx="94">
                  <c:v>43819</c:v>
                </c:pt>
                <c:pt idx="95">
                  <c:v>43826</c:v>
                </c:pt>
                <c:pt idx="96">
                  <c:v>43833</c:v>
                </c:pt>
                <c:pt idx="97">
                  <c:v>43840</c:v>
                </c:pt>
                <c:pt idx="98">
                  <c:v>43847</c:v>
                </c:pt>
                <c:pt idx="99">
                  <c:v>43854</c:v>
                </c:pt>
                <c:pt idx="100">
                  <c:v>43868</c:v>
                </c:pt>
                <c:pt idx="101">
                  <c:v>43875</c:v>
                </c:pt>
                <c:pt idx="102">
                  <c:v>43882</c:v>
                </c:pt>
                <c:pt idx="103">
                  <c:v>43889</c:v>
                </c:pt>
                <c:pt idx="104">
                  <c:v>43896</c:v>
                </c:pt>
                <c:pt idx="105">
                  <c:v>43903</c:v>
                </c:pt>
                <c:pt idx="106">
                  <c:v>43910</c:v>
                </c:pt>
                <c:pt idx="107">
                  <c:v>43917</c:v>
                </c:pt>
                <c:pt idx="108">
                  <c:v>43924</c:v>
                </c:pt>
                <c:pt idx="109">
                  <c:v>43931</c:v>
                </c:pt>
                <c:pt idx="110">
                  <c:v>43938</c:v>
                </c:pt>
                <c:pt idx="111">
                  <c:v>43945</c:v>
                </c:pt>
                <c:pt idx="112">
                  <c:v>43952</c:v>
                </c:pt>
                <c:pt idx="113">
                  <c:v>43959</c:v>
                </c:pt>
                <c:pt idx="114">
                  <c:v>43966</c:v>
                </c:pt>
                <c:pt idx="115">
                  <c:v>43973</c:v>
                </c:pt>
              </c:numCache>
            </c:numRef>
          </c:cat>
          <c:val>
            <c:numRef>
              <c:f>Sheet1!$C$3:$C$118</c:f>
              <c:numCache>
                <c:formatCode>General</c:formatCode>
                <c:ptCount val="116"/>
                <c:pt idx="0">
                  <c:v>92.71</c:v>
                </c:pt>
                <c:pt idx="1">
                  <c:v>92.71</c:v>
                </c:pt>
                <c:pt idx="2">
                  <c:v>92.71</c:v>
                </c:pt>
                <c:pt idx="3">
                  <c:v>92.71</c:v>
                </c:pt>
                <c:pt idx="4">
                  <c:v>92.31</c:v>
                </c:pt>
                <c:pt idx="5">
                  <c:v>92.31</c:v>
                </c:pt>
                <c:pt idx="6">
                  <c:v>92.31</c:v>
                </c:pt>
                <c:pt idx="7">
                  <c:v>92.31</c:v>
                </c:pt>
                <c:pt idx="8">
                  <c:v>92.31</c:v>
                </c:pt>
                <c:pt idx="9">
                  <c:v>92.31</c:v>
                </c:pt>
                <c:pt idx="10">
                  <c:v>92.31</c:v>
                </c:pt>
                <c:pt idx="11">
                  <c:v>92.31</c:v>
                </c:pt>
                <c:pt idx="12">
                  <c:v>92.31</c:v>
                </c:pt>
                <c:pt idx="13">
                  <c:v>92.31</c:v>
                </c:pt>
                <c:pt idx="14">
                  <c:v>92.31</c:v>
                </c:pt>
                <c:pt idx="15">
                  <c:v>92.31</c:v>
                </c:pt>
                <c:pt idx="16">
                  <c:v>92.31</c:v>
                </c:pt>
                <c:pt idx="17">
                  <c:v>92.31</c:v>
                </c:pt>
                <c:pt idx="18">
                  <c:v>91.9</c:v>
                </c:pt>
                <c:pt idx="19">
                  <c:v>91.9</c:v>
                </c:pt>
                <c:pt idx="20">
                  <c:v>92.31</c:v>
                </c:pt>
                <c:pt idx="21">
                  <c:v>92.71</c:v>
                </c:pt>
                <c:pt idx="22">
                  <c:v>92.71</c:v>
                </c:pt>
                <c:pt idx="23">
                  <c:v>92.71</c:v>
                </c:pt>
                <c:pt idx="24">
                  <c:v>92.71</c:v>
                </c:pt>
                <c:pt idx="25">
                  <c:v>92.71</c:v>
                </c:pt>
                <c:pt idx="26">
                  <c:v>91.9</c:v>
                </c:pt>
                <c:pt idx="27">
                  <c:v>90.69</c:v>
                </c:pt>
                <c:pt idx="28">
                  <c:v>90.69</c:v>
                </c:pt>
                <c:pt idx="29">
                  <c:v>91.5</c:v>
                </c:pt>
                <c:pt idx="30">
                  <c:v>91.9</c:v>
                </c:pt>
                <c:pt idx="31">
                  <c:v>91.5</c:v>
                </c:pt>
                <c:pt idx="32">
                  <c:v>91.5</c:v>
                </c:pt>
                <c:pt idx="33">
                  <c:v>91.5</c:v>
                </c:pt>
                <c:pt idx="34">
                  <c:v>91.9</c:v>
                </c:pt>
                <c:pt idx="35">
                  <c:v>91.5</c:v>
                </c:pt>
                <c:pt idx="36">
                  <c:v>91.9</c:v>
                </c:pt>
                <c:pt idx="37">
                  <c:v>91.09</c:v>
                </c:pt>
                <c:pt idx="38">
                  <c:v>86.64</c:v>
                </c:pt>
                <c:pt idx="39">
                  <c:v>76.52</c:v>
                </c:pt>
                <c:pt idx="40">
                  <c:v>78.540000000000006</c:v>
                </c:pt>
                <c:pt idx="41">
                  <c:v>77.33</c:v>
                </c:pt>
                <c:pt idx="42">
                  <c:v>77.33</c:v>
                </c:pt>
                <c:pt idx="43">
                  <c:v>76.52</c:v>
                </c:pt>
                <c:pt idx="44">
                  <c:v>76.11</c:v>
                </c:pt>
                <c:pt idx="45">
                  <c:v>77.73</c:v>
                </c:pt>
                <c:pt idx="46">
                  <c:v>78.540000000000006</c:v>
                </c:pt>
                <c:pt idx="47">
                  <c:v>79.349999999999994</c:v>
                </c:pt>
                <c:pt idx="48">
                  <c:v>80.97</c:v>
                </c:pt>
                <c:pt idx="49">
                  <c:v>81.38</c:v>
                </c:pt>
                <c:pt idx="50">
                  <c:v>81.78</c:v>
                </c:pt>
                <c:pt idx="51">
                  <c:v>81.78</c:v>
                </c:pt>
                <c:pt idx="52">
                  <c:v>82.59</c:v>
                </c:pt>
                <c:pt idx="53">
                  <c:v>84.21</c:v>
                </c:pt>
                <c:pt idx="54">
                  <c:v>83.4</c:v>
                </c:pt>
                <c:pt idx="55">
                  <c:v>85.43</c:v>
                </c:pt>
                <c:pt idx="56">
                  <c:v>86.64</c:v>
                </c:pt>
                <c:pt idx="57">
                  <c:v>87.04</c:v>
                </c:pt>
                <c:pt idx="58">
                  <c:v>88.26</c:v>
                </c:pt>
                <c:pt idx="59">
                  <c:v>88.26</c:v>
                </c:pt>
                <c:pt idx="60">
                  <c:v>88.26</c:v>
                </c:pt>
                <c:pt idx="61">
                  <c:v>90.28</c:v>
                </c:pt>
                <c:pt idx="62">
                  <c:v>90.28</c:v>
                </c:pt>
                <c:pt idx="63">
                  <c:v>90.28</c:v>
                </c:pt>
                <c:pt idx="64">
                  <c:v>90.69</c:v>
                </c:pt>
                <c:pt idx="65">
                  <c:v>90.69</c:v>
                </c:pt>
                <c:pt idx="66">
                  <c:v>91.09</c:v>
                </c:pt>
                <c:pt idx="67">
                  <c:v>91.09</c:v>
                </c:pt>
                <c:pt idx="68">
                  <c:v>88.66</c:v>
                </c:pt>
                <c:pt idx="69">
                  <c:v>89.88</c:v>
                </c:pt>
                <c:pt idx="70">
                  <c:v>90.69</c:v>
                </c:pt>
                <c:pt idx="71">
                  <c:v>90.69</c:v>
                </c:pt>
                <c:pt idx="72">
                  <c:v>91.09</c:v>
                </c:pt>
                <c:pt idx="73">
                  <c:v>90.69</c:v>
                </c:pt>
                <c:pt idx="74">
                  <c:v>89.47</c:v>
                </c:pt>
                <c:pt idx="75">
                  <c:v>84.62</c:v>
                </c:pt>
                <c:pt idx="76">
                  <c:v>78.14</c:v>
                </c:pt>
                <c:pt idx="77">
                  <c:v>76.52</c:v>
                </c:pt>
                <c:pt idx="78">
                  <c:v>75.3</c:v>
                </c:pt>
                <c:pt idx="79">
                  <c:v>78.14</c:v>
                </c:pt>
                <c:pt idx="80">
                  <c:v>79.760000000000005</c:v>
                </c:pt>
                <c:pt idx="81">
                  <c:v>84.21</c:v>
                </c:pt>
                <c:pt idx="82">
                  <c:v>86.23</c:v>
                </c:pt>
                <c:pt idx="83">
                  <c:v>86.23</c:v>
                </c:pt>
                <c:pt idx="84">
                  <c:v>87.04</c:v>
                </c:pt>
                <c:pt idx="85">
                  <c:v>85.02</c:v>
                </c:pt>
                <c:pt idx="86">
                  <c:v>86.23</c:v>
                </c:pt>
                <c:pt idx="87">
                  <c:v>86.23</c:v>
                </c:pt>
                <c:pt idx="88">
                  <c:v>85.43</c:v>
                </c:pt>
                <c:pt idx="89">
                  <c:v>86.23</c:v>
                </c:pt>
                <c:pt idx="90">
                  <c:v>87.85</c:v>
                </c:pt>
                <c:pt idx="91">
                  <c:v>89.88</c:v>
                </c:pt>
                <c:pt idx="92">
                  <c:v>89.88</c:v>
                </c:pt>
                <c:pt idx="93">
                  <c:v>89.88</c:v>
                </c:pt>
                <c:pt idx="94">
                  <c:v>88.26</c:v>
                </c:pt>
                <c:pt idx="95">
                  <c:v>88.26</c:v>
                </c:pt>
                <c:pt idx="96">
                  <c:v>88.26</c:v>
                </c:pt>
                <c:pt idx="97">
                  <c:v>87.45</c:v>
                </c:pt>
                <c:pt idx="98">
                  <c:v>87.45</c:v>
                </c:pt>
                <c:pt idx="99">
                  <c:v>87.85</c:v>
                </c:pt>
                <c:pt idx="100">
                  <c:v>87.05</c:v>
                </c:pt>
                <c:pt idx="101">
                  <c:v>81.78</c:v>
                </c:pt>
                <c:pt idx="102">
                  <c:v>81.38</c:v>
                </c:pt>
                <c:pt idx="103">
                  <c:v>82.19</c:v>
                </c:pt>
                <c:pt idx="104">
                  <c:v>80.97</c:v>
                </c:pt>
                <c:pt idx="105">
                  <c:v>77.73</c:v>
                </c:pt>
                <c:pt idx="106">
                  <c:v>80.97</c:v>
                </c:pt>
                <c:pt idx="107">
                  <c:v>81.78</c:v>
                </c:pt>
                <c:pt idx="108">
                  <c:v>82.59</c:v>
                </c:pt>
                <c:pt idx="109">
                  <c:v>83.4</c:v>
                </c:pt>
                <c:pt idx="110">
                  <c:v>83.81</c:v>
                </c:pt>
                <c:pt idx="111">
                  <c:v>84.21</c:v>
                </c:pt>
                <c:pt idx="112">
                  <c:v>84.21</c:v>
                </c:pt>
                <c:pt idx="113">
                  <c:v>86.44</c:v>
                </c:pt>
                <c:pt idx="114">
                  <c:v>90.04</c:v>
                </c:pt>
                <c:pt idx="115">
                  <c:v>91.77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63-4D9A-9399-AE05EE786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1308336"/>
        <c:axId val="1631045056"/>
      </c:lineChart>
      <c:dateAx>
        <c:axId val="156130833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31045056"/>
        <c:crosses val="autoZero"/>
        <c:auto val="1"/>
        <c:lblOffset val="100"/>
        <c:baseTimeUnit val="days"/>
      </c:dateAx>
      <c:valAx>
        <c:axId val="163104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561308336"/>
        <c:crosses val="autoZero"/>
        <c:crossBetween val="between"/>
      </c:valAx>
      <c:valAx>
        <c:axId val="130017531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42629744"/>
        <c:crosses val="max"/>
        <c:crossBetween val="between"/>
      </c:valAx>
      <c:dateAx>
        <c:axId val="1642629744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300175312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1800"/>
              <a:t>产能利用率</a:t>
            </a:r>
            <a:r>
              <a:rPr lang="en-US" sz="1800"/>
              <a:t>:</a:t>
            </a:r>
            <a:r>
              <a:rPr lang="zh-CN" sz="1800"/>
              <a:t>电炉</a:t>
            </a:r>
            <a:r>
              <a:rPr lang="en-US" sz="1800"/>
              <a:t>:</a:t>
            </a:r>
            <a:r>
              <a:rPr lang="zh-CN" sz="1800"/>
              <a:t>全国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产能利用率:电炉:全国</c:v>
                </c:pt>
                <c:pt idx="1">
                  <c:v>周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2"/>
              <c:layout>
                <c:manualLayout>
                  <c:x val="-3.0674846625766982E-2"/>
                  <c:y val="-4.62147035919530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7C-4ED8-95BB-111D4AA7BE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Sheet1!$A$3:$A$125</c:f>
              <c:numCache>
                <c:formatCode>yyyy\-mm\-dd;@</c:formatCode>
                <c:ptCount val="123"/>
                <c:pt idx="0">
                  <c:v>43077</c:v>
                </c:pt>
                <c:pt idx="1">
                  <c:v>43084</c:v>
                </c:pt>
                <c:pt idx="2">
                  <c:v>43091</c:v>
                </c:pt>
                <c:pt idx="3">
                  <c:v>43098</c:v>
                </c:pt>
                <c:pt idx="4">
                  <c:v>43105</c:v>
                </c:pt>
                <c:pt idx="5">
                  <c:v>43112</c:v>
                </c:pt>
                <c:pt idx="6">
                  <c:v>43119</c:v>
                </c:pt>
                <c:pt idx="7">
                  <c:v>43126</c:v>
                </c:pt>
                <c:pt idx="8">
                  <c:v>43133</c:v>
                </c:pt>
                <c:pt idx="9">
                  <c:v>43140</c:v>
                </c:pt>
                <c:pt idx="10">
                  <c:v>43154</c:v>
                </c:pt>
                <c:pt idx="11">
                  <c:v>43161</c:v>
                </c:pt>
                <c:pt idx="12">
                  <c:v>43168</c:v>
                </c:pt>
                <c:pt idx="13">
                  <c:v>43175</c:v>
                </c:pt>
                <c:pt idx="14">
                  <c:v>43182</c:v>
                </c:pt>
                <c:pt idx="15">
                  <c:v>43189</c:v>
                </c:pt>
                <c:pt idx="16">
                  <c:v>43198</c:v>
                </c:pt>
                <c:pt idx="17">
                  <c:v>43203</c:v>
                </c:pt>
                <c:pt idx="18">
                  <c:v>43210</c:v>
                </c:pt>
                <c:pt idx="19">
                  <c:v>43217</c:v>
                </c:pt>
                <c:pt idx="20">
                  <c:v>43224</c:v>
                </c:pt>
                <c:pt idx="21">
                  <c:v>43231</c:v>
                </c:pt>
                <c:pt idx="22">
                  <c:v>43238</c:v>
                </c:pt>
                <c:pt idx="23">
                  <c:v>43245</c:v>
                </c:pt>
                <c:pt idx="24">
                  <c:v>43252</c:v>
                </c:pt>
                <c:pt idx="25">
                  <c:v>43259</c:v>
                </c:pt>
                <c:pt idx="26">
                  <c:v>43266</c:v>
                </c:pt>
                <c:pt idx="27">
                  <c:v>43273</c:v>
                </c:pt>
                <c:pt idx="28">
                  <c:v>43280</c:v>
                </c:pt>
                <c:pt idx="29">
                  <c:v>43287</c:v>
                </c:pt>
                <c:pt idx="30">
                  <c:v>43294</c:v>
                </c:pt>
                <c:pt idx="31">
                  <c:v>43301</c:v>
                </c:pt>
                <c:pt idx="32">
                  <c:v>43308</c:v>
                </c:pt>
                <c:pt idx="33">
                  <c:v>43315</c:v>
                </c:pt>
                <c:pt idx="34">
                  <c:v>43322</c:v>
                </c:pt>
                <c:pt idx="35">
                  <c:v>43329</c:v>
                </c:pt>
                <c:pt idx="36">
                  <c:v>43336</c:v>
                </c:pt>
                <c:pt idx="37">
                  <c:v>43343</c:v>
                </c:pt>
                <c:pt idx="38">
                  <c:v>43350</c:v>
                </c:pt>
                <c:pt idx="39">
                  <c:v>43357</c:v>
                </c:pt>
                <c:pt idx="40">
                  <c:v>43364</c:v>
                </c:pt>
                <c:pt idx="41">
                  <c:v>43371</c:v>
                </c:pt>
                <c:pt idx="42">
                  <c:v>43385</c:v>
                </c:pt>
                <c:pt idx="43">
                  <c:v>43392</c:v>
                </c:pt>
                <c:pt idx="44">
                  <c:v>43399</c:v>
                </c:pt>
                <c:pt idx="45">
                  <c:v>43406</c:v>
                </c:pt>
                <c:pt idx="46">
                  <c:v>43413</c:v>
                </c:pt>
                <c:pt idx="47">
                  <c:v>43420</c:v>
                </c:pt>
                <c:pt idx="48">
                  <c:v>43427</c:v>
                </c:pt>
                <c:pt idx="49">
                  <c:v>43434</c:v>
                </c:pt>
                <c:pt idx="50">
                  <c:v>43441</c:v>
                </c:pt>
                <c:pt idx="51">
                  <c:v>43448</c:v>
                </c:pt>
                <c:pt idx="52">
                  <c:v>43455</c:v>
                </c:pt>
                <c:pt idx="53">
                  <c:v>43462</c:v>
                </c:pt>
                <c:pt idx="54">
                  <c:v>43469</c:v>
                </c:pt>
                <c:pt idx="55">
                  <c:v>43476</c:v>
                </c:pt>
                <c:pt idx="56">
                  <c:v>43483</c:v>
                </c:pt>
                <c:pt idx="57">
                  <c:v>43490</c:v>
                </c:pt>
                <c:pt idx="58">
                  <c:v>43497</c:v>
                </c:pt>
                <c:pt idx="59">
                  <c:v>43511</c:v>
                </c:pt>
                <c:pt idx="60">
                  <c:v>43518</c:v>
                </c:pt>
                <c:pt idx="61">
                  <c:v>43525</c:v>
                </c:pt>
                <c:pt idx="62">
                  <c:v>43532</c:v>
                </c:pt>
                <c:pt idx="63">
                  <c:v>43539</c:v>
                </c:pt>
                <c:pt idx="64">
                  <c:v>43546</c:v>
                </c:pt>
                <c:pt idx="65">
                  <c:v>43553</c:v>
                </c:pt>
                <c:pt idx="66">
                  <c:v>43559</c:v>
                </c:pt>
                <c:pt idx="67">
                  <c:v>43567</c:v>
                </c:pt>
                <c:pt idx="68">
                  <c:v>43574</c:v>
                </c:pt>
                <c:pt idx="69">
                  <c:v>43581</c:v>
                </c:pt>
                <c:pt idx="70">
                  <c:v>43590</c:v>
                </c:pt>
                <c:pt idx="71">
                  <c:v>43595</c:v>
                </c:pt>
                <c:pt idx="72">
                  <c:v>43602</c:v>
                </c:pt>
                <c:pt idx="73">
                  <c:v>43609</c:v>
                </c:pt>
                <c:pt idx="74">
                  <c:v>43616</c:v>
                </c:pt>
                <c:pt idx="75">
                  <c:v>43622</c:v>
                </c:pt>
                <c:pt idx="76">
                  <c:v>43630</c:v>
                </c:pt>
                <c:pt idx="77">
                  <c:v>43637</c:v>
                </c:pt>
                <c:pt idx="78">
                  <c:v>43644</c:v>
                </c:pt>
                <c:pt idx="79">
                  <c:v>43651</c:v>
                </c:pt>
                <c:pt idx="80">
                  <c:v>43658</c:v>
                </c:pt>
                <c:pt idx="81">
                  <c:v>43665</c:v>
                </c:pt>
                <c:pt idx="82">
                  <c:v>43672</c:v>
                </c:pt>
                <c:pt idx="83">
                  <c:v>43679</c:v>
                </c:pt>
                <c:pt idx="84">
                  <c:v>43686</c:v>
                </c:pt>
                <c:pt idx="85">
                  <c:v>43693</c:v>
                </c:pt>
                <c:pt idx="86">
                  <c:v>43700</c:v>
                </c:pt>
                <c:pt idx="87">
                  <c:v>43707</c:v>
                </c:pt>
                <c:pt idx="88">
                  <c:v>43714</c:v>
                </c:pt>
                <c:pt idx="89">
                  <c:v>43720</c:v>
                </c:pt>
                <c:pt idx="90">
                  <c:v>43728</c:v>
                </c:pt>
                <c:pt idx="91">
                  <c:v>43735</c:v>
                </c:pt>
                <c:pt idx="92">
                  <c:v>43749</c:v>
                </c:pt>
                <c:pt idx="93">
                  <c:v>43756</c:v>
                </c:pt>
                <c:pt idx="94">
                  <c:v>43763</c:v>
                </c:pt>
                <c:pt idx="95">
                  <c:v>43770</c:v>
                </c:pt>
                <c:pt idx="96">
                  <c:v>43777</c:v>
                </c:pt>
                <c:pt idx="97">
                  <c:v>43784</c:v>
                </c:pt>
                <c:pt idx="98">
                  <c:v>43791</c:v>
                </c:pt>
                <c:pt idx="99">
                  <c:v>43798</c:v>
                </c:pt>
                <c:pt idx="100">
                  <c:v>43805</c:v>
                </c:pt>
                <c:pt idx="101">
                  <c:v>43812</c:v>
                </c:pt>
                <c:pt idx="102">
                  <c:v>43819</c:v>
                </c:pt>
                <c:pt idx="103">
                  <c:v>43826</c:v>
                </c:pt>
                <c:pt idx="104">
                  <c:v>43833</c:v>
                </c:pt>
                <c:pt idx="105">
                  <c:v>43840</c:v>
                </c:pt>
                <c:pt idx="106">
                  <c:v>43847</c:v>
                </c:pt>
                <c:pt idx="107">
                  <c:v>43868</c:v>
                </c:pt>
                <c:pt idx="108">
                  <c:v>43875</c:v>
                </c:pt>
                <c:pt idx="109">
                  <c:v>43882</c:v>
                </c:pt>
                <c:pt idx="110">
                  <c:v>43889</c:v>
                </c:pt>
                <c:pt idx="111">
                  <c:v>43896</c:v>
                </c:pt>
                <c:pt idx="112">
                  <c:v>43903</c:v>
                </c:pt>
                <c:pt idx="113">
                  <c:v>43910</c:v>
                </c:pt>
                <c:pt idx="114">
                  <c:v>43917</c:v>
                </c:pt>
                <c:pt idx="115">
                  <c:v>43924</c:v>
                </c:pt>
                <c:pt idx="116">
                  <c:v>43931</c:v>
                </c:pt>
                <c:pt idx="117">
                  <c:v>43938</c:v>
                </c:pt>
                <c:pt idx="118">
                  <c:v>43945</c:v>
                </c:pt>
                <c:pt idx="119">
                  <c:v>43951</c:v>
                </c:pt>
                <c:pt idx="120">
                  <c:v>43959</c:v>
                </c:pt>
                <c:pt idx="121">
                  <c:v>43966</c:v>
                </c:pt>
                <c:pt idx="122">
                  <c:v>43973</c:v>
                </c:pt>
              </c:numCache>
            </c:numRef>
          </c:cat>
          <c:val>
            <c:numRef>
              <c:f>Sheet1!$B$3:$B$125</c:f>
              <c:numCache>
                <c:formatCode>###,###,###,###,##0.00_ </c:formatCode>
                <c:ptCount val="123"/>
                <c:pt idx="0">
                  <c:v>66.91</c:v>
                </c:pt>
                <c:pt idx="1">
                  <c:v>66.39</c:v>
                </c:pt>
                <c:pt idx="2">
                  <c:v>67.03</c:v>
                </c:pt>
                <c:pt idx="3">
                  <c:v>66.03</c:v>
                </c:pt>
                <c:pt idx="4">
                  <c:v>65.930000000000007</c:v>
                </c:pt>
                <c:pt idx="5">
                  <c:v>66.63</c:v>
                </c:pt>
                <c:pt idx="6">
                  <c:v>66.23</c:v>
                </c:pt>
                <c:pt idx="7">
                  <c:v>66.52</c:v>
                </c:pt>
                <c:pt idx="8">
                  <c:v>62.55</c:v>
                </c:pt>
                <c:pt idx="9">
                  <c:v>50.1</c:v>
                </c:pt>
                <c:pt idx="10">
                  <c:v>52.27</c:v>
                </c:pt>
                <c:pt idx="11">
                  <c:v>57.74</c:v>
                </c:pt>
                <c:pt idx="12">
                  <c:v>64.61</c:v>
                </c:pt>
                <c:pt idx="13">
                  <c:v>66.010000000000005</c:v>
                </c:pt>
                <c:pt idx="14">
                  <c:v>66.400000000000006</c:v>
                </c:pt>
                <c:pt idx="15">
                  <c:v>66.06</c:v>
                </c:pt>
                <c:pt idx="16">
                  <c:v>66.44</c:v>
                </c:pt>
                <c:pt idx="17">
                  <c:v>65.599999999999994</c:v>
                </c:pt>
                <c:pt idx="18">
                  <c:v>62.73</c:v>
                </c:pt>
                <c:pt idx="19">
                  <c:v>65.069999999999993</c:v>
                </c:pt>
                <c:pt idx="20">
                  <c:v>66.17</c:v>
                </c:pt>
                <c:pt idx="21">
                  <c:v>66.400000000000006</c:v>
                </c:pt>
                <c:pt idx="22">
                  <c:v>66.989999999999995</c:v>
                </c:pt>
                <c:pt idx="23">
                  <c:v>66.290000000000006</c:v>
                </c:pt>
                <c:pt idx="24">
                  <c:v>63.06</c:v>
                </c:pt>
                <c:pt idx="25">
                  <c:v>64.03</c:v>
                </c:pt>
                <c:pt idx="26">
                  <c:v>64.28</c:v>
                </c:pt>
                <c:pt idx="27">
                  <c:v>64.47</c:v>
                </c:pt>
                <c:pt idx="28">
                  <c:v>65.03</c:v>
                </c:pt>
                <c:pt idx="29">
                  <c:v>66.569999999999993</c:v>
                </c:pt>
                <c:pt idx="30">
                  <c:v>67.510000000000005</c:v>
                </c:pt>
                <c:pt idx="31">
                  <c:v>67.760000000000005</c:v>
                </c:pt>
                <c:pt idx="32">
                  <c:v>69.38</c:v>
                </c:pt>
                <c:pt idx="33">
                  <c:v>68.819999999999993</c:v>
                </c:pt>
                <c:pt idx="34">
                  <c:v>69.400000000000006</c:v>
                </c:pt>
                <c:pt idx="35">
                  <c:v>70.11</c:v>
                </c:pt>
                <c:pt idx="36">
                  <c:v>70.53</c:v>
                </c:pt>
                <c:pt idx="37">
                  <c:v>71.25</c:v>
                </c:pt>
                <c:pt idx="38">
                  <c:v>70.59</c:v>
                </c:pt>
                <c:pt idx="39">
                  <c:v>70.98</c:v>
                </c:pt>
                <c:pt idx="40">
                  <c:v>71.150000000000006</c:v>
                </c:pt>
                <c:pt idx="41">
                  <c:v>71.760000000000005</c:v>
                </c:pt>
                <c:pt idx="42">
                  <c:v>71.13</c:v>
                </c:pt>
                <c:pt idx="43">
                  <c:v>69.540000000000006</c:v>
                </c:pt>
                <c:pt idx="44">
                  <c:v>69.819999999999993</c:v>
                </c:pt>
                <c:pt idx="45">
                  <c:v>70.650000000000006</c:v>
                </c:pt>
                <c:pt idx="46">
                  <c:v>69.63</c:v>
                </c:pt>
                <c:pt idx="47">
                  <c:v>70.150000000000006</c:v>
                </c:pt>
                <c:pt idx="48">
                  <c:v>69.89</c:v>
                </c:pt>
                <c:pt idx="49">
                  <c:v>69.87</c:v>
                </c:pt>
                <c:pt idx="50">
                  <c:v>67.89</c:v>
                </c:pt>
                <c:pt idx="51">
                  <c:v>66.08</c:v>
                </c:pt>
                <c:pt idx="52">
                  <c:v>65.290000000000006</c:v>
                </c:pt>
                <c:pt idx="53">
                  <c:v>63.37</c:v>
                </c:pt>
                <c:pt idx="54">
                  <c:v>65.53</c:v>
                </c:pt>
                <c:pt idx="55">
                  <c:v>64.739999999999995</c:v>
                </c:pt>
                <c:pt idx="56">
                  <c:v>58.71</c:v>
                </c:pt>
                <c:pt idx="57">
                  <c:v>46.67</c:v>
                </c:pt>
                <c:pt idx="58">
                  <c:v>34.840000000000003</c:v>
                </c:pt>
                <c:pt idx="59">
                  <c:v>36.15</c:v>
                </c:pt>
                <c:pt idx="60">
                  <c:v>42.92</c:v>
                </c:pt>
                <c:pt idx="61">
                  <c:v>50.82</c:v>
                </c:pt>
                <c:pt idx="62">
                  <c:v>57.17</c:v>
                </c:pt>
                <c:pt idx="63">
                  <c:v>61.23</c:v>
                </c:pt>
                <c:pt idx="64">
                  <c:v>63.1</c:v>
                </c:pt>
                <c:pt idx="65">
                  <c:v>63.85</c:v>
                </c:pt>
                <c:pt idx="66">
                  <c:v>65.900000000000006</c:v>
                </c:pt>
                <c:pt idx="67">
                  <c:v>67.069999999999993</c:v>
                </c:pt>
                <c:pt idx="68">
                  <c:v>67.45</c:v>
                </c:pt>
                <c:pt idx="69">
                  <c:v>68.66</c:v>
                </c:pt>
                <c:pt idx="70">
                  <c:v>69.22</c:v>
                </c:pt>
                <c:pt idx="71">
                  <c:v>69.64</c:v>
                </c:pt>
                <c:pt idx="72">
                  <c:v>69.55</c:v>
                </c:pt>
                <c:pt idx="73">
                  <c:v>70.010000000000005</c:v>
                </c:pt>
                <c:pt idx="74">
                  <c:v>70.06</c:v>
                </c:pt>
                <c:pt idx="75">
                  <c:v>69.69</c:v>
                </c:pt>
                <c:pt idx="76">
                  <c:v>68.33</c:v>
                </c:pt>
                <c:pt idx="77">
                  <c:v>68.05</c:v>
                </c:pt>
                <c:pt idx="78">
                  <c:v>67.73</c:v>
                </c:pt>
                <c:pt idx="79">
                  <c:v>67.959999999999994</c:v>
                </c:pt>
                <c:pt idx="80">
                  <c:v>67.87</c:v>
                </c:pt>
                <c:pt idx="81">
                  <c:v>68.52</c:v>
                </c:pt>
                <c:pt idx="82">
                  <c:v>67.91</c:v>
                </c:pt>
                <c:pt idx="83">
                  <c:v>67.069999999999993</c:v>
                </c:pt>
                <c:pt idx="84">
                  <c:v>63.24</c:v>
                </c:pt>
                <c:pt idx="85">
                  <c:v>61.75</c:v>
                </c:pt>
                <c:pt idx="86">
                  <c:v>59.65</c:v>
                </c:pt>
                <c:pt idx="87">
                  <c:v>57.37</c:v>
                </c:pt>
                <c:pt idx="88">
                  <c:v>59.04</c:v>
                </c:pt>
                <c:pt idx="89">
                  <c:v>59.32</c:v>
                </c:pt>
                <c:pt idx="90">
                  <c:v>59.83</c:v>
                </c:pt>
                <c:pt idx="91">
                  <c:v>58.99</c:v>
                </c:pt>
                <c:pt idx="92">
                  <c:v>59.55</c:v>
                </c:pt>
                <c:pt idx="93">
                  <c:v>59.88</c:v>
                </c:pt>
                <c:pt idx="94">
                  <c:v>59.74</c:v>
                </c:pt>
                <c:pt idx="95">
                  <c:v>59.46</c:v>
                </c:pt>
                <c:pt idx="96">
                  <c:v>59.36</c:v>
                </c:pt>
                <c:pt idx="97">
                  <c:v>60.44</c:v>
                </c:pt>
                <c:pt idx="98">
                  <c:v>62.12</c:v>
                </c:pt>
                <c:pt idx="99">
                  <c:v>63.52</c:v>
                </c:pt>
                <c:pt idx="100">
                  <c:v>64.180000000000007</c:v>
                </c:pt>
                <c:pt idx="101">
                  <c:v>64.459999999999994</c:v>
                </c:pt>
                <c:pt idx="102">
                  <c:v>64.55</c:v>
                </c:pt>
                <c:pt idx="103">
                  <c:v>63.8</c:v>
                </c:pt>
                <c:pt idx="104">
                  <c:v>62.21</c:v>
                </c:pt>
                <c:pt idx="105">
                  <c:v>51.38</c:v>
                </c:pt>
                <c:pt idx="106">
                  <c:v>39.28</c:v>
                </c:pt>
                <c:pt idx="107">
                  <c:v>33.44</c:v>
                </c:pt>
                <c:pt idx="108">
                  <c:v>31.99</c:v>
                </c:pt>
                <c:pt idx="109">
                  <c:v>31.06</c:v>
                </c:pt>
                <c:pt idx="110">
                  <c:v>30.97</c:v>
                </c:pt>
                <c:pt idx="111">
                  <c:v>31.62</c:v>
                </c:pt>
                <c:pt idx="112">
                  <c:v>33.4</c:v>
                </c:pt>
                <c:pt idx="113">
                  <c:v>37.18</c:v>
                </c:pt>
                <c:pt idx="114">
                  <c:v>42.18</c:v>
                </c:pt>
                <c:pt idx="115">
                  <c:v>47.97</c:v>
                </c:pt>
                <c:pt idx="116">
                  <c:v>51.94</c:v>
                </c:pt>
                <c:pt idx="117">
                  <c:v>56.56</c:v>
                </c:pt>
                <c:pt idx="118">
                  <c:v>60.02</c:v>
                </c:pt>
                <c:pt idx="119">
                  <c:v>61.51</c:v>
                </c:pt>
                <c:pt idx="120">
                  <c:v>62.82</c:v>
                </c:pt>
                <c:pt idx="121">
                  <c:v>61.79</c:v>
                </c:pt>
                <c:pt idx="122">
                  <c:v>62.17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4B-40AA-922E-1ADF0ECD9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7759072"/>
        <c:axId val="530462816"/>
      </c:lineChart>
      <c:dateAx>
        <c:axId val="537759072"/>
        <c:scaling>
          <c:orientation val="minMax"/>
        </c:scaling>
        <c:delete val="0"/>
        <c:axPos val="b"/>
        <c:numFmt formatCode="yyyy\-mm\-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0462816"/>
        <c:crosses val="autoZero"/>
        <c:auto val="1"/>
        <c:lblOffset val="100"/>
        <c:baseTimeUnit val="days"/>
      </c:dateAx>
      <c:valAx>
        <c:axId val="53046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,###,###,###,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53775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全国建筑钢材成交量：主流贸易商：合计（日）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Sheet1!$A$2:$A$331</c:f>
              <c:numCache>
                <c:formatCode>yyyy\-mm\-dd</c:formatCode>
                <c:ptCount val="330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43509</c:v>
                </c:pt>
                <c:pt idx="19">
                  <c:v>43510</c:v>
                </c:pt>
                <c:pt idx="20">
                  <c:v>43511</c:v>
                </c:pt>
                <c:pt idx="21">
                  <c:v>43514</c:v>
                </c:pt>
                <c:pt idx="22">
                  <c:v>43515</c:v>
                </c:pt>
                <c:pt idx="23">
                  <c:v>43516</c:v>
                </c:pt>
                <c:pt idx="24">
                  <c:v>43517</c:v>
                </c:pt>
                <c:pt idx="25">
                  <c:v>43518</c:v>
                </c:pt>
                <c:pt idx="26">
                  <c:v>43521</c:v>
                </c:pt>
                <c:pt idx="27">
                  <c:v>43522</c:v>
                </c:pt>
                <c:pt idx="28">
                  <c:v>43523</c:v>
                </c:pt>
                <c:pt idx="29">
                  <c:v>43524</c:v>
                </c:pt>
                <c:pt idx="30">
                  <c:v>43525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43535</c:v>
                </c:pt>
                <c:pt idx="37">
                  <c:v>43536</c:v>
                </c:pt>
                <c:pt idx="38">
                  <c:v>43537</c:v>
                </c:pt>
                <c:pt idx="39">
                  <c:v>43538</c:v>
                </c:pt>
                <c:pt idx="40">
                  <c:v>43539</c:v>
                </c:pt>
                <c:pt idx="41">
                  <c:v>43542</c:v>
                </c:pt>
                <c:pt idx="42">
                  <c:v>43543</c:v>
                </c:pt>
                <c:pt idx="43">
                  <c:v>43544</c:v>
                </c:pt>
                <c:pt idx="44">
                  <c:v>43545</c:v>
                </c:pt>
                <c:pt idx="45">
                  <c:v>43546</c:v>
                </c:pt>
                <c:pt idx="46">
                  <c:v>43549</c:v>
                </c:pt>
                <c:pt idx="47">
                  <c:v>43550</c:v>
                </c:pt>
                <c:pt idx="48">
                  <c:v>43551</c:v>
                </c:pt>
                <c:pt idx="49">
                  <c:v>43552</c:v>
                </c:pt>
                <c:pt idx="50">
                  <c:v>43553</c:v>
                </c:pt>
                <c:pt idx="51">
                  <c:v>43556</c:v>
                </c:pt>
                <c:pt idx="52">
                  <c:v>43557</c:v>
                </c:pt>
                <c:pt idx="53">
                  <c:v>43558</c:v>
                </c:pt>
                <c:pt idx="54">
                  <c:v>43559</c:v>
                </c:pt>
                <c:pt idx="55">
                  <c:v>43563</c:v>
                </c:pt>
                <c:pt idx="56">
                  <c:v>43564</c:v>
                </c:pt>
                <c:pt idx="57">
                  <c:v>43565</c:v>
                </c:pt>
                <c:pt idx="58">
                  <c:v>43566</c:v>
                </c:pt>
                <c:pt idx="59">
                  <c:v>43567</c:v>
                </c:pt>
                <c:pt idx="60">
                  <c:v>43570</c:v>
                </c:pt>
                <c:pt idx="61">
                  <c:v>43571</c:v>
                </c:pt>
                <c:pt idx="62">
                  <c:v>43572</c:v>
                </c:pt>
                <c:pt idx="63">
                  <c:v>43573</c:v>
                </c:pt>
                <c:pt idx="64">
                  <c:v>43574</c:v>
                </c:pt>
                <c:pt idx="65">
                  <c:v>43577</c:v>
                </c:pt>
                <c:pt idx="66">
                  <c:v>43578</c:v>
                </c:pt>
                <c:pt idx="67">
                  <c:v>43579</c:v>
                </c:pt>
                <c:pt idx="68">
                  <c:v>43580</c:v>
                </c:pt>
                <c:pt idx="69">
                  <c:v>43581</c:v>
                </c:pt>
                <c:pt idx="70">
                  <c:v>43583</c:v>
                </c:pt>
                <c:pt idx="71">
                  <c:v>43584</c:v>
                </c:pt>
                <c:pt idx="72">
                  <c:v>43585</c:v>
                </c:pt>
                <c:pt idx="73">
                  <c:v>43590</c:v>
                </c:pt>
                <c:pt idx="74">
                  <c:v>43591</c:v>
                </c:pt>
                <c:pt idx="75">
                  <c:v>43592</c:v>
                </c:pt>
                <c:pt idx="76">
                  <c:v>43593</c:v>
                </c:pt>
                <c:pt idx="77">
                  <c:v>43594</c:v>
                </c:pt>
                <c:pt idx="78">
                  <c:v>43595</c:v>
                </c:pt>
                <c:pt idx="79">
                  <c:v>43598</c:v>
                </c:pt>
                <c:pt idx="80">
                  <c:v>43599</c:v>
                </c:pt>
                <c:pt idx="81">
                  <c:v>43600</c:v>
                </c:pt>
                <c:pt idx="82">
                  <c:v>43601</c:v>
                </c:pt>
                <c:pt idx="83">
                  <c:v>43602</c:v>
                </c:pt>
                <c:pt idx="84">
                  <c:v>43605</c:v>
                </c:pt>
                <c:pt idx="85">
                  <c:v>43606</c:v>
                </c:pt>
                <c:pt idx="86">
                  <c:v>43607</c:v>
                </c:pt>
                <c:pt idx="87">
                  <c:v>43608</c:v>
                </c:pt>
                <c:pt idx="88">
                  <c:v>43609</c:v>
                </c:pt>
                <c:pt idx="89">
                  <c:v>43612</c:v>
                </c:pt>
                <c:pt idx="90">
                  <c:v>43613</c:v>
                </c:pt>
                <c:pt idx="91">
                  <c:v>43614</c:v>
                </c:pt>
                <c:pt idx="92">
                  <c:v>43615</c:v>
                </c:pt>
                <c:pt idx="93">
                  <c:v>43616</c:v>
                </c:pt>
                <c:pt idx="94">
                  <c:v>43619</c:v>
                </c:pt>
                <c:pt idx="95">
                  <c:v>43620</c:v>
                </c:pt>
                <c:pt idx="96">
                  <c:v>43621</c:v>
                </c:pt>
                <c:pt idx="97">
                  <c:v>43622</c:v>
                </c:pt>
                <c:pt idx="98">
                  <c:v>43626</c:v>
                </c:pt>
                <c:pt idx="99">
                  <c:v>43627</c:v>
                </c:pt>
                <c:pt idx="100">
                  <c:v>43628</c:v>
                </c:pt>
                <c:pt idx="101">
                  <c:v>43629</c:v>
                </c:pt>
                <c:pt idx="102">
                  <c:v>43630</c:v>
                </c:pt>
                <c:pt idx="103">
                  <c:v>43633</c:v>
                </c:pt>
                <c:pt idx="104">
                  <c:v>43634</c:v>
                </c:pt>
                <c:pt idx="105">
                  <c:v>43635</c:v>
                </c:pt>
                <c:pt idx="106">
                  <c:v>43636</c:v>
                </c:pt>
                <c:pt idx="107">
                  <c:v>43637</c:v>
                </c:pt>
                <c:pt idx="108">
                  <c:v>43640</c:v>
                </c:pt>
                <c:pt idx="109">
                  <c:v>43641</c:v>
                </c:pt>
                <c:pt idx="110">
                  <c:v>43642</c:v>
                </c:pt>
                <c:pt idx="111">
                  <c:v>43643</c:v>
                </c:pt>
                <c:pt idx="112">
                  <c:v>43644</c:v>
                </c:pt>
                <c:pt idx="113">
                  <c:v>43647</c:v>
                </c:pt>
                <c:pt idx="114">
                  <c:v>43648</c:v>
                </c:pt>
                <c:pt idx="115">
                  <c:v>43649</c:v>
                </c:pt>
                <c:pt idx="116">
                  <c:v>43650</c:v>
                </c:pt>
                <c:pt idx="117">
                  <c:v>43651</c:v>
                </c:pt>
                <c:pt idx="118">
                  <c:v>43654</c:v>
                </c:pt>
                <c:pt idx="119">
                  <c:v>43655</c:v>
                </c:pt>
                <c:pt idx="120">
                  <c:v>43656</c:v>
                </c:pt>
                <c:pt idx="121">
                  <c:v>43657</c:v>
                </c:pt>
                <c:pt idx="122">
                  <c:v>43658</c:v>
                </c:pt>
                <c:pt idx="123">
                  <c:v>43661</c:v>
                </c:pt>
                <c:pt idx="124">
                  <c:v>43662</c:v>
                </c:pt>
                <c:pt idx="125">
                  <c:v>43663</c:v>
                </c:pt>
                <c:pt idx="126">
                  <c:v>43664</c:v>
                </c:pt>
                <c:pt idx="127">
                  <c:v>43665</c:v>
                </c:pt>
                <c:pt idx="128">
                  <c:v>43668</c:v>
                </c:pt>
                <c:pt idx="129">
                  <c:v>43669</c:v>
                </c:pt>
                <c:pt idx="130">
                  <c:v>43670</c:v>
                </c:pt>
                <c:pt idx="131">
                  <c:v>43671</c:v>
                </c:pt>
                <c:pt idx="132">
                  <c:v>43672</c:v>
                </c:pt>
                <c:pt idx="133">
                  <c:v>43675</c:v>
                </c:pt>
                <c:pt idx="134">
                  <c:v>43676</c:v>
                </c:pt>
                <c:pt idx="135">
                  <c:v>43677</c:v>
                </c:pt>
                <c:pt idx="136">
                  <c:v>43678</c:v>
                </c:pt>
                <c:pt idx="137">
                  <c:v>43679</c:v>
                </c:pt>
                <c:pt idx="138">
                  <c:v>43682</c:v>
                </c:pt>
                <c:pt idx="139">
                  <c:v>43683</c:v>
                </c:pt>
                <c:pt idx="140">
                  <c:v>43684</c:v>
                </c:pt>
                <c:pt idx="141">
                  <c:v>43685</c:v>
                </c:pt>
                <c:pt idx="142">
                  <c:v>43686</c:v>
                </c:pt>
                <c:pt idx="143">
                  <c:v>43689</c:v>
                </c:pt>
                <c:pt idx="144">
                  <c:v>43690</c:v>
                </c:pt>
                <c:pt idx="145">
                  <c:v>43691</c:v>
                </c:pt>
                <c:pt idx="146">
                  <c:v>43692</c:v>
                </c:pt>
                <c:pt idx="147">
                  <c:v>43693</c:v>
                </c:pt>
                <c:pt idx="148">
                  <c:v>43696</c:v>
                </c:pt>
                <c:pt idx="149">
                  <c:v>43697</c:v>
                </c:pt>
                <c:pt idx="150">
                  <c:v>43698</c:v>
                </c:pt>
                <c:pt idx="151">
                  <c:v>43699</c:v>
                </c:pt>
                <c:pt idx="152">
                  <c:v>43700</c:v>
                </c:pt>
                <c:pt idx="153">
                  <c:v>43703</c:v>
                </c:pt>
                <c:pt idx="154">
                  <c:v>43704</c:v>
                </c:pt>
                <c:pt idx="155">
                  <c:v>43705</c:v>
                </c:pt>
                <c:pt idx="156">
                  <c:v>43706</c:v>
                </c:pt>
                <c:pt idx="157">
                  <c:v>43707</c:v>
                </c:pt>
                <c:pt idx="158">
                  <c:v>43710</c:v>
                </c:pt>
                <c:pt idx="159">
                  <c:v>43711</c:v>
                </c:pt>
                <c:pt idx="160">
                  <c:v>43712</c:v>
                </c:pt>
                <c:pt idx="161">
                  <c:v>43713</c:v>
                </c:pt>
                <c:pt idx="162">
                  <c:v>43714</c:v>
                </c:pt>
                <c:pt idx="163">
                  <c:v>43717</c:v>
                </c:pt>
                <c:pt idx="164">
                  <c:v>43718</c:v>
                </c:pt>
                <c:pt idx="165">
                  <c:v>43719</c:v>
                </c:pt>
                <c:pt idx="166">
                  <c:v>43720</c:v>
                </c:pt>
                <c:pt idx="167">
                  <c:v>43724</c:v>
                </c:pt>
                <c:pt idx="168">
                  <c:v>43725</c:v>
                </c:pt>
                <c:pt idx="169">
                  <c:v>43726</c:v>
                </c:pt>
                <c:pt idx="170">
                  <c:v>43727</c:v>
                </c:pt>
                <c:pt idx="171">
                  <c:v>43728</c:v>
                </c:pt>
                <c:pt idx="172">
                  <c:v>43731</c:v>
                </c:pt>
                <c:pt idx="173">
                  <c:v>43732</c:v>
                </c:pt>
                <c:pt idx="174">
                  <c:v>43733</c:v>
                </c:pt>
                <c:pt idx="175">
                  <c:v>43734</c:v>
                </c:pt>
                <c:pt idx="176">
                  <c:v>43735</c:v>
                </c:pt>
                <c:pt idx="177">
                  <c:v>43737</c:v>
                </c:pt>
                <c:pt idx="178">
                  <c:v>43738</c:v>
                </c:pt>
                <c:pt idx="179">
                  <c:v>43746</c:v>
                </c:pt>
                <c:pt idx="180">
                  <c:v>43747</c:v>
                </c:pt>
                <c:pt idx="181">
                  <c:v>43748</c:v>
                </c:pt>
                <c:pt idx="182">
                  <c:v>43749</c:v>
                </c:pt>
                <c:pt idx="183">
                  <c:v>43750</c:v>
                </c:pt>
                <c:pt idx="184">
                  <c:v>43752</c:v>
                </c:pt>
                <c:pt idx="185">
                  <c:v>43753</c:v>
                </c:pt>
                <c:pt idx="186">
                  <c:v>43754</c:v>
                </c:pt>
                <c:pt idx="187">
                  <c:v>43755</c:v>
                </c:pt>
                <c:pt idx="188">
                  <c:v>43756</c:v>
                </c:pt>
                <c:pt idx="189">
                  <c:v>43759</c:v>
                </c:pt>
                <c:pt idx="190">
                  <c:v>43760</c:v>
                </c:pt>
                <c:pt idx="191">
                  <c:v>43761</c:v>
                </c:pt>
                <c:pt idx="192">
                  <c:v>43762</c:v>
                </c:pt>
                <c:pt idx="193">
                  <c:v>43763</c:v>
                </c:pt>
                <c:pt idx="194">
                  <c:v>43766</c:v>
                </c:pt>
                <c:pt idx="195">
                  <c:v>43767</c:v>
                </c:pt>
                <c:pt idx="196">
                  <c:v>43768</c:v>
                </c:pt>
                <c:pt idx="197">
                  <c:v>43769</c:v>
                </c:pt>
                <c:pt idx="198">
                  <c:v>43770</c:v>
                </c:pt>
                <c:pt idx="199">
                  <c:v>43773</c:v>
                </c:pt>
                <c:pt idx="200">
                  <c:v>43774</c:v>
                </c:pt>
                <c:pt idx="201">
                  <c:v>43775</c:v>
                </c:pt>
                <c:pt idx="202">
                  <c:v>43776</c:v>
                </c:pt>
                <c:pt idx="203">
                  <c:v>43777</c:v>
                </c:pt>
                <c:pt idx="204">
                  <c:v>43780</c:v>
                </c:pt>
                <c:pt idx="205">
                  <c:v>43781</c:v>
                </c:pt>
                <c:pt idx="206">
                  <c:v>43782</c:v>
                </c:pt>
                <c:pt idx="207">
                  <c:v>43783</c:v>
                </c:pt>
                <c:pt idx="208">
                  <c:v>43784</c:v>
                </c:pt>
                <c:pt idx="209">
                  <c:v>43787</c:v>
                </c:pt>
                <c:pt idx="210">
                  <c:v>43788</c:v>
                </c:pt>
                <c:pt idx="211">
                  <c:v>43789</c:v>
                </c:pt>
                <c:pt idx="212">
                  <c:v>43790</c:v>
                </c:pt>
                <c:pt idx="213">
                  <c:v>43791</c:v>
                </c:pt>
                <c:pt idx="214">
                  <c:v>43794</c:v>
                </c:pt>
                <c:pt idx="215">
                  <c:v>43795</c:v>
                </c:pt>
                <c:pt idx="216">
                  <c:v>43796</c:v>
                </c:pt>
                <c:pt idx="217">
                  <c:v>43797</c:v>
                </c:pt>
                <c:pt idx="218">
                  <c:v>43798</c:v>
                </c:pt>
                <c:pt idx="219">
                  <c:v>43801</c:v>
                </c:pt>
                <c:pt idx="220">
                  <c:v>43802</c:v>
                </c:pt>
                <c:pt idx="221">
                  <c:v>43803</c:v>
                </c:pt>
                <c:pt idx="222">
                  <c:v>43804</c:v>
                </c:pt>
                <c:pt idx="223">
                  <c:v>43805</c:v>
                </c:pt>
                <c:pt idx="224">
                  <c:v>43808</c:v>
                </c:pt>
                <c:pt idx="225">
                  <c:v>43809</c:v>
                </c:pt>
                <c:pt idx="226">
                  <c:v>43810</c:v>
                </c:pt>
                <c:pt idx="227">
                  <c:v>43811</c:v>
                </c:pt>
                <c:pt idx="228">
                  <c:v>43812</c:v>
                </c:pt>
                <c:pt idx="229">
                  <c:v>43815</c:v>
                </c:pt>
                <c:pt idx="230">
                  <c:v>43816</c:v>
                </c:pt>
                <c:pt idx="231">
                  <c:v>43817</c:v>
                </c:pt>
                <c:pt idx="232">
                  <c:v>43818</c:v>
                </c:pt>
                <c:pt idx="233">
                  <c:v>43819</c:v>
                </c:pt>
                <c:pt idx="234">
                  <c:v>43822</c:v>
                </c:pt>
                <c:pt idx="235">
                  <c:v>43823</c:v>
                </c:pt>
                <c:pt idx="236">
                  <c:v>43824</c:v>
                </c:pt>
                <c:pt idx="237">
                  <c:v>43825</c:v>
                </c:pt>
                <c:pt idx="238">
                  <c:v>43826</c:v>
                </c:pt>
                <c:pt idx="239">
                  <c:v>43829</c:v>
                </c:pt>
                <c:pt idx="240">
                  <c:v>43830</c:v>
                </c:pt>
                <c:pt idx="241">
                  <c:v>43832</c:v>
                </c:pt>
                <c:pt idx="242">
                  <c:v>43833</c:v>
                </c:pt>
                <c:pt idx="243">
                  <c:v>43836</c:v>
                </c:pt>
                <c:pt idx="244">
                  <c:v>43837</c:v>
                </c:pt>
                <c:pt idx="245">
                  <c:v>43838</c:v>
                </c:pt>
                <c:pt idx="246">
                  <c:v>43839</c:v>
                </c:pt>
                <c:pt idx="247">
                  <c:v>43840</c:v>
                </c:pt>
                <c:pt idx="248">
                  <c:v>43843</c:v>
                </c:pt>
                <c:pt idx="249">
                  <c:v>43844</c:v>
                </c:pt>
                <c:pt idx="250">
                  <c:v>43845</c:v>
                </c:pt>
                <c:pt idx="251">
                  <c:v>43846</c:v>
                </c:pt>
                <c:pt idx="252">
                  <c:v>43847</c:v>
                </c:pt>
                <c:pt idx="253">
                  <c:v>43871</c:v>
                </c:pt>
                <c:pt idx="254">
                  <c:v>43872</c:v>
                </c:pt>
                <c:pt idx="255">
                  <c:v>43873</c:v>
                </c:pt>
                <c:pt idx="256">
                  <c:v>43874</c:v>
                </c:pt>
                <c:pt idx="257">
                  <c:v>43875</c:v>
                </c:pt>
                <c:pt idx="258">
                  <c:v>43878</c:v>
                </c:pt>
                <c:pt idx="259">
                  <c:v>43879</c:v>
                </c:pt>
                <c:pt idx="260">
                  <c:v>43880</c:v>
                </c:pt>
                <c:pt idx="261">
                  <c:v>43881</c:v>
                </c:pt>
                <c:pt idx="262">
                  <c:v>43882</c:v>
                </c:pt>
                <c:pt idx="263">
                  <c:v>43885</c:v>
                </c:pt>
                <c:pt idx="264">
                  <c:v>43886</c:v>
                </c:pt>
                <c:pt idx="265">
                  <c:v>43887</c:v>
                </c:pt>
                <c:pt idx="266">
                  <c:v>43888</c:v>
                </c:pt>
                <c:pt idx="267">
                  <c:v>43889</c:v>
                </c:pt>
                <c:pt idx="268">
                  <c:v>43892</c:v>
                </c:pt>
                <c:pt idx="269">
                  <c:v>43893</c:v>
                </c:pt>
                <c:pt idx="270">
                  <c:v>43894</c:v>
                </c:pt>
                <c:pt idx="271">
                  <c:v>43895</c:v>
                </c:pt>
                <c:pt idx="272">
                  <c:v>43896</c:v>
                </c:pt>
                <c:pt idx="273">
                  <c:v>43899</c:v>
                </c:pt>
                <c:pt idx="274">
                  <c:v>43900</c:v>
                </c:pt>
                <c:pt idx="275">
                  <c:v>43901</c:v>
                </c:pt>
                <c:pt idx="276">
                  <c:v>43902</c:v>
                </c:pt>
                <c:pt idx="277">
                  <c:v>43903</c:v>
                </c:pt>
                <c:pt idx="278">
                  <c:v>43906</c:v>
                </c:pt>
                <c:pt idx="279">
                  <c:v>43907</c:v>
                </c:pt>
                <c:pt idx="280">
                  <c:v>43908</c:v>
                </c:pt>
                <c:pt idx="281">
                  <c:v>43909</c:v>
                </c:pt>
                <c:pt idx="282">
                  <c:v>43910</c:v>
                </c:pt>
                <c:pt idx="283">
                  <c:v>43913</c:v>
                </c:pt>
                <c:pt idx="284">
                  <c:v>43914</c:v>
                </c:pt>
                <c:pt idx="285">
                  <c:v>43915</c:v>
                </c:pt>
                <c:pt idx="286">
                  <c:v>43916</c:v>
                </c:pt>
                <c:pt idx="287">
                  <c:v>43917</c:v>
                </c:pt>
                <c:pt idx="288">
                  <c:v>43920</c:v>
                </c:pt>
                <c:pt idx="289">
                  <c:v>43921</c:v>
                </c:pt>
                <c:pt idx="290">
                  <c:v>43922</c:v>
                </c:pt>
                <c:pt idx="291">
                  <c:v>43923</c:v>
                </c:pt>
                <c:pt idx="292">
                  <c:v>43924</c:v>
                </c:pt>
                <c:pt idx="293">
                  <c:v>43928</c:v>
                </c:pt>
                <c:pt idx="294">
                  <c:v>43929</c:v>
                </c:pt>
                <c:pt idx="295">
                  <c:v>43930</c:v>
                </c:pt>
                <c:pt idx="296">
                  <c:v>43931</c:v>
                </c:pt>
                <c:pt idx="297">
                  <c:v>43934</c:v>
                </c:pt>
                <c:pt idx="298">
                  <c:v>43935</c:v>
                </c:pt>
                <c:pt idx="299">
                  <c:v>43936</c:v>
                </c:pt>
                <c:pt idx="300">
                  <c:v>43937</c:v>
                </c:pt>
                <c:pt idx="301">
                  <c:v>43938</c:v>
                </c:pt>
                <c:pt idx="302">
                  <c:v>43941</c:v>
                </c:pt>
                <c:pt idx="303">
                  <c:v>43942</c:v>
                </c:pt>
                <c:pt idx="304">
                  <c:v>43943</c:v>
                </c:pt>
                <c:pt idx="305">
                  <c:v>43944</c:v>
                </c:pt>
                <c:pt idx="306">
                  <c:v>43945</c:v>
                </c:pt>
                <c:pt idx="307">
                  <c:v>43947</c:v>
                </c:pt>
                <c:pt idx="308">
                  <c:v>43948</c:v>
                </c:pt>
                <c:pt idx="309">
                  <c:v>43949</c:v>
                </c:pt>
                <c:pt idx="310">
                  <c:v>43950</c:v>
                </c:pt>
                <c:pt idx="311">
                  <c:v>43951</c:v>
                </c:pt>
                <c:pt idx="312">
                  <c:v>43957</c:v>
                </c:pt>
                <c:pt idx="313">
                  <c:v>43958</c:v>
                </c:pt>
                <c:pt idx="314">
                  <c:v>43959</c:v>
                </c:pt>
                <c:pt idx="315">
                  <c:v>43960</c:v>
                </c:pt>
                <c:pt idx="316">
                  <c:v>43962</c:v>
                </c:pt>
                <c:pt idx="317">
                  <c:v>43963</c:v>
                </c:pt>
                <c:pt idx="318">
                  <c:v>43964</c:v>
                </c:pt>
                <c:pt idx="319">
                  <c:v>43965</c:v>
                </c:pt>
                <c:pt idx="320">
                  <c:v>43966</c:v>
                </c:pt>
                <c:pt idx="321">
                  <c:v>43969</c:v>
                </c:pt>
                <c:pt idx="322">
                  <c:v>43970</c:v>
                </c:pt>
                <c:pt idx="323">
                  <c:v>43971</c:v>
                </c:pt>
                <c:pt idx="324">
                  <c:v>43972</c:v>
                </c:pt>
                <c:pt idx="325">
                  <c:v>43973</c:v>
                </c:pt>
                <c:pt idx="326">
                  <c:v>43976</c:v>
                </c:pt>
                <c:pt idx="327">
                  <c:v>43977</c:v>
                </c:pt>
                <c:pt idx="328">
                  <c:v>43978</c:v>
                </c:pt>
                <c:pt idx="329">
                  <c:v>43979</c:v>
                </c:pt>
              </c:numCache>
            </c:numRef>
          </c:cat>
          <c:val>
            <c:numRef>
              <c:f>Sheet1!$B$2:$B$331</c:f>
              <c:numCache>
                <c:formatCode>General</c:formatCode>
                <c:ptCount val="330"/>
                <c:pt idx="0">
                  <c:v>145008.16200000001</c:v>
                </c:pt>
                <c:pt idx="1">
                  <c:v>168674</c:v>
                </c:pt>
                <c:pt idx="2">
                  <c:v>151595</c:v>
                </c:pt>
                <c:pt idx="3">
                  <c:v>168301.345</c:v>
                </c:pt>
                <c:pt idx="4">
                  <c:v>129848</c:v>
                </c:pt>
                <c:pt idx="5">
                  <c:v>129321</c:v>
                </c:pt>
                <c:pt idx="6">
                  <c:v>119975</c:v>
                </c:pt>
                <c:pt idx="7">
                  <c:v>136060</c:v>
                </c:pt>
                <c:pt idx="8">
                  <c:v>149410</c:v>
                </c:pt>
                <c:pt idx="9">
                  <c:v>104730</c:v>
                </c:pt>
                <c:pt idx="10">
                  <c:v>108727</c:v>
                </c:pt>
                <c:pt idx="11">
                  <c:v>140700</c:v>
                </c:pt>
                <c:pt idx="12">
                  <c:v>130668</c:v>
                </c:pt>
                <c:pt idx="13">
                  <c:v>104123</c:v>
                </c:pt>
                <c:pt idx="14">
                  <c:v>88326</c:v>
                </c:pt>
                <c:pt idx="15">
                  <c:v>70623</c:v>
                </c:pt>
                <c:pt idx="16">
                  <c:v>60201</c:v>
                </c:pt>
                <c:pt idx="17">
                  <c:v>51725</c:v>
                </c:pt>
                <c:pt idx="18">
                  <c:v>17158</c:v>
                </c:pt>
                <c:pt idx="19">
                  <c:v>16115</c:v>
                </c:pt>
                <c:pt idx="20">
                  <c:v>21565</c:v>
                </c:pt>
                <c:pt idx="21">
                  <c:v>43863</c:v>
                </c:pt>
                <c:pt idx="22">
                  <c:v>45541</c:v>
                </c:pt>
                <c:pt idx="23">
                  <c:v>57701</c:v>
                </c:pt>
                <c:pt idx="24">
                  <c:v>93597</c:v>
                </c:pt>
                <c:pt idx="25">
                  <c:v>128288.174</c:v>
                </c:pt>
                <c:pt idx="26">
                  <c:v>147714</c:v>
                </c:pt>
                <c:pt idx="27">
                  <c:v>155884</c:v>
                </c:pt>
                <c:pt idx="28">
                  <c:v>135143.87599999999</c:v>
                </c:pt>
                <c:pt idx="29">
                  <c:v>138911.65</c:v>
                </c:pt>
                <c:pt idx="30">
                  <c:v>226350</c:v>
                </c:pt>
                <c:pt idx="31">
                  <c:v>200980</c:v>
                </c:pt>
                <c:pt idx="32">
                  <c:v>152267</c:v>
                </c:pt>
                <c:pt idx="33">
                  <c:v>158461.10500000001</c:v>
                </c:pt>
                <c:pt idx="34">
                  <c:v>204726.505</c:v>
                </c:pt>
                <c:pt idx="35">
                  <c:v>157379.73499999999</c:v>
                </c:pt>
                <c:pt idx="36">
                  <c:v>193957.02799999999</c:v>
                </c:pt>
                <c:pt idx="37">
                  <c:v>267551</c:v>
                </c:pt>
                <c:pt idx="38">
                  <c:v>192139.40100000001</c:v>
                </c:pt>
                <c:pt idx="39">
                  <c:v>173506.625</c:v>
                </c:pt>
                <c:pt idx="40">
                  <c:v>191989</c:v>
                </c:pt>
                <c:pt idx="41">
                  <c:v>258019</c:v>
                </c:pt>
                <c:pt idx="42">
                  <c:v>210860</c:v>
                </c:pt>
                <c:pt idx="43">
                  <c:v>174589</c:v>
                </c:pt>
                <c:pt idx="44">
                  <c:v>186661.68299999999</c:v>
                </c:pt>
                <c:pt idx="45">
                  <c:v>183252.01500000001</c:v>
                </c:pt>
                <c:pt idx="46">
                  <c:v>190373.48</c:v>
                </c:pt>
                <c:pt idx="47">
                  <c:v>167714</c:v>
                </c:pt>
                <c:pt idx="48">
                  <c:v>192825.908</c:v>
                </c:pt>
                <c:pt idx="49">
                  <c:v>165820.375</c:v>
                </c:pt>
                <c:pt idx="50">
                  <c:v>200153.88</c:v>
                </c:pt>
                <c:pt idx="51">
                  <c:v>279196</c:v>
                </c:pt>
                <c:pt idx="52">
                  <c:v>238525.27100000001</c:v>
                </c:pt>
                <c:pt idx="53">
                  <c:v>223540</c:v>
                </c:pt>
                <c:pt idx="54">
                  <c:v>196351</c:v>
                </c:pt>
                <c:pt idx="55">
                  <c:v>331627.95299999998</c:v>
                </c:pt>
                <c:pt idx="56">
                  <c:v>211154</c:v>
                </c:pt>
                <c:pt idx="57">
                  <c:v>198989.815</c:v>
                </c:pt>
                <c:pt idx="58">
                  <c:v>201230</c:v>
                </c:pt>
                <c:pt idx="59">
                  <c:v>204460.75700000001</c:v>
                </c:pt>
                <c:pt idx="60">
                  <c:v>273644.25599999999</c:v>
                </c:pt>
                <c:pt idx="61">
                  <c:v>174788.86900000001</c:v>
                </c:pt>
                <c:pt idx="62">
                  <c:v>190961</c:v>
                </c:pt>
                <c:pt idx="63">
                  <c:v>161874</c:v>
                </c:pt>
                <c:pt idx="64">
                  <c:v>237866.53099999999</c:v>
                </c:pt>
                <c:pt idx="65">
                  <c:v>214997</c:v>
                </c:pt>
                <c:pt idx="66">
                  <c:v>174642.08499999999</c:v>
                </c:pt>
                <c:pt idx="67">
                  <c:v>178115.27900000001</c:v>
                </c:pt>
                <c:pt idx="68">
                  <c:v>239708.82500000001</c:v>
                </c:pt>
                <c:pt idx="69">
                  <c:v>192632.85500000001</c:v>
                </c:pt>
                <c:pt idx="70">
                  <c:v>204255.842</c:v>
                </c:pt>
                <c:pt idx="71">
                  <c:v>214597.97399999999</c:v>
                </c:pt>
                <c:pt idx="72">
                  <c:v>198925.64199999999</c:v>
                </c:pt>
                <c:pt idx="73">
                  <c:v>237652.90299999999</c:v>
                </c:pt>
                <c:pt idx="74">
                  <c:v>168100.23499999999</c:v>
                </c:pt>
                <c:pt idx="75">
                  <c:v>231560.12299999999</c:v>
                </c:pt>
                <c:pt idx="76">
                  <c:v>168411.29300000001</c:v>
                </c:pt>
                <c:pt idx="77">
                  <c:v>170652.196</c:v>
                </c:pt>
                <c:pt idx="78">
                  <c:v>222977.23</c:v>
                </c:pt>
                <c:pt idx="79">
                  <c:v>192065.69500000001</c:v>
                </c:pt>
                <c:pt idx="80">
                  <c:v>176764.02600000001</c:v>
                </c:pt>
                <c:pt idx="81">
                  <c:v>229553.41099999999</c:v>
                </c:pt>
                <c:pt idx="82">
                  <c:v>219931.62700000001</c:v>
                </c:pt>
                <c:pt idx="83">
                  <c:v>229158.06599999999</c:v>
                </c:pt>
                <c:pt idx="84">
                  <c:v>208270.49</c:v>
                </c:pt>
                <c:pt idx="85">
                  <c:v>271377.53499999997</c:v>
                </c:pt>
                <c:pt idx="86">
                  <c:v>185191.58799999999</c:v>
                </c:pt>
                <c:pt idx="87">
                  <c:v>170504.71100000001</c:v>
                </c:pt>
                <c:pt idx="88">
                  <c:v>200882.91399999999</c:v>
                </c:pt>
                <c:pt idx="89">
                  <c:v>180722.992</c:v>
                </c:pt>
                <c:pt idx="90">
                  <c:v>165891.185</c:v>
                </c:pt>
                <c:pt idx="91">
                  <c:v>162981.72899999999</c:v>
                </c:pt>
                <c:pt idx="92">
                  <c:v>161739</c:v>
                </c:pt>
                <c:pt idx="93">
                  <c:v>186823.21900000001</c:v>
                </c:pt>
                <c:pt idx="94">
                  <c:v>185864.61900000001</c:v>
                </c:pt>
                <c:pt idx="95">
                  <c:v>257687.42199999999</c:v>
                </c:pt>
                <c:pt idx="96">
                  <c:v>184947.51800000001</c:v>
                </c:pt>
                <c:pt idx="97">
                  <c:v>174583.39799999999</c:v>
                </c:pt>
                <c:pt idx="98">
                  <c:v>200005.03200000001</c:v>
                </c:pt>
                <c:pt idx="99">
                  <c:v>262640.84000000003</c:v>
                </c:pt>
                <c:pt idx="100">
                  <c:v>155997</c:v>
                </c:pt>
                <c:pt idx="101">
                  <c:v>165183.82399999999</c:v>
                </c:pt>
                <c:pt idx="102">
                  <c:v>186579.38399999999</c:v>
                </c:pt>
                <c:pt idx="103">
                  <c:v>184710.38399999999</c:v>
                </c:pt>
                <c:pt idx="104">
                  <c:v>193447.58199999999</c:v>
                </c:pt>
                <c:pt idx="105">
                  <c:v>171800.27900000001</c:v>
                </c:pt>
                <c:pt idx="106">
                  <c:v>177744.84</c:v>
                </c:pt>
                <c:pt idx="107">
                  <c:v>182171.54</c:v>
                </c:pt>
                <c:pt idx="108">
                  <c:v>233549.35</c:v>
                </c:pt>
                <c:pt idx="109">
                  <c:v>194674.587</c:v>
                </c:pt>
                <c:pt idx="110">
                  <c:v>154512.677</c:v>
                </c:pt>
                <c:pt idx="111">
                  <c:v>194850.19699999999</c:v>
                </c:pt>
                <c:pt idx="112">
                  <c:v>178480.16</c:v>
                </c:pt>
                <c:pt idx="113">
                  <c:v>219038.97700000001</c:v>
                </c:pt>
                <c:pt idx="114">
                  <c:v>161654.30100000001</c:v>
                </c:pt>
                <c:pt idx="115">
                  <c:v>156989.264</c:v>
                </c:pt>
                <c:pt idx="116">
                  <c:v>173179.022</c:v>
                </c:pt>
                <c:pt idx="117">
                  <c:v>156576.51</c:v>
                </c:pt>
                <c:pt idx="118">
                  <c:v>185879.95800000001</c:v>
                </c:pt>
                <c:pt idx="119">
                  <c:v>212138.296</c:v>
                </c:pt>
                <c:pt idx="120">
                  <c:v>150823</c:v>
                </c:pt>
                <c:pt idx="121">
                  <c:v>185968.51</c:v>
                </c:pt>
                <c:pt idx="122">
                  <c:v>168503.209</c:v>
                </c:pt>
                <c:pt idx="123">
                  <c:v>247491.22399999999</c:v>
                </c:pt>
                <c:pt idx="124">
                  <c:v>188321.11600000001</c:v>
                </c:pt>
                <c:pt idx="125">
                  <c:v>183498.31</c:v>
                </c:pt>
                <c:pt idx="126">
                  <c:v>160195</c:v>
                </c:pt>
                <c:pt idx="127">
                  <c:v>219059.71</c:v>
                </c:pt>
                <c:pt idx="128">
                  <c:v>208049.33300000001</c:v>
                </c:pt>
                <c:pt idx="129">
                  <c:v>164008.06700000001</c:v>
                </c:pt>
                <c:pt idx="130">
                  <c:v>149477</c:v>
                </c:pt>
                <c:pt idx="131">
                  <c:v>219191</c:v>
                </c:pt>
                <c:pt idx="132">
                  <c:v>178038</c:v>
                </c:pt>
                <c:pt idx="133">
                  <c:v>171611.495</c:v>
                </c:pt>
                <c:pt idx="134">
                  <c:v>202932</c:v>
                </c:pt>
                <c:pt idx="135">
                  <c:v>164324</c:v>
                </c:pt>
                <c:pt idx="136">
                  <c:v>144843</c:v>
                </c:pt>
                <c:pt idx="137">
                  <c:v>169167</c:v>
                </c:pt>
                <c:pt idx="138">
                  <c:v>167432</c:v>
                </c:pt>
                <c:pt idx="139">
                  <c:v>160244</c:v>
                </c:pt>
                <c:pt idx="140">
                  <c:v>179138</c:v>
                </c:pt>
                <c:pt idx="141">
                  <c:v>200709</c:v>
                </c:pt>
                <c:pt idx="142">
                  <c:v>142246</c:v>
                </c:pt>
                <c:pt idx="143">
                  <c:v>213799</c:v>
                </c:pt>
                <c:pt idx="144">
                  <c:v>193610</c:v>
                </c:pt>
                <c:pt idx="145">
                  <c:v>160718</c:v>
                </c:pt>
                <c:pt idx="146">
                  <c:v>174300</c:v>
                </c:pt>
                <c:pt idx="147">
                  <c:v>194797</c:v>
                </c:pt>
                <c:pt idx="148">
                  <c:v>238281</c:v>
                </c:pt>
                <c:pt idx="149">
                  <c:v>156210</c:v>
                </c:pt>
                <c:pt idx="150">
                  <c:v>169851</c:v>
                </c:pt>
                <c:pt idx="151">
                  <c:v>203583</c:v>
                </c:pt>
                <c:pt idx="152">
                  <c:v>201247</c:v>
                </c:pt>
                <c:pt idx="153">
                  <c:v>173459</c:v>
                </c:pt>
                <c:pt idx="154">
                  <c:v>156601</c:v>
                </c:pt>
                <c:pt idx="155">
                  <c:v>204400</c:v>
                </c:pt>
                <c:pt idx="156">
                  <c:v>155155</c:v>
                </c:pt>
                <c:pt idx="157">
                  <c:v>216126</c:v>
                </c:pt>
                <c:pt idx="158">
                  <c:v>269875</c:v>
                </c:pt>
                <c:pt idx="159">
                  <c:v>181571</c:v>
                </c:pt>
                <c:pt idx="160">
                  <c:v>198961</c:v>
                </c:pt>
                <c:pt idx="161">
                  <c:v>215163</c:v>
                </c:pt>
                <c:pt idx="162">
                  <c:v>178706</c:v>
                </c:pt>
                <c:pt idx="163">
                  <c:v>276614</c:v>
                </c:pt>
                <c:pt idx="164">
                  <c:v>193132</c:v>
                </c:pt>
                <c:pt idx="165">
                  <c:v>209890</c:v>
                </c:pt>
                <c:pt idx="166">
                  <c:v>222876</c:v>
                </c:pt>
                <c:pt idx="167">
                  <c:v>276225</c:v>
                </c:pt>
                <c:pt idx="168">
                  <c:v>186518.51</c:v>
                </c:pt>
                <c:pt idx="169">
                  <c:v>193006</c:v>
                </c:pt>
                <c:pt idx="170">
                  <c:v>163870</c:v>
                </c:pt>
                <c:pt idx="171">
                  <c:v>212841.93299999999</c:v>
                </c:pt>
                <c:pt idx="172">
                  <c:v>303060</c:v>
                </c:pt>
                <c:pt idx="173">
                  <c:v>215201</c:v>
                </c:pt>
                <c:pt idx="174">
                  <c:v>224358</c:v>
                </c:pt>
                <c:pt idx="175">
                  <c:v>209898</c:v>
                </c:pt>
                <c:pt idx="176">
                  <c:v>229127</c:v>
                </c:pt>
                <c:pt idx="177">
                  <c:v>220808</c:v>
                </c:pt>
                <c:pt idx="178">
                  <c:v>140216</c:v>
                </c:pt>
                <c:pt idx="179">
                  <c:v>236373</c:v>
                </c:pt>
                <c:pt idx="180">
                  <c:v>211601</c:v>
                </c:pt>
                <c:pt idx="181">
                  <c:v>209217.53</c:v>
                </c:pt>
                <c:pt idx="182">
                  <c:v>207011</c:v>
                </c:pt>
                <c:pt idx="183">
                  <c:v>219487</c:v>
                </c:pt>
                <c:pt idx="184">
                  <c:v>208844</c:v>
                </c:pt>
                <c:pt idx="185">
                  <c:v>185768</c:v>
                </c:pt>
                <c:pt idx="186">
                  <c:v>176965</c:v>
                </c:pt>
                <c:pt idx="187">
                  <c:v>196906</c:v>
                </c:pt>
                <c:pt idx="188">
                  <c:v>214506</c:v>
                </c:pt>
                <c:pt idx="189">
                  <c:v>209226</c:v>
                </c:pt>
                <c:pt idx="190">
                  <c:v>204971</c:v>
                </c:pt>
                <c:pt idx="191">
                  <c:v>200522</c:v>
                </c:pt>
                <c:pt idx="192">
                  <c:v>192574</c:v>
                </c:pt>
                <c:pt idx="193">
                  <c:v>214850</c:v>
                </c:pt>
                <c:pt idx="194">
                  <c:v>220074</c:v>
                </c:pt>
                <c:pt idx="195">
                  <c:v>217487</c:v>
                </c:pt>
                <c:pt idx="196">
                  <c:v>213998</c:v>
                </c:pt>
                <c:pt idx="197">
                  <c:v>203900</c:v>
                </c:pt>
                <c:pt idx="198">
                  <c:v>202546</c:v>
                </c:pt>
                <c:pt idx="199">
                  <c:v>232833</c:v>
                </c:pt>
                <c:pt idx="200">
                  <c:v>234818</c:v>
                </c:pt>
                <c:pt idx="201">
                  <c:v>217442</c:v>
                </c:pt>
                <c:pt idx="202">
                  <c:v>181323</c:v>
                </c:pt>
                <c:pt idx="203">
                  <c:v>191056</c:v>
                </c:pt>
                <c:pt idx="204">
                  <c:v>233945</c:v>
                </c:pt>
                <c:pt idx="205">
                  <c:v>241485</c:v>
                </c:pt>
                <c:pt idx="206">
                  <c:v>201250</c:v>
                </c:pt>
                <c:pt idx="207">
                  <c:v>230306</c:v>
                </c:pt>
                <c:pt idx="208">
                  <c:v>233752</c:v>
                </c:pt>
                <c:pt idx="209">
                  <c:v>244763</c:v>
                </c:pt>
                <c:pt idx="210">
                  <c:v>237649</c:v>
                </c:pt>
                <c:pt idx="211">
                  <c:v>214755</c:v>
                </c:pt>
                <c:pt idx="212">
                  <c:v>173155</c:v>
                </c:pt>
                <c:pt idx="213">
                  <c:v>211338</c:v>
                </c:pt>
                <c:pt idx="214">
                  <c:v>240888</c:v>
                </c:pt>
                <c:pt idx="215">
                  <c:v>158784</c:v>
                </c:pt>
                <c:pt idx="216">
                  <c:v>149685</c:v>
                </c:pt>
                <c:pt idx="217">
                  <c:v>166891</c:v>
                </c:pt>
                <c:pt idx="218">
                  <c:v>176065</c:v>
                </c:pt>
                <c:pt idx="219">
                  <c:v>193126</c:v>
                </c:pt>
                <c:pt idx="220">
                  <c:v>158964</c:v>
                </c:pt>
                <c:pt idx="221">
                  <c:v>149335</c:v>
                </c:pt>
                <c:pt idx="222">
                  <c:v>140875</c:v>
                </c:pt>
                <c:pt idx="223">
                  <c:v>167127</c:v>
                </c:pt>
                <c:pt idx="224">
                  <c:v>212535</c:v>
                </c:pt>
                <c:pt idx="225">
                  <c:v>160826</c:v>
                </c:pt>
                <c:pt idx="226">
                  <c:v>163811</c:v>
                </c:pt>
                <c:pt idx="227">
                  <c:v>143048</c:v>
                </c:pt>
                <c:pt idx="228">
                  <c:v>161943</c:v>
                </c:pt>
                <c:pt idx="229">
                  <c:v>168310</c:v>
                </c:pt>
                <c:pt idx="230">
                  <c:v>158172</c:v>
                </c:pt>
                <c:pt idx="231">
                  <c:v>156019</c:v>
                </c:pt>
                <c:pt idx="232">
                  <c:v>175500</c:v>
                </c:pt>
                <c:pt idx="233">
                  <c:v>160455</c:v>
                </c:pt>
                <c:pt idx="234">
                  <c:v>155154</c:v>
                </c:pt>
                <c:pt idx="235">
                  <c:v>132252</c:v>
                </c:pt>
                <c:pt idx="236">
                  <c:v>129245</c:v>
                </c:pt>
                <c:pt idx="237">
                  <c:v>145418</c:v>
                </c:pt>
                <c:pt idx="238">
                  <c:v>161138</c:v>
                </c:pt>
                <c:pt idx="239">
                  <c:v>165508</c:v>
                </c:pt>
                <c:pt idx="240">
                  <c:v>149910</c:v>
                </c:pt>
                <c:pt idx="241">
                  <c:v>161485</c:v>
                </c:pt>
                <c:pt idx="242">
                  <c:v>156129</c:v>
                </c:pt>
                <c:pt idx="243">
                  <c:v>150041</c:v>
                </c:pt>
                <c:pt idx="244">
                  <c:v>127661</c:v>
                </c:pt>
                <c:pt idx="245">
                  <c:v>130966</c:v>
                </c:pt>
                <c:pt idx="246">
                  <c:v>98439</c:v>
                </c:pt>
                <c:pt idx="247">
                  <c:v>92655</c:v>
                </c:pt>
                <c:pt idx="248">
                  <c:v>63566</c:v>
                </c:pt>
                <c:pt idx="249">
                  <c:v>46990</c:v>
                </c:pt>
                <c:pt idx="250">
                  <c:v>36901</c:v>
                </c:pt>
                <c:pt idx="251">
                  <c:v>31141</c:v>
                </c:pt>
                <c:pt idx="252">
                  <c:v>14181</c:v>
                </c:pt>
                <c:pt idx="253">
                  <c:v>2278</c:v>
                </c:pt>
                <c:pt idx="254">
                  <c:v>5034</c:v>
                </c:pt>
                <c:pt idx="255">
                  <c:v>5560</c:v>
                </c:pt>
                <c:pt idx="256">
                  <c:v>4976</c:v>
                </c:pt>
                <c:pt idx="257">
                  <c:v>6835</c:v>
                </c:pt>
                <c:pt idx="258">
                  <c:v>9538</c:v>
                </c:pt>
                <c:pt idx="259">
                  <c:v>10219</c:v>
                </c:pt>
                <c:pt idx="260">
                  <c:v>15656</c:v>
                </c:pt>
                <c:pt idx="261">
                  <c:v>38712</c:v>
                </c:pt>
                <c:pt idx="262">
                  <c:v>45928</c:v>
                </c:pt>
                <c:pt idx="263">
                  <c:v>64470</c:v>
                </c:pt>
                <c:pt idx="264">
                  <c:v>57570</c:v>
                </c:pt>
                <c:pt idx="265">
                  <c:v>47142</c:v>
                </c:pt>
                <c:pt idx="266">
                  <c:v>52067</c:v>
                </c:pt>
                <c:pt idx="267">
                  <c:v>48350</c:v>
                </c:pt>
                <c:pt idx="268">
                  <c:v>144501</c:v>
                </c:pt>
                <c:pt idx="269">
                  <c:v>101581</c:v>
                </c:pt>
                <c:pt idx="270">
                  <c:v>109069</c:v>
                </c:pt>
                <c:pt idx="271">
                  <c:v>116295</c:v>
                </c:pt>
                <c:pt idx="272">
                  <c:v>111318</c:v>
                </c:pt>
                <c:pt idx="273">
                  <c:v>142354</c:v>
                </c:pt>
                <c:pt idx="274">
                  <c:v>161909</c:v>
                </c:pt>
                <c:pt idx="275">
                  <c:v>201068</c:v>
                </c:pt>
                <c:pt idx="276">
                  <c:v>143254</c:v>
                </c:pt>
                <c:pt idx="277">
                  <c:v>201464.52600000001</c:v>
                </c:pt>
                <c:pt idx="278">
                  <c:v>225603</c:v>
                </c:pt>
                <c:pt idx="279">
                  <c:v>165304</c:v>
                </c:pt>
                <c:pt idx="280">
                  <c:v>211665</c:v>
                </c:pt>
                <c:pt idx="281">
                  <c:v>147187</c:v>
                </c:pt>
                <c:pt idx="282">
                  <c:v>189795</c:v>
                </c:pt>
                <c:pt idx="283">
                  <c:v>178488</c:v>
                </c:pt>
                <c:pt idx="284">
                  <c:v>222179</c:v>
                </c:pt>
                <c:pt idx="285">
                  <c:v>220210</c:v>
                </c:pt>
                <c:pt idx="286">
                  <c:v>171379</c:v>
                </c:pt>
                <c:pt idx="287">
                  <c:v>194652</c:v>
                </c:pt>
                <c:pt idx="288">
                  <c:v>177493</c:v>
                </c:pt>
                <c:pt idx="289">
                  <c:v>188124</c:v>
                </c:pt>
                <c:pt idx="290">
                  <c:v>174588</c:v>
                </c:pt>
                <c:pt idx="291">
                  <c:v>275406</c:v>
                </c:pt>
                <c:pt idx="292">
                  <c:v>205268</c:v>
                </c:pt>
                <c:pt idx="293">
                  <c:v>242740</c:v>
                </c:pt>
                <c:pt idx="294">
                  <c:v>260590</c:v>
                </c:pt>
                <c:pt idx="295">
                  <c:v>260047</c:v>
                </c:pt>
                <c:pt idx="296">
                  <c:v>247891</c:v>
                </c:pt>
                <c:pt idx="297">
                  <c:v>288953</c:v>
                </c:pt>
                <c:pt idx="298">
                  <c:v>196145</c:v>
                </c:pt>
                <c:pt idx="299">
                  <c:v>208577</c:v>
                </c:pt>
                <c:pt idx="300">
                  <c:v>231737</c:v>
                </c:pt>
                <c:pt idx="301">
                  <c:v>226064</c:v>
                </c:pt>
                <c:pt idx="302">
                  <c:v>223406</c:v>
                </c:pt>
                <c:pt idx="303">
                  <c:v>208052</c:v>
                </c:pt>
                <c:pt idx="304">
                  <c:v>248782</c:v>
                </c:pt>
                <c:pt idx="305">
                  <c:v>201406</c:v>
                </c:pt>
                <c:pt idx="306">
                  <c:v>237426</c:v>
                </c:pt>
                <c:pt idx="307">
                  <c:v>214955</c:v>
                </c:pt>
                <c:pt idx="308">
                  <c:v>255098</c:v>
                </c:pt>
                <c:pt idx="309">
                  <c:v>239700</c:v>
                </c:pt>
                <c:pt idx="310">
                  <c:v>260013</c:v>
                </c:pt>
                <c:pt idx="311">
                  <c:v>253742</c:v>
                </c:pt>
                <c:pt idx="312">
                  <c:v>301752</c:v>
                </c:pt>
                <c:pt idx="313">
                  <c:v>266159</c:v>
                </c:pt>
                <c:pt idx="314">
                  <c:v>231511</c:v>
                </c:pt>
                <c:pt idx="315">
                  <c:v>208660</c:v>
                </c:pt>
                <c:pt idx="316">
                  <c:v>236964</c:v>
                </c:pt>
                <c:pt idx="317">
                  <c:v>223609</c:v>
                </c:pt>
                <c:pt idx="318">
                  <c:v>224909</c:v>
                </c:pt>
                <c:pt idx="319">
                  <c:v>227889</c:v>
                </c:pt>
                <c:pt idx="320">
                  <c:v>286423</c:v>
                </c:pt>
                <c:pt idx="321">
                  <c:v>309344</c:v>
                </c:pt>
                <c:pt idx="322">
                  <c:v>232261</c:v>
                </c:pt>
                <c:pt idx="323">
                  <c:v>205615</c:v>
                </c:pt>
                <c:pt idx="324">
                  <c:v>227629</c:v>
                </c:pt>
                <c:pt idx="325">
                  <c:v>216909</c:v>
                </c:pt>
                <c:pt idx="326">
                  <c:v>239907</c:v>
                </c:pt>
                <c:pt idx="327">
                  <c:v>215370</c:v>
                </c:pt>
                <c:pt idx="328">
                  <c:v>249661</c:v>
                </c:pt>
                <c:pt idx="329">
                  <c:v>224169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84-4CB7-B556-05E4A017E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9537104"/>
        <c:axId val="859888128"/>
      </c:barChart>
      <c:dateAx>
        <c:axId val="889537104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59888128"/>
        <c:crosses val="autoZero"/>
        <c:auto val="1"/>
        <c:lblOffset val="100"/>
        <c:baseTimeUnit val="days"/>
      </c:dateAx>
      <c:valAx>
        <c:axId val="85988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8953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0.94677</cdr:x>
      <cdr:y>0.26753</cdr:y>
    </cdr:from>
    <cdr:to>
      <cdr:x>0.94677</cdr:x>
      <cdr:y>0.86061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:a16="http://schemas.microsoft.com/office/drawing/2014/main" id="{886CF219-7671-49E4-9397-3F6C82529D64}"/>
            </a:ext>
          </a:extLst>
        </cdr:cNvPr>
        <cdr:cNvCxnSpPr/>
      </cdr:nvCxnSpPr>
      <cdr:spPr>
        <a:xfrm xmlns:a="http://schemas.openxmlformats.org/drawingml/2006/main" flipV="1">
          <a:off x="7905749" y="1435088"/>
          <a:ext cx="0" cy="318134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9A707C-E2C5-4EA2-9BE8-71584E7675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9933B3-1469-4DA9-9425-FB1E71BF16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352523D-F4EE-4DB8-ACC8-DC61F38C7B18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2A66679-5FDD-4C43-BF9F-6954FF87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1FEC89-59D0-4902-82F0-4F72B2E7A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1393F-925B-4F61-A513-75235C0D2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20CF8B-D86C-452D-AA71-F8D4AAD3E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EAAFC23-F5C8-465B-BAD2-86BD375D1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7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584B6F60-2A17-4383-8EBD-CCFF42541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CEBBD683-AE1C-41FB-B1AC-7531A3EF2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1FB00AFF-BA4E-47B8-8259-00E560FDA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61419A-FA8B-4C76-AC5C-8B5762ABCA8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12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1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066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82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826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473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309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德国更是从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日起逐步解除与法国、瑞士、奥地利和卢森堡的边界管控，以恢复欧美内部的人员和货物流动。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日本首相安倍晋三于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日对发布了紧急事态宣言的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个都道府县中的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个予以解除。这是日本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日宣布紧急状态、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日将紧急状态范围扩大到全国后首次宣布解除紧急状态。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04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806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92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9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7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193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792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641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05E4448F-9A2B-4A8E-8480-7D83F06141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E2ACED51-95D8-40D2-BC8F-03C0C1418B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D154-23ED-476F-9529-1E67802A10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775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CAFDE5B1-FA55-42E4-A602-A65126B663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0306CDF5-E8B7-4BBA-9BDC-3F30ADF752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F892BA-1ABD-4890-88B6-704A35C53DE6}" type="slidenum">
              <a:rPr lang="zh-CN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851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149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516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03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393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B0DC99A8-A681-4D33-A1AB-18BB36C37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D80E0F-E82F-4BE3-A633-A6DBDFB47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DD46D2AF-4349-44A4-BF28-67248B97A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4142D0-0B85-441B-A27E-6DF502C7DB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777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67B44C27-96D6-4DF7-A622-3035F542E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BA1CDA7-49B9-4553-8D7E-1CAD0292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E097E44-38A6-4495-916C-80EA6043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260AB4-13B7-49A0-A643-B6A24E87453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1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97075"/>
            <a:ext cx="9144000" cy="1206500"/>
          </a:xfrm>
          <a:prstGeom prst="rect">
            <a:avLst/>
          </a:prstGeom>
        </p:spPr>
        <p:txBody>
          <a:bodyPr anchor="ctr" anchorCtr="1"/>
          <a:lstStyle>
            <a:lvl1pPr algn="ctr">
              <a:defRPr sz="5400" b="0">
                <a:solidFill>
                  <a:schemeClr val="tx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807BE2-8663-47F0-9C26-0CF0089B1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2C6BA-70FC-4216-AFB6-0F21D691E3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7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B14F5-8E62-4C2D-8B93-DA5AD01E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3D8C61-0C9B-4FC4-9F5B-B8CD399DA8EB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E5A94-5337-42B5-8145-78D44819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0E2D00-8766-4CD8-9B3F-DEB5A4FC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6A03-057F-46F5-8678-10D7C76DAA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1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3BD0-9DD1-418A-A165-C13F11AB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297310-0B98-4EBD-8CE1-586EC8F428CC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A729D-6D34-4A2B-AC41-31B12BC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BCD717-26A5-449F-845C-B06105BF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3889B-4EFB-45B9-9B0F-C2F2D4492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9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2FDE4A-A6D9-42B2-B271-C37DE5C6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EDA266-A36B-48AF-AB30-13F9744029EA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28A58-B779-47FB-95B5-5CA38DB9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A9AA9B-21FD-4980-9B70-FA517F56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8BA1-0148-4928-9455-F820E06E29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7F1327-AA87-406A-A538-E4E327C4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EF9B08E-4A32-48DD-B40F-2179E113BABB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D1042-7C4F-44EF-AD72-AC16E811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56911F4-2C36-4834-B013-33079BDB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4E80-504C-4D50-B6C5-4E012BFA00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9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B47215-6F5F-4182-B15C-64605906A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4009DCF-4E59-42FD-BAE8-B2764E43182D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2FDCD-DA25-46C2-BD2F-CCF55247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461DE8-F701-4428-BE95-52C2B41D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CC03-2EE1-4DAA-97ED-E6A659F2BB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11846F-B824-49AA-94D5-926A06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C5A185E-BD75-479F-8971-7393520B1CE5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8BCF93-0134-4880-AE27-51A0E84F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9BA208-6540-4B8B-B39F-96ECAB0A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9563-35C5-4E5C-B405-558FB14125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0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4F70DD-D78C-4952-81FE-8CBC4DC08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EEDFC2E-DDE7-432A-9B0D-CF6E61DD955D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DF2390-D7A8-432D-AE87-FDF533BF3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06B906-A171-4D8D-BDFE-33DFC9D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35B6-ECB0-4840-8CCB-4BB63C3622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1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F48BC-93BA-4A7B-96E5-391B8DF0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A13809-B372-42B0-BDB8-9EA782C2BC9F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1A6FAA-7FF4-4D47-A557-356FACE2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CAFDB-C598-4608-86ED-8B313987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7118-5465-4454-8221-4A8D145DD3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9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49B066-628D-49EB-A39B-C0F987D6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B723155-6592-4545-9F66-72E8487FEEC5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75F113-0862-4282-99B0-4A8A4C0C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079999-0B55-4B02-A1A6-CB8E35C7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8787E-BA00-42E4-B250-18425503DF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9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581F6C-E9A2-495C-8EF9-43FBBD72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0C9563-2C23-44EC-900E-BAD2992CA948}" type="datetimeFigureOut">
              <a:rPr lang="zh-CN" altLang="en-US"/>
              <a:pPr>
                <a:defRPr/>
              </a:pPr>
              <a:t>2020/6/1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53DF5-EE6A-41F4-BA7B-A99115B1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BB328-B9FF-4A80-8092-1E25D7CD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53AF9-8602-457F-B40B-91C12701EB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4A392-EB34-46F0-BA7D-32F586956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350" y="6267450"/>
            <a:ext cx="415925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383FDA0-302B-4BB6-98B7-55B2FEB88C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27" name="图片 6">
            <a:extLst>
              <a:ext uri="{FF2B5EF4-FFF2-40B4-BE49-F238E27FC236}">
                <a16:creationId xmlns:a16="http://schemas.microsoft.com/office/drawing/2014/main" id="{F651CFAA-0663-4B7D-867D-1C062E2C8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8750" r="60477" b="38963"/>
          <a:stretch>
            <a:fillRect/>
          </a:stretch>
        </p:blipFill>
        <p:spPr bwMode="auto">
          <a:xfrm>
            <a:off x="10333038" y="0"/>
            <a:ext cx="72707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组合 9">
            <a:extLst>
              <a:ext uri="{FF2B5EF4-FFF2-40B4-BE49-F238E27FC236}">
                <a16:creationId xmlns:a16="http://schemas.microsoft.com/office/drawing/2014/main" id="{8078909E-FABD-4BDA-A844-052CE288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403975"/>
            <a:ext cx="11101387" cy="85725"/>
            <a:chOff x="334963" y="5709920"/>
            <a:chExt cx="11100977" cy="856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1F2B4AF-ECAB-4372-9551-EDE87788A7B4}"/>
                </a:ext>
              </a:extLst>
            </p:cNvPr>
            <p:cNvSpPr/>
            <p:nvPr userDrawn="1"/>
          </p:nvSpPr>
          <p:spPr>
            <a:xfrm>
              <a:off x="334963" y="5709920"/>
              <a:ext cx="8275331" cy="85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C3958A-DECA-49E3-A915-18425962F4DD}"/>
                </a:ext>
              </a:extLst>
            </p:cNvPr>
            <p:cNvSpPr/>
            <p:nvPr userDrawn="1"/>
          </p:nvSpPr>
          <p:spPr>
            <a:xfrm>
              <a:off x="5133798" y="5709920"/>
              <a:ext cx="6302142" cy="85655"/>
            </a:xfrm>
            <a:prstGeom prst="rect">
              <a:avLst/>
            </a:prstGeom>
            <a:solidFill>
              <a:srgbClr val="047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29" name="文本框 11">
            <a:extLst>
              <a:ext uri="{FF2B5EF4-FFF2-40B4-BE49-F238E27FC236}">
                <a16:creationId xmlns:a16="http://schemas.microsoft.com/office/drawing/2014/main" id="{DE73B01E-AF60-40A5-A1B8-770F1FEE81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" y="6111875"/>
            <a:ext cx="28472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河钢股份有限公司</a:t>
            </a:r>
            <a:r>
              <a:rPr lang="en-US" altLang="zh-CN" sz="1000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HBIS COMPANY LIMITED</a:t>
            </a:r>
            <a:endParaRPr lang="zh-CN" altLang="en-US" sz="1000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7487AFB-FB7B-437F-A4DE-7954728287AE}"/>
              </a:ext>
            </a:extLst>
          </p:cNvPr>
          <p:cNvSpPr/>
          <p:nvPr/>
        </p:nvSpPr>
        <p:spPr>
          <a:xfrm>
            <a:off x="0" y="0"/>
            <a:ext cx="12192000" cy="5072063"/>
          </a:xfrm>
          <a:prstGeom prst="rect">
            <a:avLst/>
          </a:prstGeom>
          <a:solidFill>
            <a:srgbClr val="007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14A8C-ACAC-4BF3-A27A-716597C01227}"/>
              </a:ext>
            </a:extLst>
          </p:cNvPr>
          <p:cNvSpPr/>
          <p:nvPr/>
        </p:nvSpPr>
        <p:spPr>
          <a:xfrm>
            <a:off x="0" y="5054671"/>
            <a:ext cx="12192000" cy="141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2475B-CCA8-454E-A0E3-E06F3D80EEEC}"/>
              </a:ext>
            </a:extLst>
          </p:cNvPr>
          <p:cNvSpPr/>
          <p:nvPr/>
        </p:nvSpPr>
        <p:spPr>
          <a:xfrm>
            <a:off x="0" y="5437188"/>
            <a:ext cx="12192000" cy="14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974A7E32-15F9-4F6F-89C5-57C0E6B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2114550"/>
            <a:ext cx="11522075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宏观经济和行业市场简析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EC801413-2549-4AB9-AEF4-BDC0DD57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4356100"/>
            <a:ext cx="348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采购总公司</a:t>
            </a:r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ED997F08-3521-410E-9580-A68CBD83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730750"/>
            <a:ext cx="2568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338032" y="5437188"/>
            <a:ext cx="3531809" cy="817562"/>
            <a:chOff x="4819650" y="5437188"/>
            <a:chExt cx="3531809" cy="817562"/>
          </a:xfrm>
        </p:grpSpPr>
        <p:pic>
          <p:nvPicPr>
            <p:cNvPr id="13320" name="图片 10">
              <a:extLst>
                <a:ext uri="{FF2B5EF4-FFF2-40B4-BE49-F238E27FC236}">
                  <a16:creationId xmlns:a16="http://schemas.microsoft.com/office/drawing/2014/main" id="{4CEAB2EC-CAED-4716-BDB4-52E97BEFA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9650" y="5437188"/>
              <a:ext cx="2570163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5691385" y="5550731"/>
              <a:ext cx="2660074" cy="630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河钢股份有限公司</a:t>
              </a:r>
              <a:endParaRPr lang="en-US" altLang="zh-CN" sz="2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HBIS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  <a:r>
                <a:rPr lang="en-US" altLang="zh-CN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</a:t>
              </a: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ＬＩＭＩＴＥＤ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全球日新增确诊人数再创新高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237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689098"/>
            <a:ext cx="323691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日，全球新冠肺炎累计确诊病例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590.47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万人，累计死亡病例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36.41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日日新增确诊病例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万人，新增死亡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ED7CAEF0-C6F2-4B50-884D-0F9DBE8449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002023"/>
              </p:ext>
            </p:extLst>
          </p:nvPr>
        </p:nvGraphicFramePr>
        <p:xfrm>
          <a:off x="265113" y="908050"/>
          <a:ext cx="4175125" cy="522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DB645C5A-1510-45D7-85A5-A108434C1E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3412534"/>
              </p:ext>
            </p:extLst>
          </p:nvPr>
        </p:nvGraphicFramePr>
        <p:xfrm>
          <a:off x="4440238" y="908050"/>
          <a:ext cx="4176712" cy="52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72784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全球主要发达经济体新增确诊人数出现回落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8271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282697"/>
            <a:ext cx="3236912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韩国、日本、欧洲等先后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月份呈现出新增确诊人数的见顶，并且在此后持续回落；美国的新增确诊在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月份以来出现回落，但回落幅度不大，目前日新增确诊仍在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万人以上。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A6360FF6-B917-41AE-8BB6-80004C132A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826111"/>
              </p:ext>
            </p:extLst>
          </p:nvPr>
        </p:nvGraphicFramePr>
        <p:xfrm>
          <a:off x="336550" y="908052"/>
          <a:ext cx="4103688" cy="5222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7E9F53BE-8800-47E9-B1A9-28B94A6ED6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3884927"/>
              </p:ext>
            </p:extLst>
          </p:nvPr>
        </p:nvGraphicFramePr>
        <p:xfrm>
          <a:off x="4440238" y="908050"/>
          <a:ext cx="4103688" cy="5222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3704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发展中国家疫情形式恶化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87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2AA32E4-AE43-4BE8-B032-83B8A809F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436268"/>
              </p:ext>
            </p:extLst>
          </p:nvPr>
        </p:nvGraphicFramePr>
        <p:xfrm>
          <a:off x="336551" y="908049"/>
          <a:ext cx="11520480" cy="5234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8032">
                  <a:extLst>
                    <a:ext uri="{9D8B030D-6E8A-4147-A177-3AD203B41FA5}">
                      <a16:colId xmlns:a16="http://schemas.microsoft.com/office/drawing/2014/main" val="2634186762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3056702045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3196306397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280318015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4294306414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3159090592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2797942564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558970420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1861054231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3498580996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720530571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1042011538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3874138126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1733409865"/>
                    </a:ext>
                  </a:extLst>
                </a:gridCol>
                <a:gridCol w="768032">
                  <a:extLst>
                    <a:ext uri="{9D8B030D-6E8A-4147-A177-3AD203B41FA5}">
                      <a16:colId xmlns:a16="http://schemas.microsoft.com/office/drawing/2014/main" val="336503631"/>
                    </a:ext>
                  </a:extLst>
                </a:gridCol>
              </a:tblGrid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日新增人数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序号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日新增人数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日新增人数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日新增人数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日新增人数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531565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巴西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26,991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28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阿富汗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塔吉克斯坦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奥地利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立陶宛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 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342289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美国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22,658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29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德国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海地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乌干达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乌拉圭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904458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俄罗斯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8,371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阿联酋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洪都拉斯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丹麦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约旦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440608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印度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7,301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31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菲律宾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加蓬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塞拉利昂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黎巴嫩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40088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智利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4,654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32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乌克兰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几内亚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波黑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卢森堡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302787"/>
                  </a:ext>
                </a:extLst>
              </a:tr>
              <a:tr h="2452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墨西哥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3,377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33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亚美尼亚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马拉维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多哥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圣文森特和格林纳丁斯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982365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法国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3,326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34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巴拿马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埃塞俄比亚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阿尔巴尼亚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斯威士兰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390285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伊朗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2,258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35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新加坡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373 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索马里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塞尔维亚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利比亚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730889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巴基斯坦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2,076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36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厄瓜多尔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塞内加尔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匈牙利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莫桑比克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209771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孟加拉国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2,029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37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巴林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科特迪瓦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也门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斯洛伐克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447522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卡塔尔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1,967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38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波兰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委内瑞拉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瑞士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119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安哥拉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48346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英国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1,889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39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多米尼加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以色列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澳大利亚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拉脱维亚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157594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沙特阿拉伯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1,644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40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伊拉克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马里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保加利亚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马耳他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5597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南非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1,466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41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葡萄牙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乌兹别克斯坦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津巴布韦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不丹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309577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哥伦比亚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1,262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42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哈萨克斯坦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69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吉尔吉斯斯坦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突尼斯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格鲁吉亚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040356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土耳其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1,182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43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比利时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日本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97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巴拉圭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利比里亚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989116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西班牙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1,137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44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吉布提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斯里兰卡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哥斯达黎加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卢旺达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792389"/>
                  </a:ext>
                </a:extLst>
              </a:tr>
              <a:tr h="24523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埃及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1,127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45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危地马拉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韩国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圣多美和普林</a:t>
                      </a:r>
                      <a:endParaRPr lang="en-US" altLang="zh-CN" sz="80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西比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圣马力诺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4764810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加拿大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987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46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罗马尼亚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73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马尔代夫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蒙古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希腊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544150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白俄罗斯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47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阿塞拜疆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捷克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巴勒斯坦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布基纳法索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20482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科威特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845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48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摩尔多瓦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毛里塔尼亚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爱沙尼亚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129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塞浦路斯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656496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阿根廷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49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荷兰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中非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圭亚那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斯洛文尼亚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834060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印度尼西亚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50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尼日利亚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芬兰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104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泰国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巴哈马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99016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阿曼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636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51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刚果</a:t>
                      </a:r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</a:t>
                      </a:r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马达加斯加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乍得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克罗地亚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558800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玻利维亚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52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尼泊尔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摩洛哥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106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马来西亚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叙利亚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852466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瑞典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606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53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肯尼亚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147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爱尔兰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挪威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495918"/>
                  </a:ext>
                </a:extLst>
              </a:tr>
              <a:tr h="18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意大利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593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8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54</a:t>
                      </a: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阿尔及利亚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81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北马其顿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古巴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 </a:t>
                      </a:r>
                      <a:endParaRPr lang="en-US" altLang="zh-CN" sz="8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400" marR="7400" marT="74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965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96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欧美各国已经按下重启键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3887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1084C8E-019B-4E00-B70A-253F29336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22743"/>
              </p:ext>
            </p:extLst>
          </p:nvPr>
        </p:nvGraphicFramePr>
        <p:xfrm>
          <a:off x="336550" y="908050"/>
          <a:ext cx="4103688" cy="5221288"/>
        </p:xfrm>
        <a:graphic>
          <a:graphicData uri="http://schemas.openxmlformats.org/drawingml/2006/table">
            <a:tbl>
              <a:tblPr/>
              <a:tblGrid>
                <a:gridCol w="1102483">
                  <a:extLst>
                    <a:ext uri="{9D8B030D-6E8A-4147-A177-3AD203B41FA5}">
                      <a16:colId xmlns:a16="http://schemas.microsoft.com/office/drawing/2014/main" val="4064307861"/>
                    </a:ext>
                  </a:extLst>
                </a:gridCol>
                <a:gridCol w="1592476">
                  <a:extLst>
                    <a:ext uri="{9D8B030D-6E8A-4147-A177-3AD203B41FA5}">
                      <a16:colId xmlns:a16="http://schemas.microsoft.com/office/drawing/2014/main" val="1610099684"/>
                    </a:ext>
                  </a:extLst>
                </a:gridCol>
                <a:gridCol w="1408729">
                  <a:extLst>
                    <a:ext uri="{9D8B030D-6E8A-4147-A177-3AD203B41FA5}">
                      <a16:colId xmlns:a16="http://schemas.microsoft.com/office/drawing/2014/main" val="1337375306"/>
                    </a:ext>
                  </a:extLst>
                </a:gridCol>
              </a:tblGrid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国内管控松动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边境管控松动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358586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7114688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德国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042975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西班牙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620243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意大利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732416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778012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8415"/>
                  </a:ext>
                </a:extLst>
              </a:tr>
              <a:tr h="65266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137420"/>
                  </a:ext>
                </a:extLst>
              </a:tr>
            </a:tbl>
          </a:graphicData>
        </a:graphic>
      </p:graphicFrame>
      <p:pic>
        <p:nvPicPr>
          <p:cNvPr id="6" name="图片 5" descr="一些文字和图案&#10;&#10;描述已自动生成">
            <a:extLst>
              <a:ext uri="{FF2B5EF4-FFF2-40B4-BE49-F238E27FC236}">
                <a16:creationId xmlns:a16="http://schemas.microsoft.com/office/drawing/2014/main" id="{6F982795-96CC-4849-B96C-4405EC259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986" y="893302"/>
            <a:ext cx="7400464" cy="523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07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经济重启进程并不如意</a:t>
            </a:r>
          </a:p>
        </p:txBody>
      </p: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924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F0251C96-EAE4-4AF7-A555-15C5E3E9E3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797561"/>
              </p:ext>
            </p:extLst>
          </p:nvPr>
        </p:nvGraphicFramePr>
        <p:xfrm>
          <a:off x="266700" y="765175"/>
          <a:ext cx="7287154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9BFD7B8-B81D-4401-B21E-9C3B515EF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693590"/>
              </p:ext>
            </p:extLst>
          </p:nvPr>
        </p:nvGraphicFramePr>
        <p:xfrm>
          <a:off x="7553854" y="908050"/>
          <a:ext cx="4303184" cy="5184774"/>
        </p:xfrm>
        <a:graphic>
          <a:graphicData uri="http://schemas.openxmlformats.org/drawingml/2006/table">
            <a:tbl>
              <a:tblPr/>
              <a:tblGrid>
                <a:gridCol w="452967">
                  <a:extLst>
                    <a:ext uri="{9D8B030D-6E8A-4147-A177-3AD203B41FA5}">
                      <a16:colId xmlns:a16="http://schemas.microsoft.com/office/drawing/2014/main" val="679225848"/>
                    </a:ext>
                  </a:extLst>
                </a:gridCol>
                <a:gridCol w="934244">
                  <a:extLst>
                    <a:ext uri="{9D8B030D-6E8A-4147-A177-3AD203B41FA5}">
                      <a16:colId xmlns:a16="http://schemas.microsoft.com/office/drawing/2014/main" val="2875030134"/>
                    </a:ext>
                  </a:extLst>
                </a:gridCol>
                <a:gridCol w="764381">
                  <a:extLst>
                    <a:ext uri="{9D8B030D-6E8A-4147-A177-3AD203B41FA5}">
                      <a16:colId xmlns:a16="http://schemas.microsoft.com/office/drawing/2014/main" val="2727458179"/>
                    </a:ext>
                  </a:extLst>
                </a:gridCol>
                <a:gridCol w="452967">
                  <a:extLst>
                    <a:ext uri="{9D8B030D-6E8A-4147-A177-3AD203B41FA5}">
                      <a16:colId xmlns:a16="http://schemas.microsoft.com/office/drawing/2014/main" val="3680869922"/>
                    </a:ext>
                  </a:extLst>
                </a:gridCol>
                <a:gridCol w="934244">
                  <a:extLst>
                    <a:ext uri="{9D8B030D-6E8A-4147-A177-3AD203B41FA5}">
                      <a16:colId xmlns:a16="http://schemas.microsoft.com/office/drawing/2014/main" val="2023673204"/>
                    </a:ext>
                  </a:extLst>
                </a:gridCol>
                <a:gridCol w="764381">
                  <a:extLst>
                    <a:ext uri="{9D8B030D-6E8A-4147-A177-3AD203B41FA5}">
                      <a16:colId xmlns:a16="http://schemas.microsoft.com/office/drawing/2014/main" val="47521928"/>
                    </a:ext>
                  </a:extLst>
                </a:gridCol>
              </a:tblGrid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出行同比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出行同比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4986892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旧金山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伦敦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3118881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华盛顿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莫斯科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3581022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东京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马德里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13959814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波士顿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布鲁塞尔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105279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纽约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蒙特拉而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1281658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芝加哥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多伦多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0700570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洛杉矶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里斯本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1535964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墨西哥城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维也纳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0691677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费城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墨尔本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6692416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阿姆斯特丹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温哥华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3431830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西雅图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哥本哈根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1890904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汉堡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3395617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摩纳哥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柏林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7963924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新加坡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莱茵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鲁尔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4500421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曼彻斯特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细腻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4968741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巴塞罗那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里昂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108733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伯明翰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734083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米兰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圣彼得堡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1600392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罗马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斯德哥尔摩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323185"/>
                  </a:ext>
                </a:extLst>
              </a:tr>
              <a:tr h="2468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伊斯坦布尔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首尔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122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714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仍处于底部阶段，但积极因素已经显现</a:t>
            </a:r>
          </a:p>
        </p:txBody>
      </p: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FC393C68-08ED-4644-A956-F2A2C0E298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282074"/>
              </p:ext>
            </p:extLst>
          </p:nvPr>
        </p:nvGraphicFramePr>
        <p:xfrm>
          <a:off x="266701" y="847898"/>
          <a:ext cx="4173537" cy="5310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3258364F-E345-4E58-B874-B1AAC42794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664528"/>
              </p:ext>
            </p:extLst>
          </p:nvPr>
        </p:nvGraphicFramePr>
        <p:xfrm>
          <a:off x="7680326" y="847898"/>
          <a:ext cx="4176712" cy="528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08844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57BAAE4A-8EE9-4FEF-84E2-839F3E4EF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635886"/>
              </p:ext>
            </p:extLst>
          </p:nvPr>
        </p:nvGraphicFramePr>
        <p:xfrm>
          <a:off x="4440238" y="908051"/>
          <a:ext cx="3240087" cy="5221279"/>
        </p:xfrm>
        <a:graphic>
          <a:graphicData uri="http://schemas.openxmlformats.org/drawingml/2006/table">
            <a:tbl>
              <a:tblPr/>
              <a:tblGrid>
                <a:gridCol w="1080029">
                  <a:extLst>
                    <a:ext uri="{9D8B030D-6E8A-4147-A177-3AD203B41FA5}">
                      <a16:colId xmlns:a16="http://schemas.microsoft.com/office/drawing/2014/main" val="3412728284"/>
                    </a:ext>
                  </a:extLst>
                </a:gridCol>
                <a:gridCol w="1080029">
                  <a:extLst>
                    <a:ext uri="{9D8B030D-6E8A-4147-A177-3AD203B41FA5}">
                      <a16:colId xmlns:a16="http://schemas.microsoft.com/office/drawing/2014/main" val="2197289661"/>
                    </a:ext>
                  </a:extLst>
                </a:gridCol>
                <a:gridCol w="1080029">
                  <a:extLst>
                    <a:ext uri="{9D8B030D-6E8A-4147-A177-3AD203B41FA5}">
                      <a16:colId xmlns:a16="http://schemas.microsoft.com/office/drawing/2014/main" val="905638430"/>
                    </a:ext>
                  </a:extLst>
                </a:gridCol>
              </a:tblGrid>
              <a:tr h="7270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粗钢产量同比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电影数量同比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933461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3/1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-1.96%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-14.53%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776726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3/2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-41.86%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01776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3/3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517731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3/4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-12.70%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015570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4/1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-20.44%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-97.92%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474770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4/2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-34.41%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-98.43%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6133544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4/3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-32.90%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-97.81%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157565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4/4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-34.04%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-97.89%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375544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5/1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-40.26%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-98.43%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88742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5/2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-37.52%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-97.64%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037075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5/3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-37.84%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-95.08%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554149"/>
                  </a:ext>
                </a:extLst>
              </a:tr>
              <a:tr h="3745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5/4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-37.05%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-97.62%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678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23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大宗商品价格全面反弹</a:t>
            </a:r>
          </a:p>
        </p:txBody>
      </p: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2D3FEA9C-01F6-4738-9848-FFB38967C2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085076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719665C9-6563-4400-9221-4AEB14E5EA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9572"/>
              </p:ext>
            </p:extLst>
          </p:nvPr>
        </p:nvGraphicFramePr>
        <p:xfrm>
          <a:off x="265112" y="765175"/>
          <a:ext cx="8351837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EF4F45A5-B397-4FCA-AFFE-E4E7D401B5DF}"/>
              </a:ext>
            </a:extLst>
          </p:cNvPr>
          <p:cNvSpPr/>
          <p:nvPr/>
        </p:nvSpPr>
        <p:spPr>
          <a:xfrm>
            <a:off x="8616950" y="1570565"/>
            <a:ext cx="3236912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CRB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现货指数上涨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3.93%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，其中食品上涨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8.31%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，油脂上涨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7.97%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，家畜上涨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4.13%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，金属上涨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，工业原料上涨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，纺织品上涨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2915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月份基本金属反弹为主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2533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002A600-96FC-4BC3-8351-ACB5F4B16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690939"/>
              </p:ext>
            </p:extLst>
          </p:nvPr>
        </p:nvGraphicFramePr>
        <p:xfrm>
          <a:off x="8616950" y="1358217"/>
          <a:ext cx="3240087" cy="3480617"/>
        </p:xfrm>
        <a:graphic>
          <a:graphicData uri="http://schemas.openxmlformats.org/drawingml/2006/table">
            <a:tbl>
              <a:tblPr/>
              <a:tblGrid>
                <a:gridCol w="925256">
                  <a:extLst>
                    <a:ext uri="{9D8B030D-6E8A-4147-A177-3AD203B41FA5}">
                      <a16:colId xmlns:a16="http://schemas.microsoft.com/office/drawing/2014/main" val="1668641606"/>
                    </a:ext>
                  </a:extLst>
                </a:gridCol>
                <a:gridCol w="1234802">
                  <a:extLst>
                    <a:ext uri="{9D8B030D-6E8A-4147-A177-3AD203B41FA5}">
                      <a16:colId xmlns:a16="http://schemas.microsoft.com/office/drawing/2014/main" val="242772379"/>
                    </a:ext>
                  </a:extLst>
                </a:gridCol>
                <a:gridCol w="1080029">
                  <a:extLst>
                    <a:ext uri="{9D8B030D-6E8A-4147-A177-3AD203B41FA5}">
                      <a16:colId xmlns:a16="http://schemas.microsoft.com/office/drawing/2014/main" val="2692561788"/>
                    </a:ext>
                  </a:extLst>
                </a:gridCol>
              </a:tblGrid>
              <a:tr h="49723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年涨幅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月份涨幅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897591"/>
                  </a:ext>
                </a:extLst>
              </a:tr>
              <a:tr h="497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534615"/>
                  </a:ext>
                </a:extLst>
              </a:tr>
              <a:tr h="497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220488"/>
                  </a:ext>
                </a:extLst>
              </a:tr>
              <a:tr h="497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镍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910615"/>
                  </a:ext>
                </a:extLst>
              </a:tr>
              <a:tr h="497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241044"/>
                  </a:ext>
                </a:extLst>
              </a:tr>
              <a:tr h="497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-14.39%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30810"/>
                  </a:ext>
                </a:extLst>
              </a:tr>
              <a:tr h="497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LME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925928"/>
                  </a:ext>
                </a:extLst>
              </a:tr>
            </a:tbl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1FBB5303-C969-4DB9-92C1-394D85F7C6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906278"/>
              </p:ext>
            </p:extLst>
          </p:nvPr>
        </p:nvGraphicFramePr>
        <p:xfrm>
          <a:off x="265113" y="765178"/>
          <a:ext cx="835183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8632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初级工业原料价格全面反弹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685117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965906"/>
              </p:ext>
            </p:extLst>
          </p:nvPr>
        </p:nvGraphicFramePr>
        <p:xfrm>
          <a:off x="265114" y="908054"/>
          <a:ext cx="8200460" cy="5221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417BF20-74D3-492C-8F52-86426C5E0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170883"/>
              </p:ext>
            </p:extLst>
          </p:nvPr>
        </p:nvGraphicFramePr>
        <p:xfrm>
          <a:off x="8616950" y="1094315"/>
          <a:ext cx="3238500" cy="3672960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177312898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483363828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562188749"/>
                    </a:ext>
                  </a:extLst>
                </a:gridCol>
              </a:tblGrid>
              <a:tr h="6121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指标名称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年涨幅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月份涨幅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901657"/>
                  </a:ext>
                </a:extLst>
              </a:tr>
              <a:tr h="6121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730458"/>
                  </a:ext>
                </a:extLst>
              </a:tr>
              <a:tr h="6121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8.68%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694541"/>
                  </a:ext>
                </a:extLst>
              </a:tr>
              <a:tr h="6121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布伦特原油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-48.97%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36.58%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054364"/>
                  </a:ext>
                </a:extLst>
              </a:tr>
              <a:tr h="6121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东京橡胶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-23.83%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452860"/>
                  </a:ext>
                </a:extLst>
              </a:tr>
              <a:tr h="61216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普指</a:t>
                      </a:r>
                      <a:r>
                        <a:rPr lang="en-US" altLang="zh-CN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62%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15.37%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197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647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国际钢材价格下行为主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109383" cy="1599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5" name="文本框 2">
            <a:extLst>
              <a:ext uri="{FF2B5EF4-FFF2-40B4-BE49-F238E27FC236}">
                <a16:creationId xmlns:a16="http://schemas.microsoft.com/office/drawing/2014/main" id="{C204B0B0-293F-4EB3-B374-7F882B377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8" y="701675"/>
            <a:ext cx="68640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00000000-0008-0000-0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2416672"/>
              </p:ext>
            </p:extLst>
          </p:nvPr>
        </p:nvGraphicFramePr>
        <p:xfrm>
          <a:off x="336550" y="774775"/>
          <a:ext cx="8280400" cy="5354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D86F0FD-26DD-4C55-86E5-7AEAC0E37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595429"/>
              </p:ext>
            </p:extLst>
          </p:nvPr>
        </p:nvGraphicFramePr>
        <p:xfrm>
          <a:off x="8616950" y="1519084"/>
          <a:ext cx="3238500" cy="3495366"/>
        </p:xfrm>
        <a:graphic>
          <a:graphicData uri="http://schemas.openxmlformats.org/drawingml/2006/table">
            <a:tbl>
              <a:tblPr/>
              <a:tblGrid>
                <a:gridCol w="866263">
                  <a:extLst>
                    <a:ext uri="{9D8B030D-6E8A-4147-A177-3AD203B41FA5}">
                      <a16:colId xmlns:a16="http://schemas.microsoft.com/office/drawing/2014/main" val="3903959711"/>
                    </a:ext>
                  </a:extLst>
                </a:gridCol>
                <a:gridCol w="1292737">
                  <a:extLst>
                    <a:ext uri="{9D8B030D-6E8A-4147-A177-3AD203B41FA5}">
                      <a16:colId xmlns:a16="http://schemas.microsoft.com/office/drawing/2014/main" val="2887548597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83777505"/>
                    </a:ext>
                  </a:extLst>
                </a:gridCol>
              </a:tblGrid>
              <a:tr h="58256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年涨幅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月份涨幅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197584"/>
                  </a:ext>
                </a:extLst>
              </a:tr>
              <a:tr h="58256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999356"/>
                  </a:ext>
                </a:extLst>
              </a:tr>
              <a:tr h="58256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199757"/>
                  </a:ext>
                </a:extLst>
              </a:tr>
              <a:tr h="58256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495692"/>
                  </a:ext>
                </a:extLst>
              </a:tr>
              <a:tr h="58256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亚洲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34315"/>
                  </a:ext>
                </a:extLst>
              </a:tr>
              <a:tr h="58256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605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048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美元仍维持强势，人民币贬至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年来低点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990508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213F6B-7EB8-4629-B1BA-B0E561AB0691}"/>
              </a:ext>
            </a:extLst>
          </p:cNvPr>
          <p:cNvSpPr txBox="1"/>
          <p:nvPr/>
        </p:nvSpPr>
        <p:spPr>
          <a:xfrm>
            <a:off x="8616746" y="1189896"/>
            <a:ext cx="3240088" cy="1583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日，美元兑人民币中间价收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7.1209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元，美元指数收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99.7794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点。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年以来，人民币累计贬值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2.07%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，美元累计升值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3.45%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775673"/>
              </p:ext>
            </p:extLst>
          </p:nvPr>
        </p:nvGraphicFramePr>
        <p:xfrm>
          <a:off x="265113" y="765178"/>
          <a:ext cx="8351837" cy="536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579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我国主要经济指标变化情况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70046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52" name="文本框 5">
            <a:extLst>
              <a:ext uri="{FF2B5EF4-FFF2-40B4-BE49-F238E27FC236}">
                <a16:creationId xmlns:a16="http://schemas.microsoft.com/office/drawing/2014/main" id="{00CEC5D8-689C-4F56-82DB-EBC7DDA77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3" name="文本框 2">
            <a:extLst>
              <a:ext uri="{FF2B5EF4-FFF2-40B4-BE49-F238E27FC236}">
                <a16:creationId xmlns:a16="http://schemas.microsoft.com/office/drawing/2014/main" id="{02B360ED-3A67-45E6-B604-05868094B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7" y="701675"/>
            <a:ext cx="77099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6F84ABF-72BD-46DE-A614-511879508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932412"/>
              </p:ext>
            </p:extLst>
          </p:nvPr>
        </p:nvGraphicFramePr>
        <p:xfrm>
          <a:off x="336550" y="917574"/>
          <a:ext cx="11520489" cy="5203815"/>
        </p:xfrm>
        <a:graphic>
          <a:graphicData uri="http://schemas.openxmlformats.org/drawingml/2006/table">
            <a:tbl>
              <a:tblPr/>
              <a:tblGrid>
                <a:gridCol w="2966097">
                  <a:extLst>
                    <a:ext uri="{9D8B030D-6E8A-4147-A177-3AD203B41FA5}">
                      <a16:colId xmlns:a16="http://schemas.microsoft.com/office/drawing/2014/main" val="3212563569"/>
                    </a:ext>
                  </a:extLst>
                </a:gridCol>
                <a:gridCol w="1708729">
                  <a:extLst>
                    <a:ext uri="{9D8B030D-6E8A-4147-A177-3AD203B41FA5}">
                      <a16:colId xmlns:a16="http://schemas.microsoft.com/office/drawing/2014/main" val="4139254426"/>
                    </a:ext>
                  </a:extLst>
                </a:gridCol>
                <a:gridCol w="1708729">
                  <a:extLst>
                    <a:ext uri="{9D8B030D-6E8A-4147-A177-3AD203B41FA5}">
                      <a16:colId xmlns:a16="http://schemas.microsoft.com/office/drawing/2014/main" val="2109856510"/>
                    </a:ext>
                  </a:extLst>
                </a:gridCol>
                <a:gridCol w="1708729">
                  <a:extLst>
                    <a:ext uri="{9D8B030D-6E8A-4147-A177-3AD203B41FA5}">
                      <a16:colId xmlns:a16="http://schemas.microsoft.com/office/drawing/2014/main" val="903078472"/>
                    </a:ext>
                  </a:extLst>
                </a:gridCol>
                <a:gridCol w="1708729">
                  <a:extLst>
                    <a:ext uri="{9D8B030D-6E8A-4147-A177-3AD203B41FA5}">
                      <a16:colId xmlns:a16="http://schemas.microsoft.com/office/drawing/2014/main" val="2644492484"/>
                    </a:ext>
                  </a:extLst>
                </a:gridCol>
                <a:gridCol w="1719476">
                  <a:extLst>
                    <a:ext uri="{9D8B030D-6E8A-4147-A177-3AD203B41FA5}">
                      <a16:colId xmlns:a16="http://schemas.microsoft.com/office/drawing/2014/main" val="2021592218"/>
                    </a:ext>
                  </a:extLst>
                </a:gridCol>
              </a:tblGrid>
              <a:tr h="27443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上期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同比增速变化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环比增速变化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516579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固定资产投资完成额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-16.40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143928"/>
                  </a:ext>
                </a:extLst>
              </a:tr>
              <a:tr h="3646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基建投资完成额（不含电力）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-19.70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-11.80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-16.20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7.90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572633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房地产开发投资完成额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11.90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-7.70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-15.20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955899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房地产新开工面积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13.10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-27.20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-18.40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-31.50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8.80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872785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汽车产量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-11.80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-44.60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-32.30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-20.50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394908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社会消费品零售总额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-16.20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-24.20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2.80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512162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出口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-13.30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440864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-1.89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-4.11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04416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铁路货运量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1.78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-3.90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-1.08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514325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全社会用电量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5.57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-6.53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-4.74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-10.31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1.79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063786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社会融资规模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亿元）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16710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51622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30941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14231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-20681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07001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CPI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007753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PPI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-0.60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-1.50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-0.60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402376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PMI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50.80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659430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M1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259399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M2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8.50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11.10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1.00 </a:t>
                      </a:r>
                    </a:p>
                  </a:txBody>
                  <a:tcPr marL="7059" marR="7059" marT="7059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180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180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资金需求旺盛，民间借贷利率不降反升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2165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52" name="文本框 5">
            <a:extLst>
              <a:ext uri="{FF2B5EF4-FFF2-40B4-BE49-F238E27FC236}">
                <a16:creationId xmlns:a16="http://schemas.microsoft.com/office/drawing/2014/main" id="{00CEC5D8-689C-4F56-82DB-EBC7DDA77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3D44B097-F832-4852-AD7C-058E51C64B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141703"/>
              </p:ext>
            </p:extLst>
          </p:nvPr>
        </p:nvGraphicFramePr>
        <p:xfrm>
          <a:off x="266701" y="765188"/>
          <a:ext cx="8350249" cy="536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B2BCCD46-FD0C-405A-8DD1-9FFFE4523284}"/>
              </a:ext>
            </a:extLst>
          </p:cNvPr>
          <p:cNvSpPr txBox="1"/>
          <p:nvPr/>
        </p:nvSpPr>
        <p:spPr>
          <a:xfrm>
            <a:off x="8616746" y="1264884"/>
            <a:ext cx="3240088" cy="2744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年期上海银行间拆借利率报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1.7740%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年末降低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1.3265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个百分点，降低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42.78%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；温州全国民间借贷综合利率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15.06%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年末上升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个百分点，上升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952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市场普遍认为“两会”刺激不如预期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307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52" name="文本框 5">
            <a:extLst>
              <a:ext uri="{FF2B5EF4-FFF2-40B4-BE49-F238E27FC236}">
                <a16:creationId xmlns:a16="http://schemas.microsoft.com/office/drawing/2014/main" id="{00CEC5D8-689C-4F56-82DB-EBC7DDA77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3" name="文本框 2">
            <a:extLst>
              <a:ext uri="{FF2B5EF4-FFF2-40B4-BE49-F238E27FC236}">
                <a16:creationId xmlns:a16="http://schemas.microsoft.com/office/drawing/2014/main" id="{02B360ED-3A67-45E6-B604-05868094B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8" y="701675"/>
            <a:ext cx="685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9651EB1-D0D9-4A95-B67E-43D7E554E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51988"/>
              </p:ext>
            </p:extLst>
          </p:nvPr>
        </p:nvGraphicFramePr>
        <p:xfrm>
          <a:off x="3581400" y="908050"/>
          <a:ext cx="8275638" cy="5221287"/>
        </p:xfrm>
        <a:graphic>
          <a:graphicData uri="http://schemas.openxmlformats.org/drawingml/2006/table">
            <a:tbl>
              <a:tblPr/>
              <a:tblGrid>
                <a:gridCol w="683153">
                  <a:extLst>
                    <a:ext uri="{9D8B030D-6E8A-4147-A177-3AD203B41FA5}">
                      <a16:colId xmlns:a16="http://schemas.microsoft.com/office/drawing/2014/main" val="298187453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956300057"/>
                    </a:ext>
                  </a:extLst>
                </a:gridCol>
                <a:gridCol w="2385484">
                  <a:extLst>
                    <a:ext uri="{9D8B030D-6E8A-4147-A177-3AD203B41FA5}">
                      <a16:colId xmlns:a16="http://schemas.microsoft.com/office/drawing/2014/main" val="419025654"/>
                    </a:ext>
                  </a:extLst>
                </a:gridCol>
                <a:gridCol w="620182">
                  <a:extLst>
                    <a:ext uri="{9D8B030D-6E8A-4147-A177-3AD203B41FA5}">
                      <a16:colId xmlns:a16="http://schemas.microsoft.com/office/drawing/2014/main" val="515383010"/>
                    </a:ext>
                  </a:extLst>
                </a:gridCol>
                <a:gridCol w="1058334">
                  <a:extLst>
                    <a:ext uri="{9D8B030D-6E8A-4147-A177-3AD203B41FA5}">
                      <a16:colId xmlns:a16="http://schemas.microsoft.com/office/drawing/2014/main" val="545873184"/>
                    </a:ext>
                  </a:extLst>
                </a:gridCol>
                <a:gridCol w="2461685">
                  <a:extLst>
                    <a:ext uri="{9D8B030D-6E8A-4147-A177-3AD203B41FA5}">
                      <a16:colId xmlns:a16="http://schemas.microsoft.com/office/drawing/2014/main" val="375128823"/>
                    </a:ext>
                  </a:extLst>
                </a:gridCol>
              </a:tblGrid>
              <a:tr h="71212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财政刺激规模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财政刺激规模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GDP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978699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巴西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47787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新西兰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474406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马来西亚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898926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德国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148311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新加坡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意大利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608522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瑞士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芬兰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6151759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澳大利亚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印度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1849189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加拿大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西班牙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051136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泰国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土耳其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223030"/>
                  </a:ext>
                </a:extLst>
              </a:tr>
              <a:tr h="4509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奥地利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葡萄牙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575683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54CD9FA-84B5-42D5-91DB-BA651282C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267141"/>
              </p:ext>
            </p:extLst>
          </p:nvPr>
        </p:nvGraphicFramePr>
        <p:xfrm>
          <a:off x="336550" y="3429000"/>
          <a:ext cx="3172350" cy="2700335"/>
        </p:xfrm>
        <a:graphic>
          <a:graphicData uri="http://schemas.openxmlformats.org/drawingml/2006/table">
            <a:tbl>
              <a:tblPr/>
              <a:tblGrid>
                <a:gridCol w="1586175">
                  <a:extLst>
                    <a:ext uri="{9D8B030D-6E8A-4147-A177-3AD203B41FA5}">
                      <a16:colId xmlns:a16="http://schemas.microsoft.com/office/drawing/2014/main" val="204750852"/>
                    </a:ext>
                  </a:extLst>
                </a:gridCol>
                <a:gridCol w="1586175">
                  <a:extLst>
                    <a:ext uri="{9D8B030D-6E8A-4147-A177-3AD203B41FA5}">
                      <a16:colId xmlns:a16="http://schemas.microsoft.com/office/drawing/2014/main" val="1317063279"/>
                    </a:ext>
                  </a:extLst>
                </a:gridCol>
              </a:tblGrid>
              <a:tr h="5400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财政赤字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万亿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783029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特别国债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万亿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328459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减税降费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万亿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0386472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专项债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1.6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万亿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522320"/>
                  </a:ext>
                </a:extLst>
              </a:tr>
              <a:tr h="5400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7.6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万亿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013725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3323A7BC-90DA-46E3-9D3F-7D354F73A47A}"/>
              </a:ext>
            </a:extLst>
          </p:cNvPr>
          <p:cNvSpPr/>
          <p:nvPr/>
        </p:nvSpPr>
        <p:spPr>
          <a:xfrm>
            <a:off x="265113" y="917575"/>
            <a:ext cx="3316287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今年不设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保居民就业（新增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创新直达实体经济的货币政策工具，务必切实推动力利率下行。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放水养鱼替代大水漫灌。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869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6">
            <a:extLst>
              <a:ext uri="{FF2B5EF4-FFF2-40B4-BE49-F238E27FC236}">
                <a16:creationId xmlns:a16="http://schemas.microsoft.com/office/drawing/2014/main" id="{84CBB100-B25E-4A3D-A6EC-A10112C8E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制造业表现不错，但隐忧仍存</a:t>
            </a:r>
          </a:p>
        </p:txBody>
      </p:sp>
      <p:cxnSp>
        <p:nvCxnSpPr>
          <p:cNvPr id="27651" name="直接连接符 2">
            <a:extLst>
              <a:ext uri="{FF2B5EF4-FFF2-40B4-BE49-F238E27FC236}">
                <a16:creationId xmlns:a16="http://schemas.microsoft.com/office/drawing/2014/main" id="{85CEA675-97AC-4353-83A6-F82D69BC9A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01637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52" name="文本框 5">
            <a:extLst>
              <a:ext uri="{FF2B5EF4-FFF2-40B4-BE49-F238E27FC236}">
                <a16:creationId xmlns:a16="http://schemas.microsoft.com/office/drawing/2014/main" id="{00CEC5D8-689C-4F56-82DB-EBC7DDA77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3" name="文本框 2">
            <a:extLst>
              <a:ext uri="{FF2B5EF4-FFF2-40B4-BE49-F238E27FC236}">
                <a16:creationId xmlns:a16="http://schemas.microsoft.com/office/drawing/2014/main" id="{02B360ED-3A67-45E6-B604-05868094B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5538" y="701675"/>
            <a:ext cx="685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</a:rPr>
              <a:t>累计增速</a:t>
            </a:r>
            <a:r>
              <a:rPr lang="en-US" altLang="zh-CN" sz="80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323A7BC-90DA-46E3-9D3F-7D354F73A47A}"/>
              </a:ext>
            </a:extLst>
          </p:cNvPr>
          <p:cNvSpPr/>
          <p:nvPr/>
        </p:nvSpPr>
        <p:spPr>
          <a:xfrm>
            <a:off x="8616951" y="1174750"/>
            <a:ext cx="3240087" cy="37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PMI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生产指数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53.2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个百分点，新订单指数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50.90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个百分点，在手订单指数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出厂价格指数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44.1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个百分点，主要原材料购进价格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51.6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8C2E4841-F8EC-4C87-ABE0-44485CA370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631059"/>
              </p:ext>
            </p:extLst>
          </p:nvPr>
        </p:nvGraphicFramePr>
        <p:xfrm>
          <a:off x="266701" y="765178"/>
          <a:ext cx="8350250" cy="5365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5305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5">
            <a:extLst>
              <a:ext uri="{FF2B5EF4-FFF2-40B4-BE49-F238E27FC236}">
                <a16:creationId xmlns:a16="http://schemas.microsoft.com/office/drawing/2014/main" id="{D9D98A52-EFFD-49BC-8FCF-AF561BE19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699" name="矩形 6">
            <a:extLst>
              <a:ext uri="{FF2B5EF4-FFF2-40B4-BE49-F238E27FC236}">
                <a16:creationId xmlns:a16="http://schemas.microsoft.com/office/drawing/2014/main" id="{32D2EDB8-2B7A-42CA-ADEE-4A449BADC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月份铁钢材及原燃料产量开始回升</a:t>
            </a:r>
          </a:p>
        </p:txBody>
      </p:sp>
      <p:cxnSp>
        <p:nvCxnSpPr>
          <p:cNvPr id="29700" name="直接连接符 2">
            <a:extLst>
              <a:ext uri="{FF2B5EF4-FFF2-40B4-BE49-F238E27FC236}">
                <a16:creationId xmlns:a16="http://schemas.microsoft.com/office/drawing/2014/main" id="{3D977462-6B4C-44EE-AEEB-F4027828070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49339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4167BF2-C354-4BDD-B675-8C224129B5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638122"/>
              </p:ext>
            </p:extLst>
          </p:nvPr>
        </p:nvGraphicFramePr>
        <p:xfrm>
          <a:off x="336550" y="908067"/>
          <a:ext cx="11520488" cy="5221265"/>
        </p:xfrm>
        <a:graphic>
          <a:graphicData uri="http://schemas.openxmlformats.org/drawingml/2006/table">
            <a:tbl>
              <a:tblPr/>
              <a:tblGrid>
                <a:gridCol w="1696159">
                  <a:extLst>
                    <a:ext uri="{9D8B030D-6E8A-4147-A177-3AD203B41FA5}">
                      <a16:colId xmlns:a16="http://schemas.microsoft.com/office/drawing/2014/main" val="1627067307"/>
                    </a:ext>
                  </a:extLst>
                </a:gridCol>
                <a:gridCol w="2017536">
                  <a:extLst>
                    <a:ext uri="{9D8B030D-6E8A-4147-A177-3AD203B41FA5}">
                      <a16:colId xmlns:a16="http://schemas.microsoft.com/office/drawing/2014/main" val="1451626011"/>
                    </a:ext>
                  </a:extLst>
                </a:gridCol>
                <a:gridCol w="1571178">
                  <a:extLst>
                    <a:ext uri="{9D8B030D-6E8A-4147-A177-3AD203B41FA5}">
                      <a16:colId xmlns:a16="http://schemas.microsoft.com/office/drawing/2014/main" val="1980759572"/>
                    </a:ext>
                  </a:extLst>
                </a:gridCol>
                <a:gridCol w="1731868">
                  <a:extLst>
                    <a:ext uri="{9D8B030D-6E8A-4147-A177-3AD203B41FA5}">
                      <a16:colId xmlns:a16="http://schemas.microsoft.com/office/drawing/2014/main" val="595297319"/>
                    </a:ext>
                  </a:extLst>
                </a:gridCol>
                <a:gridCol w="1999681">
                  <a:extLst>
                    <a:ext uri="{9D8B030D-6E8A-4147-A177-3AD203B41FA5}">
                      <a16:colId xmlns:a16="http://schemas.microsoft.com/office/drawing/2014/main" val="4030778140"/>
                    </a:ext>
                  </a:extLst>
                </a:gridCol>
                <a:gridCol w="2504066">
                  <a:extLst>
                    <a:ext uri="{9D8B030D-6E8A-4147-A177-3AD203B41FA5}">
                      <a16:colId xmlns:a16="http://schemas.microsoft.com/office/drawing/2014/main" val="3777302284"/>
                    </a:ext>
                  </a:extLst>
                </a:gridCol>
              </a:tblGrid>
              <a:tr h="745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月份产量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累计同比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当月同比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日产环比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111305"/>
                  </a:ext>
                </a:extLst>
              </a:tr>
              <a:tr h="745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27,799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7202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11.12%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098266"/>
                  </a:ext>
                </a:extLst>
              </a:tr>
              <a:tr h="745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31,946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8503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94273"/>
                  </a:ext>
                </a:extLst>
              </a:tr>
              <a:tr h="745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37,439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266236"/>
                  </a:ext>
                </a:extLst>
              </a:tr>
              <a:tr h="745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铁矿石原矿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26,274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2.81%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976112"/>
                  </a:ext>
                </a:extLst>
              </a:tr>
              <a:tr h="745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115,244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349022"/>
                  </a:ext>
                </a:extLst>
              </a:tr>
              <a:tr h="745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14,835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-1.3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24958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板材盈利状况好转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475661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0196245-5D1F-4080-86F1-D0EAC831A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392979"/>
              </p:ext>
            </p:extLst>
          </p:nvPr>
        </p:nvGraphicFramePr>
        <p:xfrm>
          <a:off x="336550" y="903322"/>
          <a:ext cx="11520284" cy="2334405"/>
        </p:xfrm>
        <a:graphic>
          <a:graphicData uri="http://schemas.openxmlformats.org/drawingml/2006/table">
            <a:tbl>
              <a:tblPr/>
              <a:tblGrid>
                <a:gridCol w="2597411">
                  <a:extLst>
                    <a:ext uri="{9D8B030D-6E8A-4147-A177-3AD203B41FA5}">
                      <a16:colId xmlns:a16="http://schemas.microsoft.com/office/drawing/2014/main" val="1836182163"/>
                    </a:ext>
                  </a:extLst>
                </a:gridCol>
                <a:gridCol w="1298706">
                  <a:extLst>
                    <a:ext uri="{9D8B030D-6E8A-4147-A177-3AD203B41FA5}">
                      <a16:colId xmlns:a16="http://schemas.microsoft.com/office/drawing/2014/main" val="3119586530"/>
                    </a:ext>
                  </a:extLst>
                </a:gridCol>
                <a:gridCol w="1589005">
                  <a:extLst>
                    <a:ext uri="{9D8B030D-6E8A-4147-A177-3AD203B41FA5}">
                      <a16:colId xmlns:a16="http://schemas.microsoft.com/office/drawing/2014/main" val="1539627526"/>
                    </a:ext>
                  </a:extLst>
                </a:gridCol>
                <a:gridCol w="1650120">
                  <a:extLst>
                    <a:ext uri="{9D8B030D-6E8A-4147-A177-3AD203B41FA5}">
                      <a16:colId xmlns:a16="http://schemas.microsoft.com/office/drawing/2014/main" val="1908379105"/>
                    </a:ext>
                  </a:extLst>
                </a:gridCol>
                <a:gridCol w="1543168">
                  <a:extLst>
                    <a:ext uri="{9D8B030D-6E8A-4147-A177-3AD203B41FA5}">
                      <a16:colId xmlns:a16="http://schemas.microsoft.com/office/drawing/2014/main" val="3719515489"/>
                    </a:ext>
                  </a:extLst>
                </a:gridCol>
                <a:gridCol w="1543168">
                  <a:extLst>
                    <a:ext uri="{9D8B030D-6E8A-4147-A177-3AD203B41FA5}">
                      <a16:colId xmlns:a16="http://schemas.microsoft.com/office/drawing/2014/main" val="2119055692"/>
                    </a:ext>
                  </a:extLst>
                </a:gridCol>
                <a:gridCol w="1298706">
                  <a:extLst>
                    <a:ext uri="{9D8B030D-6E8A-4147-A177-3AD203B41FA5}">
                      <a16:colId xmlns:a16="http://schemas.microsoft.com/office/drawing/2014/main" val="3866723685"/>
                    </a:ext>
                  </a:extLst>
                </a:gridCol>
              </a:tblGrid>
              <a:tr h="46688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五大材及方坯盈利监测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77714"/>
                  </a:ext>
                </a:extLst>
              </a:tr>
              <a:tr h="4668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5448790"/>
                  </a:ext>
                </a:extLst>
              </a:tr>
              <a:tr h="46688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年同期盈利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38093"/>
                  </a:ext>
                </a:extLst>
              </a:tr>
              <a:tr h="4668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监控地区盈利测算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177422"/>
                  </a:ext>
                </a:extLst>
              </a:tr>
              <a:tr h="4668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-39.69%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-68.85%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-29.66%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-112.20%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-128.62%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12.05%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622437"/>
                  </a:ext>
                </a:extLst>
              </a:tr>
            </a:tbl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843CEECA-B08A-4660-B7AF-0F1EB4DA09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418406"/>
              </p:ext>
            </p:extLst>
          </p:nvPr>
        </p:nvGraphicFramePr>
        <p:xfrm>
          <a:off x="265113" y="3392489"/>
          <a:ext cx="11590338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1349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</a:t>
            </a:r>
            <a:r>
              <a:rPr lang="en-US" altLang="zh-CN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247</a:t>
            </a:r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家钢厂盈利率、铁水产量创新高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4546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18DC6-D513-49F7-9CA0-44D4EB8EFFF6}"/>
              </a:ext>
            </a:extLst>
          </p:cNvPr>
          <p:cNvSpPr/>
          <p:nvPr/>
        </p:nvSpPr>
        <p:spPr>
          <a:xfrm>
            <a:off x="8616950" y="1195769"/>
            <a:ext cx="3238500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日，我的钢铁统计全国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家钢厂高炉产能利用率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90.95%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个百分点；日均铁水产量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242.09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3.72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1.56%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；钢厂盈利率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91.77%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，同比提高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71B8D860-F457-4BFD-B49D-83A02FAEB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2626933"/>
              </p:ext>
            </p:extLst>
          </p:nvPr>
        </p:nvGraphicFramePr>
        <p:xfrm>
          <a:off x="265113" y="765189"/>
          <a:ext cx="8351837" cy="536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3155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电炉产能利用率回升乏力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341249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48F883EF-D2A3-496F-ACA2-7C591C08B7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9549221"/>
              </p:ext>
            </p:extLst>
          </p:nvPr>
        </p:nvGraphicFramePr>
        <p:xfrm>
          <a:off x="336551" y="908056"/>
          <a:ext cx="8280400" cy="5221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2FEBCC9B-D388-4593-B987-59513CE6282A}"/>
              </a:ext>
            </a:extLst>
          </p:cNvPr>
          <p:cNvSpPr/>
          <p:nvPr/>
        </p:nvSpPr>
        <p:spPr>
          <a:xfrm>
            <a:off x="8616950" y="1416989"/>
            <a:ext cx="3329652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截止到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日，联合钢铁网统计全国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家样本钢企开工率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62.17%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，同比低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7.84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个百分点，月环比回升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个百分点。</a:t>
            </a:r>
          </a:p>
        </p:txBody>
      </p:sp>
    </p:spTree>
    <p:extLst>
      <p:ext uri="{BB962C8B-B14F-4D97-AF65-F5344CB8AC3E}">
        <p14:creationId xmlns:p14="http://schemas.microsoft.com/office/powerpoint/2010/main" val="3515462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下游需求的集中复苏对钢材价格形成支撑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559858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02A50B7-25E1-4765-BFA1-56B040CE70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187157"/>
              </p:ext>
            </p:extLst>
          </p:nvPr>
        </p:nvGraphicFramePr>
        <p:xfrm>
          <a:off x="336551" y="908053"/>
          <a:ext cx="8280400" cy="5221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DD84373-513A-4AB2-9447-47373B078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020002"/>
              </p:ext>
            </p:extLst>
          </p:nvPr>
        </p:nvGraphicFramePr>
        <p:xfrm>
          <a:off x="8616951" y="1533628"/>
          <a:ext cx="3238497" cy="2486025"/>
        </p:xfrm>
        <a:graphic>
          <a:graphicData uri="http://schemas.openxmlformats.org/drawingml/2006/table">
            <a:tbl>
              <a:tblPr/>
              <a:tblGrid>
                <a:gridCol w="1079499">
                  <a:extLst>
                    <a:ext uri="{9D8B030D-6E8A-4147-A177-3AD203B41FA5}">
                      <a16:colId xmlns:a16="http://schemas.microsoft.com/office/drawing/2014/main" val="1414819133"/>
                    </a:ext>
                  </a:extLst>
                </a:gridCol>
                <a:gridCol w="1079499">
                  <a:extLst>
                    <a:ext uri="{9D8B030D-6E8A-4147-A177-3AD203B41FA5}">
                      <a16:colId xmlns:a16="http://schemas.microsoft.com/office/drawing/2014/main" val="1848553786"/>
                    </a:ext>
                  </a:extLst>
                </a:gridCol>
                <a:gridCol w="1079499">
                  <a:extLst>
                    <a:ext uri="{9D8B030D-6E8A-4147-A177-3AD203B41FA5}">
                      <a16:colId xmlns:a16="http://schemas.microsoft.com/office/drawing/2014/main" val="3200580428"/>
                    </a:ext>
                  </a:extLst>
                </a:gridCol>
              </a:tblGrid>
              <a:tr h="4972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月份日均同比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年累计</a:t>
                      </a:r>
                      <a:endParaRPr lang="en-US" altLang="zh-CN" sz="1600" b="0" i="0" u="none" strike="noStrike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191812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-5.71%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063354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南方大区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494173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华东大区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-10.10%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545912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北方大区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25.34%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-5.72%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674187"/>
                  </a:ext>
                </a:extLst>
              </a:tr>
            </a:tbl>
          </a:graphicData>
        </a:graphic>
      </p:graphicFrame>
      <p:sp>
        <p:nvSpPr>
          <p:cNvPr id="4" name="椭圆 3">
            <a:extLst>
              <a:ext uri="{FF2B5EF4-FFF2-40B4-BE49-F238E27FC236}">
                <a16:creationId xmlns:a16="http://schemas.microsoft.com/office/drawing/2014/main" id="{FEB4847D-0BF9-4AA7-9BF2-E0C148CFC894}"/>
              </a:ext>
            </a:extLst>
          </p:cNvPr>
          <p:cNvSpPr/>
          <p:nvPr/>
        </p:nvSpPr>
        <p:spPr>
          <a:xfrm>
            <a:off x="2676236" y="2566667"/>
            <a:ext cx="456431" cy="109728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000AFB4-3879-4258-AB5F-60F059F30AAB}"/>
              </a:ext>
            </a:extLst>
          </p:cNvPr>
          <p:cNvSpPr/>
          <p:nvPr/>
        </p:nvSpPr>
        <p:spPr>
          <a:xfrm>
            <a:off x="8001770" y="2211067"/>
            <a:ext cx="456431" cy="109728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014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去库存速度大幅放缓，钢厂库存回升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" y="728663"/>
            <a:ext cx="5008033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449DAF4-35DA-41B5-9F57-2B765A423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121131"/>
              </p:ext>
            </p:extLst>
          </p:nvPr>
        </p:nvGraphicFramePr>
        <p:xfrm>
          <a:off x="336550" y="908070"/>
          <a:ext cx="11520490" cy="5221273"/>
        </p:xfrm>
        <a:graphic>
          <a:graphicData uri="http://schemas.openxmlformats.org/drawingml/2006/table">
            <a:tbl>
              <a:tblPr/>
              <a:tblGrid>
                <a:gridCol w="1424889">
                  <a:extLst>
                    <a:ext uri="{9D8B030D-6E8A-4147-A177-3AD203B41FA5}">
                      <a16:colId xmlns:a16="http://schemas.microsoft.com/office/drawing/2014/main" val="1953554826"/>
                    </a:ext>
                  </a:extLst>
                </a:gridCol>
                <a:gridCol w="1757363">
                  <a:extLst>
                    <a:ext uri="{9D8B030D-6E8A-4147-A177-3AD203B41FA5}">
                      <a16:colId xmlns:a16="http://schemas.microsoft.com/office/drawing/2014/main" val="1413079034"/>
                    </a:ext>
                  </a:extLst>
                </a:gridCol>
                <a:gridCol w="1730975">
                  <a:extLst>
                    <a:ext uri="{9D8B030D-6E8A-4147-A177-3AD203B41FA5}">
                      <a16:colId xmlns:a16="http://schemas.microsoft.com/office/drawing/2014/main" val="2645439722"/>
                    </a:ext>
                  </a:extLst>
                </a:gridCol>
                <a:gridCol w="1583210">
                  <a:extLst>
                    <a:ext uri="{9D8B030D-6E8A-4147-A177-3AD203B41FA5}">
                      <a16:colId xmlns:a16="http://schemas.microsoft.com/office/drawing/2014/main" val="1538595838"/>
                    </a:ext>
                  </a:extLst>
                </a:gridCol>
                <a:gridCol w="1857633">
                  <a:extLst>
                    <a:ext uri="{9D8B030D-6E8A-4147-A177-3AD203B41FA5}">
                      <a16:colId xmlns:a16="http://schemas.microsoft.com/office/drawing/2014/main" val="2462844050"/>
                    </a:ext>
                  </a:extLst>
                </a:gridCol>
                <a:gridCol w="1583210">
                  <a:extLst>
                    <a:ext uri="{9D8B030D-6E8A-4147-A177-3AD203B41FA5}">
                      <a16:colId xmlns:a16="http://schemas.microsoft.com/office/drawing/2014/main" val="376117279"/>
                    </a:ext>
                  </a:extLst>
                </a:gridCol>
                <a:gridCol w="1583210">
                  <a:extLst>
                    <a:ext uri="{9D8B030D-6E8A-4147-A177-3AD203B41FA5}">
                      <a16:colId xmlns:a16="http://schemas.microsoft.com/office/drawing/2014/main" val="1390907622"/>
                    </a:ext>
                  </a:extLst>
                </a:gridCol>
              </a:tblGrid>
              <a:tr h="4311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品种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年同期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上周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本周增幅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库存同比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855196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螺纹钢（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837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695112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线材（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276283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中厚板（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622848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热卷（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294629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冷轧（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324627"/>
                  </a:ext>
                </a:extLst>
              </a:tr>
              <a:tr h="3193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钢材库存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社会合计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1549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-60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089098"/>
                  </a:ext>
                </a:extLst>
              </a:tr>
              <a:tr h="3193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钢厂（旬）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647661"/>
                  </a:ext>
                </a:extLst>
              </a:tr>
              <a:tr h="3193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2392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3075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3038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165253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唐山方坯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914654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铁矿石（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港）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12768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10926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10785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-141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-1983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91357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进口锰矿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817650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焦化厂焦炭库存（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20875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焦炭库存（港口合计）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465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-123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696709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炼焦煤港口库存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466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470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90331"/>
                  </a:ext>
                </a:extLst>
              </a:tr>
              <a:tr h="31934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焦化厂炼焦煤库存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(100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家</a:t>
                      </a:r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6653" marR="6653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789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684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712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-77 </a:t>
                      </a:r>
                    </a:p>
                  </a:txBody>
                  <a:tcPr marL="6653" marR="159682" marT="665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251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123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6">
            <a:extLst>
              <a:ext uri="{FF2B5EF4-FFF2-40B4-BE49-F238E27FC236}">
                <a16:creationId xmlns:a16="http://schemas.microsoft.com/office/drawing/2014/main" id="{A475E874-25D6-47DE-B250-153DBC5F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 dirty="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cxnSp>
        <p:nvCxnSpPr>
          <p:cNvPr id="15363" name="直接连接符 2">
            <a:extLst>
              <a:ext uri="{FF2B5EF4-FFF2-40B4-BE49-F238E27FC236}">
                <a16:creationId xmlns:a16="http://schemas.microsoft.com/office/drawing/2014/main" id="{045D1DCC-AF1D-46F6-A35E-59C132467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682625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64" name="文本框 5">
            <a:extLst>
              <a:ext uri="{FF2B5EF4-FFF2-40B4-BE49-F238E27FC236}">
                <a16:creationId xmlns:a16="http://schemas.microsoft.com/office/drawing/2014/main" id="{37F10AEE-FB40-4AE9-8F6F-6C7C952E9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2" descr="2020年3月份日历模板">
            <a:extLst>
              <a:ext uri="{FF2B5EF4-FFF2-40B4-BE49-F238E27FC236}">
                <a16:creationId xmlns:a16="http://schemas.microsoft.com/office/drawing/2014/main" id="{E2CBF07B-7234-40EC-B5B7-0A02D37035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73CBE1B-97FE-496F-84B3-B675A26677BC}"/>
              </a:ext>
            </a:extLst>
          </p:cNvPr>
          <p:cNvSpPr/>
          <p:nvPr/>
        </p:nvSpPr>
        <p:spPr>
          <a:xfrm>
            <a:off x="265113" y="908050"/>
            <a:ext cx="11681489" cy="3609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全球主要经济体疫情管控逐步解禁，经济进入缓慢的重启阶段，大宗商品市场将进一步复苏，但疫情仍未得到彻底控制，市场仍存不确定性，商品价格高度短期受限。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钢材市场需求集中爆发，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月份整体成交强度维持不错水平，但成交已有转弱趋势，中旬受两会预期和唐山环保限产消息影响，市场情绪偏多，钢价拉升，下旬随着两会的进行，情绪逐步消化，钢材价格小幅回落。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月份南方逐步进入雨季，需求大概率减弱，但下半年政策落地预期将支撑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合约，期货价格存在支撑，预计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月份钢材价格上下两难，震荡偏弱运行。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ts val="4000"/>
              </a:lnSpc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钢市故事模式开启，市场可能存在较明显波动。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599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6">
            <a:extLst>
              <a:ext uri="{FF2B5EF4-FFF2-40B4-BE49-F238E27FC236}">
                <a16:creationId xmlns:a16="http://schemas.microsoft.com/office/drawing/2014/main" id="{BC1319CA-591E-41BC-9E23-11CD091B4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41288"/>
            <a:ext cx="11590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fontAlgn="ctr" hangingPunct="1"/>
            <a:r>
              <a:rPr lang="zh-CN" altLang="en-US" sz="2400">
                <a:solidFill>
                  <a:srgbClr val="0075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采购管理部调价建议</a:t>
            </a:r>
          </a:p>
        </p:txBody>
      </p:sp>
      <p:cxnSp>
        <p:nvCxnSpPr>
          <p:cNvPr id="33795" name="直接连接符 2">
            <a:extLst>
              <a:ext uri="{FF2B5EF4-FFF2-40B4-BE49-F238E27FC236}">
                <a16:creationId xmlns:a16="http://schemas.microsoft.com/office/drawing/2014/main" id="{AEAD150E-8904-4F08-A331-2AAC4AB07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550" y="727075"/>
            <a:ext cx="2825750" cy="0"/>
          </a:xfrm>
          <a:prstGeom prst="line">
            <a:avLst/>
          </a:prstGeom>
          <a:noFill/>
          <a:ln w="9525" algn="ctr">
            <a:solidFill>
              <a:srgbClr val="B6B6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FE5C45E-2189-4710-9F94-A8215339E3C0}"/>
              </a:ext>
            </a:extLst>
          </p:cNvPr>
          <p:cNvSpPr/>
          <p:nvPr/>
        </p:nvSpPr>
        <p:spPr>
          <a:xfrm>
            <a:off x="336550" y="873125"/>
            <a:ext cx="11520488" cy="3794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煤炭：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国内供需无实质利好，同时进口炼焦煤仍弱势运行，远期海运煤性价比优势明显，预计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月份地方炼焦煤有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30-40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吨降幅。随着下游企业复工加快，电厂日耗增加，库存下降，补库积极，近期港口环渤海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5500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大卡现货价格持续走高，预计短期烟煤价格上行为主，涨幅在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吨左右，无烟煤方面以稳为主。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焦炭：焦炭三轮提涨已落地，供应趋于稳定，关注焦化行业环保和去产能。</a:t>
            </a:r>
            <a:endParaRPr lang="en-US" altLang="zh-CN" dirty="0">
              <a:solidFill>
                <a:srgbClr val="222A3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铁精粉：震荡运行，保持各品种合理库存。</a:t>
            </a:r>
          </a:p>
          <a:p>
            <a:pPr algn="just">
              <a:lnSpc>
                <a:spcPct val="200000"/>
              </a:lnSpc>
              <a:spcBef>
                <a:spcPts val="1200"/>
              </a:spcBef>
            </a:pP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铁合金：锰系合金受锰矿支撑减弱的影响，下调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100-300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吨，硅铁现货供应偏紧，价格上调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100-200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r>
              <a:rPr lang="en-US" altLang="zh-CN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A3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吨。</a:t>
            </a:r>
          </a:p>
        </p:txBody>
      </p:sp>
      <p:sp>
        <p:nvSpPr>
          <p:cNvPr id="33797" name="文本框 5">
            <a:extLst>
              <a:ext uri="{FF2B5EF4-FFF2-40B4-BE49-F238E27FC236}">
                <a16:creationId xmlns:a16="http://schemas.microsoft.com/office/drawing/2014/main" id="{0A7A3496-3B8F-497F-9EA8-9AE82EC4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6303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Text Box 3">
            <a:extLst>
              <a:ext uri="{FF2B5EF4-FFF2-40B4-BE49-F238E27FC236}">
                <a16:creationId xmlns:a16="http://schemas.microsoft.com/office/drawing/2014/main" id="{AB1561E7-DA71-4F4E-BB29-6DC9842F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2400"/>
            <a:ext cx="115220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r>
              <a:rPr lang="zh-CN" altLang="zh-CN" sz="4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!</a:t>
            </a:r>
          </a:p>
        </p:txBody>
      </p:sp>
      <p:sp>
        <p:nvSpPr>
          <p:cNvPr id="35847" name="Text Box 4">
            <a:extLst>
              <a:ext uri="{FF2B5EF4-FFF2-40B4-BE49-F238E27FC236}">
                <a16:creationId xmlns:a16="http://schemas.microsoft.com/office/drawing/2014/main" id="{7212B68C-248D-44C1-A74A-65B4B00A9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2382838"/>
            <a:ext cx="115220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zh-CN" sz="5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谢谢！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FA62813-3A83-48C9-BC41-A0D349336367}"/>
                </a:ext>
              </a:extLst>
            </p:cNvPr>
            <p:cNvSpPr/>
            <p:nvPr/>
          </p:nvSpPr>
          <p:spPr>
            <a:xfrm>
              <a:off x="0" y="0"/>
              <a:ext cx="12192000" cy="5072063"/>
            </a:xfrm>
            <a:prstGeom prst="rect">
              <a:avLst/>
            </a:prstGeom>
            <a:solidFill>
              <a:srgbClr val="007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B6E4D2-6A0A-4B5A-B28F-19AE320427BF}"/>
                </a:ext>
              </a:extLst>
            </p:cNvPr>
            <p:cNvSpPr/>
            <p:nvPr/>
          </p:nvSpPr>
          <p:spPr>
            <a:xfrm>
              <a:off x="0" y="5074549"/>
              <a:ext cx="12192000" cy="1412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189B13-3216-4335-9D05-16926214262A}"/>
                </a:ext>
              </a:extLst>
            </p:cNvPr>
            <p:cNvSpPr/>
            <p:nvPr/>
          </p:nvSpPr>
          <p:spPr>
            <a:xfrm>
              <a:off x="0" y="5399088"/>
              <a:ext cx="12192000" cy="1458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30095" y="5437188"/>
              <a:ext cx="3531809" cy="817562"/>
              <a:chOff x="4819650" y="5437188"/>
              <a:chExt cx="3531809" cy="817562"/>
            </a:xfrm>
          </p:grpSpPr>
          <p:pic>
            <p:nvPicPr>
              <p:cNvPr id="9" name="图片 10">
                <a:extLst>
                  <a:ext uri="{FF2B5EF4-FFF2-40B4-BE49-F238E27FC236}">
                    <a16:creationId xmlns:a16="http://schemas.microsoft.com/office/drawing/2014/main" id="{4CEAB2EC-CAED-4716-BDB4-52E97BEFA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5437188"/>
                <a:ext cx="2570163" cy="817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691385" y="5550731"/>
                <a:ext cx="2660074" cy="63094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3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河钢股份有限公司</a:t>
                </a:r>
                <a:endParaRPr lang="en-US" altLang="zh-CN" sz="23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HBIS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  <a:r>
                  <a:rPr lang="en-US" altLang="zh-CN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COMPANY</a:t>
                </a:r>
                <a:r>
                  <a:rPr lang="zh-CN" altLang="en-US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ＬＩＭＩＴＥＤ</a:t>
                </a:r>
              </a:p>
            </p:txBody>
          </p:sp>
        </p:grp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F71D052C-D265-4333-AD46-B7944C12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114550"/>
            <a:ext cx="10866438" cy="10271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pc="600" dirty="0">
                <a:solidFill>
                  <a:schemeClr val="bg1"/>
                </a:solidFill>
              </a:rPr>
              <a:t>谢谢！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37128</TotalTime>
  <Words>2760</Words>
  <Application>Microsoft Office PowerPoint</Application>
  <PresentationFormat>宽屏</PresentationFormat>
  <Paragraphs>1145</Paragraphs>
  <Slides>25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等线 Light</vt:lpstr>
      <vt:lpstr>Microsoft YaHei</vt:lpstr>
      <vt:lpstr>Microsoft YaHei</vt:lpstr>
      <vt:lpstr>微软雅黑 Light</vt:lpstr>
      <vt:lpstr>Arial</vt:lpstr>
      <vt:lpstr>Office 主题​​</vt:lpstr>
      <vt:lpstr>宏观经济和行业市场简析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冉沐晗</dc:creator>
  <cp:lastModifiedBy>sfu</cp:lastModifiedBy>
  <cp:revision>1836</cp:revision>
  <dcterms:created xsi:type="dcterms:W3CDTF">2017-10-16T02:28:00Z</dcterms:created>
  <dcterms:modified xsi:type="dcterms:W3CDTF">2020-06-01T03:14:02Z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