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notesSlides/notesSlide3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heme/themeOverride2.xml" ContentType="application/vnd.openxmlformats-officedocument.themeOverride+xml"/>
  <Override PartName="/ppt/notesSlides/notesSlide4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5.xml" ContentType="application/vnd.openxmlformats-officedocument.presentationml.notesSl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6.xml" ContentType="application/vnd.openxmlformats-officedocument.presentationml.notesSlid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notesSlides/notesSlide7.xml" ContentType="application/vnd.openxmlformats-officedocument.presentationml.notesSlid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notesSlides/notesSlide8.xml" ContentType="application/vnd.openxmlformats-officedocument.presentationml.notesSlid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theme/themeOverride3.xml" ContentType="application/vnd.openxmlformats-officedocument.themeOverride+xml"/>
  <Override PartName="/ppt/notesSlides/notesSlide9.xml" ContentType="application/vnd.openxmlformats-officedocument.presentationml.notesSlid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theme/themeOverride4.xml" ContentType="application/vnd.openxmlformats-officedocument.themeOverride+xml"/>
  <Override PartName="/ppt/notesSlides/notesSlide10.xml" ContentType="application/vnd.openxmlformats-officedocument.presentationml.notesSlid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theme/themeOverride5.xml" ContentType="application/vnd.openxmlformats-officedocument.themeOverrid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notesSlides/notesSlide11.xml" ContentType="application/vnd.openxmlformats-officedocument.presentationml.notesSlid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theme/themeOverride6.xml" ContentType="application/vnd.openxmlformats-officedocument.themeOverrid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theme/themeOverride7.xml" ContentType="application/vnd.openxmlformats-officedocument.themeOverride+xml"/>
  <Override PartName="/ppt/notesSlides/notesSlide12.xml" ContentType="application/vnd.openxmlformats-officedocument.presentationml.notesSlid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notesSlides/notesSlide13.xml" ContentType="application/vnd.openxmlformats-officedocument.presentationml.notesSlide+xml"/>
  <Override PartName="/ppt/charts/chart16.xml" ContentType="application/vnd.openxmlformats-officedocument.drawingml.chart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charts/chart17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ppt/theme/themeOverride8.xml" ContentType="application/vnd.openxmlformats-officedocument.themeOverride+xml"/>
  <Override PartName="/ppt/drawings/drawing1.xml" ContentType="application/vnd.openxmlformats-officedocument.drawingml.chartshapes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1" r:id="rId1"/>
    <p:sldMasterId id="2147483648" r:id="rId2"/>
  </p:sldMasterIdLst>
  <p:notesMasterIdLst>
    <p:notesMasterId r:id="rId21"/>
  </p:notesMasterIdLst>
  <p:sldIdLst>
    <p:sldId id="256" r:id="rId3"/>
    <p:sldId id="526" r:id="rId4"/>
    <p:sldId id="538" r:id="rId5"/>
    <p:sldId id="539" r:id="rId6"/>
    <p:sldId id="513" r:id="rId7"/>
    <p:sldId id="540" r:id="rId8"/>
    <p:sldId id="541" r:id="rId9"/>
    <p:sldId id="542" r:id="rId10"/>
    <p:sldId id="527" r:id="rId11"/>
    <p:sldId id="543" r:id="rId12"/>
    <p:sldId id="545" r:id="rId13"/>
    <p:sldId id="544" r:id="rId14"/>
    <p:sldId id="548" r:id="rId15"/>
    <p:sldId id="547" r:id="rId16"/>
    <p:sldId id="549" r:id="rId17"/>
    <p:sldId id="550" r:id="rId18"/>
    <p:sldId id="525" r:id="rId19"/>
    <p:sldId id="258" r:id="rId20"/>
  </p:sldIdLst>
  <p:sldSz cx="12192000" cy="6858000"/>
  <p:notesSz cx="6858000" cy="9144000"/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37" userDrawn="1">
          <p15:clr>
            <a:srgbClr val="A4A3A4"/>
          </p15:clr>
        </p15:guide>
        <p15:guide id="2" pos="3840">
          <p15:clr>
            <a:srgbClr val="A4A3A4"/>
          </p15:clr>
        </p15:guide>
        <p15:guide id="3" orient="horz" pos="572" userDrawn="1">
          <p15:clr>
            <a:srgbClr val="A4A3A4"/>
          </p15:clr>
        </p15:guide>
        <p15:guide id="4" orient="horz" pos="3861" userDrawn="1">
          <p15:clr>
            <a:srgbClr val="A4A3A4"/>
          </p15:clr>
        </p15:guide>
        <p15:guide id="5" pos="211" userDrawn="1">
          <p15:clr>
            <a:srgbClr val="A4A3A4"/>
          </p15:clr>
        </p15:guide>
        <p15:guide id="6" pos="7469" userDrawn="1">
          <p15:clr>
            <a:srgbClr val="A4A3A4"/>
          </p15:clr>
        </p15:guide>
        <p15:guide id="7" orient="horz" pos="482" userDrawn="1">
          <p15:clr>
            <a:srgbClr val="A4A3A4"/>
          </p15:clr>
        </p15:guide>
        <p15:guide id="8" pos="167">
          <p15:clr>
            <a:srgbClr val="A4A3A4"/>
          </p15:clr>
        </p15:guide>
        <p15:guide id="9" pos="5428" userDrawn="1">
          <p15:clr>
            <a:srgbClr val="A4A3A4"/>
          </p15:clr>
        </p15:guide>
        <p15:guide id="10" pos="2797">
          <p15:clr>
            <a:srgbClr val="A4A3A4"/>
          </p15:clr>
        </p15:guide>
        <p15:guide id="11" pos="370" userDrawn="1">
          <p15:clr>
            <a:srgbClr val="A4A3A4"/>
          </p15:clr>
        </p15:guide>
        <p15:guide id="12" pos="731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BCED0"/>
    <a:srgbClr val="5B9BD5"/>
    <a:srgbClr val="EF8B48"/>
    <a:srgbClr val="0070C0"/>
    <a:srgbClr val="FF0000"/>
    <a:srgbClr val="C2232B"/>
    <a:srgbClr val="27737C"/>
    <a:srgbClr val="FCEBF0"/>
    <a:srgbClr val="FBD7D5"/>
    <a:srgbClr val="FCF5F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4" autoAdjust="0"/>
    <p:restoredTop sz="77209" autoAdjust="0"/>
  </p:normalViewPr>
  <p:slideViewPr>
    <p:cSldViewPr snapToGrid="0" showGuides="1">
      <p:cViewPr varScale="1">
        <p:scale>
          <a:sx n="112" d="100"/>
          <a:sy n="112" d="100"/>
        </p:scale>
        <p:origin x="414" y="108"/>
      </p:cViewPr>
      <p:guideLst>
        <p:guide orient="horz" pos="2137"/>
        <p:guide pos="3840"/>
        <p:guide orient="horz" pos="572"/>
        <p:guide orient="horz" pos="3861"/>
        <p:guide pos="211"/>
        <p:guide pos="7469"/>
        <p:guide orient="horz" pos="482"/>
        <p:guide pos="167"/>
        <p:guide pos="5428"/>
        <p:guide pos="2797"/>
        <p:guide pos="370"/>
        <p:guide pos="731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package" Target="../embeddings/Microsoft_Excel____.xlsx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package" Target="../embeddings/Microsoft_Excel____1.xlsx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3.xml"/><Relationship Id="rId2" Type="http://schemas.microsoft.com/office/2011/relationships/chartColorStyle" Target="colors7.xml"/><Relationship Id="rId1" Type="http://schemas.microsoft.com/office/2011/relationships/chartStyle" Target="style7.xml"/><Relationship Id="rId4" Type="http://schemas.openxmlformats.org/officeDocument/2006/relationships/package" Target="../embeddings/Microsoft_Excel____6.xlsx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4.xml"/><Relationship Id="rId2" Type="http://schemas.microsoft.com/office/2011/relationships/chartColorStyle" Target="colors9.xml"/><Relationship Id="rId1" Type="http://schemas.microsoft.com/office/2011/relationships/chartStyle" Target="style9.xml"/><Relationship Id="rId4" Type="http://schemas.openxmlformats.org/officeDocument/2006/relationships/package" Target="../embeddings/Microsoft_Excel____8.xlsx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5.xml"/><Relationship Id="rId2" Type="http://schemas.microsoft.com/office/2011/relationships/chartColorStyle" Target="colors10.xml"/><Relationship Id="rId1" Type="http://schemas.microsoft.com/office/2011/relationships/chartStyle" Target="style10.xml"/><Relationship Id="rId4" Type="http://schemas.openxmlformats.org/officeDocument/2006/relationships/package" Target="../embeddings/Microsoft_Excel____9.xlsx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6.xml"/><Relationship Id="rId2" Type="http://schemas.microsoft.com/office/2011/relationships/chartColorStyle" Target="colors12.xml"/><Relationship Id="rId1" Type="http://schemas.microsoft.com/office/2011/relationships/chartStyle" Target="style12.xml"/><Relationship Id="rId4" Type="http://schemas.openxmlformats.org/officeDocument/2006/relationships/package" Target="../embeddings/Microsoft_Excel____11.xlsx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7.xml"/><Relationship Id="rId2" Type="http://schemas.microsoft.com/office/2011/relationships/chartColorStyle" Target="colors13.xml"/><Relationship Id="rId1" Type="http://schemas.microsoft.com/office/2011/relationships/chartStyle" Target="style13.xml"/><Relationship Id="rId4" Type="http://schemas.openxmlformats.org/officeDocument/2006/relationships/oleObject" Target="../embeddings/oleObject1.bin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12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13.xlsx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_rels/chart1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14.xlsx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8.xml"/><Relationship Id="rId2" Type="http://schemas.microsoft.com/office/2011/relationships/chartColorStyle" Target="colors16.xml"/><Relationship Id="rId1" Type="http://schemas.microsoft.com/office/2011/relationships/chartStyle" Target="style16.xml"/><Relationship Id="rId5" Type="http://schemas.openxmlformats.org/officeDocument/2006/relationships/chartUserShapes" Target="../drawings/drawing1.xml"/><Relationship Id="rId4" Type="http://schemas.openxmlformats.org/officeDocument/2006/relationships/package" Target="../embeddings/Microsoft_Excel____15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r>
              <a:rPr lang="zh-CN" altLang="en-US" dirty="0"/>
              <a:t>中国：不变价</a:t>
            </a:r>
            <a:r>
              <a:rPr lang="en-US" altLang="zh-CN" dirty="0"/>
              <a:t>GDP</a:t>
            </a:r>
            <a:r>
              <a:rPr lang="zh-CN" altLang="en-US" dirty="0"/>
              <a:t>同比</a:t>
            </a:r>
            <a:r>
              <a:rPr lang="zh-CN" altLang="en-US" dirty="0" smtClean="0"/>
              <a:t>（当季</a:t>
            </a:r>
            <a:r>
              <a:rPr lang="zh-CN" altLang="en-US" dirty="0"/>
              <a:t>）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title>
    <c:autoTitleDeleted val="0"/>
    <c:plotArea>
      <c:layout>
        <c:manualLayout>
          <c:layoutTarget val="inner"/>
          <c:xMode val="edge"/>
          <c:yMode val="edge"/>
          <c:x val="3.4662821061261111E-2"/>
          <c:y val="0.22023201856148492"/>
          <c:w val="0.94228242598811629"/>
          <c:h val="0.66501160092807421"/>
        </c:manualLayout>
      </c:layout>
      <c:lineChart>
        <c:grouping val="standard"/>
        <c:varyColors val="0"/>
        <c:ser>
          <c:idx val="0"/>
          <c:order val="0"/>
          <c:tx>
            <c:strRef>
              <c:f>导出数据!$B$2</c:f>
              <c:strCache>
                <c:ptCount val="1"/>
                <c:pt idx="0">
                  <c:v>中国：不变价GDP同比（季）</c:v>
                </c:pt>
              </c:strCache>
            </c:strRef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dLbl>
              <c:idx val="35"/>
              <c:layout>
                <c:manualLayout>
                  <c:x val="-0.10150573206795775"/>
                  <c:y val="-9.470258355359226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FCB3-495D-AF80-DB2090D13015}"/>
                </c:ext>
              </c:extLst>
            </c:dLbl>
            <c:dLbl>
              <c:idx val="39"/>
              <c:layout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FCB3-495D-AF80-DB2090D1301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pPr>
                <a:endParaRPr lang="zh-CN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导出数据!$A$3:$A$42</c:f>
              <c:numCache>
                <c:formatCode>yyyy\-m\-d</c:formatCode>
                <c:ptCount val="40"/>
                <c:pt idx="0">
                  <c:v>44561</c:v>
                </c:pt>
                <c:pt idx="1">
                  <c:v>44469</c:v>
                </c:pt>
                <c:pt idx="2">
                  <c:v>44377</c:v>
                </c:pt>
                <c:pt idx="3">
                  <c:v>44286</c:v>
                </c:pt>
                <c:pt idx="4">
                  <c:v>44196</c:v>
                </c:pt>
                <c:pt idx="5">
                  <c:v>44104</c:v>
                </c:pt>
                <c:pt idx="6">
                  <c:v>44012</c:v>
                </c:pt>
                <c:pt idx="7">
                  <c:v>43921</c:v>
                </c:pt>
                <c:pt idx="8">
                  <c:v>43830</c:v>
                </c:pt>
                <c:pt idx="9">
                  <c:v>43738</c:v>
                </c:pt>
                <c:pt idx="10">
                  <c:v>43646</c:v>
                </c:pt>
                <c:pt idx="11">
                  <c:v>43555</c:v>
                </c:pt>
                <c:pt idx="12">
                  <c:v>43465</c:v>
                </c:pt>
                <c:pt idx="13">
                  <c:v>43373</c:v>
                </c:pt>
                <c:pt idx="14">
                  <c:v>43281</c:v>
                </c:pt>
                <c:pt idx="15">
                  <c:v>43190</c:v>
                </c:pt>
                <c:pt idx="16">
                  <c:v>43100</c:v>
                </c:pt>
                <c:pt idx="17">
                  <c:v>43008</c:v>
                </c:pt>
                <c:pt idx="18">
                  <c:v>42916</c:v>
                </c:pt>
                <c:pt idx="19">
                  <c:v>42825</c:v>
                </c:pt>
                <c:pt idx="20">
                  <c:v>42735</c:v>
                </c:pt>
                <c:pt idx="21">
                  <c:v>42643</c:v>
                </c:pt>
                <c:pt idx="22">
                  <c:v>42551</c:v>
                </c:pt>
                <c:pt idx="23">
                  <c:v>42460</c:v>
                </c:pt>
                <c:pt idx="24">
                  <c:v>42369</c:v>
                </c:pt>
                <c:pt idx="25">
                  <c:v>42277</c:v>
                </c:pt>
                <c:pt idx="26">
                  <c:v>42185</c:v>
                </c:pt>
                <c:pt idx="27">
                  <c:v>42094</c:v>
                </c:pt>
                <c:pt idx="28">
                  <c:v>42004</c:v>
                </c:pt>
                <c:pt idx="29">
                  <c:v>41912</c:v>
                </c:pt>
                <c:pt idx="30">
                  <c:v>41820</c:v>
                </c:pt>
                <c:pt idx="31">
                  <c:v>41729</c:v>
                </c:pt>
                <c:pt idx="32">
                  <c:v>41639</c:v>
                </c:pt>
                <c:pt idx="33">
                  <c:v>41547</c:v>
                </c:pt>
                <c:pt idx="34">
                  <c:v>41455</c:v>
                </c:pt>
                <c:pt idx="35">
                  <c:v>41364</c:v>
                </c:pt>
                <c:pt idx="36">
                  <c:v>41274</c:v>
                </c:pt>
                <c:pt idx="37">
                  <c:v>41182</c:v>
                </c:pt>
                <c:pt idx="38">
                  <c:v>41090</c:v>
                </c:pt>
                <c:pt idx="39">
                  <c:v>40999</c:v>
                </c:pt>
              </c:numCache>
            </c:numRef>
          </c:cat>
          <c:val>
            <c:numRef>
              <c:f>导出数据!$B$3:$B$42</c:f>
              <c:numCache>
                <c:formatCode>General</c:formatCode>
                <c:ptCount val="40"/>
                <c:pt idx="0">
                  <c:v>4</c:v>
                </c:pt>
                <c:pt idx="1">
                  <c:v>4.9000000000000004</c:v>
                </c:pt>
                <c:pt idx="2">
                  <c:v>7.9</c:v>
                </c:pt>
                <c:pt idx="3">
                  <c:v>18.3</c:v>
                </c:pt>
                <c:pt idx="4">
                  <c:v>6.5</c:v>
                </c:pt>
                <c:pt idx="5">
                  <c:v>4.9000000000000004</c:v>
                </c:pt>
                <c:pt idx="6">
                  <c:v>3.2</c:v>
                </c:pt>
                <c:pt idx="7">
                  <c:v>-6.8</c:v>
                </c:pt>
                <c:pt idx="8">
                  <c:v>5.8</c:v>
                </c:pt>
                <c:pt idx="9">
                  <c:v>5.9</c:v>
                </c:pt>
                <c:pt idx="10">
                  <c:v>6</c:v>
                </c:pt>
                <c:pt idx="11">
                  <c:v>6.3</c:v>
                </c:pt>
                <c:pt idx="12">
                  <c:v>6.5</c:v>
                </c:pt>
                <c:pt idx="13">
                  <c:v>6.7</c:v>
                </c:pt>
                <c:pt idx="14">
                  <c:v>6.9</c:v>
                </c:pt>
                <c:pt idx="15">
                  <c:v>6.9</c:v>
                </c:pt>
                <c:pt idx="16">
                  <c:v>6.8</c:v>
                </c:pt>
                <c:pt idx="17">
                  <c:v>6.9</c:v>
                </c:pt>
                <c:pt idx="18">
                  <c:v>7</c:v>
                </c:pt>
                <c:pt idx="19">
                  <c:v>7</c:v>
                </c:pt>
                <c:pt idx="20">
                  <c:v>6.9</c:v>
                </c:pt>
                <c:pt idx="21">
                  <c:v>6.8</c:v>
                </c:pt>
                <c:pt idx="22">
                  <c:v>6.8</c:v>
                </c:pt>
                <c:pt idx="23">
                  <c:v>6.9</c:v>
                </c:pt>
                <c:pt idx="24">
                  <c:v>6.9</c:v>
                </c:pt>
                <c:pt idx="25">
                  <c:v>7</c:v>
                </c:pt>
                <c:pt idx="26">
                  <c:v>7.1</c:v>
                </c:pt>
                <c:pt idx="27">
                  <c:v>7.1</c:v>
                </c:pt>
                <c:pt idx="28">
                  <c:v>7.3</c:v>
                </c:pt>
                <c:pt idx="29">
                  <c:v>7.2</c:v>
                </c:pt>
                <c:pt idx="30">
                  <c:v>7.6</c:v>
                </c:pt>
                <c:pt idx="31">
                  <c:v>7.5</c:v>
                </c:pt>
                <c:pt idx="32">
                  <c:v>7.7</c:v>
                </c:pt>
                <c:pt idx="33">
                  <c:v>7.9</c:v>
                </c:pt>
                <c:pt idx="34">
                  <c:v>7.6</c:v>
                </c:pt>
                <c:pt idx="35">
                  <c:v>7.9</c:v>
                </c:pt>
                <c:pt idx="36">
                  <c:v>8.1</c:v>
                </c:pt>
                <c:pt idx="37">
                  <c:v>7.5</c:v>
                </c:pt>
                <c:pt idx="38">
                  <c:v>7.7</c:v>
                </c:pt>
                <c:pt idx="39">
                  <c:v>8.1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CB3-495D-AF80-DB2090D1301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839737199"/>
        <c:axId val="1839737615"/>
      </c:lineChart>
      <c:dateAx>
        <c:axId val="1839737199"/>
        <c:scaling>
          <c:orientation val="minMax"/>
        </c:scaling>
        <c:delete val="0"/>
        <c:axPos val="b"/>
        <c:numFmt formatCode="yyyy\-mm" sourceLinked="0"/>
        <c:majorTickMark val="out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839737615"/>
        <c:crosses val="autoZero"/>
        <c:auto val="1"/>
        <c:lblOffset val="100"/>
        <c:baseTimeUnit val="months"/>
        <c:majorUnit val="9"/>
        <c:majorTimeUnit val="months"/>
        <c:minorUnit val="3"/>
        <c:minorTimeUnit val="months"/>
      </c:dateAx>
      <c:valAx>
        <c:axId val="1839737615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839737199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微软雅黑" panose="020B0503020204020204" pitchFamily="34" charset="-122"/>
          <a:ea typeface="微软雅黑" panose="020B0503020204020204" pitchFamily="34" charset="-122"/>
        </a:defRPr>
      </a:pPr>
      <a:endParaRPr lang="zh-CN"/>
    </a:p>
  </c:txPr>
  <c:externalData r:id="rId4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'导出数据 (2)'!$C$2</c:f>
              <c:strCache>
                <c:ptCount val="1"/>
                <c:pt idx="0">
                  <c:v>第一产业（季）</c:v>
                </c:pt>
              </c:strCache>
            </c:strRef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dLbl>
              <c:idx val="39"/>
              <c:layout>
                <c:manualLayout>
                  <c:x val="-2.4225150665870838E-2"/>
                  <c:y val="-4.498372718795591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4-24B6-4F33-BE70-04B04E634FA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pPr>
                <a:endParaRPr lang="zh-CN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'导出数据 (2)'!$A$3:$A$42</c:f>
              <c:numCache>
                <c:formatCode>yyyy\-m\-d</c:formatCode>
                <c:ptCount val="40"/>
                <c:pt idx="0">
                  <c:v>44561</c:v>
                </c:pt>
                <c:pt idx="1">
                  <c:v>44469</c:v>
                </c:pt>
                <c:pt idx="2">
                  <c:v>44377</c:v>
                </c:pt>
                <c:pt idx="3">
                  <c:v>44286</c:v>
                </c:pt>
                <c:pt idx="4">
                  <c:v>44196</c:v>
                </c:pt>
                <c:pt idx="5">
                  <c:v>44104</c:v>
                </c:pt>
                <c:pt idx="6">
                  <c:v>44012</c:v>
                </c:pt>
                <c:pt idx="7">
                  <c:v>43921</c:v>
                </c:pt>
                <c:pt idx="8">
                  <c:v>43830</c:v>
                </c:pt>
                <c:pt idx="9">
                  <c:v>43738</c:v>
                </c:pt>
                <c:pt idx="10">
                  <c:v>43646</c:v>
                </c:pt>
                <c:pt idx="11">
                  <c:v>43555</c:v>
                </c:pt>
                <c:pt idx="12">
                  <c:v>43465</c:v>
                </c:pt>
                <c:pt idx="13">
                  <c:v>43373</c:v>
                </c:pt>
                <c:pt idx="14">
                  <c:v>43281</c:v>
                </c:pt>
                <c:pt idx="15">
                  <c:v>43190</c:v>
                </c:pt>
                <c:pt idx="16">
                  <c:v>43100</c:v>
                </c:pt>
                <c:pt idx="17">
                  <c:v>43008</c:v>
                </c:pt>
                <c:pt idx="18">
                  <c:v>42916</c:v>
                </c:pt>
                <c:pt idx="19">
                  <c:v>42825</c:v>
                </c:pt>
                <c:pt idx="20">
                  <c:v>42735</c:v>
                </c:pt>
                <c:pt idx="21">
                  <c:v>42643</c:v>
                </c:pt>
                <c:pt idx="22">
                  <c:v>42551</c:v>
                </c:pt>
                <c:pt idx="23">
                  <c:v>42460</c:v>
                </c:pt>
                <c:pt idx="24">
                  <c:v>42369</c:v>
                </c:pt>
                <c:pt idx="25">
                  <c:v>42277</c:v>
                </c:pt>
                <c:pt idx="26">
                  <c:v>42185</c:v>
                </c:pt>
                <c:pt idx="27">
                  <c:v>42094</c:v>
                </c:pt>
                <c:pt idx="28">
                  <c:v>42004</c:v>
                </c:pt>
                <c:pt idx="29">
                  <c:v>41912</c:v>
                </c:pt>
                <c:pt idx="30">
                  <c:v>41820</c:v>
                </c:pt>
                <c:pt idx="31">
                  <c:v>41729</c:v>
                </c:pt>
                <c:pt idx="32">
                  <c:v>41639</c:v>
                </c:pt>
                <c:pt idx="33">
                  <c:v>41547</c:v>
                </c:pt>
                <c:pt idx="34">
                  <c:v>41455</c:v>
                </c:pt>
                <c:pt idx="35">
                  <c:v>41364</c:v>
                </c:pt>
                <c:pt idx="36">
                  <c:v>41274</c:v>
                </c:pt>
                <c:pt idx="37">
                  <c:v>41182</c:v>
                </c:pt>
                <c:pt idx="38">
                  <c:v>41090</c:v>
                </c:pt>
                <c:pt idx="39">
                  <c:v>40999</c:v>
                </c:pt>
              </c:numCache>
            </c:numRef>
          </c:cat>
          <c:val>
            <c:numRef>
              <c:f>'导出数据 (2)'!$C$3:$C$42</c:f>
              <c:numCache>
                <c:formatCode>General</c:formatCode>
                <c:ptCount val="40"/>
                <c:pt idx="0">
                  <c:v>6.4</c:v>
                </c:pt>
                <c:pt idx="1">
                  <c:v>7.1</c:v>
                </c:pt>
                <c:pt idx="2">
                  <c:v>7.6</c:v>
                </c:pt>
                <c:pt idx="3">
                  <c:v>8.1</c:v>
                </c:pt>
                <c:pt idx="4">
                  <c:v>4.0999999999999996</c:v>
                </c:pt>
                <c:pt idx="5">
                  <c:v>3.9</c:v>
                </c:pt>
                <c:pt idx="6">
                  <c:v>3.3</c:v>
                </c:pt>
                <c:pt idx="7">
                  <c:v>-3.2</c:v>
                </c:pt>
                <c:pt idx="8">
                  <c:v>3.4</c:v>
                </c:pt>
                <c:pt idx="9">
                  <c:v>2.7</c:v>
                </c:pt>
                <c:pt idx="10">
                  <c:v>3.3</c:v>
                </c:pt>
                <c:pt idx="11">
                  <c:v>2.7</c:v>
                </c:pt>
                <c:pt idx="12">
                  <c:v>3.5</c:v>
                </c:pt>
                <c:pt idx="13">
                  <c:v>3.6</c:v>
                </c:pt>
                <c:pt idx="14">
                  <c:v>3.4</c:v>
                </c:pt>
                <c:pt idx="15">
                  <c:v>3.2</c:v>
                </c:pt>
                <c:pt idx="16">
                  <c:v>4.4000000000000004</c:v>
                </c:pt>
                <c:pt idx="17">
                  <c:v>3.9</c:v>
                </c:pt>
                <c:pt idx="18">
                  <c:v>3.8</c:v>
                </c:pt>
                <c:pt idx="19">
                  <c:v>3</c:v>
                </c:pt>
                <c:pt idx="20">
                  <c:v>2.9</c:v>
                </c:pt>
                <c:pt idx="21">
                  <c:v>4</c:v>
                </c:pt>
                <c:pt idx="22">
                  <c:v>3.1</c:v>
                </c:pt>
                <c:pt idx="23">
                  <c:v>2.9</c:v>
                </c:pt>
                <c:pt idx="24">
                  <c:v>4.0999999999999996</c:v>
                </c:pt>
                <c:pt idx="25">
                  <c:v>4.0999999999999996</c:v>
                </c:pt>
                <c:pt idx="26">
                  <c:v>3.7</c:v>
                </c:pt>
                <c:pt idx="27">
                  <c:v>3.1</c:v>
                </c:pt>
                <c:pt idx="28">
                  <c:v>3.9</c:v>
                </c:pt>
                <c:pt idx="29">
                  <c:v>4.5999999999999996</c:v>
                </c:pt>
                <c:pt idx="30">
                  <c:v>4</c:v>
                </c:pt>
                <c:pt idx="31">
                  <c:v>3.2</c:v>
                </c:pt>
                <c:pt idx="32">
                  <c:v>4.7</c:v>
                </c:pt>
                <c:pt idx="33">
                  <c:v>3.9</c:v>
                </c:pt>
                <c:pt idx="34">
                  <c:v>2.6</c:v>
                </c:pt>
                <c:pt idx="35">
                  <c:v>3</c:v>
                </c:pt>
                <c:pt idx="36">
                  <c:v>5</c:v>
                </c:pt>
                <c:pt idx="37">
                  <c:v>4.0999999999999996</c:v>
                </c:pt>
                <c:pt idx="38">
                  <c:v>4.5999999999999996</c:v>
                </c:pt>
                <c:pt idx="39">
                  <c:v>3.7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4B6-4F33-BE70-04B04E634FA1}"/>
            </c:ext>
          </c:extLst>
        </c:ser>
        <c:ser>
          <c:idx val="1"/>
          <c:order val="1"/>
          <c:tx>
            <c:strRef>
              <c:f>'导出数据 (2)'!$D$2</c:f>
              <c:strCache>
                <c:ptCount val="1"/>
                <c:pt idx="0">
                  <c:v>第二产业（季）</c:v>
                </c:pt>
              </c:strCache>
            </c:strRef>
          </c:tx>
          <c:spPr>
            <a:ln w="19050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dLbls>
            <c:dLbl>
              <c:idx val="39"/>
              <c:layout>
                <c:manualLayout>
                  <c:x val="-4.4045728483401526E-2"/>
                  <c:y val="4.261616259911613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5-24B6-4F33-BE70-04B04E634FA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pPr>
                <a:endParaRPr lang="zh-CN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'导出数据 (2)'!$A$3:$A$42</c:f>
              <c:numCache>
                <c:formatCode>yyyy\-m\-d</c:formatCode>
                <c:ptCount val="40"/>
                <c:pt idx="0">
                  <c:v>44561</c:v>
                </c:pt>
                <c:pt idx="1">
                  <c:v>44469</c:v>
                </c:pt>
                <c:pt idx="2">
                  <c:v>44377</c:v>
                </c:pt>
                <c:pt idx="3">
                  <c:v>44286</c:v>
                </c:pt>
                <c:pt idx="4">
                  <c:v>44196</c:v>
                </c:pt>
                <c:pt idx="5">
                  <c:v>44104</c:v>
                </c:pt>
                <c:pt idx="6">
                  <c:v>44012</c:v>
                </c:pt>
                <c:pt idx="7">
                  <c:v>43921</c:v>
                </c:pt>
                <c:pt idx="8">
                  <c:v>43830</c:v>
                </c:pt>
                <c:pt idx="9">
                  <c:v>43738</c:v>
                </c:pt>
                <c:pt idx="10">
                  <c:v>43646</c:v>
                </c:pt>
                <c:pt idx="11">
                  <c:v>43555</c:v>
                </c:pt>
                <c:pt idx="12">
                  <c:v>43465</c:v>
                </c:pt>
                <c:pt idx="13">
                  <c:v>43373</c:v>
                </c:pt>
                <c:pt idx="14">
                  <c:v>43281</c:v>
                </c:pt>
                <c:pt idx="15">
                  <c:v>43190</c:v>
                </c:pt>
                <c:pt idx="16">
                  <c:v>43100</c:v>
                </c:pt>
                <c:pt idx="17">
                  <c:v>43008</c:v>
                </c:pt>
                <c:pt idx="18">
                  <c:v>42916</c:v>
                </c:pt>
                <c:pt idx="19">
                  <c:v>42825</c:v>
                </c:pt>
                <c:pt idx="20">
                  <c:v>42735</c:v>
                </c:pt>
                <c:pt idx="21">
                  <c:v>42643</c:v>
                </c:pt>
                <c:pt idx="22">
                  <c:v>42551</c:v>
                </c:pt>
                <c:pt idx="23">
                  <c:v>42460</c:v>
                </c:pt>
                <c:pt idx="24">
                  <c:v>42369</c:v>
                </c:pt>
                <c:pt idx="25">
                  <c:v>42277</c:v>
                </c:pt>
                <c:pt idx="26">
                  <c:v>42185</c:v>
                </c:pt>
                <c:pt idx="27">
                  <c:v>42094</c:v>
                </c:pt>
                <c:pt idx="28">
                  <c:v>42004</c:v>
                </c:pt>
                <c:pt idx="29">
                  <c:v>41912</c:v>
                </c:pt>
                <c:pt idx="30">
                  <c:v>41820</c:v>
                </c:pt>
                <c:pt idx="31">
                  <c:v>41729</c:v>
                </c:pt>
                <c:pt idx="32">
                  <c:v>41639</c:v>
                </c:pt>
                <c:pt idx="33">
                  <c:v>41547</c:v>
                </c:pt>
                <c:pt idx="34">
                  <c:v>41455</c:v>
                </c:pt>
                <c:pt idx="35">
                  <c:v>41364</c:v>
                </c:pt>
                <c:pt idx="36">
                  <c:v>41274</c:v>
                </c:pt>
                <c:pt idx="37">
                  <c:v>41182</c:v>
                </c:pt>
                <c:pt idx="38">
                  <c:v>41090</c:v>
                </c:pt>
                <c:pt idx="39">
                  <c:v>40999</c:v>
                </c:pt>
              </c:numCache>
            </c:numRef>
          </c:cat>
          <c:val>
            <c:numRef>
              <c:f>'导出数据 (2)'!$D$3:$D$42</c:f>
              <c:numCache>
                <c:formatCode>General</c:formatCode>
                <c:ptCount val="40"/>
                <c:pt idx="0">
                  <c:v>2.5</c:v>
                </c:pt>
                <c:pt idx="1">
                  <c:v>3.6</c:v>
                </c:pt>
                <c:pt idx="2">
                  <c:v>7.5</c:v>
                </c:pt>
                <c:pt idx="3">
                  <c:v>24.4</c:v>
                </c:pt>
                <c:pt idx="4">
                  <c:v>6.8</c:v>
                </c:pt>
                <c:pt idx="5">
                  <c:v>6</c:v>
                </c:pt>
                <c:pt idx="6">
                  <c:v>4.7</c:v>
                </c:pt>
                <c:pt idx="7">
                  <c:v>-9.6</c:v>
                </c:pt>
                <c:pt idx="8">
                  <c:v>5</c:v>
                </c:pt>
                <c:pt idx="9">
                  <c:v>4.5</c:v>
                </c:pt>
                <c:pt idx="10">
                  <c:v>4.7</c:v>
                </c:pt>
                <c:pt idx="11">
                  <c:v>5.3</c:v>
                </c:pt>
                <c:pt idx="12">
                  <c:v>5.8</c:v>
                </c:pt>
                <c:pt idx="13">
                  <c:v>5.3</c:v>
                </c:pt>
                <c:pt idx="14">
                  <c:v>5.9</c:v>
                </c:pt>
                <c:pt idx="15">
                  <c:v>6.2</c:v>
                </c:pt>
                <c:pt idx="16">
                  <c:v>5.4</c:v>
                </c:pt>
                <c:pt idx="17">
                  <c:v>5.8</c:v>
                </c:pt>
                <c:pt idx="18">
                  <c:v>6.2</c:v>
                </c:pt>
                <c:pt idx="19">
                  <c:v>6.1</c:v>
                </c:pt>
                <c:pt idx="20">
                  <c:v>6</c:v>
                </c:pt>
                <c:pt idx="21">
                  <c:v>6.1</c:v>
                </c:pt>
                <c:pt idx="22">
                  <c:v>6.2</c:v>
                </c:pt>
                <c:pt idx="23">
                  <c:v>5.8</c:v>
                </c:pt>
                <c:pt idx="24">
                  <c:v>6</c:v>
                </c:pt>
                <c:pt idx="25">
                  <c:v>5.7</c:v>
                </c:pt>
                <c:pt idx="26">
                  <c:v>5.9</c:v>
                </c:pt>
                <c:pt idx="27">
                  <c:v>6.2</c:v>
                </c:pt>
                <c:pt idx="28">
                  <c:v>6.7</c:v>
                </c:pt>
                <c:pt idx="29">
                  <c:v>7.1</c:v>
                </c:pt>
                <c:pt idx="30">
                  <c:v>7.6</c:v>
                </c:pt>
                <c:pt idx="31">
                  <c:v>7.3</c:v>
                </c:pt>
                <c:pt idx="32">
                  <c:v>8.1</c:v>
                </c:pt>
                <c:pt idx="33">
                  <c:v>8.3000000000000007</c:v>
                </c:pt>
                <c:pt idx="34">
                  <c:v>7.6</c:v>
                </c:pt>
                <c:pt idx="35">
                  <c:v>7.8</c:v>
                </c:pt>
                <c:pt idx="36">
                  <c:v>8.5</c:v>
                </c:pt>
                <c:pt idx="37">
                  <c:v>7.7</c:v>
                </c:pt>
                <c:pt idx="38">
                  <c:v>8</c:v>
                </c:pt>
                <c:pt idx="39">
                  <c:v>9.5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24B6-4F33-BE70-04B04E634FA1}"/>
            </c:ext>
          </c:extLst>
        </c:ser>
        <c:ser>
          <c:idx val="2"/>
          <c:order val="2"/>
          <c:tx>
            <c:strRef>
              <c:f>'导出数据 (2)'!$E$2</c:f>
              <c:strCache>
                <c:ptCount val="1"/>
                <c:pt idx="0">
                  <c:v>第三产业（季）</c:v>
                </c:pt>
              </c:strCache>
            </c:strRef>
          </c:tx>
          <c:spPr>
            <a:ln w="19050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dLbls>
            <c:dLbl>
              <c:idx val="39"/>
              <c:layout>
                <c:manualLayout>
                  <c:x val="-6.6068592725103898E-3"/>
                  <c:y val="9.470258355359053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6-24B6-4F33-BE70-04B04E634FA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pPr>
                <a:endParaRPr lang="zh-CN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'导出数据 (2)'!$A$3:$A$42</c:f>
              <c:numCache>
                <c:formatCode>yyyy\-m\-d</c:formatCode>
                <c:ptCount val="40"/>
                <c:pt idx="0">
                  <c:v>44561</c:v>
                </c:pt>
                <c:pt idx="1">
                  <c:v>44469</c:v>
                </c:pt>
                <c:pt idx="2">
                  <c:v>44377</c:v>
                </c:pt>
                <c:pt idx="3">
                  <c:v>44286</c:v>
                </c:pt>
                <c:pt idx="4">
                  <c:v>44196</c:v>
                </c:pt>
                <c:pt idx="5">
                  <c:v>44104</c:v>
                </c:pt>
                <c:pt idx="6">
                  <c:v>44012</c:v>
                </c:pt>
                <c:pt idx="7">
                  <c:v>43921</c:v>
                </c:pt>
                <c:pt idx="8">
                  <c:v>43830</c:v>
                </c:pt>
                <c:pt idx="9">
                  <c:v>43738</c:v>
                </c:pt>
                <c:pt idx="10">
                  <c:v>43646</c:v>
                </c:pt>
                <c:pt idx="11">
                  <c:v>43555</c:v>
                </c:pt>
                <c:pt idx="12">
                  <c:v>43465</c:v>
                </c:pt>
                <c:pt idx="13">
                  <c:v>43373</c:v>
                </c:pt>
                <c:pt idx="14">
                  <c:v>43281</c:v>
                </c:pt>
                <c:pt idx="15">
                  <c:v>43190</c:v>
                </c:pt>
                <c:pt idx="16">
                  <c:v>43100</c:v>
                </c:pt>
                <c:pt idx="17">
                  <c:v>43008</c:v>
                </c:pt>
                <c:pt idx="18">
                  <c:v>42916</c:v>
                </c:pt>
                <c:pt idx="19">
                  <c:v>42825</c:v>
                </c:pt>
                <c:pt idx="20">
                  <c:v>42735</c:v>
                </c:pt>
                <c:pt idx="21">
                  <c:v>42643</c:v>
                </c:pt>
                <c:pt idx="22">
                  <c:v>42551</c:v>
                </c:pt>
                <c:pt idx="23">
                  <c:v>42460</c:v>
                </c:pt>
                <c:pt idx="24">
                  <c:v>42369</c:v>
                </c:pt>
                <c:pt idx="25">
                  <c:v>42277</c:v>
                </c:pt>
                <c:pt idx="26">
                  <c:v>42185</c:v>
                </c:pt>
                <c:pt idx="27">
                  <c:v>42094</c:v>
                </c:pt>
                <c:pt idx="28">
                  <c:v>42004</c:v>
                </c:pt>
                <c:pt idx="29">
                  <c:v>41912</c:v>
                </c:pt>
                <c:pt idx="30">
                  <c:v>41820</c:v>
                </c:pt>
                <c:pt idx="31">
                  <c:v>41729</c:v>
                </c:pt>
                <c:pt idx="32">
                  <c:v>41639</c:v>
                </c:pt>
                <c:pt idx="33">
                  <c:v>41547</c:v>
                </c:pt>
                <c:pt idx="34">
                  <c:v>41455</c:v>
                </c:pt>
                <c:pt idx="35">
                  <c:v>41364</c:v>
                </c:pt>
                <c:pt idx="36">
                  <c:v>41274</c:v>
                </c:pt>
                <c:pt idx="37">
                  <c:v>41182</c:v>
                </c:pt>
                <c:pt idx="38">
                  <c:v>41090</c:v>
                </c:pt>
                <c:pt idx="39">
                  <c:v>40999</c:v>
                </c:pt>
              </c:numCache>
            </c:numRef>
          </c:cat>
          <c:val>
            <c:numRef>
              <c:f>'导出数据 (2)'!$E$3:$E$42</c:f>
              <c:numCache>
                <c:formatCode>General</c:formatCode>
                <c:ptCount val="40"/>
                <c:pt idx="0">
                  <c:v>4.5999999999999996</c:v>
                </c:pt>
                <c:pt idx="1">
                  <c:v>5.4</c:v>
                </c:pt>
                <c:pt idx="2">
                  <c:v>8.3000000000000007</c:v>
                </c:pt>
                <c:pt idx="3">
                  <c:v>15.6</c:v>
                </c:pt>
                <c:pt idx="4">
                  <c:v>6.7</c:v>
                </c:pt>
                <c:pt idx="5">
                  <c:v>4.3</c:v>
                </c:pt>
                <c:pt idx="6">
                  <c:v>1.9</c:v>
                </c:pt>
                <c:pt idx="7">
                  <c:v>-5.2</c:v>
                </c:pt>
                <c:pt idx="8">
                  <c:v>6.9</c:v>
                </c:pt>
                <c:pt idx="9">
                  <c:v>7.4</c:v>
                </c:pt>
                <c:pt idx="10">
                  <c:v>7.2</c:v>
                </c:pt>
                <c:pt idx="11">
                  <c:v>7.2</c:v>
                </c:pt>
                <c:pt idx="12">
                  <c:v>7.8</c:v>
                </c:pt>
                <c:pt idx="13">
                  <c:v>8.3000000000000007</c:v>
                </c:pt>
                <c:pt idx="14">
                  <c:v>8.1</c:v>
                </c:pt>
                <c:pt idx="15">
                  <c:v>7.8</c:v>
                </c:pt>
                <c:pt idx="16">
                  <c:v>8.6</c:v>
                </c:pt>
                <c:pt idx="17">
                  <c:v>8.4</c:v>
                </c:pt>
                <c:pt idx="18">
                  <c:v>8.1</c:v>
                </c:pt>
                <c:pt idx="19">
                  <c:v>8</c:v>
                </c:pt>
                <c:pt idx="20">
                  <c:v>8.5</c:v>
                </c:pt>
                <c:pt idx="21">
                  <c:v>8</c:v>
                </c:pt>
                <c:pt idx="22">
                  <c:v>7.9</c:v>
                </c:pt>
                <c:pt idx="23">
                  <c:v>8</c:v>
                </c:pt>
                <c:pt idx="24">
                  <c:v>8.8000000000000007</c:v>
                </c:pt>
                <c:pt idx="25">
                  <c:v>9</c:v>
                </c:pt>
                <c:pt idx="26">
                  <c:v>9</c:v>
                </c:pt>
                <c:pt idx="27">
                  <c:v>8.4</c:v>
                </c:pt>
                <c:pt idx="28">
                  <c:v>8.9</c:v>
                </c:pt>
                <c:pt idx="29">
                  <c:v>8.1</c:v>
                </c:pt>
                <c:pt idx="30">
                  <c:v>8.1999999999999993</c:v>
                </c:pt>
                <c:pt idx="31">
                  <c:v>8.1</c:v>
                </c:pt>
                <c:pt idx="32">
                  <c:v>8.1</c:v>
                </c:pt>
                <c:pt idx="33">
                  <c:v>8.5</c:v>
                </c:pt>
                <c:pt idx="34">
                  <c:v>8.3000000000000007</c:v>
                </c:pt>
                <c:pt idx="35">
                  <c:v>8.4</c:v>
                </c:pt>
                <c:pt idx="36">
                  <c:v>8.6999999999999993</c:v>
                </c:pt>
                <c:pt idx="37">
                  <c:v>8.1999999999999993</c:v>
                </c:pt>
                <c:pt idx="38">
                  <c:v>7.8</c:v>
                </c:pt>
                <c:pt idx="39">
                  <c:v>7.3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24B6-4F33-BE70-04B04E634FA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839737199"/>
        <c:axId val="1839737615"/>
      </c:lineChart>
      <c:dateAx>
        <c:axId val="1839737199"/>
        <c:scaling>
          <c:orientation val="minMax"/>
        </c:scaling>
        <c:delete val="0"/>
        <c:axPos val="b"/>
        <c:numFmt formatCode="yyyy\-mm" sourceLinked="0"/>
        <c:majorTickMark val="out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839737615"/>
        <c:crosses val="autoZero"/>
        <c:auto val="1"/>
        <c:lblOffset val="100"/>
        <c:baseTimeUnit val="months"/>
      </c:dateAx>
      <c:valAx>
        <c:axId val="1839737615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839737199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微软雅黑" panose="020B0503020204020204" pitchFamily="34" charset="-122"/>
          <a:ea typeface="微软雅黑" panose="020B0503020204020204" pitchFamily="34" charset="-122"/>
        </a:defRPr>
      </a:pPr>
      <a:endParaRPr lang="zh-CN"/>
    </a:p>
  </c:txPr>
  <c:externalData r:id="rId4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r>
              <a:rPr lang="en-US" sz="1800"/>
              <a:t>GDP</a:t>
            </a:r>
            <a:r>
              <a:rPr lang="zh-CN" sz="1800"/>
              <a:t>增长贡献率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导出数据!$B$2</c:f>
              <c:strCache>
                <c:ptCount val="1"/>
                <c:pt idx="0">
                  <c:v>中国：GDP累计值增长贡献率：货物和服务净出口（季）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cat>
            <c:numRef>
              <c:f>导出数据!$A$3:$A$30</c:f>
              <c:numCache>
                <c:formatCode>yyyy\-m\-d</c:formatCode>
                <c:ptCount val="28"/>
                <c:pt idx="0">
                  <c:v>44561</c:v>
                </c:pt>
                <c:pt idx="1">
                  <c:v>44469</c:v>
                </c:pt>
                <c:pt idx="2">
                  <c:v>44377</c:v>
                </c:pt>
                <c:pt idx="3">
                  <c:v>44286</c:v>
                </c:pt>
                <c:pt idx="4">
                  <c:v>44196</c:v>
                </c:pt>
                <c:pt idx="5">
                  <c:v>44104</c:v>
                </c:pt>
                <c:pt idx="6">
                  <c:v>44012</c:v>
                </c:pt>
                <c:pt idx="7">
                  <c:v>43921</c:v>
                </c:pt>
                <c:pt idx="8">
                  <c:v>43830</c:v>
                </c:pt>
                <c:pt idx="9">
                  <c:v>43738</c:v>
                </c:pt>
                <c:pt idx="10">
                  <c:v>43646</c:v>
                </c:pt>
                <c:pt idx="11">
                  <c:v>43555</c:v>
                </c:pt>
                <c:pt idx="12">
                  <c:v>43465</c:v>
                </c:pt>
                <c:pt idx="13">
                  <c:v>43373</c:v>
                </c:pt>
                <c:pt idx="14">
                  <c:v>43281</c:v>
                </c:pt>
                <c:pt idx="15">
                  <c:v>43190</c:v>
                </c:pt>
                <c:pt idx="16">
                  <c:v>43100</c:v>
                </c:pt>
                <c:pt idx="17">
                  <c:v>43008</c:v>
                </c:pt>
                <c:pt idx="18">
                  <c:v>42916</c:v>
                </c:pt>
                <c:pt idx="19">
                  <c:v>42825</c:v>
                </c:pt>
                <c:pt idx="20">
                  <c:v>42735</c:v>
                </c:pt>
                <c:pt idx="21">
                  <c:v>42643</c:v>
                </c:pt>
                <c:pt idx="22">
                  <c:v>42551</c:v>
                </c:pt>
                <c:pt idx="23">
                  <c:v>42460</c:v>
                </c:pt>
                <c:pt idx="24">
                  <c:v>42369</c:v>
                </c:pt>
                <c:pt idx="25">
                  <c:v>42277</c:v>
                </c:pt>
                <c:pt idx="26">
                  <c:v>42185</c:v>
                </c:pt>
                <c:pt idx="27">
                  <c:v>42094</c:v>
                </c:pt>
              </c:numCache>
            </c:numRef>
          </c:cat>
          <c:val>
            <c:numRef>
              <c:f>导出数据!$B$3:$B$30</c:f>
            </c:numRef>
          </c:val>
          <c:smooth val="0"/>
          <c:extLst>
            <c:ext xmlns:c16="http://schemas.microsoft.com/office/drawing/2014/chart" uri="{C3380CC4-5D6E-409C-BE32-E72D297353CC}">
              <c16:uniqueId val="{00000000-FA55-41DE-B5CD-2C59FC333528}"/>
            </c:ext>
          </c:extLst>
        </c:ser>
        <c:ser>
          <c:idx val="1"/>
          <c:order val="1"/>
          <c:tx>
            <c:strRef>
              <c:f>导出数据!$C$2</c:f>
              <c:strCache>
                <c:ptCount val="1"/>
                <c:pt idx="0">
                  <c:v>中国：GDP累计值增长贡献率：资本形成总额（季）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cat>
            <c:numRef>
              <c:f>导出数据!$A$3:$A$30</c:f>
              <c:numCache>
                <c:formatCode>yyyy\-m\-d</c:formatCode>
                <c:ptCount val="28"/>
                <c:pt idx="0">
                  <c:v>44561</c:v>
                </c:pt>
                <c:pt idx="1">
                  <c:v>44469</c:v>
                </c:pt>
                <c:pt idx="2">
                  <c:v>44377</c:v>
                </c:pt>
                <c:pt idx="3">
                  <c:v>44286</c:v>
                </c:pt>
                <c:pt idx="4">
                  <c:v>44196</c:v>
                </c:pt>
                <c:pt idx="5">
                  <c:v>44104</c:v>
                </c:pt>
                <c:pt idx="6">
                  <c:v>44012</c:v>
                </c:pt>
                <c:pt idx="7">
                  <c:v>43921</c:v>
                </c:pt>
                <c:pt idx="8">
                  <c:v>43830</c:v>
                </c:pt>
                <c:pt idx="9">
                  <c:v>43738</c:v>
                </c:pt>
                <c:pt idx="10">
                  <c:v>43646</c:v>
                </c:pt>
                <c:pt idx="11">
                  <c:v>43555</c:v>
                </c:pt>
                <c:pt idx="12">
                  <c:v>43465</c:v>
                </c:pt>
                <c:pt idx="13">
                  <c:v>43373</c:v>
                </c:pt>
                <c:pt idx="14">
                  <c:v>43281</c:v>
                </c:pt>
                <c:pt idx="15">
                  <c:v>43190</c:v>
                </c:pt>
                <c:pt idx="16">
                  <c:v>43100</c:v>
                </c:pt>
                <c:pt idx="17">
                  <c:v>43008</c:v>
                </c:pt>
                <c:pt idx="18">
                  <c:v>42916</c:v>
                </c:pt>
                <c:pt idx="19">
                  <c:v>42825</c:v>
                </c:pt>
                <c:pt idx="20">
                  <c:v>42735</c:v>
                </c:pt>
                <c:pt idx="21">
                  <c:v>42643</c:v>
                </c:pt>
                <c:pt idx="22">
                  <c:v>42551</c:v>
                </c:pt>
                <c:pt idx="23">
                  <c:v>42460</c:v>
                </c:pt>
                <c:pt idx="24">
                  <c:v>42369</c:v>
                </c:pt>
                <c:pt idx="25">
                  <c:v>42277</c:v>
                </c:pt>
                <c:pt idx="26">
                  <c:v>42185</c:v>
                </c:pt>
                <c:pt idx="27">
                  <c:v>42094</c:v>
                </c:pt>
              </c:numCache>
            </c:numRef>
          </c:cat>
          <c:val>
            <c:numRef>
              <c:f>导出数据!$C$3:$C$30</c:f>
            </c:numRef>
          </c:val>
          <c:smooth val="0"/>
          <c:extLst>
            <c:ext xmlns:c16="http://schemas.microsoft.com/office/drawing/2014/chart" uri="{C3380CC4-5D6E-409C-BE32-E72D297353CC}">
              <c16:uniqueId val="{00000001-FA55-41DE-B5CD-2C59FC333528}"/>
            </c:ext>
          </c:extLst>
        </c:ser>
        <c:ser>
          <c:idx val="2"/>
          <c:order val="2"/>
          <c:tx>
            <c:strRef>
              <c:f>导出数据!$D$2</c:f>
              <c:strCache>
                <c:ptCount val="1"/>
                <c:pt idx="0">
                  <c:v>中国：GDP累计值增长贡献率：最终消费支出（季）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3"/>
              </a:solidFill>
              <a:ln w="9525">
                <a:solidFill>
                  <a:schemeClr val="accent3"/>
                </a:solidFill>
              </a:ln>
              <a:effectLst/>
            </c:spPr>
          </c:marker>
          <c:cat>
            <c:numRef>
              <c:f>导出数据!$A$3:$A$30</c:f>
              <c:numCache>
                <c:formatCode>yyyy\-m\-d</c:formatCode>
                <c:ptCount val="28"/>
                <c:pt idx="0">
                  <c:v>44561</c:v>
                </c:pt>
                <c:pt idx="1">
                  <c:v>44469</c:v>
                </c:pt>
                <c:pt idx="2">
                  <c:v>44377</c:v>
                </c:pt>
                <c:pt idx="3">
                  <c:v>44286</c:v>
                </c:pt>
                <c:pt idx="4">
                  <c:v>44196</c:v>
                </c:pt>
                <c:pt idx="5">
                  <c:v>44104</c:v>
                </c:pt>
                <c:pt idx="6">
                  <c:v>44012</c:v>
                </c:pt>
                <c:pt idx="7">
                  <c:v>43921</c:v>
                </c:pt>
                <c:pt idx="8">
                  <c:v>43830</c:v>
                </c:pt>
                <c:pt idx="9">
                  <c:v>43738</c:v>
                </c:pt>
                <c:pt idx="10">
                  <c:v>43646</c:v>
                </c:pt>
                <c:pt idx="11">
                  <c:v>43555</c:v>
                </c:pt>
                <c:pt idx="12">
                  <c:v>43465</c:v>
                </c:pt>
                <c:pt idx="13">
                  <c:v>43373</c:v>
                </c:pt>
                <c:pt idx="14">
                  <c:v>43281</c:v>
                </c:pt>
                <c:pt idx="15">
                  <c:v>43190</c:v>
                </c:pt>
                <c:pt idx="16">
                  <c:v>43100</c:v>
                </c:pt>
                <c:pt idx="17">
                  <c:v>43008</c:v>
                </c:pt>
                <c:pt idx="18">
                  <c:v>42916</c:v>
                </c:pt>
                <c:pt idx="19">
                  <c:v>42825</c:v>
                </c:pt>
                <c:pt idx="20">
                  <c:v>42735</c:v>
                </c:pt>
                <c:pt idx="21">
                  <c:v>42643</c:v>
                </c:pt>
                <c:pt idx="22">
                  <c:v>42551</c:v>
                </c:pt>
                <c:pt idx="23">
                  <c:v>42460</c:v>
                </c:pt>
                <c:pt idx="24">
                  <c:v>42369</c:v>
                </c:pt>
                <c:pt idx="25">
                  <c:v>42277</c:v>
                </c:pt>
                <c:pt idx="26">
                  <c:v>42185</c:v>
                </c:pt>
                <c:pt idx="27">
                  <c:v>42094</c:v>
                </c:pt>
              </c:numCache>
            </c:numRef>
          </c:cat>
          <c:val>
            <c:numRef>
              <c:f>导出数据!$D$3:$D$30</c:f>
            </c:numRef>
          </c:val>
          <c:smooth val="0"/>
          <c:extLst>
            <c:ext xmlns:c16="http://schemas.microsoft.com/office/drawing/2014/chart" uri="{C3380CC4-5D6E-409C-BE32-E72D297353CC}">
              <c16:uniqueId val="{00000002-FA55-41DE-B5CD-2C59FC333528}"/>
            </c:ext>
          </c:extLst>
        </c:ser>
        <c:ser>
          <c:idx val="3"/>
          <c:order val="3"/>
          <c:tx>
            <c:strRef>
              <c:f>导出数据!$E$2</c:f>
              <c:strCache>
                <c:ptCount val="1"/>
                <c:pt idx="0">
                  <c:v>货物和服务净出口</c:v>
                </c:pt>
              </c:strCache>
            </c:strRef>
          </c:tx>
          <c:spPr>
            <a:ln w="19050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dLbls>
            <c:dLbl>
              <c:idx val="27"/>
              <c:layout>
                <c:manualLayout>
                  <c:x val="-2.0819064983264669E-2"/>
                  <c:y val="-4.261615465451002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FA55-41DE-B5CD-2C59FC33352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pPr>
                <a:endParaRPr lang="zh-CN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导出数据!$A$3:$A$30</c:f>
              <c:numCache>
                <c:formatCode>yyyy\-m\-d</c:formatCode>
                <c:ptCount val="28"/>
                <c:pt idx="0">
                  <c:v>44561</c:v>
                </c:pt>
                <c:pt idx="1">
                  <c:v>44469</c:v>
                </c:pt>
                <c:pt idx="2">
                  <c:v>44377</c:v>
                </c:pt>
                <c:pt idx="3">
                  <c:v>44286</c:v>
                </c:pt>
                <c:pt idx="4">
                  <c:v>44196</c:v>
                </c:pt>
                <c:pt idx="5">
                  <c:v>44104</c:v>
                </c:pt>
                <c:pt idx="6">
                  <c:v>44012</c:v>
                </c:pt>
                <c:pt idx="7">
                  <c:v>43921</c:v>
                </c:pt>
                <c:pt idx="8">
                  <c:v>43830</c:v>
                </c:pt>
                <c:pt idx="9">
                  <c:v>43738</c:v>
                </c:pt>
                <c:pt idx="10">
                  <c:v>43646</c:v>
                </c:pt>
                <c:pt idx="11">
                  <c:v>43555</c:v>
                </c:pt>
                <c:pt idx="12">
                  <c:v>43465</c:v>
                </c:pt>
                <c:pt idx="13">
                  <c:v>43373</c:v>
                </c:pt>
                <c:pt idx="14">
                  <c:v>43281</c:v>
                </c:pt>
                <c:pt idx="15">
                  <c:v>43190</c:v>
                </c:pt>
                <c:pt idx="16">
                  <c:v>43100</c:v>
                </c:pt>
                <c:pt idx="17">
                  <c:v>43008</c:v>
                </c:pt>
                <c:pt idx="18">
                  <c:v>42916</c:v>
                </c:pt>
                <c:pt idx="19">
                  <c:v>42825</c:v>
                </c:pt>
                <c:pt idx="20">
                  <c:v>42735</c:v>
                </c:pt>
                <c:pt idx="21">
                  <c:v>42643</c:v>
                </c:pt>
                <c:pt idx="22">
                  <c:v>42551</c:v>
                </c:pt>
                <c:pt idx="23">
                  <c:v>42460</c:v>
                </c:pt>
                <c:pt idx="24">
                  <c:v>42369</c:v>
                </c:pt>
                <c:pt idx="25">
                  <c:v>42277</c:v>
                </c:pt>
                <c:pt idx="26">
                  <c:v>42185</c:v>
                </c:pt>
                <c:pt idx="27">
                  <c:v>42094</c:v>
                </c:pt>
              </c:numCache>
            </c:numRef>
          </c:cat>
          <c:val>
            <c:numRef>
              <c:f>导出数据!$E$3:$E$30</c:f>
              <c:numCache>
                <c:formatCode>General</c:formatCode>
                <c:ptCount val="28"/>
                <c:pt idx="0">
                  <c:v>26.4</c:v>
                </c:pt>
                <c:pt idx="1">
                  <c:v>14.7</c:v>
                </c:pt>
                <c:pt idx="2">
                  <c:v>13.1</c:v>
                </c:pt>
                <c:pt idx="3">
                  <c:v>25.3</c:v>
                </c:pt>
                <c:pt idx="4">
                  <c:v>23.7</c:v>
                </c:pt>
                <c:pt idx="5">
                  <c:v>24</c:v>
                </c:pt>
                <c:pt idx="6">
                  <c:v>14</c:v>
                </c:pt>
                <c:pt idx="7">
                  <c:v>17.5</c:v>
                </c:pt>
                <c:pt idx="8">
                  <c:v>-0.2</c:v>
                </c:pt>
                <c:pt idx="9">
                  <c:v>17.5</c:v>
                </c:pt>
                <c:pt idx="10">
                  <c:v>14</c:v>
                </c:pt>
                <c:pt idx="11">
                  <c:v>20.5</c:v>
                </c:pt>
                <c:pt idx="12">
                  <c:v>1.9</c:v>
                </c:pt>
                <c:pt idx="13">
                  <c:v>-7.7</c:v>
                </c:pt>
                <c:pt idx="14">
                  <c:v>-8.5</c:v>
                </c:pt>
                <c:pt idx="15">
                  <c:v>-16.3</c:v>
                </c:pt>
                <c:pt idx="16">
                  <c:v>17.399999999999999</c:v>
                </c:pt>
                <c:pt idx="17">
                  <c:v>1.5</c:v>
                </c:pt>
                <c:pt idx="18">
                  <c:v>0.5</c:v>
                </c:pt>
                <c:pt idx="19">
                  <c:v>-4.5</c:v>
                </c:pt>
                <c:pt idx="20">
                  <c:v>-14.5</c:v>
                </c:pt>
                <c:pt idx="21">
                  <c:v>-10.7</c:v>
                </c:pt>
                <c:pt idx="22">
                  <c:v>-5</c:v>
                </c:pt>
                <c:pt idx="23">
                  <c:v>-16.399999999999999</c:v>
                </c:pt>
                <c:pt idx="24">
                  <c:v>-2.5</c:v>
                </c:pt>
                <c:pt idx="25">
                  <c:v>-10.4</c:v>
                </c:pt>
                <c:pt idx="26">
                  <c:v>-7.6</c:v>
                </c:pt>
                <c:pt idx="27">
                  <c:v>19.2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FA55-41DE-B5CD-2C59FC333528}"/>
            </c:ext>
          </c:extLst>
        </c:ser>
        <c:ser>
          <c:idx val="4"/>
          <c:order val="4"/>
          <c:tx>
            <c:strRef>
              <c:f>导出数据!$F$2</c:f>
              <c:strCache>
                <c:ptCount val="1"/>
                <c:pt idx="0">
                  <c:v>资本形成总额</c:v>
                </c:pt>
              </c:strCache>
            </c:strRef>
          </c:tx>
          <c:spPr>
            <a:ln w="19050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dLbls>
            <c:dLbl>
              <c:idx val="27"/>
              <c:layout>
                <c:manualLayout>
                  <c:x val="-2.0819064983264669E-2"/>
                  <c:y val="6.155666783429213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5-FA55-41DE-B5CD-2C59FC33352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pPr>
                <a:endParaRPr lang="zh-CN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导出数据!$A$3:$A$30</c:f>
              <c:numCache>
                <c:formatCode>yyyy\-m\-d</c:formatCode>
                <c:ptCount val="28"/>
                <c:pt idx="0">
                  <c:v>44561</c:v>
                </c:pt>
                <c:pt idx="1">
                  <c:v>44469</c:v>
                </c:pt>
                <c:pt idx="2">
                  <c:v>44377</c:v>
                </c:pt>
                <c:pt idx="3">
                  <c:v>44286</c:v>
                </c:pt>
                <c:pt idx="4">
                  <c:v>44196</c:v>
                </c:pt>
                <c:pt idx="5">
                  <c:v>44104</c:v>
                </c:pt>
                <c:pt idx="6">
                  <c:v>44012</c:v>
                </c:pt>
                <c:pt idx="7">
                  <c:v>43921</c:v>
                </c:pt>
                <c:pt idx="8">
                  <c:v>43830</c:v>
                </c:pt>
                <c:pt idx="9">
                  <c:v>43738</c:v>
                </c:pt>
                <c:pt idx="10">
                  <c:v>43646</c:v>
                </c:pt>
                <c:pt idx="11">
                  <c:v>43555</c:v>
                </c:pt>
                <c:pt idx="12">
                  <c:v>43465</c:v>
                </c:pt>
                <c:pt idx="13">
                  <c:v>43373</c:v>
                </c:pt>
                <c:pt idx="14">
                  <c:v>43281</c:v>
                </c:pt>
                <c:pt idx="15">
                  <c:v>43190</c:v>
                </c:pt>
                <c:pt idx="16">
                  <c:v>43100</c:v>
                </c:pt>
                <c:pt idx="17">
                  <c:v>43008</c:v>
                </c:pt>
                <c:pt idx="18">
                  <c:v>42916</c:v>
                </c:pt>
                <c:pt idx="19">
                  <c:v>42825</c:v>
                </c:pt>
                <c:pt idx="20">
                  <c:v>42735</c:v>
                </c:pt>
                <c:pt idx="21">
                  <c:v>42643</c:v>
                </c:pt>
                <c:pt idx="22">
                  <c:v>42551</c:v>
                </c:pt>
                <c:pt idx="23">
                  <c:v>42460</c:v>
                </c:pt>
                <c:pt idx="24">
                  <c:v>42369</c:v>
                </c:pt>
                <c:pt idx="25">
                  <c:v>42277</c:v>
                </c:pt>
                <c:pt idx="26">
                  <c:v>42185</c:v>
                </c:pt>
                <c:pt idx="27">
                  <c:v>42094</c:v>
                </c:pt>
              </c:numCache>
            </c:numRef>
          </c:cat>
          <c:val>
            <c:numRef>
              <c:f>导出数据!$F$3:$F$30</c:f>
              <c:numCache>
                <c:formatCode>General</c:formatCode>
                <c:ptCount val="28"/>
                <c:pt idx="0">
                  <c:v>-11.6</c:v>
                </c:pt>
                <c:pt idx="1">
                  <c:v>7.8</c:v>
                </c:pt>
                <c:pt idx="2">
                  <c:v>12.8</c:v>
                </c:pt>
                <c:pt idx="3">
                  <c:v>24</c:v>
                </c:pt>
                <c:pt idx="4">
                  <c:v>31.5</c:v>
                </c:pt>
                <c:pt idx="5">
                  <c:v>40.5</c:v>
                </c:pt>
                <c:pt idx="6">
                  <c:v>154.4</c:v>
                </c:pt>
                <c:pt idx="7">
                  <c:v>24</c:v>
                </c:pt>
                <c:pt idx="8">
                  <c:v>43</c:v>
                </c:pt>
                <c:pt idx="9">
                  <c:v>23.3</c:v>
                </c:pt>
                <c:pt idx="10">
                  <c:v>33.700000000000003</c:v>
                </c:pt>
                <c:pt idx="11">
                  <c:v>13.4</c:v>
                </c:pt>
                <c:pt idx="12">
                  <c:v>40.700000000000003</c:v>
                </c:pt>
                <c:pt idx="13">
                  <c:v>44.7</c:v>
                </c:pt>
                <c:pt idx="14">
                  <c:v>40.299999999999997</c:v>
                </c:pt>
                <c:pt idx="15">
                  <c:v>47.8</c:v>
                </c:pt>
                <c:pt idx="16">
                  <c:v>40.1</c:v>
                </c:pt>
                <c:pt idx="17">
                  <c:v>38.4</c:v>
                </c:pt>
                <c:pt idx="18">
                  <c:v>49.8</c:v>
                </c:pt>
                <c:pt idx="19">
                  <c:v>28.4</c:v>
                </c:pt>
                <c:pt idx="20">
                  <c:v>42.5</c:v>
                </c:pt>
                <c:pt idx="21">
                  <c:v>52.4</c:v>
                </c:pt>
                <c:pt idx="22">
                  <c:v>49.1</c:v>
                </c:pt>
                <c:pt idx="23">
                  <c:v>38.299999999999997</c:v>
                </c:pt>
                <c:pt idx="24">
                  <c:v>39</c:v>
                </c:pt>
                <c:pt idx="25">
                  <c:v>59.1</c:v>
                </c:pt>
                <c:pt idx="26">
                  <c:v>47</c:v>
                </c:pt>
                <c:pt idx="27">
                  <c:v>16.7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FA55-41DE-B5CD-2C59FC333528}"/>
            </c:ext>
          </c:extLst>
        </c:ser>
        <c:ser>
          <c:idx val="5"/>
          <c:order val="5"/>
          <c:tx>
            <c:strRef>
              <c:f>导出数据!$G$2</c:f>
              <c:strCache>
                <c:ptCount val="1"/>
                <c:pt idx="0">
                  <c:v>最终消费支出</c:v>
                </c:pt>
              </c:strCache>
            </c:strRef>
          </c:tx>
          <c:spPr>
            <a:ln w="19050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dLbls>
            <c:dLbl>
              <c:idx val="27"/>
              <c:layout>
                <c:manualLayout>
                  <c:x val="-2.0819064983264669E-2"/>
                  <c:y val="-5.682153953934662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7-FA55-41DE-B5CD-2C59FC33352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pPr>
                <a:endParaRPr lang="zh-CN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导出数据!$A$3:$A$30</c:f>
              <c:numCache>
                <c:formatCode>yyyy\-m\-d</c:formatCode>
                <c:ptCount val="28"/>
                <c:pt idx="0">
                  <c:v>44561</c:v>
                </c:pt>
                <c:pt idx="1">
                  <c:v>44469</c:v>
                </c:pt>
                <c:pt idx="2">
                  <c:v>44377</c:v>
                </c:pt>
                <c:pt idx="3">
                  <c:v>44286</c:v>
                </c:pt>
                <c:pt idx="4">
                  <c:v>44196</c:v>
                </c:pt>
                <c:pt idx="5">
                  <c:v>44104</c:v>
                </c:pt>
                <c:pt idx="6">
                  <c:v>44012</c:v>
                </c:pt>
                <c:pt idx="7">
                  <c:v>43921</c:v>
                </c:pt>
                <c:pt idx="8">
                  <c:v>43830</c:v>
                </c:pt>
                <c:pt idx="9">
                  <c:v>43738</c:v>
                </c:pt>
                <c:pt idx="10">
                  <c:v>43646</c:v>
                </c:pt>
                <c:pt idx="11">
                  <c:v>43555</c:v>
                </c:pt>
                <c:pt idx="12">
                  <c:v>43465</c:v>
                </c:pt>
                <c:pt idx="13">
                  <c:v>43373</c:v>
                </c:pt>
                <c:pt idx="14">
                  <c:v>43281</c:v>
                </c:pt>
                <c:pt idx="15">
                  <c:v>43190</c:v>
                </c:pt>
                <c:pt idx="16">
                  <c:v>43100</c:v>
                </c:pt>
                <c:pt idx="17">
                  <c:v>43008</c:v>
                </c:pt>
                <c:pt idx="18">
                  <c:v>42916</c:v>
                </c:pt>
                <c:pt idx="19">
                  <c:v>42825</c:v>
                </c:pt>
                <c:pt idx="20">
                  <c:v>42735</c:v>
                </c:pt>
                <c:pt idx="21">
                  <c:v>42643</c:v>
                </c:pt>
                <c:pt idx="22">
                  <c:v>42551</c:v>
                </c:pt>
                <c:pt idx="23">
                  <c:v>42460</c:v>
                </c:pt>
                <c:pt idx="24">
                  <c:v>42369</c:v>
                </c:pt>
                <c:pt idx="25">
                  <c:v>42277</c:v>
                </c:pt>
                <c:pt idx="26">
                  <c:v>42185</c:v>
                </c:pt>
                <c:pt idx="27">
                  <c:v>42094</c:v>
                </c:pt>
              </c:numCache>
            </c:numRef>
          </c:cat>
          <c:val>
            <c:numRef>
              <c:f>导出数据!$G$3:$G$30</c:f>
              <c:numCache>
                <c:formatCode>General</c:formatCode>
                <c:ptCount val="28"/>
                <c:pt idx="0">
                  <c:v>85.3</c:v>
                </c:pt>
                <c:pt idx="1">
                  <c:v>77.5</c:v>
                </c:pt>
                <c:pt idx="2">
                  <c:v>74.099999999999994</c:v>
                </c:pt>
                <c:pt idx="3">
                  <c:v>50.7</c:v>
                </c:pt>
                <c:pt idx="4">
                  <c:v>44.8</c:v>
                </c:pt>
                <c:pt idx="5">
                  <c:v>35.5</c:v>
                </c:pt>
                <c:pt idx="6">
                  <c:v>-68.400000000000006</c:v>
                </c:pt>
                <c:pt idx="7">
                  <c:v>58.4</c:v>
                </c:pt>
                <c:pt idx="8">
                  <c:v>57.2</c:v>
                </c:pt>
                <c:pt idx="9">
                  <c:v>59.2</c:v>
                </c:pt>
                <c:pt idx="10">
                  <c:v>52.3</c:v>
                </c:pt>
                <c:pt idx="11">
                  <c:v>66.099999999999994</c:v>
                </c:pt>
                <c:pt idx="12">
                  <c:v>57.5</c:v>
                </c:pt>
                <c:pt idx="13">
                  <c:v>62.9</c:v>
                </c:pt>
                <c:pt idx="14">
                  <c:v>68.3</c:v>
                </c:pt>
                <c:pt idx="15">
                  <c:v>68.5</c:v>
                </c:pt>
                <c:pt idx="16">
                  <c:v>42.4</c:v>
                </c:pt>
                <c:pt idx="17">
                  <c:v>60.1</c:v>
                </c:pt>
                <c:pt idx="18">
                  <c:v>49.7</c:v>
                </c:pt>
                <c:pt idx="19">
                  <c:v>76.2</c:v>
                </c:pt>
                <c:pt idx="20">
                  <c:v>72</c:v>
                </c:pt>
                <c:pt idx="21">
                  <c:v>58.4</c:v>
                </c:pt>
                <c:pt idx="22">
                  <c:v>55.9</c:v>
                </c:pt>
                <c:pt idx="23">
                  <c:v>78.099999999999994</c:v>
                </c:pt>
                <c:pt idx="24">
                  <c:v>63.5</c:v>
                </c:pt>
                <c:pt idx="25">
                  <c:v>51.3</c:v>
                </c:pt>
                <c:pt idx="26">
                  <c:v>60.6</c:v>
                </c:pt>
                <c:pt idx="27">
                  <c:v>64.099999999999994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FA55-41DE-B5CD-2C59FC33352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18644400"/>
        <c:axId val="418635664"/>
      </c:lineChart>
      <c:dateAx>
        <c:axId val="418644400"/>
        <c:scaling>
          <c:orientation val="minMax"/>
        </c:scaling>
        <c:delete val="0"/>
        <c:axPos val="b"/>
        <c:numFmt formatCode="yyyy\-mm" sourceLinked="0"/>
        <c:majorTickMark val="out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418635664"/>
        <c:crosses val="autoZero"/>
        <c:auto val="1"/>
        <c:lblOffset val="100"/>
        <c:baseTimeUnit val="months"/>
      </c:dateAx>
      <c:valAx>
        <c:axId val="4186356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4186444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微软雅黑" panose="020B0503020204020204" pitchFamily="34" charset="-122"/>
          <a:ea typeface="微软雅黑" panose="020B0503020204020204" pitchFamily="34" charset="-122"/>
        </a:defRPr>
      </a:pPr>
      <a:endParaRPr lang="zh-CN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3.2944398794850727E-2"/>
          <c:y val="0.24310335088624263"/>
          <c:w val="0.9528652057358894"/>
          <c:h val="0.64702806383773204"/>
        </c:manualLayout>
      </c:layout>
      <c:lineChart>
        <c:grouping val="standard"/>
        <c:varyColors val="0"/>
        <c:ser>
          <c:idx val="0"/>
          <c:order val="0"/>
          <c:tx>
            <c:strRef>
              <c:f>导出数据!$B$2</c:f>
              <c:strCache>
                <c:ptCount val="1"/>
                <c:pt idx="0">
                  <c:v>房地产业</c:v>
                </c:pt>
              </c:strCache>
            </c:strRef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导出数据!$A$3:$A$26</c:f>
              <c:numCache>
                <c:formatCode>yyyy\-m\-d</c:formatCode>
                <c:ptCount val="24"/>
                <c:pt idx="0">
                  <c:v>44561</c:v>
                </c:pt>
                <c:pt idx="1">
                  <c:v>44469</c:v>
                </c:pt>
                <c:pt idx="2">
                  <c:v>44377</c:v>
                </c:pt>
                <c:pt idx="3">
                  <c:v>44286</c:v>
                </c:pt>
                <c:pt idx="4">
                  <c:v>44196</c:v>
                </c:pt>
                <c:pt idx="5">
                  <c:v>44104</c:v>
                </c:pt>
                <c:pt idx="6">
                  <c:v>44012</c:v>
                </c:pt>
                <c:pt idx="7">
                  <c:v>43921</c:v>
                </c:pt>
                <c:pt idx="8">
                  <c:v>43830</c:v>
                </c:pt>
                <c:pt idx="9">
                  <c:v>43738</c:v>
                </c:pt>
                <c:pt idx="10">
                  <c:v>43646</c:v>
                </c:pt>
                <c:pt idx="11">
                  <c:v>43555</c:v>
                </c:pt>
                <c:pt idx="12">
                  <c:v>43465</c:v>
                </c:pt>
                <c:pt idx="13">
                  <c:v>43373</c:v>
                </c:pt>
                <c:pt idx="14">
                  <c:v>43281</c:v>
                </c:pt>
                <c:pt idx="15">
                  <c:v>43190</c:v>
                </c:pt>
                <c:pt idx="16">
                  <c:v>43100</c:v>
                </c:pt>
                <c:pt idx="17">
                  <c:v>43008</c:v>
                </c:pt>
                <c:pt idx="18">
                  <c:v>42916</c:v>
                </c:pt>
                <c:pt idx="19">
                  <c:v>42825</c:v>
                </c:pt>
                <c:pt idx="20">
                  <c:v>42735</c:v>
                </c:pt>
                <c:pt idx="21">
                  <c:v>42643</c:v>
                </c:pt>
                <c:pt idx="22">
                  <c:v>42551</c:v>
                </c:pt>
                <c:pt idx="23">
                  <c:v>42460</c:v>
                </c:pt>
              </c:numCache>
            </c:numRef>
          </c:cat>
          <c:val>
            <c:numRef>
              <c:f>导出数据!$B$3:$B$26</c:f>
              <c:numCache>
                <c:formatCode>General</c:formatCode>
                <c:ptCount val="24"/>
                <c:pt idx="0">
                  <c:v>-2.9</c:v>
                </c:pt>
                <c:pt idx="1">
                  <c:v>-1.6</c:v>
                </c:pt>
                <c:pt idx="2">
                  <c:v>7.1</c:v>
                </c:pt>
                <c:pt idx="3">
                  <c:v>21.4</c:v>
                </c:pt>
                <c:pt idx="4">
                  <c:v>6.7</c:v>
                </c:pt>
                <c:pt idx="5">
                  <c:v>6.3</c:v>
                </c:pt>
                <c:pt idx="6">
                  <c:v>4.0999999999999996</c:v>
                </c:pt>
                <c:pt idx="7">
                  <c:v>-6.1</c:v>
                </c:pt>
                <c:pt idx="8">
                  <c:v>2.1</c:v>
                </c:pt>
                <c:pt idx="9">
                  <c:v>3.9</c:v>
                </c:pt>
                <c:pt idx="10">
                  <c:v>2.1</c:v>
                </c:pt>
                <c:pt idx="11">
                  <c:v>2.2000000000000002</c:v>
                </c:pt>
                <c:pt idx="12">
                  <c:v>1.8</c:v>
                </c:pt>
                <c:pt idx="13">
                  <c:v>3.8</c:v>
                </c:pt>
                <c:pt idx="14">
                  <c:v>4</c:v>
                </c:pt>
                <c:pt idx="15">
                  <c:v>4.5999999999999996</c:v>
                </c:pt>
                <c:pt idx="16">
                  <c:v>6.1</c:v>
                </c:pt>
                <c:pt idx="17">
                  <c:v>5.0999999999999996</c:v>
                </c:pt>
                <c:pt idx="18">
                  <c:v>7.7</c:v>
                </c:pt>
                <c:pt idx="19">
                  <c:v>9.1999999999999993</c:v>
                </c:pt>
                <c:pt idx="20">
                  <c:v>7.8</c:v>
                </c:pt>
                <c:pt idx="21">
                  <c:v>9.1</c:v>
                </c:pt>
                <c:pt idx="22">
                  <c:v>8.9</c:v>
                </c:pt>
                <c:pt idx="23">
                  <c:v>9.5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5E6-4FD6-858C-7DC8F9FFB329}"/>
            </c:ext>
          </c:extLst>
        </c:ser>
        <c:ser>
          <c:idx val="1"/>
          <c:order val="1"/>
          <c:tx>
            <c:strRef>
              <c:f>导出数据!$C$2</c:f>
              <c:strCache>
                <c:ptCount val="1"/>
                <c:pt idx="0">
                  <c:v>工业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导出数据!$A$3:$A$26</c:f>
              <c:numCache>
                <c:formatCode>yyyy\-m\-d</c:formatCode>
                <c:ptCount val="24"/>
                <c:pt idx="0">
                  <c:v>44561</c:v>
                </c:pt>
                <c:pt idx="1">
                  <c:v>44469</c:v>
                </c:pt>
                <c:pt idx="2">
                  <c:v>44377</c:v>
                </c:pt>
                <c:pt idx="3">
                  <c:v>44286</c:v>
                </c:pt>
                <c:pt idx="4">
                  <c:v>44196</c:v>
                </c:pt>
                <c:pt idx="5">
                  <c:v>44104</c:v>
                </c:pt>
                <c:pt idx="6">
                  <c:v>44012</c:v>
                </c:pt>
                <c:pt idx="7">
                  <c:v>43921</c:v>
                </c:pt>
                <c:pt idx="8">
                  <c:v>43830</c:v>
                </c:pt>
                <c:pt idx="9">
                  <c:v>43738</c:v>
                </c:pt>
                <c:pt idx="10">
                  <c:v>43646</c:v>
                </c:pt>
                <c:pt idx="11">
                  <c:v>43555</c:v>
                </c:pt>
                <c:pt idx="12">
                  <c:v>43465</c:v>
                </c:pt>
                <c:pt idx="13">
                  <c:v>43373</c:v>
                </c:pt>
                <c:pt idx="14">
                  <c:v>43281</c:v>
                </c:pt>
                <c:pt idx="15">
                  <c:v>43190</c:v>
                </c:pt>
                <c:pt idx="16">
                  <c:v>43100</c:v>
                </c:pt>
                <c:pt idx="17">
                  <c:v>43008</c:v>
                </c:pt>
                <c:pt idx="18">
                  <c:v>42916</c:v>
                </c:pt>
                <c:pt idx="19">
                  <c:v>42825</c:v>
                </c:pt>
                <c:pt idx="20">
                  <c:v>42735</c:v>
                </c:pt>
                <c:pt idx="21">
                  <c:v>42643</c:v>
                </c:pt>
                <c:pt idx="22">
                  <c:v>42551</c:v>
                </c:pt>
                <c:pt idx="23">
                  <c:v>42460</c:v>
                </c:pt>
              </c:numCache>
            </c:numRef>
          </c:cat>
          <c:val>
            <c:numRef>
              <c:f>导出数据!$C$3:$C$26</c:f>
              <c:numCache>
                <c:formatCode>General</c:formatCode>
                <c:ptCount val="24"/>
                <c:pt idx="0">
                  <c:v>3.8</c:v>
                </c:pt>
                <c:pt idx="1">
                  <c:v>4.9000000000000004</c:v>
                </c:pt>
                <c:pt idx="2">
                  <c:v>8.8000000000000007</c:v>
                </c:pt>
                <c:pt idx="3">
                  <c:v>24.4</c:v>
                </c:pt>
                <c:pt idx="4">
                  <c:v>6.9</c:v>
                </c:pt>
                <c:pt idx="5">
                  <c:v>5.6</c:v>
                </c:pt>
                <c:pt idx="6">
                  <c:v>4.0999999999999996</c:v>
                </c:pt>
                <c:pt idx="7">
                  <c:v>-8.5</c:v>
                </c:pt>
                <c:pt idx="8">
                  <c:v>5</c:v>
                </c:pt>
                <c:pt idx="9">
                  <c:v>4.2</c:v>
                </c:pt>
                <c:pt idx="10">
                  <c:v>4.7</c:v>
                </c:pt>
                <c:pt idx="11">
                  <c:v>5.2</c:v>
                </c:pt>
                <c:pt idx="12">
                  <c:v>5.7</c:v>
                </c:pt>
                <c:pt idx="13">
                  <c:v>5.9</c:v>
                </c:pt>
                <c:pt idx="14">
                  <c:v>6.4</c:v>
                </c:pt>
                <c:pt idx="15">
                  <c:v>6.4</c:v>
                </c:pt>
                <c:pt idx="16">
                  <c:v>6.1</c:v>
                </c:pt>
                <c:pt idx="17">
                  <c:v>6.2</c:v>
                </c:pt>
                <c:pt idx="18">
                  <c:v>6.4</c:v>
                </c:pt>
                <c:pt idx="19">
                  <c:v>6.2</c:v>
                </c:pt>
                <c:pt idx="20">
                  <c:v>5.8</c:v>
                </c:pt>
                <c:pt idx="21">
                  <c:v>5.8</c:v>
                </c:pt>
                <c:pt idx="22">
                  <c:v>5.7</c:v>
                </c:pt>
                <c:pt idx="23">
                  <c:v>5.4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35E6-4FD6-858C-7DC8F9FFB329}"/>
            </c:ext>
          </c:extLst>
        </c:ser>
        <c:ser>
          <c:idx val="2"/>
          <c:order val="2"/>
          <c:tx>
            <c:strRef>
              <c:f>导出数据!$D$2</c:f>
              <c:strCache>
                <c:ptCount val="1"/>
                <c:pt idx="0">
                  <c:v>建筑业</c:v>
                </c:pt>
              </c:strCache>
            </c:strRef>
          </c:tx>
          <c:spPr>
            <a:ln w="19050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导出数据!$A$3:$A$26</c:f>
              <c:numCache>
                <c:formatCode>yyyy\-m\-d</c:formatCode>
                <c:ptCount val="24"/>
                <c:pt idx="0">
                  <c:v>44561</c:v>
                </c:pt>
                <c:pt idx="1">
                  <c:v>44469</c:v>
                </c:pt>
                <c:pt idx="2">
                  <c:v>44377</c:v>
                </c:pt>
                <c:pt idx="3">
                  <c:v>44286</c:v>
                </c:pt>
                <c:pt idx="4">
                  <c:v>44196</c:v>
                </c:pt>
                <c:pt idx="5">
                  <c:v>44104</c:v>
                </c:pt>
                <c:pt idx="6">
                  <c:v>44012</c:v>
                </c:pt>
                <c:pt idx="7">
                  <c:v>43921</c:v>
                </c:pt>
                <c:pt idx="8">
                  <c:v>43830</c:v>
                </c:pt>
                <c:pt idx="9">
                  <c:v>43738</c:v>
                </c:pt>
                <c:pt idx="10">
                  <c:v>43646</c:v>
                </c:pt>
                <c:pt idx="11">
                  <c:v>43555</c:v>
                </c:pt>
                <c:pt idx="12">
                  <c:v>43465</c:v>
                </c:pt>
                <c:pt idx="13">
                  <c:v>43373</c:v>
                </c:pt>
                <c:pt idx="14">
                  <c:v>43281</c:v>
                </c:pt>
                <c:pt idx="15">
                  <c:v>43190</c:v>
                </c:pt>
                <c:pt idx="16">
                  <c:v>43100</c:v>
                </c:pt>
                <c:pt idx="17">
                  <c:v>43008</c:v>
                </c:pt>
                <c:pt idx="18">
                  <c:v>42916</c:v>
                </c:pt>
                <c:pt idx="19">
                  <c:v>42825</c:v>
                </c:pt>
                <c:pt idx="20">
                  <c:v>42735</c:v>
                </c:pt>
                <c:pt idx="21">
                  <c:v>42643</c:v>
                </c:pt>
                <c:pt idx="22">
                  <c:v>42551</c:v>
                </c:pt>
                <c:pt idx="23">
                  <c:v>42460</c:v>
                </c:pt>
              </c:numCache>
            </c:numRef>
          </c:cat>
          <c:val>
            <c:numRef>
              <c:f>导出数据!$D$3:$D$26</c:f>
              <c:numCache>
                <c:formatCode>General</c:formatCode>
                <c:ptCount val="24"/>
                <c:pt idx="0">
                  <c:v>-2.1</c:v>
                </c:pt>
                <c:pt idx="1">
                  <c:v>-1.8</c:v>
                </c:pt>
                <c:pt idx="2">
                  <c:v>1.8</c:v>
                </c:pt>
                <c:pt idx="3">
                  <c:v>22.8</c:v>
                </c:pt>
                <c:pt idx="4">
                  <c:v>6.6</c:v>
                </c:pt>
                <c:pt idx="5">
                  <c:v>8.1</c:v>
                </c:pt>
                <c:pt idx="6">
                  <c:v>7.8</c:v>
                </c:pt>
                <c:pt idx="7">
                  <c:v>-17.5</c:v>
                </c:pt>
                <c:pt idx="8">
                  <c:v>4.9000000000000004</c:v>
                </c:pt>
                <c:pt idx="9">
                  <c:v>5.8</c:v>
                </c:pt>
                <c:pt idx="10">
                  <c:v>4.7</c:v>
                </c:pt>
                <c:pt idx="11">
                  <c:v>5.8</c:v>
                </c:pt>
                <c:pt idx="12">
                  <c:v>6.4</c:v>
                </c:pt>
                <c:pt idx="13">
                  <c:v>2.9</c:v>
                </c:pt>
                <c:pt idx="14">
                  <c:v>4.4000000000000004</c:v>
                </c:pt>
                <c:pt idx="15">
                  <c:v>5.6</c:v>
                </c:pt>
                <c:pt idx="16">
                  <c:v>2.9</c:v>
                </c:pt>
                <c:pt idx="17">
                  <c:v>3.7</c:v>
                </c:pt>
                <c:pt idx="18">
                  <c:v>5</c:v>
                </c:pt>
                <c:pt idx="19">
                  <c:v>4.8</c:v>
                </c:pt>
                <c:pt idx="20">
                  <c:v>7</c:v>
                </c:pt>
                <c:pt idx="21">
                  <c:v>7.2</c:v>
                </c:pt>
                <c:pt idx="22">
                  <c:v>8.5</c:v>
                </c:pt>
                <c:pt idx="23">
                  <c:v>8.9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35E6-4FD6-858C-7DC8F9FFB329}"/>
            </c:ext>
          </c:extLst>
        </c:ser>
        <c:ser>
          <c:idx val="3"/>
          <c:order val="3"/>
          <c:tx>
            <c:strRef>
              <c:f>导出数据!$E$2</c:f>
              <c:strCache>
                <c:ptCount val="1"/>
                <c:pt idx="0">
                  <c:v>交通运输、仓储和邮政业</c:v>
                </c:pt>
              </c:strCache>
            </c:strRef>
          </c:tx>
          <c:spPr>
            <a:ln w="19050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导出数据!$A$3:$A$26</c:f>
              <c:numCache>
                <c:formatCode>yyyy\-m\-d</c:formatCode>
                <c:ptCount val="24"/>
                <c:pt idx="0">
                  <c:v>44561</c:v>
                </c:pt>
                <c:pt idx="1">
                  <c:v>44469</c:v>
                </c:pt>
                <c:pt idx="2">
                  <c:v>44377</c:v>
                </c:pt>
                <c:pt idx="3">
                  <c:v>44286</c:v>
                </c:pt>
                <c:pt idx="4">
                  <c:v>44196</c:v>
                </c:pt>
                <c:pt idx="5">
                  <c:v>44104</c:v>
                </c:pt>
                <c:pt idx="6">
                  <c:v>44012</c:v>
                </c:pt>
                <c:pt idx="7">
                  <c:v>43921</c:v>
                </c:pt>
                <c:pt idx="8">
                  <c:v>43830</c:v>
                </c:pt>
                <c:pt idx="9">
                  <c:v>43738</c:v>
                </c:pt>
                <c:pt idx="10">
                  <c:v>43646</c:v>
                </c:pt>
                <c:pt idx="11">
                  <c:v>43555</c:v>
                </c:pt>
                <c:pt idx="12">
                  <c:v>43465</c:v>
                </c:pt>
                <c:pt idx="13">
                  <c:v>43373</c:v>
                </c:pt>
                <c:pt idx="14">
                  <c:v>43281</c:v>
                </c:pt>
                <c:pt idx="15">
                  <c:v>43190</c:v>
                </c:pt>
                <c:pt idx="16">
                  <c:v>43100</c:v>
                </c:pt>
                <c:pt idx="17">
                  <c:v>43008</c:v>
                </c:pt>
                <c:pt idx="18">
                  <c:v>42916</c:v>
                </c:pt>
                <c:pt idx="19">
                  <c:v>42825</c:v>
                </c:pt>
                <c:pt idx="20">
                  <c:v>42735</c:v>
                </c:pt>
                <c:pt idx="21">
                  <c:v>42643</c:v>
                </c:pt>
                <c:pt idx="22">
                  <c:v>42551</c:v>
                </c:pt>
                <c:pt idx="23">
                  <c:v>42460</c:v>
                </c:pt>
              </c:numCache>
            </c:numRef>
          </c:cat>
          <c:val>
            <c:numRef>
              <c:f>导出数据!$E$3:$E$26</c:f>
              <c:numCache>
                <c:formatCode>General</c:formatCode>
                <c:ptCount val="24"/>
                <c:pt idx="0">
                  <c:v>4</c:v>
                </c:pt>
                <c:pt idx="1">
                  <c:v>5.9</c:v>
                </c:pt>
                <c:pt idx="2">
                  <c:v>12.7</c:v>
                </c:pt>
                <c:pt idx="3">
                  <c:v>32.1</c:v>
                </c:pt>
                <c:pt idx="4">
                  <c:v>7.6</c:v>
                </c:pt>
                <c:pt idx="5">
                  <c:v>3.9</c:v>
                </c:pt>
                <c:pt idx="6">
                  <c:v>1.7</c:v>
                </c:pt>
                <c:pt idx="7">
                  <c:v>-14</c:v>
                </c:pt>
                <c:pt idx="8">
                  <c:v>5.7</c:v>
                </c:pt>
                <c:pt idx="9">
                  <c:v>6.9</c:v>
                </c:pt>
                <c:pt idx="10">
                  <c:v>6.6</c:v>
                </c:pt>
                <c:pt idx="11">
                  <c:v>6.8</c:v>
                </c:pt>
                <c:pt idx="12">
                  <c:v>8.8000000000000007</c:v>
                </c:pt>
                <c:pt idx="13">
                  <c:v>8.3000000000000007</c:v>
                </c:pt>
                <c:pt idx="14">
                  <c:v>8.1</c:v>
                </c:pt>
                <c:pt idx="15">
                  <c:v>7.7</c:v>
                </c:pt>
                <c:pt idx="16">
                  <c:v>9.1</c:v>
                </c:pt>
                <c:pt idx="17">
                  <c:v>9.6999999999999993</c:v>
                </c:pt>
                <c:pt idx="18">
                  <c:v>10.1</c:v>
                </c:pt>
                <c:pt idx="19">
                  <c:v>9.3000000000000007</c:v>
                </c:pt>
                <c:pt idx="20">
                  <c:v>10.1</c:v>
                </c:pt>
                <c:pt idx="21">
                  <c:v>7.2</c:v>
                </c:pt>
                <c:pt idx="22">
                  <c:v>6.1</c:v>
                </c:pt>
                <c:pt idx="23">
                  <c:v>3.6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35E6-4FD6-858C-7DC8F9FFB329}"/>
            </c:ext>
          </c:extLst>
        </c:ser>
        <c:ser>
          <c:idx val="4"/>
          <c:order val="4"/>
          <c:tx>
            <c:strRef>
              <c:f>导出数据!$F$2</c:f>
              <c:strCache>
                <c:ptCount val="1"/>
                <c:pt idx="0">
                  <c:v>金融业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导出数据!$A$3:$A$26</c:f>
              <c:numCache>
                <c:formatCode>yyyy\-m\-d</c:formatCode>
                <c:ptCount val="24"/>
                <c:pt idx="0">
                  <c:v>44561</c:v>
                </c:pt>
                <c:pt idx="1">
                  <c:v>44469</c:v>
                </c:pt>
                <c:pt idx="2">
                  <c:v>44377</c:v>
                </c:pt>
                <c:pt idx="3">
                  <c:v>44286</c:v>
                </c:pt>
                <c:pt idx="4">
                  <c:v>44196</c:v>
                </c:pt>
                <c:pt idx="5">
                  <c:v>44104</c:v>
                </c:pt>
                <c:pt idx="6">
                  <c:v>44012</c:v>
                </c:pt>
                <c:pt idx="7">
                  <c:v>43921</c:v>
                </c:pt>
                <c:pt idx="8">
                  <c:v>43830</c:v>
                </c:pt>
                <c:pt idx="9">
                  <c:v>43738</c:v>
                </c:pt>
                <c:pt idx="10">
                  <c:v>43646</c:v>
                </c:pt>
                <c:pt idx="11">
                  <c:v>43555</c:v>
                </c:pt>
                <c:pt idx="12">
                  <c:v>43465</c:v>
                </c:pt>
                <c:pt idx="13">
                  <c:v>43373</c:v>
                </c:pt>
                <c:pt idx="14">
                  <c:v>43281</c:v>
                </c:pt>
                <c:pt idx="15">
                  <c:v>43190</c:v>
                </c:pt>
                <c:pt idx="16">
                  <c:v>43100</c:v>
                </c:pt>
                <c:pt idx="17">
                  <c:v>43008</c:v>
                </c:pt>
                <c:pt idx="18">
                  <c:v>42916</c:v>
                </c:pt>
                <c:pt idx="19">
                  <c:v>42825</c:v>
                </c:pt>
                <c:pt idx="20">
                  <c:v>42735</c:v>
                </c:pt>
                <c:pt idx="21">
                  <c:v>42643</c:v>
                </c:pt>
                <c:pt idx="22">
                  <c:v>42551</c:v>
                </c:pt>
                <c:pt idx="23">
                  <c:v>42460</c:v>
                </c:pt>
              </c:numCache>
            </c:numRef>
          </c:cat>
          <c:val>
            <c:numRef>
              <c:f>导出数据!$F$3:$F$26</c:f>
              <c:numCache>
                <c:formatCode>General</c:formatCode>
                <c:ptCount val="24"/>
                <c:pt idx="0">
                  <c:v>5.9</c:v>
                </c:pt>
                <c:pt idx="1">
                  <c:v>7.6</c:v>
                </c:pt>
                <c:pt idx="2">
                  <c:v>9.6</c:v>
                </c:pt>
                <c:pt idx="3">
                  <c:v>26.6</c:v>
                </c:pt>
                <c:pt idx="4">
                  <c:v>6.3</c:v>
                </c:pt>
                <c:pt idx="5">
                  <c:v>3.1</c:v>
                </c:pt>
                <c:pt idx="6">
                  <c:v>1.2</c:v>
                </c:pt>
                <c:pt idx="7">
                  <c:v>-17.8</c:v>
                </c:pt>
                <c:pt idx="8">
                  <c:v>5.3</c:v>
                </c:pt>
                <c:pt idx="9">
                  <c:v>5.5</c:v>
                </c:pt>
                <c:pt idx="10">
                  <c:v>5.9</c:v>
                </c:pt>
                <c:pt idx="11">
                  <c:v>5.7</c:v>
                </c:pt>
                <c:pt idx="12">
                  <c:v>5.9</c:v>
                </c:pt>
                <c:pt idx="13">
                  <c:v>6.7</c:v>
                </c:pt>
                <c:pt idx="14">
                  <c:v>7.1</c:v>
                </c:pt>
                <c:pt idx="15">
                  <c:v>7.2</c:v>
                </c:pt>
                <c:pt idx="16">
                  <c:v>7.6</c:v>
                </c:pt>
                <c:pt idx="17">
                  <c:v>7.8</c:v>
                </c:pt>
                <c:pt idx="18">
                  <c:v>7.8</c:v>
                </c:pt>
                <c:pt idx="19">
                  <c:v>8.1</c:v>
                </c:pt>
                <c:pt idx="20">
                  <c:v>8.1999999999999993</c:v>
                </c:pt>
                <c:pt idx="21">
                  <c:v>8</c:v>
                </c:pt>
                <c:pt idx="22">
                  <c:v>7.6</c:v>
                </c:pt>
                <c:pt idx="23">
                  <c:v>6.7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35E6-4FD6-858C-7DC8F9FFB329}"/>
            </c:ext>
          </c:extLst>
        </c:ser>
        <c:ser>
          <c:idx val="5"/>
          <c:order val="5"/>
          <c:tx>
            <c:strRef>
              <c:f>导出数据!$G$2</c:f>
              <c:strCache>
                <c:ptCount val="1"/>
                <c:pt idx="0">
                  <c:v>农、林、牧、渔业</c:v>
                </c:pt>
              </c:strCache>
            </c:strRef>
          </c:tx>
          <c:spPr>
            <a:ln w="19050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导出数据!$A$3:$A$26</c:f>
              <c:numCache>
                <c:formatCode>yyyy\-m\-d</c:formatCode>
                <c:ptCount val="24"/>
                <c:pt idx="0">
                  <c:v>44561</c:v>
                </c:pt>
                <c:pt idx="1">
                  <c:v>44469</c:v>
                </c:pt>
                <c:pt idx="2">
                  <c:v>44377</c:v>
                </c:pt>
                <c:pt idx="3">
                  <c:v>44286</c:v>
                </c:pt>
                <c:pt idx="4">
                  <c:v>44196</c:v>
                </c:pt>
                <c:pt idx="5">
                  <c:v>44104</c:v>
                </c:pt>
                <c:pt idx="6">
                  <c:v>44012</c:v>
                </c:pt>
                <c:pt idx="7">
                  <c:v>43921</c:v>
                </c:pt>
                <c:pt idx="8">
                  <c:v>43830</c:v>
                </c:pt>
                <c:pt idx="9">
                  <c:v>43738</c:v>
                </c:pt>
                <c:pt idx="10">
                  <c:v>43646</c:v>
                </c:pt>
                <c:pt idx="11">
                  <c:v>43555</c:v>
                </c:pt>
                <c:pt idx="12">
                  <c:v>43465</c:v>
                </c:pt>
                <c:pt idx="13">
                  <c:v>43373</c:v>
                </c:pt>
                <c:pt idx="14">
                  <c:v>43281</c:v>
                </c:pt>
                <c:pt idx="15">
                  <c:v>43190</c:v>
                </c:pt>
                <c:pt idx="16">
                  <c:v>43100</c:v>
                </c:pt>
                <c:pt idx="17">
                  <c:v>43008</c:v>
                </c:pt>
                <c:pt idx="18">
                  <c:v>42916</c:v>
                </c:pt>
                <c:pt idx="19">
                  <c:v>42825</c:v>
                </c:pt>
                <c:pt idx="20">
                  <c:v>42735</c:v>
                </c:pt>
                <c:pt idx="21">
                  <c:v>42643</c:v>
                </c:pt>
                <c:pt idx="22">
                  <c:v>42551</c:v>
                </c:pt>
                <c:pt idx="23">
                  <c:v>42460</c:v>
                </c:pt>
              </c:numCache>
            </c:numRef>
          </c:cat>
          <c:val>
            <c:numRef>
              <c:f>导出数据!$G$3:$G$26</c:f>
              <c:numCache>
                <c:formatCode>General</c:formatCode>
                <c:ptCount val="24"/>
                <c:pt idx="0">
                  <c:v>6.4</c:v>
                </c:pt>
                <c:pt idx="1">
                  <c:v>7.1</c:v>
                </c:pt>
                <c:pt idx="2">
                  <c:v>7.5</c:v>
                </c:pt>
                <c:pt idx="3">
                  <c:v>8</c:v>
                </c:pt>
                <c:pt idx="4">
                  <c:v>4.2</c:v>
                </c:pt>
                <c:pt idx="5">
                  <c:v>4</c:v>
                </c:pt>
                <c:pt idx="6">
                  <c:v>3.4</c:v>
                </c:pt>
                <c:pt idx="7">
                  <c:v>-2.8</c:v>
                </c:pt>
                <c:pt idx="8">
                  <c:v>3.5</c:v>
                </c:pt>
                <c:pt idx="9">
                  <c:v>2.9</c:v>
                </c:pt>
                <c:pt idx="10">
                  <c:v>3.4</c:v>
                </c:pt>
                <c:pt idx="11">
                  <c:v>2.9</c:v>
                </c:pt>
                <c:pt idx="12">
                  <c:v>3.7</c:v>
                </c:pt>
                <c:pt idx="13">
                  <c:v>3.8</c:v>
                </c:pt>
                <c:pt idx="14">
                  <c:v>3.6</c:v>
                </c:pt>
                <c:pt idx="15">
                  <c:v>3.4</c:v>
                </c:pt>
                <c:pt idx="16">
                  <c:v>4.5</c:v>
                </c:pt>
                <c:pt idx="17">
                  <c:v>4</c:v>
                </c:pt>
                <c:pt idx="18">
                  <c:v>3.9</c:v>
                </c:pt>
                <c:pt idx="19">
                  <c:v>3.2</c:v>
                </c:pt>
                <c:pt idx="20">
                  <c:v>3.1</c:v>
                </c:pt>
                <c:pt idx="21">
                  <c:v>4.0999999999999996</c:v>
                </c:pt>
                <c:pt idx="22">
                  <c:v>3.3</c:v>
                </c:pt>
                <c:pt idx="23">
                  <c:v>3.1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35E6-4FD6-858C-7DC8F9FFB329}"/>
            </c:ext>
          </c:extLst>
        </c:ser>
        <c:ser>
          <c:idx val="6"/>
          <c:order val="6"/>
          <c:tx>
            <c:strRef>
              <c:f>导出数据!$H$2</c:f>
              <c:strCache>
                <c:ptCount val="1"/>
                <c:pt idx="0">
                  <c:v>批发和零售业</c:v>
                </c:pt>
              </c:strCache>
            </c:strRef>
          </c:tx>
          <c:spPr>
            <a:ln w="19050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导出数据!$A$3:$A$26</c:f>
              <c:numCache>
                <c:formatCode>yyyy\-m\-d</c:formatCode>
                <c:ptCount val="24"/>
                <c:pt idx="0">
                  <c:v>44561</c:v>
                </c:pt>
                <c:pt idx="1">
                  <c:v>44469</c:v>
                </c:pt>
                <c:pt idx="2">
                  <c:v>44377</c:v>
                </c:pt>
                <c:pt idx="3">
                  <c:v>44286</c:v>
                </c:pt>
                <c:pt idx="4">
                  <c:v>44196</c:v>
                </c:pt>
                <c:pt idx="5">
                  <c:v>44104</c:v>
                </c:pt>
                <c:pt idx="6">
                  <c:v>44012</c:v>
                </c:pt>
                <c:pt idx="7">
                  <c:v>43921</c:v>
                </c:pt>
                <c:pt idx="8">
                  <c:v>43830</c:v>
                </c:pt>
                <c:pt idx="9">
                  <c:v>43738</c:v>
                </c:pt>
                <c:pt idx="10">
                  <c:v>43646</c:v>
                </c:pt>
                <c:pt idx="11">
                  <c:v>43555</c:v>
                </c:pt>
                <c:pt idx="12">
                  <c:v>43465</c:v>
                </c:pt>
                <c:pt idx="13">
                  <c:v>43373</c:v>
                </c:pt>
                <c:pt idx="14">
                  <c:v>43281</c:v>
                </c:pt>
                <c:pt idx="15">
                  <c:v>43190</c:v>
                </c:pt>
                <c:pt idx="16">
                  <c:v>43100</c:v>
                </c:pt>
                <c:pt idx="17">
                  <c:v>43008</c:v>
                </c:pt>
                <c:pt idx="18">
                  <c:v>42916</c:v>
                </c:pt>
                <c:pt idx="19">
                  <c:v>42825</c:v>
                </c:pt>
                <c:pt idx="20">
                  <c:v>42735</c:v>
                </c:pt>
                <c:pt idx="21">
                  <c:v>42643</c:v>
                </c:pt>
                <c:pt idx="22">
                  <c:v>42551</c:v>
                </c:pt>
                <c:pt idx="23">
                  <c:v>42460</c:v>
                </c:pt>
              </c:numCache>
            </c:numRef>
          </c:cat>
          <c:val>
            <c:numRef>
              <c:f>导出数据!$H$3:$H$26</c:f>
              <c:numCache>
                <c:formatCode>General</c:formatCode>
                <c:ptCount val="24"/>
                <c:pt idx="0">
                  <c:v>5.5</c:v>
                </c:pt>
                <c:pt idx="1">
                  <c:v>4</c:v>
                </c:pt>
                <c:pt idx="2">
                  <c:v>4.0999999999999996</c:v>
                </c:pt>
                <c:pt idx="3">
                  <c:v>5.4</c:v>
                </c:pt>
                <c:pt idx="4">
                  <c:v>7</c:v>
                </c:pt>
                <c:pt idx="5">
                  <c:v>7.9</c:v>
                </c:pt>
                <c:pt idx="6">
                  <c:v>7.2</c:v>
                </c:pt>
                <c:pt idx="7">
                  <c:v>6</c:v>
                </c:pt>
                <c:pt idx="8">
                  <c:v>6.5</c:v>
                </c:pt>
                <c:pt idx="9">
                  <c:v>6.5</c:v>
                </c:pt>
                <c:pt idx="10">
                  <c:v>7.1</c:v>
                </c:pt>
                <c:pt idx="11">
                  <c:v>6.5</c:v>
                </c:pt>
                <c:pt idx="12">
                  <c:v>6.2</c:v>
                </c:pt>
                <c:pt idx="13">
                  <c:v>5.2</c:v>
                </c:pt>
                <c:pt idx="14">
                  <c:v>5.2</c:v>
                </c:pt>
                <c:pt idx="15">
                  <c:v>2.6</c:v>
                </c:pt>
                <c:pt idx="16">
                  <c:v>4.4000000000000004</c:v>
                </c:pt>
                <c:pt idx="17">
                  <c:v>5.9</c:v>
                </c:pt>
                <c:pt idx="18">
                  <c:v>3.7</c:v>
                </c:pt>
                <c:pt idx="19">
                  <c:v>5</c:v>
                </c:pt>
                <c:pt idx="20">
                  <c:v>2.6</c:v>
                </c:pt>
                <c:pt idx="21">
                  <c:v>4.7</c:v>
                </c:pt>
                <c:pt idx="22">
                  <c:v>4.5</c:v>
                </c:pt>
                <c:pt idx="23">
                  <c:v>7.4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35E6-4FD6-858C-7DC8F9FFB329}"/>
            </c:ext>
          </c:extLst>
        </c:ser>
        <c:ser>
          <c:idx val="7"/>
          <c:order val="7"/>
          <c:tx>
            <c:strRef>
              <c:f>导出数据!$I$2</c:f>
              <c:strCache>
                <c:ptCount val="1"/>
                <c:pt idx="0">
                  <c:v>其他行业</c:v>
                </c:pt>
              </c:strCache>
            </c:strRef>
          </c:tx>
          <c:spPr>
            <a:ln w="19050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导出数据!$A$3:$A$26</c:f>
              <c:numCache>
                <c:formatCode>yyyy\-m\-d</c:formatCode>
                <c:ptCount val="24"/>
                <c:pt idx="0">
                  <c:v>44561</c:v>
                </c:pt>
                <c:pt idx="1">
                  <c:v>44469</c:v>
                </c:pt>
                <c:pt idx="2">
                  <c:v>44377</c:v>
                </c:pt>
                <c:pt idx="3">
                  <c:v>44286</c:v>
                </c:pt>
                <c:pt idx="4">
                  <c:v>44196</c:v>
                </c:pt>
                <c:pt idx="5">
                  <c:v>44104</c:v>
                </c:pt>
                <c:pt idx="6">
                  <c:v>44012</c:v>
                </c:pt>
                <c:pt idx="7">
                  <c:v>43921</c:v>
                </c:pt>
                <c:pt idx="8">
                  <c:v>43830</c:v>
                </c:pt>
                <c:pt idx="9">
                  <c:v>43738</c:v>
                </c:pt>
                <c:pt idx="10">
                  <c:v>43646</c:v>
                </c:pt>
                <c:pt idx="11">
                  <c:v>43555</c:v>
                </c:pt>
                <c:pt idx="12">
                  <c:v>43465</c:v>
                </c:pt>
                <c:pt idx="13">
                  <c:v>43373</c:v>
                </c:pt>
                <c:pt idx="14">
                  <c:v>43281</c:v>
                </c:pt>
                <c:pt idx="15">
                  <c:v>43190</c:v>
                </c:pt>
                <c:pt idx="16">
                  <c:v>43100</c:v>
                </c:pt>
                <c:pt idx="17">
                  <c:v>43008</c:v>
                </c:pt>
                <c:pt idx="18">
                  <c:v>42916</c:v>
                </c:pt>
                <c:pt idx="19">
                  <c:v>42825</c:v>
                </c:pt>
                <c:pt idx="20">
                  <c:v>42735</c:v>
                </c:pt>
                <c:pt idx="21">
                  <c:v>42643</c:v>
                </c:pt>
                <c:pt idx="22">
                  <c:v>42551</c:v>
                </c:pt>
                <c:pt idx="23">
                  <c:v>42460</c:v>
                </c:pt>
              </c:numCache>
            </c:numRef>
          </c:cat>
          <c:val>
            <c:numRef>
              <c:f>导出数据!$I$3:$I$26</c:f>
              <c:numCache>
                <c:formatCode>General</c:formatCode>
                <c:ptCount val="24"/>
                <c:pt idx="0">
                  <c:v>5</c:v>
                </c:pt>
                <c:pt idx="1">
                  <c:v>5.2</c:v>
                </c:pt>
                <c:pt idx="2">
                  <c:v>6.2</c:v>
                </c:pt>
                <c:pt idx="3">
                  <c:v>8.8000000000000007</c:v>
                </c:pt>
                <c:pt idx="4">
                  <c:v>4.5</c:v>
                </c:pt>
                <c:pt idx="5">
                  <c:v>2.2999999999999998</c:v>
                </c:pt>
                <c:pt idx="6">
                  <c:v>-0.9</c:v>
                </c:pt>
                <c:pt idx="7">
                  <c:v>-1.8</c:v>
                </c:pt>
                <c:pt idx="8">
                  <c:v>7.1</c:v>
                </c:pt>
                <c:pt idx="9">
                  <c:v>7.4</c:v>
                </c:pt>
                <c:pt idx="10">
                  <c:v>6.6</c:v>
                </c:pt>
                <c:pt idx="11">
                  <c:v>6.5</c:v>
                </c:pt>
                <c:pt idx="12">
                  <c:v>7.9</c:v>
                </c:pt>
                <c:pt idx="13">
                  <c:v>8.1</c:v>
                </c:pt>
                <c:pt idx="14">
                  <c:v>7</c:v>
                </c:pt>
                <c:pt idx="15">
                  <c:v>7.3</c:v>
                </c:pt>
                <c:pt idx="16">
                  <c:v>8.1</c:v>
                </c:pt>
                <c:pt idx="17">
                  <c:v>8.1999999999999993</c:v>
                </c:pt>
                <c:pt idx="18">
                  <c:v>8</c:v>
                </c:pt>
                <c:pt idx="19">
                  <c:v>7.1</c:v>
                </c:pt>
                <c:pt idx="20">
                  <c:v>8.6</c:v>
                </c:pt>
                <c:pt idx="21">
                  <c:v>7.5</c:v>
                </c:pt>
                <c:pt idx="22">
                  <c:v>7.9</c:v>
                </c:pt>
                <c:pt idx="23">
                  <c:v>7.9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35E6-4FD6-858C-7DC8F9FFB329}"/>
            </c:ext>
          </c:extLst>
        </c:ser>
        <c:ser>
          <c:idx val="8"/>
          <c:order val="8"/>
          <c:tx>
            <c:strRef>
              <c:f>导出数据!$J$2</c:f>
              <c:strCache>
                <c:ptCount val="1"/>
                <c:pt idx="0">
                  <c:v>信息传输、软件和信息技术服务业</c:v>
                </c:pt>
              </c:strCache>
            </c:strRef>
          </c:tx>
          <c:spPr>
            <a:ln w="19050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导出数据!$A$3:$A$26</c:f>
              <c:numCache>
                <c:formatCode>yyyy\-m\-d</c:formatCode>
                <c:ptCount val="24"/>
                <c:pt idx="0">
                  <c:v>44561</c:v>
                </c:pt>
                <c:pt idx="1">
                  <c:v>44469</c:v>
                </c:pt>
                <c:pt idx="2">
                  <c:v>44377</c:v>
                </c:pt>
                <c:pt idx="3">
                  <c:v>44286</c:v>
                </c:pt>
                <c:pt idx="4">
                  <c:v>44196</c:v>
                </c:pt>
                <c:pt idx="5">
                  <c:v>44104</c:v>
                </c:pt>
                <c:pt idx="6">
                  <c:v>44012</c:v>
                </c:pt>
                <c:pt idx="7">
                  <c:v>43921</c:v>
                </c:pt>
                <c:pt idx="8">
                  <c:v>43830</c:v>
                </c:pt>
                <c:pt idx="9">
                  <c:v>43738</c:v>
                </c:pt>
                <c:pt idx="10">
                  <c:v>43646</c:v>
                </c:pt>
                <c:pt idx="11">
                  <c:v>43555</c:v>
                </c:pt>
                <c:pt idx="12">
                  <c:v>43465</c:v>
                </c:pt>
                <c:pt idx="13">
                  <c:v>43373</c:v>
                </c:pt>
                <c:pt idx="14">
                  <c:v>43281</c:v>
                </c:pt>
                <c:pt idx="15">
                  <c:v>43190</c:v>
                </c:pt>
                <c:pt idx="16">
                  <c:v>43100</c:v>
                </c:pt>
                <c:pt idx="17">
                  <c:v>43008</c:v>
                </c:pt>
                <c:pt idx="18">
                  <c:v>42916</c:v>
                </c:pt>
                <c:pt idx="19">
                  <c:v>42825</c:v>
                </c:pt>
                <c:pt idx="20">
                  <c:v>42735</c:v>
                </c:pt>
                <c:pt idx="21">
                  <c:v>42643</c:v>
                </c:pt>
                <c:pt idx="22">
                  <c:v>42551</c:v>
                </c:pt>
                <c:pt idx="23">
                  <c:v>42460</c:v>
                </c:pt>
              </c:numCache>
            </c:numRef>
          </c:cat>
          <c:val>
            <c:numRef>
              <c:f>导出数据!$J$3:$J$26</c:f>
              <c:numCache>
                <c:formatCode>General</c:formatCode>
                <c:ptCount val="24"/>
                <c:pt idx="0">
                  <c:v>11.5</c:v>
                </c:pt>
                <c:pt idx="1">
                  <c:v>17.100000000000001</c:v>
                </c:pt>
                <c:pt idx="2">
                  <c:v>19.5</c:v>
                </c:pt>
                <c:pt idx="3">
                  <c:v>21.2</c:v>
                </c:pt>
                <c:pt idx="4">
                  <c:v>19.7</c:v>
                </c:pt>
                <c:pt idx="5">
                  <c:v>18.8</c:v>
                </c:pt>
                <c:pt idx="6">
                  <c:v>15.7</c:v>
                </c:pt>
                <c:pt idx="7">
                  <c:v>13.2</c:v>
                </c:pt>
                <c:pt idx="8">
                  <c:v>18.600000000000001</c:v>
                </c:pt>
                <c:pt idx="9">
                  <c:v>21</c:v>
                </c:pt>
                <c:pt idx="10">
                  <c:v>23.2</c:v>
                </c:pt>
                <c:pt idx="11">
                  <c:v>24.3</c:v>
                </c:pt>
                <c:pt idx="12">
                  <c:v>26.2</c:v>
                </c:pt>
                <c:pt idx="13">
                  <c:v>29.6</c:v>
                </c:pt>
                <c:pt idx="14">
                  <c:v>28.9</c:v>
                </c:pt>
                <c:pt idx="15">
                  <c:v>26.8</c:v>
                </c:pt>
                <c:pt idx="16">
                  <c:v>26.9</c:v>
                </c:pt>
                <c:pt idx="17">
                  <c:v>22</c:v>
                </c:pt>
                <c:pt idx="18">
                  <c:v>17.899999999999999</c:v>
                </c:pt>
                <c:pt idx="19">
                  <c:v>15.5</c:v>
                </c:pt>
                <c:pt idx="20">
                  <c:v>18.2</c:v>
                </c:pt>
                <c:pt idx="21">
                  <c:v>17.8</c:v>
                </c:pt>
                <c:pt idx="22">
                  <c:v>15.4</c:v>
                </c:pt>
                <c:pt idx="23">
                  <c:v>16.3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35E6-4FD6-858C-7DC8F9FFB329}"/>
            </c:ext>
          </c:extLst>
        </c:ser>
        <c:ser>
          <c:idx val="9"/>
          <c:order val="9"/>
          <c:tx>
            <c:strRef>
              <c:f>导出数据!$K$2</c:f>
              <c:strCache>
                <c:ptCount val="1"/>
                <c:pt idx="0">
                  <c:v>住宿和餐饮业</c:v>
                </c:pt>
              </c:strCache>
            </c:strRef>
          </c:tx>
          <c:spPr>
            <a:ln w="19050" cap="rnd">
              <a:solidFill>
                <a:schemeClr val="accent4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导出数据!$A$3:$A$26</c:f>
              <c:numCache>
                <c:formatCode>yyyy\-m\-d</c:formatCode>
                <c:ptCount val="24"/>
                <c:pt idx="0">
                  <c:v>44561</c:v>
                </c:pt>
                <c:pt idx="1">
                  <c:v>44469</c:v>
                </c:pt>
                <c:pt idx="2">
                  <c:v>44377</c:v>
                </c:pt>
                <c:pt idx="3">
                  <c:v>44286</c:v>
                </c:pt>
                <c:pt idx="4">
                  <c:v>44196</c:v>
                </c:pt>
                <c:pt idx="5">
                  <c:v>44104</c:v>
                </c:pt>
                <c:pt idx="6">
                  <c:v>44012</c:v>
                </c:pt>
                <c:pt idx="7">
                  <c:v>43921</c:v>
                </c:pt>
                <c:pt idx="8">
                  <c:v>43830</c:v>
                </c:pt>
                <c:pt idx="9">
                  <c:v>43738</c:v>
                </c:pt>
                <c:pt idx="10">
                  <c:v>43646</c:v>
                </c:pt>
                <c:pt idx="11">
                  <c:v>43555</c:v>
                </c:pt>
                <c:pt idx="12">
                  <c:v>43465</c:v>
                </c:pt>
                <c:pt idx="13">
                  <c:v>43373</c:v>
                </c:pt>
                <c:pt idx="14">
                  <c:v>43281</c:v>
                </c:pt>
                <c:pt idx="15">
                  <c:v>43190</c:v>
                </c:pt>
                <c:pt idx="16">
                  <c:v>43100</c:v>
                </c:pt>
                <c:pt idx="17">
                  <c:v>43008</c:v>
                </c:pt>
                <c:pt idx="18">
                  <c:v>42916</c:v>
                </c:pt>
                <c:pt idx="19">
                  <c:v>42825</c:v>
                </c:pt>
                <c:pt idx="20">
                  <c:v>42735</c:v>
                </c:pt>
                <c:pt idx="21">
                  <c:v>42643</c:v>
                </c:pt>
                <c:pt idx="22">
                  <c:v>42551</c:v>
                </c:pt>
                <c:pt idx="23">
                  <c:v>42460</c:v>
                </c:pt>
              </c:numCache>
            </c:numRef>
          </c:cat>
          <c:val>
            <c:numRef>
              <c:f>导出数据!$K$3:$K$26</c:f>
              <c:numCache>
                <c:formatCode>General</c:formatCode>
                <c:ptCount val="24"/>
                <c:pt idx="0">
                  <c:v>4.7</c:v>
                </c:pt>
                <c:pt idx="1">
                  <c:v>5.7</c:v>
                </c:pt>
                <c:pt idx="2">
                  <c:v>17.100000000000001</c:v>
                </c:pt>
                <c:pt idx="3">
                  <c:v>43.7</c:v>
                </c:pt>
                <c:pt idx="4">
                  <c:v>2.7</c:v>
                </c:pt>
                <c:pt idx="5">
                  <c:v>-5.0999999999999996</c:v>
                </c:pt>
                <c:pt idx="6">
                  <c:v>-18</c:v>
                </c:pt>
                <c:pt idx="7">
                  <c:v>-35.299999999999997</c:v>
                </c:pt>
                <c:pt idx="8">
                  <c:v>5.3</c:v>
                </c:pt>
                <c:pt idx="9">
                  <c:v>5.9</c:v>
                </c:pt>
                <c:pt idx="10">
                  <c:v>5.6</c:v>
                </c:pt>
                <c:pt idx="11">
                  <c:v>5.2</c:v>
                </c:pt>
                <c:pt idx="12">
                  <c:v>6.1</c:v>
                </c:pt>
                <c:pt idx="13">
                  <c:v>6.5</c:v>
                </c:pt>
                <c:pt idx="14">
                  <c:v>7</c:v>
                </c:pt>
                <c:pt idx="15">
                  <c:v>7.3</c:v>
                </c:pt>
                <c:pt idx="16">
                  <c:v>8.1</c:v>
                </c:pt>
                <c:pt idx="17">
                  <c:v>8.1999999999999993</c:v>
                </c:pt>
                <c:pt idx="18">
                  <c:v>8.1</c:v>
                </c:pt>
                <c:pt idx="19">
                  <c:v>8.4</c:v>
                </c:pt>
                <c:pt idx="20">
                  <c:v>8.1</c:v>
                </c:pt>
                <c:pt idx="21">
                  <c:v>7.3</c:v>
                </c:pt>
                <c:pt idx="22">
                  <c:v>7.6</c:v>
                </c:pt>
                <c:pt idx="23">
                  <c:v>7.8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9-35E6-4FD6-858C-7DC8F9FFB329}"/>
            </c:ext>
          </c:extLst>
        </c:ser>
        <c:ser>
          <c:idx val="10"/>
          <c:order val="10"/>
          <c:tx>
            <c:strRef>
              <c:f>导出数据!$L$2</c:f>
              <c:strCache>
                <c:ptCount val="1"/>
                <c:pt idx="0">
                  <c:v>制造业</c:v>
                </c:pt>
              </c:strCache>
            </c:strRef>
          </c:tx>
          <c:spPr>
            <a:ln w="19050" cap="rnd">
              <a:solidFill>
                <a:schemeClr val="accent5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导出数据!$A$3:$A$26</c:f>
              <c:numCache>
                <c:formatCode>yyyy\-m\-d</c:formatCode>
                <c:ptCount val="24"/>
                <c:pt idx="0">
                  <c:v>44561</c:v>
                </c:pt>
                <c:pt idx="1">
                  <c:v>44469</c:v>
                </c:pt>
                <c:pt idx="2">
                  <c:v>44377</c:v>
                </c:pt>
                <c:pt idx="3">
                  <c:v>44286</c:v>
                </c:pt>
                <c:pt idx="4">
                  <c:v>44196</c:v>
                </c:pt>
                <c:pt idx="5">
                  <c:v>44104</c:v>
                </c:pt>
                <c:pt idx="6">
                  <c:v>44012</c:v>
                </c:pt>
                <c:pt idx="7">
                  <c:v>43921</c:v>
                </c:pt>
                <c:pt idx="8">
                  <c:v>43830</c:v>
                </c:pt>
                <c:pt idx="9">
                  <c:v>43738</c:v>
                </c:pt>
                <c:pt idx="10">
                  <c:v>43646</c:v>
                </c:pt>
                <c:pt idx="11">
                  <c:v>43555</c:v>
                </c:pt>
                <c:pt idx="12">
                  <c:v>43465</c:v>
                </c:pt>
                <c:pt idx="13">
                  <c:v>43373</c:v>
                </c:pt>
                <c:pt idx="14">
                  <c:v>43281</c:v>
                </c:pt>
                <c:pt idx="15">
                  <c:v>43190</c:v>
                </c:pt>
                <c:pt idx="16">
                  <c:v>43100</c:v>
                </c:pt>
                <c:pt idx="17">
                  <c:v>43008</c:v>
                </c:pt>
                <c:pt idx="18">
                  <c:v>42916</c:v>
                </c:pt>
                <c:pt idx="19">
                  <c:v>42825</c:v>
                </c:pt>
                <c:pt idx="20">
                  <c:v>42735</c:v>
                </c:pt>
                <c:pt idx="21">
                  <c:v>42643</c:v>
                </c:pt>
                <c:pt idx="22">
                  <c:v>42551</c:v>
                </c:pt>
                <c:pt idx="23">
                  <c:v>42460</c:v>
                </c:pt>
              </c:numCache>
            </c:numRef>
          </c:cat>
          <c:val>
            <c:numRef>
              <c:f>导出数据!$L$3:$L$26</c:f>
              <c:numCache>
                <c:formatCode>General</c:formatCode>
                <c:ptCount val="24"/>
                <c:pt idx="0">
                  <c:v>3.1</c:v>
                </c:pt>
                <c:pt idx="1">
                  <c:v>4.5999999999999996</c:v>
                </c:pt>
                <c:pt idx="2">
                  <c:v>9.1999999999999993</c:v>
                </c:pt>
                <c:pt idx="3">
                  <c:v>26.8</c:v>
                </c:pt>
                <c:pt idx="4">
                  <c:v>7.3</c:v>
                </c:pt>
                <c:pt idx="5">
                  <c:v>6.1</c:v>
                </c:pt>
                <c:pt idx="6">
                  <c:v>4.4000000000000004</c:v>
                </c:pt>
                <c:pt idx="7">
                  <c:v>-10.199999999999999</c:v>
                </c:pt>
                <c:pt idx="8">
                  <c:v>4.8</c:v>
                </c:pt>
                <c:pt idx="9">
                  <c:v>3.8</c:v>
                </c:pt>
                <c:pt idx="10">
                  <c:v>4.4000000000000004</c:v>
                </c:pt>
                <c:pt idx="11">
                  <c:v>5.3</c:v>
                </c:pt>
                <c:pt idx="12">
                  <c:v>5.6</c:v>
                </c:pt>
                <c:pt idx="13">
                  <c:v>5.9</c:v>
                </c:pt>
                <c:pt idx="14">
                  <c:v>6.5</c:v>
                </c:pt>
                <c:pt idx="15">
                  <c:v>6.5</c:v>
                </c:pt>
                <c:pt idx="16">
                  <c:v>6.4</c:v>
                </c:pt>
                <c:pt idx="17">
                  <c:v>6.5</c:v>
                </c:pt>
                <c:pt idx="18">
                  <c:v>6.7</c:v>
                </c:pt>
                <c:pt idx="19">
                  <c:v>6.5</c:v>
                </c:pt>
                <c:pt idx="20">
                  <c:v>5.8</c:v>
                </c:pt>
                <c:pt idx="21">
                  <c:v>5.9</c:v>
                </c:pt>
                <c:pt idx="22">
                  <c:v>6.1</c:v>
                </c:pt>
                <c:pt idx="23">
                  <c:v>5.5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A-35E6-4FD6-858C-7DC8F9FFB329}"/>
            </c:ext>
          </c:extLst>
        </c:ser>
        <c:ser>
          <c:idx val="11"/>
          <c:order val="11"/>
          <c:tx>
            <c:strRef>
              <c:f>导出数据!$M$2</c:f>
              <c:strCache>
                <c:ptCount val="1"/>
                <c:pt idx="0">
                  <c:v>租赁和商务服务业</c:v>
                </c:pt>
              </c:strCache>
            </c:strRef>
          </c:tx>
          <c:spPr>
            <a:ln w="19050" cap="rnd">
              <a:solidFill>
                <a:schemeClr val="accent6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导出数据!$A$3:$A$26</c:f>
              <c:numCache>
                <c:formatCode>yyyy\-m\-d</c:formatCode>
                <c:ptCount val="24"/>
                <c:pt idx="0">
                  <c:v>44561</c:v>
                </c:pt>
                <c:pt idx="1">
                  <c:v>44469</c:v>
                </c:pt>
                <c:pt idx="2">
                  <c:v>44377</c:v>
                </c:pt>
                <c:pt idx="3">
                  <c:v>44286</c:v>
                </c:pt>
                <c:pt idx="4">
                  <c:v>44196</c:v>
                </c:pt>
                <c:pt idx="5">
                  <c:v>44104</c:v>
                </c:pt>
                <c:pt idx="6">
                  <c:v>44012</c:v>
                </c:pt>
                <c:pt idx="7">
                  <c:v>43921</c:v>
                </c:pt>
                <c:pt idx="8">
                  <c:v>43830</c:v>
                </c:pt>
                <c:pt idx="9">
                  <c:v>43738</c:v>
                </c:pt>
                <c:pt idx="10">
                  <c:v>43646</c:v>
                </c:pt>
                <c:pt idx="11">
                  <c:v>43555</c:v>
                </c:pt>
                <c:pt idx="12">
                  <c:v>43465</c:v>
                </c:pt>
                <c:pt idx="13">
                  <c:v>43373</c:v>
                </c:pt>
                <c:pt idx="14">
                  <c:v>43281</c:v>
                </c:pt>
                <c:pt idx="15">
                  <c:v>43190</c:v>
                </c:pt>
                <c:pt idx="16">
                  <c:v>43100</c:v>
                </c:pt>
                <c:pt idx="17">
                  <c:v>43008</c:v>
                </c:pt>
                <c:pt idx="18">
                  <c:v>42916</c:v>
                </c:pt>
                <c:pt idx="19">
                  <c:v>42825</c:v>
                </c:pt>
                <c:pt idx="20">
                  <c:v>42735</c:v>
                </c:pt>
                <c:pt idx="21">
                  <c:v>42643</c:v>
                </c:pt>
                <c:pt idx="22">
                  <c:v>42551</c:v>
                </c:pt>
                <c:pt idx="23">
                  <c:v>42460</c:v>
                </c:pt>
              </c:numCache>
            </c:numRef>
          </c:cat>
          <c:val>
            <c:numRef>
              <c:f>导出数据!$M$3:$M$26</c:f>
              <c:numCache>
                <c:formatCode>General</c:formatCode>
                <c:ptCount val="24"/>
                <c:pt idx="0">
                  <c:v>5.6</c:v>
                </c:pt>
                <c:pt idx="1">
                  <c:v>5.8</c:v>
                </c:pt>
                <c:pt idx="2">
                  <c:v>5.8</c:v>
                </c:pt>
                <c:pt idx="3">
                  <c:v>7.9</c:v>
                </c:pt>
                <c:pt idx="4">
                  <c:v>2.2000000000000002</c:v>
                </c:pt>
                <c:pt idx="5">
                  <c:v>-6.9</c:v>
                </c:pt>
                <c:pt idx="6">
                  <c:v>-8</c:v>
                </c:pt>
                <c:pt idx="7">
                  <c:v>-9.4</c:v>
                </c:pt>
                <c:pt idx="8">
                  <c:v>10</c:v>
                </c:pt>
                <c:pt idx="9">
                  <c:v>8.6999999999999993</c:v>
                </c:pt>
                <c:pt idx="10">
                  <c:v>7.5</c:v>
                </c:pt>
                <c:pt idx="11">
                  <c:v>8.5</c:v>
                </c:pt>
                <c:pt idx="12">
                  <c:v>9.4</c:v>
                </c:pt>
                <c:pt idx="13">
                  <c:v>11.1</c:v>
                </c:pt>
                <c:pt idx="14">
                  <c:v>11.4</c:v>
                </c:pt>
                <c:pt idx="15">
                  <c:v>12.1</c:v>
                </c:pt>
                <c:pt idx="16">
                  <c:v>12.9</c:v>
                </c:pt>
                <c:pt idx="17">
                  <c:v>12.9</c:v>
                </c:pt>
                <c:pt idx="18">
                  <c:v>10.4</c:v>
                </c:pt>
                <c:pt idx="19">
                  <c:v>11.3</c:v>
                </c:pt>
                <c:pt idx="20">
                  <c:v>16</c:v>
                </c:pt>
                <c:pt idx="21">
                  <c:v>11.5</c:v>
                </c:pt>
                <c:pt idx="22">
                  <c:v>12.8</c:v>
                </c:pt>
                <c:pt idx="23">
                  <c:v>11.6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B-35E6-4FD6-858C-7DC8F9FFB32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791956463"/>
        <c:axId val="1791949807"/>
      </c:lineChart>
      <c:dateAx>
        <c:axId val="1791956463"/>
        <c:scaling>
          <c:orientation val="minMax"/>
        </c:scaling>
        <c:delete val="0"/>
        <c:axPos val="b"/>
        <c:numFmt formatCode="yyyy\-mm" sourceLinked="0"/>
        <c:majorTickMark val="out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791949807"/>
        <c:crosses val="autoZero"/>
        <c:auto val="1"/>
        <c:lblOffset val="100"/>
        <c:baseTimeUnit val="months"/>
      </c:dateAx>
      <c:valAx>
        <c:axId val="1791949807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791956463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2.7800559441162706E-2"/>
          <c:y val="1.4205384884836646E-2"/>
          <c:w val="0.94987674609695971"/>
          <c:h val="0.2265304018539332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微软雅黑" panose="020B0503020204020204" pitchFamily="34" charset="-122"/>
          <a:ea typeface="微软雅黑" panose="020B0503020204020204" pitchFamily="34" charset="-122"/>
        </a:defRPr>
      </a:pPr>
      <a:endParaRPr lang="zh-CN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Sheet2!$B$1</c:f>
              <c:strCache>
                <c:ptCount val="1"/>
                <c:pt idx="0">
                  <c:v>生铁</c:v>
                </c:pt>
              </c:strCache>
            </c:strRef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Sheet2!$A$2:$A$133</c:f>
              <c:numCache>
                <c:formatCode>m/d/yyyy</c:formatCode>
                <c:ptCount val="12"/>
                <c:pt idx="0">
                  <c:v>40574</c:v>
                </c:pt>
                <c:pt idx="1">
                  <c:v>40908</c:v>
                </c:pt>
                <c:pt idx="2">
                  <c:v>41274</c:v>
                </c:pt>
                <c:pt idx="3">
                  <c:v>41639</c:v>
                </c:pt>
                <c:pt idx="4">
                  <c:v>42004</c:v>
                </c:pt>
                <c:pt idx="5">
                  <c:v>42369</c:v>
                </c:pt>
                <c:pt idx="6">
                  <c:v>42735</c:v>
                </c:pt>
                <c:pt idx="7">
                  <c:v>43100</c:v>
                </c:pt>
                <c:pt idx="8">
                  <c:v>43465</c:v>
                </c:pt>
                <c:pt idx="9">
                  <c:v>43830</c:v>
                </c:pt>
                <c:pt idx="10">
                  <c:v>44196</c:v>
                </c:pt>
                <c:pt idx="11">
                  <c:v>44561</c:v>
                </c:pt>
              </c:numCache>
            </c:numRef>
          </c:cat>
          <c:val>
            <c:numRef>
              <c:f>Sheet2!$B$2:$B$133</c:f>
              <c:numCache>
                <c:formatCode>General</c:formatCode>
                <c:ptCount val="12"/>
                <c:pt idx="0">
                  <c:v>-1.1000000000000001</c:v>
                </c:pt>
                <c:pt idx="1">
                  <c:v>8.4</c:v>
                </c:pt>
                <c:pt idx="2">
                  <c:v>3.7</c:v>
                </c:pt>
                <c:pt idx="3">
                  <c:v>6.2</c:v>
                </c:pt>
                <c:pt idx="4">
                  <c:v>0.5</c:v>
                </c:pt>
                <c:pt idx="5">
                  <c:v>-3.5</c:v>
                </c:pt>
                <c:pt idx="6">
                  <c:v>0.7</c:v>
                </c:pt>
                <c:pt idx="7">
                  <c:v>1.8</c:v>
                </c:pt>
                <c:pt idx="8">
                  <c:v>3</c:v>
                </c:pt>
                <c:pt idx="9">
                  <c:v>5.3</c:v>
                </c:pt>
                <c:pt idx="10">
                  <c:v>4.3</c:v>
                </c:pt>
                <c:pt idx="11">
                  <c:v>-4.3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DF3-4285-93DD-CBA0FFC78DDA}"/>
            </c:ext>
          </c:extLst>
        </c:ser>
        <c:ser>
          <c:idx val="1"/>
          <c:order val="1"/>
          <c:tx>
            <c:strRef>
              <c:f>Sheet2!$C$1</c:f>
              <c:strCache>
                <c:ptCount val="1"/>
                <c:pt idx="0">
                  <c:v>粗钢</c:v>
                </c:pt>
              </c:strCache>
            </c:strRef>
          </c:tx>
          <c:spPr>
            <a:ln w="19050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Sheet2!$A$2:$A$133</c:f>
              <c:numCache>
                <c:formatCode>m/d/yyyy</c:formatCode>
                <c:ptCount val="12"/>
                <c:pt idx="0">
                  <c:v>40574</c:v>
                </c:pt>
                <c:pt idx="1">
                  <c:v>40908</c:v>
                </c:pt>
                <c:pt idx="2">
                  <c:v>41274</c:v>
                </c:pt>
                <c:pt idx="3">
                  <c:v>41639</c:v>
                </c:pt>
                <c:pt idx="4">
                  <c:v>42004</c:v>
                </c:pt>
                <c:pt idx="5">
                  <c:v>42369</c:v>
                </c:pt>
                <c:pt idx="6">
                  <c:v>42735</c:v>
                </c:pt>
                <c:pt idx="7">
                  <c:v>43100</c:v>
                </c:pt>
                <c:pt idx="8">
                  <c:v>43465</c:v>
                </c:pt>
                <c:pt idx="9">
                  <c:v>43830</c:v>
                </c:pt>
                <c:pt idx="10">
                  <c:v>44196</c:v>
                </c:pt>
                <c:pt idx="11">
                  <c:v>44561</c:v>
                </c:pt>
              </c:numCache>
            </c:numRef>
          </c:cat>
          <c:val>
            <c:numRef>
              <c:f>Sheet2!$C$2:$C$133</c:f>
              <c:numCache>
                <c:formatCode>General</c:formatCode>
                <c:ptCount val="12"/>
                <c:pt idx="0">
                  <c:v>2.9</c:v>
                </c:pt>
                <c:pt idx="1">
                  <c:v>8.9</c:v>
                </c:pt>
                <c:pt idx="2">
                  <c:v>3.1</c:v>
                </c:pt>
                <c:pt idx="3">
                  <c:v>7.5</c:v>
                </c:pt>
                <c:pt idx="4">
                  <c:v>0.9</c:v>
                </c:pt>
                <c:pt idx="5">
                  <c:v>-2.2999999999999998</c:v>
                </c:pt>
                <c:pt idx="6">
                  <c:v>1.2</c:v>
                </c:pt>
                <c:pt idx="7">
                  <c:v>5.7</c:v>
                </c:pt>
                <c:pt idx="8">
                  <c:v>6.6</c:v>
                </c:pt>
                <c:pt idx="9">
                  <c:v>8.3000000000000007</c:v>
                </c:pt>
                <c:pt idx="10">
                  <c:v>5.2</c:v>
                </c:pt>
                <c:pt idx="11">
                  <c:v>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8DF3-4285-93DD-CBA0FFC78DDA}"/>
            </c:ext>
          </c:extLst>
        </c:ser>
        <c:ser>
          <c:idx val="2"/>
          <c:order val="2"/>
          <c:tx>
            <c:strRef>
              <c:f>Sheet2!$D$1</c:f>
              <c:strCache>
                <c:ptCount val="1"/>
                <c:pt idx="0">
                  <c:v>钢材</c:v>
                </c:pt>
              </c:strCache>
            </c:strRef>
          </c:tx>
          <c:spPr>
            <a:ln w="19050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Sheet2!$A$2:$A$133</c:f>
              <c:numCache>
                <c:formatCode>m/d/yyyy</c:formatCode>
                <c:ptCount val="12"/>
                <c:pt idx="0">
                  <c:v>40574</c:v>
                </c:pt>
                <c:pt idx="1">
                  <c:v>40908</c:v>
                </c:pt>
                <c:pt idx="2">
                  <c:v>41274</c:v>
                </c:pt>
                <c:pt idx="3">
                  <c:v>41639</c:v>
                </c:pt>
                <c:pt idx="4">
                  <c:v>42004</c:v>
                </c:pt>
                <c:pt idx="5">
                  <c:v>42369</c:v>
                </c:pt>
                <c:pt idx="6">
                  <c:v>42735</c:v>
                </c:pt>
                <c:pt idx="7">
                  <c:v>43100</c:v>
                </c:pt>
                <c:pt idx="8">
                  <c:v>43465</c:v>
                </c:pt>
                <c:pt idx="9">
                  <c:v>43830</c:v>
                </c:pt>
                <c:pt idx="10">
                  <c:v>44196</c:v>
                </c:pt>
                <c:pt idx="11">
                  <c:v>44561</c:v>
                </c:pt>
              </c:numCache>
            </c:numRef>
          </c:cat>
          <c:val>
            <c:numRef>
              <c:f>Sheet2!$D$2:$D$133</c:f>
              <c:numCache>
                <c:formatCode>General</c:formatCode>
                <c:ptCount val="12"/>
                <c:pt idx="0">
                  <c:v>-2.9</c:v>
                </c:pt>
                <c:pt idx="1">
                  <c:v>12.3</c:v>
                </c:pt>
                <c:pt idx="2">
                  <c:v>7.7</c:v>
                </c:pt>
                <c:pt idx="3">
                  <c:v>11.4</c:v>
                </c:pt>
                <c:pt idx="4">
                  <c:v>4.5</c:v>
                </c:pt>
                <c:pt idx="5">
                  <c:v>0.6</c:v>
                </c:pt>
                <c:pt idx="6">
                  <c:v>2.2999999999999998</c:v>
                </c:pt>
                <c:pt idx="7">
                  <c:v>0.8</c:v>
                </c:pt>
                <c:pt idx="8">
                  <c:v>8.5</c:v>
                </c:pt>
                <c:pt idx="9">
                  <c:v>9.8000000000000007</c:v>
                </c:pt>
                <c:pt idx="10">
                  <c:v>7.7</c:v>
                </c:pt>
                <c:pt idx="11">
                  <c:v>0.6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8DF3-4285-93DD-CBA0FFC78DDA}"/>
            </c:ext>
          </c:extLst>
        </c:ser>
        <c:ser>
          <c:idx val="3"/>
          <c:order val="3"/>
          <c:tx>
            <c:strRef>
              <c:f>Sheet2!$E$1</c:f>
              <c:strCache>
                <c:ptCount val="1"/>
                <c:pt idx="0">
                  <c:v>原煤</c:v>
                </c:pt>
              </c:strCache>
            </c:strRef>
          </c:tx>
          <c:spPr>
            <a:ln w="19050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Sheet2!$A$2:$A$133</c:f>
              <c:numCache>
                <c:formatCode>m/d/yyyy</c:formatCode>
                <c:ptCount val="12"/>
                <c:pt idx="0">
                  <c:v>40574</c:v>
                </c:pt>
                <c:pt idx="1">
                  <c:v>40908</c:v>
                </c:pt>
                <c:pt idx="2">
                  <c:v>41274</c:v>
                </c:pt>
                <c:pt idx="3">
                  <c:v>41639</c:v>
                </c:pt>
                <c:pt idx="4">
                  <c:v>42004</c:v>
                </c:pt>
                <c:pt idx="5">
                  <c:v>42369</c:v>
                </c:pt>
                <c:pt idx="6">
                  <c:v>42735</c:v>
                </c:pt>
                <c:pt idx="7">
                  <c:v>43100</c:v>
                </c:pt>
                <c:pt idx="8">
                  <c:v>43465</c:v>
                </c:pt>
                <c:pt idx="9">
                  <c:v>43830</c:v>
                </c:pt>
                <c:pt idx="10">
                  <c:v>44196</c:v>
                </c:pt>
                <c:pt idx="11">
                  <c:v>44561</c:v>
                </c:pt>
              </c:numCache>
            </c:numRef>
          </c:cat>
          <c:val>
            <c:numRef>
              <c:f>Sheet2!$E$2:$E$133</c:f>
              <c:numCache>
                <c:formatCode>General</c:formatCode>
                <c:ptCount val="12"/>
                <c:pt idx="0">
                  <c:v>8.1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-3.5</c:v>
                </c:pt>
                <c:pt idx="6">
                  <c:v>-9.4</c:v>
                </c:pt>
                <c:pt idx="7">
                  <c:v>3.2</c:v>
                </c:pt>
                <c:pt idx="8">
                  <c:v>5.2</c:v>
                </c:pt>
                <c:pt idx="9">
                  <c:v>4.2</c:v>
                </c:pt>
                <c:pt idx="10">
                  <c:v>0.9</c:v>
                </c:pt>
                <c:pt idx="11">
                  <c:v>4.7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8DF3-4285-93DD-CBA0FFC78DDA}"/>
            </c:ext>
          </c:extLst>
        </c:ser>
        <c:ser>
          <c:idx val="4"/>
          <c:order val="4"/>
          <c:tx>
            <c:strRef>
              <c:f>Sheet2!$F$1</c:f>
              <c:strCache>
                <c:ptCount val="1"/>
                <c:pt idx="0">
                  <c:v>焦炭</c:v>
                </c:pt>
              </c:strCache>
            </c:strRef>
          </c:tx>
          <c:spPr>
            <a:ln w="19050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Sheet2!$A$2:$A$133</c:f>
              <c:numCache>
                <c:formatCode>m/d/yyyy</c:formatCode>
                <c:ptCount val="12"/>
                <c:pt idx="0">
                  <c:v>40574</c:v>
                </c:pt>
                <c:pt idx="1">
                  <c:v>40908</c:v>
                </c:pt>
                <c:pt idx="2">
                  <c:v>41274</c:v>
                </c:pt>
                <c:pt idx="3">
                  <c:v>41639</c:v>
                </c:pt>
                <c:pt idx="4">
                  <c:v>42004</c:v>
                </c:pt>
                <c:pt idx="5">
                  <c:v>42369</c:v>
                </c:pt>
                <c:pt idx="6">
                  <c:v>42735</c:v>
                </c:pt>
                <c:pt idx="7">
                  <c:v>43100</c:v>
                </c:pt>
                <c:pt idx="8">
                  <c:v>43465</c:v>
                </c:pt>
                <c:pt idx="9">
                  <c:v>43830</c:v>
                </c:pt>
                <c:pt idx="10">
                  <c:v>44196</c:v>
                </c:pt>
                <c:pt idx="11">
                  <c:v>44561</c:v>
                </c:pt>
              </c:numCache>
            </c:numRef>
          </c:cat>
          <c:val>
            <c:numRef>
              <c:f>Sheet2!$F$2:$F$133</c:f>
              <c:numCache>
                <c:formatCode>General</c:formatCode>
                <c:ptCount val="12"/>
                <c:pt idx="0">
                  <c:v>-10.9</c:v>
                </c:pt>
                <c:pt idx="1">
                  <c:v>11.8</c:v>
                </c:pt>
                <c:pt idx="2">
                  <c:v>5.2</c:v>
                </c:pt>
                <c:pt idx="3">
                  <c:v>8.1</c:v>
                </c:pt>
                <c:pt idx="4">
                  <c:v>0</c:v>
                </c:pt>
                <c:pt idx="5">
                  <c:v>-6.5</c:v>
                </c:pt>
                <c:pt idx="6">
                  <c:v>0.6</c:v>
                </c:pt>
                <c:pt idx="7">
                  <c:v>-3.3</c:v>
                </c:pt>
                <c:pt idx="8">
                  <c:v>0.8</c:v>
                </c:pt>
                <c:pt idx="9">
                  <c:v>5.2</c:v>
                </c:pt>
                <c:pt idx="10">
                  <c:v>0</c:v>
                </c:pt>
                <c:pt idx="11">
                  <c:v>-2.2000000000000002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8DF3-4285-93DD-CBA0FFC78DDA}"/>
            </c:ext>
          </c:extLst>
        </c:ser>
        <c:ser>
          <c:idx val="5"/>
          <c:order val="5"/>
          <c:tx>
            <c:strRef>
              <c:f>Sheet2!$G$1</c:f>
              <c:strCache>
                <c:ptCount val="1"/>
                <c:pt idx="0">
                  <c:v>硅锰</c:v>
                </c:pt>
              </c:strCache>
            </c:strRef>
          </c:tx>
          <c:spPr>
            <a:ln w="19050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Sheet2!$A$2:$A$133</c:f>
              <c:numCache>
                <c:formatCode>m/d/yyyy</c:formatCode>
                <c:ptCount val="12"/>
                <c:pt idx="0">
                  <c:v>40574</c:v>
                </c:pt>
                <c:pt idx="1">
                  <c:v>40908</c:v>
                </c:pt>
                <c:pt idx="2">
                  <c:v>41274</c:v>
                </c:pt>
                <c:pt idx="3">
                  <c:v>41639</c:v>
                </c:pt>
                <c:pt idx="4">
                  <c:v>42004</c:v>
                </c:pt>
                <c:pt idx="5">
                  <c:v>42369</c:v>
                </c:pt>
                <c:pt idx="6">
                  <c:v>42735</c:v>
                </c:pt>
                <c:pt idx="7">
                  <c:v>43100</c:v>
                </c:pt>
                <c:pt idx="8">
                  <c:v>43465</c:v>
                </c:pt>
                <c:pt idx="9">
                  <c:v>43830</c:v>
                </c:pt>
                <c:pt idx="10">
                  <c:v>44196</c:v>
                </c:pt>
                <c:pt idx="11">
                  <c:v>44561</c:v>
                </c:pt>
              </c:numCache>
            </c:numRef>
          </c:cat>
          <c:val>
            <c:numRef>
              <c:f>Sheet2!$G$2:$G$133</c:f>
              <c:numCache>
                <c:formatCode>General</c:formatCode>
                <c:ptCount val="12"/>
                <c:pt idx="0">
                  <c:v>2.6</c:v>
                </c:pt>
                <c:pt idx="1">
                  <c:v>25.86</c:v>
                </c:pt>
                <c:pt idx="2">
                  <c:v>-4.09</c:v>
                </c:pt>
                <c:pt idx="3">
                  <c:v>7.1</c:v>
                </c:pt>
                <c:pt idx="4">
                  <c:v>0.96</c:v>
                </c:pt>
                <c:pt idx="5">
                  <c:v>-8.6</c:v>
                </c:pt>
                <c:pt idx="6">
                  <c:v>-29.39</c:v>
                </c:pt>
                <c:pt idx="7">
                  <c:v>5.82</c:v>
                </c:pt>
                <c:pt idx="8">
                  <c:v>14.88</c:v>
                </c:pt>
                <c:pt idx="9">
                  <c:v>27.24</c:v>
                </c:pt>
                <c:pt idx="10">
                  <c:v>-8.1300000000000008</c:v>
                </c:pt>
                <c:pt idx="11">
                  <c:v>-2.0099999999999998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8DF3-4285-93DD-CBA0FFC78DDA}"/>
            </c:ext>
          </c:extLst>
        </c:ser>
        <c:ser>
          <c:idx val="6"/>
          <c:order val="6"/>
          <c:tx>
            <c:strRef>
              <c:f>Sheet2!$H$1</c:f>
              <c:strCache>
                <c:ptCount val="1"/>
                <c:pt idx="0">
                  <c:v>硅铁</c:v>
                </c:pt>
              </c:strCache>
            </c:strRef>
          </c:tx>
          <c:spPr>
            <a:ln w="19050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Sheet2!$A$2:$A$133</c:f>
              <c:numCache>
                <c:formatCode>m/d/yyyy</c:formatCode>
                <c:ptCount val="12"/>
                <c:pt idx="0">
                  <c:v>40574</c:v>
                </c:pt>
                <c:pt idx="1">
                  <c:v>40908</c:v>
                </c:pt>
                <c:pt idx="2">
                  <c:v>41274</c:v>
                </c:pt>
                <c:pt idx="3">
                  <c:v>41639</c:v>
                </c:pt>
                <c:pt idx="4">
                  <c:v>42004</c:v>
                </c:pt>
                <c:pt idx="5">
                  <c:v>42369</c:v>
                </c:pt>
                <c:pt idx="6">
                  <c:v>42735</c:v>
                </c:pt>
                <c:pt idx="7">
                  <c:v>43100</c:v>
                </c:pt>
                <c:pt idx="8">
                  <c:v>43465</c:v>
                </c:pt>
                <c:pt idx="9">
                  <c:v>43830</c:v>
                </c:pt>
                <c:pt idx="10">
                  <c:v>44196</c:v>
                </c:pt>
                <c:pt idx="11">
                  <c:v>44561</c:v>
                </c:pt>
              </c:numCache>
            </c:numRef>
          </c:cat>
          <c:val>
            <c:numRef>
              <c:f>Sheet2!$H$2:$H$133</c:f>
              <c:numCache>
                <c:formatCode>General</c:formatCode>
                <c:ptCount val="12"/>
                <c:pt idx="0">
                  <c:v>1.56</c:v>
                </c:pt>
                <c:pt idx="1">
                  <c:v>13.49</c:v>
                </c:pt>
                <c:pt idx="2">
                  <c:v>-15.06</c:v>
                </c:pt>
                <c:pt idx="3">
                  <c:v>19.64</c:v>
                </c:pt>
                <c:pt idx="4">
                  <c:v>-9.19</c:v>
                </c:pt>
                <c:pt idx="5">
                  <c:v>-13.58</c:v>
                </c:pt>
                <c:pt idx="6">
                  <c:v>-5.78</c:v>
                </c:pt>
                <c:pt idx="7">
                  <c:v>4.38</c:v>
                </c:pt>
                <c:pt idx="8">
                  <c:v>21.52</c:v>
                </c:pt>
                <c:pt idx="9">
                  <c:v>4.22</c:v>
                </c:pt>
                <c:pt idx="10">
                  <c:v>-3.99</c:v>
                </c:pt>
                <c:pt idx="11">
                  <c:v>8.9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8DF3-4285-93DD-CBA0FFC78DDA}"/>
            </c:ext>
          </c:extLst>
        </c:ser>
        <c:ser>
          <c:idx val="7"/>
          <c:order val="7"/>
          <c:tx>
            <c:strRef>
              <c:f>Sheet2!$I$1</c:f>
              <c:strCache>
                <c:ptCount val="1"/>
                <c:pt idx="0">
                  <c:v>原矿</c:v>
                </c:pt>
              </c:strCache>
            </c:strRef>
          </c:tx>
          <c:spPr>
            <a:ln w="19050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Sheet2!$A$2:$A$133</c:f>
              <c:numCache>
                <c:formatCode>m/d/yyyy</c:formatCode>
                <c:ptCount val="12"/>
                <c:pt idx="0">
                  <c:v>40574</c:v>
                </c:pt>
                <c:pt idx="1">
                  <c:v>40908</c:v>
                </c:pt>
                <c:pt idx="2">
                  <c:v>41274</c:v>
                </c:pt>
                <c:pt idx="3">
                  <c:v>41639</c:v>
                </c:pt>
                <c:pt idx="4">
                  <c:v>42004</c:v>
                </c:pt>
                <c:pt idx="5">
                  <c:v>42369</c:v>
                </c:pt>
                <c:pt idx="6">
                  <c:v>42735</c:v>
                </c:pt>
                <c:pt idx="7">
                  <c:v>43100</c:v>
                </c:pt>
                <c:pt idx="8">
                  <c:v>43465</c:v>
                </c:pt>
                <c:pt idx="9">
                  <c:v>43830</c:v>
                </c:pt>
                <c:pt idx="10">
                  <c:v>44196</c:v>
                </c:pt>
                <c:pt idx="11">
                  <c:v>44561</c:v>
                </c:pt>
              </c:numCache>
            </c:numRef>
          </c:cat>
          <c:val>
            <c:numRef>
              <c:f>Sheet2!$I$2:$I$133</c:f>
              <c:numCache>
                <c:formatCode>General</c:formatCode>
                <c:ptCount val="12"/>
                <c:pt idx="0">
                  <c:v>-1.2</c:v>
                </c:pt>
                <c:pt idx="1">
                  <c:v>27.2</c:v>
                </c:pt>
                <c:pt idx="2">
                  <c:v>14.5</c:v>
                </c:pt>
                <c:pt idx="3">
                  <c:v>9.9</c:v>
                </c:pt>
                <c:pt idx="4">
                  <c:v>3.9</c:v>
                </c:pt>
                <c:pt idx="5">
                  <c:v>-7.7</c:v>
                </c:pt>
                <c:pt idx="6">
                  <c:v>-3</c:v>
                </c:pt>
                <c:pt idx="7">
                  <c:v>7.1</c:v>
                </c:pt>
                <c:pt idx="8">
                  <c:v>-3.1</c:v>
                </c:pt>
                <c:pt idx="9">
                  <c:v>4.9000000000000004</c:v>
                </c:pt>
                <c:pt idx="10">
                  <c:v>3.7</c:v>
                </c:pt>
                <c:pt idx="11">
                  <c:v>9.4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8DF3-4285-93DD-CBA0FFC78DD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51918496"/>
        <c:axId val="251907680"/>
      </c:lineChart>
      <c:dateAx>
        <c:axId val="251918496"/>
        <c:scaling>
          <c:orientation val="minMax"/>
        </c:scaling>
        <c:delete val="0"/>
        <c:axPos val="b"/>
        <c:numFmt formatCode="yyyy/mm" sourceLinked="0"/>
        <c:majorTickMark val="out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251907680"/>
        <c:crosses val="autoZero"/>
        <c:auto val="1"/>
        <c:lblOffset val="100"/>
        <c:baseTimeUnit val="months"/>
      </c:dateAx>
      <c:valAx>
        <c:axId val="2519076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2519184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微软雅黑" panose="020B0503020204020204" pitchFamily="34" charset="-122"/>
          <a:ea typeface="微软雅黑" panose="020B0503020204020204" pitchFamily="34" charset="-122"/>
        </a:defRPr>
      </a:pPr>
      <a:endParaRPr lang="zh-CN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r>
              <a:rPr lang="en-US" sz="1600"/>
              <a:t>Mysteel</a:t>
            </a:r>
            <a:r>
              <a:rPr lang="zh-CN" sz="1600"/>
              <a:t>钢材综合价格指数</a:t>
            </a:r>
            <a:endParaRPr lang="en-US" sz="1600"/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Sheet1!$B$2</c:f>
              <c:strCache>
                <c:ptCount val="1"/>
                <c:pt idx="0">
                  <c:v>Mysteel普钢价格指数：绝对价格指数（日）(变频年平均值)</c:v>
                </c:pt>
              </c:strCache>
            </c:strRef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dLbl>
              <c:idx val="11"/>
              <c:layout>
                <c:manualLayout>
                  <c:x val="-4.4089276967102919E-3"/>
                  <c:y val="-3.314589806461884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E439-4EDF-88D9-31EAB8700918}"/>
                </c:ext>
              </c:extLst>
            </c:dLbl>
            <c:dLbl>
              <c:idx val="18"/>
              <c:layout>
                <c:manualLayout>
                  <c:x val="-0.18076603556511864"/>
                  <c:y val="1.183782073736387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E439-4EDF-88D9-31EAB8700918}"/>
                </c:ext>
              </c:extLst>
            </c:dLbl>
            <c:dLbl>
              <c:idx val="24"/>
              <c:layout>
                <c:manualLayout>
                  <c:x val="-2.2044638483551055E-2"/>
                  <c:y val="-1.894051317978221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E439-4EDF-88D9-31EAB870091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pPr>
                <a:endParaRPr lang="zh-CN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Sheet1!$A$3:$A$27</c:f>
              <c:numCache>
                <c:formatCode>yyyy\-mm\-dd</c:formatCode>
                <c:ptCount val="25"/>
                <c:pt idx="0">
                  <c:v>44561</c:v>
                </c:pt>
                <c:pt idx="1">
                  <c:v>44196</c:v>
                </c:pt>
                <c:pt idx="2">
                  <c:v>43830</c:v>
                </c:pt>
                <c:pt idx="3">
                  <c:v>43465</c:v>
                </c:pt>
                <c:pt idx="4">
                  <c:v>43100</c:v>
                </c:pt>
                <c:pt idx="5">
                  <c:v>42735</c:v>
                </c:pt>
                <c:pt idx="6">
                  <c:v>42369</c:v>
                </c:pt>
                <c:pt idx="7">
                  <c:v>42004</c:v>
                </c:pt>
                <c:pt idx="8">
                  <c:v>41639</c:v>
                </c:pt>
                <c:pt idx="9">
                  <c:v>41274</c:v>
                </c:pt>
                <c:pt idx="10">
                  <c:v>40908</c:v>
                </c:pt>
                <c:pt idx="11">
                  <c:v>40543</c:v>
                </c:pt>
                <c:pt idx="12">
                  <c:v>40178</c:v>
                </c:pt>
                <c:pt idx="13">
                  <c:v>39813</c:v>
                </c:pt>
                <c:pt idx="14">
                  <c:v>39447</c:v>
                </c:pt>
                <c:pt idx="15">
                  <c:v>39082</c:v>
                </c:pt>
                <c:pt idx="16">
                  <c:v>38717</c:v>
                </c:pt>
                <c:pt idx="17">
                  <c:v>38352</c:v>
                </c:pt>
                <c:pt idx="18">
                  <c:v>37986</c:v>
                </c:pt>
                <c:pt idx="19">
                  <c:v>37621</c:v>
                </c:pt>
                <c:pt idx="20">
                  <c:v>37256</c:v>
                </c:pt>
                <c:pt idx="21">
                  <c:v>36891</c:v>
                </c:pt>
                <c:pt idx="22">
                  <c:v>36525</c:v>
                </c:pt>
                <c:pt idx="23">
                  <c:v>36160</c:v>
                </c:pt>
                <c:pt idx="24">
                  <c:v>35795</c:v>
                </c:pt>
              </c:numCache>
            </c:numRef>
          </c:cat>
          <c:val>
            <c:numRef>
              <c:f>Sheet1!$B$3:$B$27</c:f>
              <c:numCache>
                <c:formatCode>General</c:formatCode>
                <c:ptCount val="25"/>
                <c:pt idx="0">
                  <c:v>5414.13</c:v>
                </c:pt>
                <c:pt idx="1">
                  <c:v>3974.51</c:v>
                </c:pt>
                <c:pt idx="2">
                  <c:v>4037.21</c:v>
                </c:pt>
                <c:pt idx="3">
                  <c:v>4321.04</c:v>
                </c:pt>
                <c:pt idx="4">
                  <c:v>3993.68</c:v>
                </c:pt>
                <c:pt idx="5">
                  <c:v>2783.04</c:v>
                </c:pt>
                <c:pt idx="6">
                  <c:v>2422.4499999999998</c:v>
                </c:pt>
                <c:pt idx="7">
                  <c:v>3371.82</c:v>
                </c:pt>
                <c:pt idx="8">
                  <c:v>3787.53</c:v>
                </c:pt>
                <c:pt idx="9">
                  <c:v>4112.6400000000003</c:v>
                </c:pt>
                <c:pt idx="10">
                  <c:v>4859.34</c:v>
                </c:pt>
                <c:pt idx="11">
                  <c:v>4457.84</c:v>
                </c:pt>
                <c:pt idx="12">
                  <c:v>3860.35</c:v>
                </c:pt>
                <c:pt idx="13">
                  <c:v>5213.71</c:v>
                </c:pt>
                <c:pt idx="14">
                  <c:v>4124.13</c:v>
                </c:pt>
                <c:pt idx="15">
                  <c:v>3549.42</c:v>
                </c:pt>
                <c:pt idx="16">
                  <c:v>3933.87</c:v>
                </c:pt>
                <c:pt idx="17">
                  <c:v>4170.66</c:v>
                </c:pt>
                <c:pt idx="18">
                  <c:v>3408.69</c:v>
                </c:pt>
                <c:pt idx="19">
                  <c:v>2635.6</c:v>
                </c:pt>
                <c:pt idx="20">
                  <c:v>2602.12</c:v>
                </c:pt>
                <c:pt idx="21">
                  <c:v>2823.45</c:v>
                </c:pt>
                <c:pt idx="22">
                  <c:v>2514.33</c:v>
                </c:pt>
                <c:pt idx="23">
                  <c:v>2680.92</c:v>
                </c:pt>
                <c:pt idx="24">
                  <c:v>2966.5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439-4EDF-88D9-31EAB870091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18658544"/>
        <c:axId val="418658960"/>
      </c:lineChart>
      <c:dateAx>
        <c:axId val="418658544"/>
        <c:scaling>
          <c:orientation val="minMax"/>
        </c:scaling>
        <c:delete val="0"/>
        <c:axPos val="b"/>
        <c:numFmt formatCode="yyyy\-mm" sourceLinked="0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418658960"/>
        <c:crosses val="autoZero"/>
        <c:auto val="1"/>
        <c:lblOffset val="100"/>
        <c:baseTimeUnit val="years"/>
      </c:dateAx>
      <c:valAx>
        <c:axId val="4186589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41865854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微软雅黑" panose="020B0503020204020204" pitchFamily="34" charset="-122"/>
          <a:ea typeface="微软雅黑" panose="020B0503020204020204" pitchFamily="34" charset="-122"/>
        </a:defRPr>
      </a:pPr>
      <a:endParaRPr lang="zh-CN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r>
              <a:rPr lang="zh-CN" sz="1600"/>
              <a:t>大宗原燃料年均价格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Sheet1!$B$2</c:f>
              <c:strCache>
                <c:ptCount val="1"/>
                <c:pt idx="0">
                  <c:v>铁矿</c:v>
                </c:pt>
              </c:strCache>
            </c:strRef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Sheet1!$A$3:$A$6</c:f>
              <c:numCache>
                <c:formatCode>yyyy\-mm\-dd</c:formatCode>
                <c:ptCount val="4"/>
                <c:pt idx="0">
                  <c:v>44561</c:v>
                </c:pt>
                <c:pt idx="1">
                  <c:v>44196</c:v>
                </c:pt>
                <c:pt idx="2">
                  <c:v>43830</c:v>
                </c:pt>
                <c:pt idx="3">
                  <c:v>43465</c:v>
                </c:pt>
              </c:numCache>
            </c:numRef>
          </c:cat>
          <c:val>
            <c:numRef>
              <c:f>Sheet1!$B$3:$B$6</c:f>
              <c:numCache>
                <c:formatCode>0_ </c:formatCode>
                <c:ptCount val="4"/>
                <c:pt idx="0">
                  <c:v>1109</c:v>
                </c:pt>
                <c:pt idx="1">
                  <c:v>803</c:v>
                </c:pt>
                <c:pt idx="2">
                  <c:v>705</c:v>
                </c:pt>
                <c:pt idx="3">
                  <c:v>507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265-41AD-88EA-DBB1E1723AA1}"/>
            </c:ext>
          </c:extLst>
        </c:ser>
        <c:ser>
          <c:idx val="1"/>
          <c:order val="1"/>
          <c:tx>
            <c:strRef>
              <c:f>Sheet1!$C$2</c:f>
              <c:strCache>
                <c:ptCount val="1"/>
                <c:pt idx="0">
                  <c:v>炼焦煤</c:v>
                </c:pt>
              </c:strCache>
            </c:strRef>
          </c:tx>
          <c:spPr>
            <a:ln w="19050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Sheet1!$A$3:$A$6</c:f>
              <c:numCache>
                <c:formatCode>yyyy\-mm\-dd</c:formatCode>
                <c:ptCount val="4"/>
                <c:pt idx="0">
                  <c:v>44561</c:v>
                </c:pt>
                <c:pt idx="1">
                  <c:v>44196</c:v>
                </c:pt>
                <c:pt idx="2">
                  <c:v>43830</c:v>
                </c:pt>
                <c:pt idx="3">
                  <c:v>43465</c:v>
                </c:pt>
              </c:numCache>
            </c:numRef>
          </c:cat>
          <c:val>
            <c:numRef>
              <c:f>Sheet1!$C$3:$C$6</c:f>
              <c:numCache>
                <c:formatCode>0_ </c:formatCode>
                <c:ptCount val="4"/>
                <c:pt idx="0">
                  <c:v>1875.9295999999999</c:v>
                </c:pt>
                <c:pt idx="1">
                  <c:v>1049.0346999999999</c:v>
                </c:pt>
                <c:pt idx="2">
                  <c:v>1123.8</c:v>
                </c:pt>
                <c:pt idx="3">
                  <c:v>1249.2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A265-41AD-88EA-DBB1E1723AA1}"/>
            </c:ext>
          </c:extLst>
        </c:ser>
        <c:ser>
          <c:idx val="2"/>
          <c:order val="2"/>
          <c:tx>
            <c:strRef>
              <c:f>Sheet1!$D$2</c:f>
              <c:strCache>
                <c:ptCount val="1"/>
                <c:pt idx="0">
                  <c:v>无烟煤</c:v>
                </c:pt>
              </c:strCache>
            </c:strRef>
          </c:tx>
          <c:spPr>
            <a:ln w="19050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Sheet1!$A$3:$A$6</c:f>
              <c:numCache>
                <c:formatCode>yyyy\-mm\-dd</c:formatCode>
                <c:ptCount val="4"/>
                <c:pt idx="0">
                  <c:v>44561</c:v>
                </c:pt>
                <c:pt idx="1">
                  <c:v>44196</c:v>
                </c:pt>
                <c:pt idx="2">
                  <c:v>43830</c:v>
                </c:pt>
                <c:pt idx="3">
                  <c:v>43465</c:v>
                </c:pt>
              </c:numCache>
            </c:numRef>
          </c:cat>
          <c:val>
            <c:numRef>
              <c:f>Sheet1!$D$3:$D$6</c:f>
              <c:numCache>
                <c:formatCode>0_ </c:formatCode>
                <c:ptCount val="4"/>
                <c:pt idx="0">
                  <c:v>1667.6608000000001</c:v>
                </c:pt>
                <c:pt idx="1">
                  <c:v>920</c:v>
                </c:pt>
                <c:pt idx="2">
                  <c:v>950</c:v>
                </c:pt>
                <c:pt idx="3">
                  <c:v>1120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A265-41AD-88EA-DBB1E1723AA1}"/>
            </c:ext>
          </c:extLst>
        </c:ser>
        <c:ser>
          <c:idx val="3"/>
          <c:order val="3"/>
          <c:tx>
            <c:strRef>
              <c:f>Sheet1!$E$2</c:f>
              <c:strCache>
                <c:ptCount val="1"/>
                <c:pt idx="0">
                  <c:v>焦炭</c:v>
                </c:pt>
              </c:strCache>
            </c:strRef>
          </c:tx>
          <c:spPr>
            <a:ln w="19050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Sheet1!$A$3:$A$6</c:f>
              <c:numCache>
                <c:formatCode>yyyy\-mm\-dd</c:formatCode>
                <c:ptCount val="4"/>
                <c:pt idx="0">
                  <c:v>44561</c:v>
                </c:pt>
                <c:pt idx="1">
                  <c:v>44196</c:v>
                </c:pt>
                <c:pt idx="2">
                  <c:v>43830</c:v>
                </c:pt>
                <c:pt idx="3">
                  <c:v>43465</c:v>
                </c:pt>
              </c:numCache>
            </c:numRef>
          </c:cat>
          <c:val>
            <c:numRef>
              <c:f>Sheet1!$E$3:$E$6</c:f>
              <c:numCache>
                <c:formatCode>0_ </c:formatCode>
                <c:ptCount val="4"/>
                <c:pt idx="0">
                  <c:v>2877.93</c:v>
                </c:pt>
                <c:pt idx="1">
                  <c:v>1877.86</c:v>
                </c:pt>
                <c:pt idx="2">
                  <c:v>1931.7</c:v>
                </c:pt>
                <c:pt idx="3">
                  <c:v>2150.19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A265-41AD-88EA-DBB1E1723AA1}"/>
            </c:ext>
          </c:extLst>
        </c:ser>
        <c:ser>
          <c:idx val="6"/>
          <c:order val="6"/>
          <c:tx>
            <c:strRef>
              <c:f>Sheet1!$H$2</c:f>
              <c:strCache>
                <c:ptCount val="1"/>
                <c:pt idx="0">
                  <c:v>废钢</c:v>
                </c:pt>
              </c:strCache>
            </c:strRef>
          </c:tx>
          <c:spPr>
            <a:ln w="19050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Sheet1!$A$3:$A$6</c:f>
              <c:numCache>
                <c:formatCode>yyyy\-mm\-dd</c:formatCode>
                <c:ptCount val="4"/>
                <c:pt idx="0">
                  <c:v>44561</c:v>
                </c:pt>
                <c:pt idx="1">
                  <c:v>44196</c:v>
                </c:pt>
                <c:pt idx="2">
                  <c:v>43830</c:v>
                </c:pt>
                <c:pt idx="3">
                  <c:v>43465</c:v>
                </c:pt>
              </c:numCache>
            </c:numRef>
          </c:cat>
          <c:val>
            <c:numRef>
              <c:f>Sheet1!$H$3:$H$6</c:f>
              <c:numCache>
                <c:formatCode>0_ </c:formatCode>
                <c:ptCount val="4"/>
                <c:pt idx="0">
                  <c:v>3489.89</c:v>
                </c:pt>
                <c:pt idx="1">
                  <c:v>2545.66</c:v>
                </c:pt>
                <c:pt idx="2">
                  <c:v>2561.85</c:v>
                </c:pt>
                <c:pt idx="3">
                  <c:v>2349.5500000000002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A265-41AD-88EA-DBB1E1723AA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418638160"/>
        <c:axId val="418649808"/>
      </c:lineChart>
      <c:lineChart>
        <c:grouping val="standard"/>
        <c:varyColors val="0"/>
        <c:ser>
          <c:idx val="4"/>
          <c:order val="4"/>
          <c:tx>
            <c:strRef>
              <c:f>Sheet1!$F$2</c:f>
              <c:strCache>
                <c:ptCount val="1"/>
                <c:pt idx="0">
                  <c:v>硅锰（右）</c:v>
                </c:pt>
              </c:strCache>
            </c:strRef>
          </c:tx>
          <c:spPr>
            <a:ln w="19050" cap="rnd">
              <a:solidFill>
                <a:srgbClr val="FF0000"/>
              </a:solidFill>
              <a:round/>
            </a:ln>
            <a:effectLst/>
          </c:spPr>
          <c:marker>
            <c:symbol val="none"/>
          </c:marker>
          <c:cat>
            <c:numRef>
              <c:f>Sheet1!$A$3:$A$6</c:f>
              <c:numCache>
                <c:formatCode>yyyy\-mm\-dd</c:formatCode>
                <c:ptCount val="4"/>
                <c:pt idx="0">
                  <c:v>44561</c:v>
                </c:pt>
                <c:pt idx="1">
                  <c:v>44196</c:v>
                </c:pt>
                <c:pt idx="2">
                  <c:v>43830</c:v>
                </c:pt>
                <c:pt idx="3">
                  <c:v>43465</c:v>
                </c:pt>
              </c:numCache>
            </c:numRef>
          </c:cat>
          <c:val>
            <c:numRef>
              <c:f>Sheet1!$F$3:$F$6</c:f>
              <c:numCache>
                <c:formatCode>0_ </c:formatCode>
                <c:ptCount val="4"/>
                <c:pt idx="0">
                  <c:v>7920.78</c:v>
                </c:pt>
                <c:pt idx="1">
                  <c:v>6847.01</c:v>
                </c:pt>
                <c:pt idx="2">
                  <c:v>6452.12</c:v>
                </c:pt>
                <c:pt idx="3">
                  <c:v>8013.7503999999999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A265-41AD-88EA-DBB1E1723AA1}"/>
            </c:ext>
          </c:extLst>
        </c:ser>
        <c:ser>
          <c:idx val="5"/>
          <c:order val="5"/>
          <c:tx>
            <c:strRef>
              <c:f>Sheet1!$G$2</c:f>
              <c:strCache>
                <c:ptCount val="1"/>
                <c:pt idx="0">
                  <c:v>硅铁（右）</c:v>
                </c:pt>
              </c:strCache>
            </c:strRef>
          </c:tx>
          <c:spPr>
            <a:ln w="19050" cap="rnd">
              <a:solidFill>
                <a:srgbClr val="C00000"/>
              </a:solidFill>
              <a:round/>
            </a:ln>
            <a:effectLst/>
          </c:spPr>
          <c:marker>
            <c:symbol val="none"/>
          </c:marker>
          <c:cat>
            <c:numRef>
              <c:f>Sheet1!$A$3:$A$6</c:f>
              <c:numCache>
                <c:formatCode>yyyy\-mm\-dd</c:formatCode>
                <c:ptCount val="4"/>
                <c:pt idx="0">
                  <c:v>44561</c:v>
                </c:pt>
                <c:pt idx="1">
                  <c:v>44196</c:v>
                </c:pt>
                <c:pt idx="2">
                  <c:v>43830</c:v>
                </c:pt>
                <c:pt idx="3">
                  <c:v>43465</c:v>
                </c:pt>
              </c:numCache>
            </c:numRef>
          </c:cat>
          <c:val>
            <c:numRef>
              <c:f>Sheet1!$G$3:$G$6</c:f>
              <c:numCache>
                <c:formatCode>0_ </c:formatCode>
                <c:ptCount val="4"/>
                <c:pt idx="0">
                  <c:v>8190.78</c:v>
                </c:pt>
                <c:pt idx="1">
                  <c:v>6396.3</c:v>
                </c:pt>
                <c:pt idx="2">
                  <c:v>5516.77</c:v>
                </c:pt>
                <c:pt idx="3">
                  <c:v>5954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A265-41AD-88EA-DBB1E1723AA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418629840"/>
        <c:axId val="418652720"/>
      </c:lineChart>
      <c:dateAx>
        <c:axId val="418638160"/>
        <c:scaling>
          <c:orientation val="minMax"/>
        </c:scaling>
        <c:delete val="0"/>
        <c:axPos val="b"/>
        <c:numFmt formatCode="yyyy" sourceLinked="0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418649808"/>
        <c:crosses val="autoZero"/>
        <c:auto val="1"/>
        <c:lblOffset val="100"/>
        <c:baseTimeUnit val="years"/>
      </c:dateAx>
      <c:valAx>
        <c:axId val="4186498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_ 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418638160"/>
        <c:crosses val="autoZero"/>
        <c:crossBetween val="between"/>
      </c:valAx>
      <c:valAx>
        <c:axId val="418652720"/>
        <c:scaling>
          <c:orientation val="minMax"/>
        </c:scaling>
        <c:delete val="0"/>
        <c:axPos val="r"/>
        <c:numFmt formatCode="0_ 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418629840"/>
        <c:crosses val="max"/>
        <c:crossBetween val="between"/>
      </c:valAx>
      <c:dateAx>
        <c:axId val="418629840"/>
        <c:scaling>
          <c:orientation val="minMax"/>
        </c:scaling>
        <c:delete val="1"/>
        <c:axPos val="b"/>
        <c:numFmt formatCode="yyyy\-mm\-dd" sourceLinked="1"/>
        <c:majorTickMark val="out"/>
        <c:minorTickMark val="none"/>
        <c:tickLblPos val="nextTo"/>
        <c:crossAx val="418652720"/>
        <c:crosses val="autoZero"/>
        <c:auto val="1"/>
        <c:lblOffset val="100"/>
        <c:baseTimeUnit val="years"/>
      </c:dateAx>
      <c:spPr>
        <a:noFill/>
        <a:ln>
          <a:noFill/>
        </a:ln>
        <a:effectLst/>
      </c:spPr>
    </c:plotArea>
    <c:legend>
      <c:legendPos val="t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微软雅黑" panose="020B0503020204020204" pitchFamily="34" charset="-122"/>
          <a:ea typeface="微软雅黑" panose="020B0503020204020204" pitchFamily="34" charset="-122"/>
        </a:defRPr>
      </a:pPr>
      <a:endParaRPr lang="zh-CN"/>
    </a:p>
  </c:txPr>
  <c:externalData r:id="rId4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导出数据!$B$2:$B$3</c:f>
              <c:strCache>
                <c:ptCount val="2"/>
                <c:pt idx="0">
                  <c:v>钢坯：Q235：完全成本价：唐山</c:v>
                </c:pt>
                <c:pt idx="1">
                  <c:v>元/吨</c:v>
                </c:pt>
              </c:strCache>
            </c:strRef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dLbl>
              <c:idx val="0"/>
              <c:layout>
                <c:manualLayout>
                  <c:x val="-1.5435501653803769E-2"/>
                  <c:y val="-1.894051671071830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D2C4-4048-A761-50BA2D4F2DD4}"/>
                </c:ext>
              </c:extLst>
            </c:dLbl>
            <c:dLbl>
              <c:idx val="9"/>
              <c:layout>
                <c:manualLayout>
                  <c:x val="-0.16758544652701213"/>
                  <c:y val="-1.89405131797822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CBE5-4B67-A29B-89C53496CA52}"/>
                </c:ext>
              </c:extLst>
            </c:dLbl>
            <c:dLbl>
              <c:idx val="10"/>
              <c:layout>
                <c:manualLayout>
                  <c:x val="-0.11025358324145551"/>
                  <c:y val="-2.367564147472776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CBE5-4B67-A29B-89C53496CA5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pPr>
                <a:endParaRPr lang="zh-CN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导出数据!$A$4:$A$14</c:f>
              <c:numCache>
                <c:formatCode>yyyy\-m\-d</c:formatCode>
                <c:ptCount val="11"/>
                <c:pt idx="0">
                  <c:v>40908</c:v>
                </c:pt>
                <c:pt idx="1">
                  <c:v>41274</c:v>
                </c:pt>
                <c:pt idx="2">
                  <c:v>41639</c:v>
                </c:pt>
                <c:pt idx="3">
                  <c:v>42004</c:v>
                </c:pt>
                <c:pt idx="4">
                  <c:v>42369</c:v>
                </c:pt>
                <c:pt idx="5">
                  <c:v>42735</c:v>
                </c:pt>
                <c:pt idx="6">
                  <c:v>43100</c:v>
                </c:pt>
                <c:pt idx="7">
                  <c:v>43465</c:v>
                </c:pt>
                <c:pt idx="8">
                  <c:v>43830</c:v>
                </c:pt>
                <c:pt idx="9">
                  <c:v>44196</c:v>
                </c:pt>
                <c:pt idx="10">
                  <c:v>44561</c:v>
                </c:pt>
              </c:numCache>
            </c:numRef>
          </c:cat>
          <c:val>
            <c:numRef>
              <c:f>导出数据!$B$4:$B$14</c:f>
              <c:numCache>
                <c:formatCode>General</c:formatCode>
                <c:ptCount val="11"/>
                <c:pt idx="0">
                  <c:v>4081.53</c:v>
                </c:pt>
                <c:pt idx="1">
                  <c:v>3451.27</c:v>
                </c:pt>
                <c:pt idx="2">
                  <c:v>3287.96</c:v>
                </c:pt>
                <c:pt idx="3">
                  <c:v>2666.58</c:v>
                </c:pt>
                <c:pt idx="4">
                  <c:v>2101.36</c:v>
                </c:pt>
                <c:pt idx="5">
                  <c:v>2261.1999999999998</c:v>
                </c:pt>
                <c:pt idx="6">
                  <c:v>2779.16</c:v>
                </c:pt>
                <c:pt idx="7">
                  <c:v>2821.63</c:v>
                </c:pt>
                <c:pt idx="8">
                  <c:v>3053.94</c:v>
                </c:pt>
                <c:pt idx="9">
                  <c:v>3169.13</c:v>
                </c:pt>
                <c:pt idx="10">
                  <c:v>4176.5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BE5-4B67-A29B-89C53496CA5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97655248"/>
        <c:axId val="197656912"/>
      </c:lineChart>
      <c:dateAx>
        <c:axId val="197655248"/>
        <c:scaling>
          <c:orientation val="minMax"/>
          <c:max val="44561"/>
          <c:min val="40908"/>
        </c:scaling>
        <c:delete val="0"/>
        <c:axPos val="b"/>
        <c:numFmt formatCode="yyyy" sourceLinked="0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97656912"/>
        <c:crosses val="autoZero"/>
        <c:auto val="1"/>
        <c:lblOffset val="100"/>
        <c:baseTimeUnit val="years"/>
      </c:dateAx>
      <c:valAx>
        <c:axId val="1976569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9765524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微软雅黑" panose="020B0503020204020204" pitchFamily="34" charset="-122"/>
          <a:ea typeface="微软雅黑" panose="020B0503020204020204" pitchFamily="34" charset="-122"/>
        </a:defRPr>
      </a:pPr>
      <a:endParaRPr lang="zh-CN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导出数据!$B$2</c:f>
              <c:strCache>
                <c:ptCount val="1"/>
                <c:pt idx="0">
                  <c:v>冷轧</c:v>
                </c:pt>
              </c:strCache>
            </c:strRef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导出数据!$A$3:$A$13</c:f>
              <c:numCache>
                <c:formatCode>yyyy\-m\-d</c:formatCode>
                <c:ptCount val="11"/>
                <c:pt idx="0">
                  <c:v>40908</c:v>
                </c:pt>
                <c:pt idx="1">
                  <c:v>41274</c:v>
                </c:pt>
                <c:pt idx="2">
                  <c:v>41639</c:v>
                </c:pt>
                <c:pt idx="3">
                  <c:v>42004</c:v>
                </c:pt>
                <c:pt idx="4">
                  <c:v>42369</c:v>
                </c:pt>
                <c:pt idx="5">
                  <c:v>42735</c:v>
                </c:pt>
                <c:pt idx="6">
                  <c:v>43100</c:v>
                </c:pt>
                <c:pt idx="7">
                  <c:v>43465</c:v>
                </c:pt>
                <c:pt idx="8">
                  <c:v>43830</c:v>
                </c:pt>
                <c:pt idx="9">
                  <c:v>44196</c:v>
                </c:pt>
                <c:pt idx="10">
                  <c:v>44561</c:v>
                </c:pt>
              </c:numCache>
            </c:numRef>
          </c:cat>
          <c:val>
            <c:numRef>
              <c:f>导出数据!$B$3:$B$13</c:f>
              <c:numCache>
                <c:formatCode>General</c:formatCode>
                <c:ptCount val="11"/>
                <c:pt idx="0">
                  <c:v>464.42</c:v>
                </c:pt>
                <c:pt idx="1">
                  <c:v>400.09</c:v>
                </c:pt>
                <c:pt idx="2">
                  <c:v>353.18</c:v>
                </c:pt>
                <c:pt idx="3">
                  <c:v>507.24</c:v>
                </c:pt>
                <c:pt idx="4">
                  <c:v>-16.64</c:v>
                </c:pt>
                <c:pt idx="5">
                  <c:v>343.03</c:v>
                </c:pt>
                <c:pt idx="6">
                  <c:v>1030.54</c:v>
                </c:pt>
                <c:pt idx="7">
                  <c:v>1058.67</c:v>
                </c:pt>
                <c:pt idx="8">
                  <c:v>406.85</c:v>
                </c:pt>
                <c:pt idx="9">
                  <c:v>450.41</c:v>
                </c:pt>
                <c:pt idx="10">
                  <c:v>819.83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1D3-4F03-8EB8-CC079E47CC35}"/>
            </c:ext>
          </c:extLst>
        </c:ser>
        <c:ser>
          <c:idx val="1"/>
          <c:order val="1"/>
          <c:tx>
            <c:strRef>
              <c:f>导出数据!$C$2</c:f>
              <c:strCache>
                <c:ptCount val="1"/>
                <c:pt idx="0">
                  <c:v>热轧</c:v>
                </c:pt>
              </c:strCache>
            </c:strRef>
          </c:tx>
          <c:spPr>
            <a:ln w="19050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导出数据!$A$3:$A$13</c:f>
              <c:numCache>
                <c:formatCode>yyyy\-m\-d</c:formatCode>
                <c:ptCount val="11"/>
                <c:pt idx="0">
                  <c:v>40908</c:v>
                </c:pt>
                <c:pt idx="1">
                  <c:v>41274</c:v>
                </c:pt>
                <c:pt idx="2">
                  <c:v>41639</c:v>
                </c:pt>
                <c:pt idx="3">
                  <c:v>42004</c:v>
                </c:pt>
                <c:pt idx="4">
                  <c:v>42369</c:v>
                </c:pt>
                <c:pt idx="5">
                  <c:v>42735</c:v>
                </c:pt>
                <c:pt idx="6">
                  <c:v>43100</c:v>
                </c:pt>
                <c:pt idx="7">
                  <c:v>43465</c:v>
                </c:pt>
                <c:pt idx="8">
                  <c:v>43830</c:v>
                </c:pt>
                <c:pt idx="9">
                  <c:v>44196</c:v>
                </c:pt>
                <c:pt idx="10">
                  <c:v>44561</c:v>
                </c:pt>
              </c:numCache>
            </c:numRef>
          </c:cat>
          <c:val>
            <c:numRef>
              <c:f>导出数据!$C$3:$C$13</c:f>
              <c:numCache>
                <c:formatCode>General</c:formatCode>
                <c:ptCount val="11"/>
                <c:pt idx="0">
                  <c:v>477.78</c:v>
                </c:pt>
                <c:pt idx="1">
                  <c:v>412.77</c:v>
                </c:pt>
                <c:pt idx="2">
                  <c:v>285.72000000000003</c:v>
                </c:pt>
                <c:pt idx="3">
                  <c:v>493.62</c:v>
                </c:pt>
                <c:pt idx="4">
                  <c:v>86.18</c:v>
                </c:pt>
                <c:pt idx="5">
                  <c:v>412.4</c:v>
                </c:pt>
                <c:pt idx="6">
                  <c:v>907.23</c:v>
                </c:pt>
                <c:pt idx="7">
                  <c:v>1031.07</c:v>
                </c:pt>
                <c:pt idx="8">
                  <c:v>446.7</c:v>
                </c:pt>
                <c:pt idx="9">
                  <c:v>377.13</c:v>
                </c:pt>
                <c:pt idx="10">
                  <c:v>729.32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91D3-4F03-8EB8-CC079E47CC35}"/>
            </c:ext>
          </c:extLst>
        </c:ser>
        <c:ser>
          <c:idx val="2"/>
          <c:order val="2"/>
          <c:tx>
            <c:strRef>
              <c:f>导出数据!$D$2</c:f>
              <c:strCache>
                <c:ptCount val="1"/>
                <c:pt idx="0">
                  <c:v>螺纹钢：电炉</c:v>
                </c:pt>
              </c:strCache>
            </c:strRef>
          </c:tx>
          <c:spPr>
            <a:ln w="19050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导出数据!$A$3:$A$13</c:f>
              <c:numCache>
                <c:formatCode>yyyy\-m\-d</c:formatCode>
                <c:ptCount val="11"/>
                <c:pt idx="0">
                  <c:v>40908</c:v>
                </c:pt>
                <c:pt idx="1">
                  <c:v>41274</c:v>
                </c:pt>
                <c:pt idx="2">
                  <c:v>41639</c:v>
                </c:pt>
                <c:pt idx="3">
                  <c:v>42004</c:v>
                </c:pt>
                <c:pt idx="4">
                  <c:v>42369</c:v>
                </c:pt>
                <c:pt idx="5">
                  <c:v>42735</c:v>
                </c:pt>
                <c:pt idx="6">
                  <c:v>43100</c:v>
                </c:pt>
                <c:pt idx="7">
                  <c:v>43465</c:v>
                </c:pt>
                <c:pt idx="8">
                  <c:v>43830</c:v>
                </c:pt>
                <c:pt idx="9">
                  <c:v>44196</c:v>
                </c:pt>
                <c:pt idx="10">
                  <c:v>44561</c:v>
                </c:pt>
              </c:numCache>
            </c:numRef>
          </c:cat>
          <c:val>
            <c:numRef>
              <c:f>导出数据!$D$3:$D$13</c:f>
              <c:numCache>
                <c:formatCode>General</c:formatCode>
                <c:ptCount val="11"/>
                <c:pt idx="0">
                  <c:v>0</c:v>
                </c:pt>
                <c:pt idx="1">
                  <c:v>-79.86</c:v>
                </c:pt>
                <c:pt idx="2">
                  <c:v>-84.68</c:v>
                </c:pt>
                <c:pt idx="3">
                  <c:v>-122.12</c:v>
                </c:pt>
                <c:pt idx="4">
                  <c:v>-135.47</c:v>
                </c:pt>
                <c:pt idx="5">
                  <c:v>80.819999999999993</c:v>
                </c:pt>
                <c:pt idx="6">
                  <c:v>944.82</c:v>
                </c:pt>
                <c:pt idx="7">
                  <c:v>447.07</c:v>
                </c:pt>
                <c:pt idx="8">
                  <c:v>124.7</c:v>
                </c:pt>
                <c:pt idx="9">
                  <c:v>-34.69</c:v>
                </c:pt>
                <c:pt idx="10">
                  <c:v>251.41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91D3-4F03-8EB8-CC079E47CC35}"/>
            </c:ext>
          </c:extLst>
        </c:ser>
        <c:ser>
          <c:idx val="3"/>
          <c:order val="3"/>
          <c:tx>
            <c:strRef>
              <c:f>导出数据!$E$2</c:f>
              <c:strCache>
                <c:ptCount val="1"/>
                <c:pt idx="0">
                  <c:v>螺纹钢：高炉</c:v>
                </c:pt>
              </c:strCache>
            </c:strRef>
          </c:tx>
          <c:spPr>
            <a:ln w="19050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导出数据!$A$3:$A$13</c:f>
              <c:numCache>
                <c:formatCode>yyyy\-m\-d</c:formatCode>
                <c:ptCount val="11"/>
                <c:pt idx="0">
                  <c:v>40908</c:v>
                </c:pt>
                <c:pt idx="1">
                  <c:v>41274</c:v>
                </c:pt>
                <c:pt idx="2">
                  <c:v>41639</c:v>
                </c:pt>
                <c:pt idx="3">
                  <c:v>42004</c:v>
                </c:pt>
                <c:pt idx="4">
                  <c:v>42369</c:v>
                </c:pt>
                <c:pt idx="5">
                  <c:v>42735</c:v>
                </c:pt>
                <c:pt idx="6">
                  <c:v>43100</c:v>
                </c:pt>
                <c:pt idx="7">
                  <c:v>43465</c:v>
                </c:pt>
                <c:pt idx="8">
                  <c:v>43830</c:v>
                </c:pt>
                <c:pt idx="9">
                  <c:v>44196</c:v>
                </c:pt>
                <c:pt idx="10">
                  <c:v>44561</c:v>
                </c:pt>
              </c:numCache>
            </c:numRef>
          </c:cat>
          <c:val>
            <c:numRef>
              <c:f>导出数据!$E$3:$E$13</c:f>
              <c:numCache>
                <c:formatCode>General</c:formatCode>
                <c:ptCount val="11"/>
                <c:pt idx="0">
                  <c:v>814.87</c:v>
                </c:pt>
                <c:pt idx="1">
                  <c:v>723.05</c:v>
                </c:pt>
                <c:pt idx="2">
                  <c:v>575.23</c:v>
                </c:pt>
                <c:pt idx="3">
                  <c:v>760.04</c:v>
                </c:pt>
                <c:pt idx="4">
                  <c:v>574.59</c:v>
                </c:pt>
                <c:pt idx="5">
                  <c:v>583.17999999999995</c:v>
                </c:pt>
                <c:pt idx="6">
                  <c:v>1008.22</c:v>
                </c:pt>
                <c:pt idx="7">
                  <c:v>1197.48</c:v>
                </c:pt>
                <c:pt idx="8">
                  <c:v>693.87</c:v>
                </c:pt>
                <c:pt idx="9">
                  <c:v>450.58</c:v>
                </c:pt>
                <c:pt idx="10">
                  <c:v>575.24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91D3-4F03-8EB8-CC079E47CC3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9640000"/>
        <c:axId val="299631680"/>
      </c:lineChart>
      <c:dateAx>
        <c:axId val="299640000"/>
        <c:scaling>
          <c:orientation val="minMax"/>
          <c:max val="44561"/>
          <c:min val="40908"/>
        </c:scaling>
        <c:delete val="0"/>
        <c:axPos val="b"/>
        <c:numFmt formatCode="yyyy" sourceLinked="0"/>
        <c:majorTickMark val="out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299631680"/>
        <c:crosses val="autoZero"/>
        <c:auto val="1"/>
        <c:lblOffset val="100"/>
        <c:baseTimeUnit val="years"/>
      </c:dateAx>
      <c:valAx>
        <c:axId val="2996316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2996400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微软雅黑" panose="020B0503020204020204" pitchFamily="34" charset="-122"/>
          <a:ea typeface="微软雅黑" panose="020B0503020204020204" pitchFamily="34" charset="-122"/>
        </a:defRPr>
      </a:pPr>
      <a:endParaRPr lang="zh-CN"/>
    </a:p>
  </c:txPr>
  <c:externalData r:id="rId4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r>
              <a:rPr lang="zh-CN" sz="1800"/>
              <a:t>独立焦化企业：吨焦平均利润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导出数据!$B$2:$B$3</c:f>
              <c:strCache>
                <c:ptCount val="2"/>
                <c:pt idx="0">
                  <c:v>独立焦化企业：吨焦平均利润</c:v>
                </c:pt>
                <c:pt idx="1">
                  <c:v>元</c:v>
                </c:pt>
              </c:strCache>
            </c:strRef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dLbl>
              <c:idx val="3"/>
              <c:layout>
                <c:manualLayout>
                  <c:x val="9.9200881785615879E-3"/>
                  <c:y val="2.130807732725497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26CE-4720-8331-E0CE3488FB20}"/>
                </c:ext>
              </c:extLst>
            </c:dLbl>
            <c:dLbl>
              <c:idx val="4"/>
              <c:layout>
                <c:manualLayout>
                  <c:x val="-5.1804904932488127E-2"/>
                  <c:y val="-6.155666783429213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26CE-4720-8331-E0CE3488FB2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pPr>
                <a:endParaRPr lang="zh-CN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导出数据!$A$4:$A$8</c:f>
              <c:numCache>
                <c:formatCode>yyyy\-m\-d</c:formatCode>
                <c:ptCount val="5"/>
                <c:pt idx="0">
                  <c:v>43100</c:v>
                </c:pt>
                <c:pt idx="1">
                  <c:v>43465</c:v>
                </c:pt>
                <c:pt idx="2">
                  <c:v>43830</c:v>
                </c:pt>
                <c:pt idx="3">
                  <c:v>44196</c:v>
                </c:pt>
                <c:pt idx="4">
                  <c:v>44561</c:v>
                </c:pt>
              </c:numCache>
            </c:numRef>
          </c:cat>
          <c:val>
            <c:numRef>
              <c:f>导出数据!$B$4:$B$8</c:f>
              <c:numCache>
                <c:formatCode>General</c:formatCode>
                <c:ptCount val="5"/>
                <c:pt idx="0">
                  <c:v>147.5</c:v>
                </c:pt>
                <c:pt idx="1">
                  <c:v>365.83</c:v>
                </c:pt>
                <c:pt idx="2">
                  <c:v>129.84</c:v>
                </c:pt>
                <c:pt idx="3">
                  <c:v>259.64</c:v>
                </c:pt>
                <c:pt idx="4">
                  <c:v>482.04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6CE-4720-8331-E0CE3488FB2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118887600"/>
        <c:axId val="1118888432"/>
      </c:lineChart>
      <c:dateAx>
        <c:axId val="1118887600"/>
        <c:scaling>
          <c:orientation val="minMax"/>
        </c:scaling>
        <c:delete val="0"/>
        <c:axPos val="b"/>
        <c:numFmt formatCode="yyyy" sourceLinked="0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118888432"/>
        <c:crosses val="autoZero"/>
        <c:auto val="1"/>
        <c:lblOffset val="100"/>
        <c:baseTimeUnit val="years"/>
      </c:dateAx>
      <c:valAx>
        <c:axId val="11188884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11888760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微软雅黑" panose="020B0503020204020204" pitchFamily="34" charset="-122"/>
          <a:ea typeface="微软雅黑" panose="020B0503020204020204" pitchFamily="34" charset="-122"/>
        </a:defRPr>
      </a:pPr>
      <a:endParaRPr lang="zh-CN"/>
    </a:p>
  </c:txPr>
  <c:externalData r:id="rId4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导出数据!$B$2</c:f>
              <c:strCache>
                <c:ptCount val="1"/>
                <c:pt idx="0">
                  <c:v>煤炭开采和洗选业：利润总额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Lbl>
              <c:idx val="8"/>
              <c:layout>
                <c:manualLayout>
                  <c:x val="-2.6453566180261266E-2"/>
                  <c:y val="-3.551346221209161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4-FCC9-4384-A60E-AF07CD4C1198}"/>
                </c:ext>
              </c:extLst>
            </c:dLbl>
            <c:dLbl>
              <c:idx val="9"/>
              <c:layout>
                <c:manualLayout>
                  <c:x val="-0.21603745713880049"/>
                  <c:y val="2.1702420643618549E-1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FCC9-4384-A60E-AF07CD4C119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pPr>
                <a:endParaRPr lang="zh-CN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导出数据!$A$3:$A$102</c:f>
              <c:numCache>
                <c:formatCode>yyyy\-m\-d</c:formatCode>
                <c:ptCount val="10"/>
                <c:pt idx="0">
                  <c:v>44561</c:v>
                </c:pt>
                <c:pt idx="1">
                  <c:v>44196</c:v>
                </c:pt>
                <c:pt idx="2">
                  <c:v>43830</c:v>
                </c:pt>
                <c:pt idx="3">
                  <c:v>43465</c:v>
                </c:pt>
                <c:pt idx="4">
                  <c:v>43100</c:v>
                </c:pt>
                <c:pt idx="5">
                  <c:v>42735</c:v>
                </c:pt>
                <c:pt idx="6">
                  <c:v>42369</c:v>
                </c:pt>
                <c:pt idx="7">
                  <c:v>42004</c:v>
                </c:pt>
                <c:pt idx="8">
                  <c:v>41639</c:v>
                </c:pt>
                <c:pt idx="9">
                  <c:v>41274</c:v>
                </c:pt>
              </c:numCache>
            </c:numRef>
          </c:cat>
          <c:val>
            <c:numRef>
              <c:f>导出数据!$B$3:$B$102</c:f>
              <c:numCache>
                <c:formatCode>General</c:formatCode>
                <c:ptCount val="10"/>
                <c:pt idx="0">
                  <c:v>7023.1</c:v>
                </c:pt>
                <c:pt idx="1">
                  <c:v>2222.6999999999998</c:v>
                </c:pt>
                <c:pt idx="2">
                  <c:v>2830.3</c:v>
                </c:pt>
                <c:pt idx="3">
                  <c:v>2888.2</c:v>
                </c:pt>
                <c:pt idx="4">
                  <c:v>2959.3</c:v>
                </c:pt>
                <c:pt idx="5">
                  <c:v>1090.9000000000001</c:v>
                </c:pt>
                <c:pt idx="6">
                  <c:v>440.8</c:v>
                </c:pt>
                <c:pt idx="7">
                  <c:v>1268.5</c:v>
                </c:pt>
                <c:pt idx="8">
                  <c:v>2369.9</c:v>
                </c:pt>
                <c:pt idx="9">
                  <c:v>3555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CC9-4384-A60E-AF07CD4C119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437869536"/>
        <c:axId val="1437864544"/>
      </c:barChart>
      <c:lineChart>
        <c:grouping val="standard"/>
        <c:varyColors val="0"/>
        <c:ser>
          <c:idx val="1"/>
          <c:order val="1"/>
          <c:tx>
            <c:strRef>
              <c:f>导出数据!$C$2</c:f>
              <c:strCache>
                <c:ptCount val="1"/>
                <c:pt idx="0">
                  <c:v>同比</c:v>
                </c:pt>
              </c:strCache>
            </c:strRef>
          </c:tx>
          <c:spPr>
            <a:ln w="19050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dLbls>
            <c:dLbl>
              <c:idx val="9"/>
              <c:layout>
                <c:manualLayout>
                  <c:x val="-0.10581426472104506"/>
                  <c:y val="-5.445397539187381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FCC9-4384-A60E-AF07CD4C119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pPr>
                <a:endParaRPr lang="zh-CN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导出数据!$A$3:$A$102</c:f>
              <c:numCache>
                <c:formatCode>yyyy\-m\-d</c:formatCode>
                <c:ptCount val="10"/>
                <c:pt idx="0">
                  <c:v>44561</c:v>
                </c:pt>
                <c:pt idx="1">
                  <c:v>44196</c:v>
                </c:pt>
                <c:pt idx="2">
                  <c:v>43830</c:v>
                </c:pt>
                <c:pt idx="3">
                  <c:v>43465</c:v>
                </c:pt>
                <c:pt idx="4">
                  <c:v>43100</c:v>
                </c:pt>
                <c:pt idx="5">
                  <c:v>42735</c:v>
                </c:pt>
                <c:pt idx="6">
                  <c:v>42369</c:v>
                </c:pt>
                <c:pt idx="7">
                  <c:v>42004</c:v>
                </c:pt>
                <c:pt idx="8">
                  <c:v>41639</c:v>
                </c:pt>
                <c:pt idx="9">
                  <c:v>41274</c:v>
                </c:pt>
              </c:numCache>
            </c:numRef>
          </c:cat>
          <c:val>
            <c:numRef>
              <c:f>导出数据!$C$3:$C$102</c:f>
              <c:numCache>
                <c:formatCode>General</c:formatCode>
                <c:ptCount val="10"/>
                <c:pt idx="0">
                  <c:v>215.97</c:v>
                </c:pt>
                <c:pt idx="1">
                  <c:v>-21.47</c:v>
                </c:pt>
                <c:pt idx="2">
                  <c:v>-2</c:v>
                </c:pt>
                <c:pt idx="3">
                  <c:v>-2.4</c:v>
                </c:pt>
                <c:pt idx="4">
                  <c:v>171.27</c:v>
                </c:pt>
                <c:pt idx="5">
                  <c:v>147.47999999999999</c:v>
                </c:pt>
                <c:pt idx="6">
                  <c:v>-65.25</c:v>
                </c:pt>
                <c:pt idx="7">
                  <c:v>-46.47</c:v>
                </c:pt>
                <c:pt idx="8">
                  <c:v>-33.340000000000003</c:v>
                </c:pt>
                <c:pt idx="9">
                  <c:v>-18.12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FCC9-4384-A60E-AF07CD4C119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095664320"/>
        <c:axId val="1095661824"/>
      </c:lineChart>
      <c:dateAx>
        <c:axId val="1437869536"/>
        <c:scaling>
          <c:orientation val="minMax"/>
        </c:scaling>
        <c:delete val="0"/>
        <c:axPos val="b"/>
        <c:numFmt formatCode="yyyy" sourceLinked="0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437864544"/>
        <c:crosses val="autoZero"/>
        <c:auto val="1"/>
        <c:lblOffset val="100"/>
        <c:baseTimeUnit val="years"/>
      </c:dateAx>
      <c:valAx>
        <c:axId val="14378645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437869536"/>
        <c:crosses val="autoZero"/>
        <c:crossBetween val="between"/>
      </c:valAx>
      <c:valAx>
        <c:axId val="1095661824"/>
        <c:scaling>
          <c:orientation val="minMax"/>
        </c:scaling>
        <c:delete val="0"/>
        <c:axPos val="r"/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095664320"/>
        <c:crosses val="max"/>
        <c:crossBetween val="between"/>
      </c:valAx>
      <c:dateAx>
        <c:axId val="1095664320"/>
        <c:scaling>
          <c:orientation val="minMax"/>
        </c:scaling>
        <c:delete val="1"/>
        <c:axPos val="b"/>
        <c:numFmt formatCode="yyyy\-m\-d" sourceLinked="1"/>
        <c:majorTickMark val="out"/>
        <c:minorTickMark val="none"/>
        <c:tickLblPos val="nextTo"/>
        <c:crossAx val="1095661824"/>
        <c:crosses val="autoZero"/>
        <c:auto val="1"/>
        <c:lblOffset val="100"/>
        <c:baseTimeUnit val="years"/>
      </c:dateAx>
      <c:spPr>
        <a:noFill/>
        <a:ln>
          <a:noFill/>
        </a:ln>
        <a:effectLst/>
      </c:spPr>
    </c:plotArea>
    <c:legend>
      <c:legendPos val="t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微软雅黑" panose="020B0503020204020204" pitchFamily="34" charset="-122"/>
          <a:ea typeface="微软雅黑" panose="020B0503020204020204" pitchFamily="34" charset="-122"/>
        </a:defRPr>
      </a:pPr>
      <a:endParaRPr lang="zh-CN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导出数据!$B$2</c:f>
              <c:strCache>
                <c:ptCount val="1"/>
                <c:pt idx="0">
                  <c:v>冶金矿山：铁精矿：完全成本价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pPr>
                <a:endParaRPr lang="zh-CN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导出数据!$A$3:$A$10</c:f>
              <c:numCache>
                <c:formatCode>yyyy\-m\-d</c:formatCode>
                <c:ptCount val="8"/>
                <c:pt idx="0">
                  <c:v>44561</c:v>
                </c:pt>
                <c:pt idx="1">
                  <c:v>44196</c:v>
                </c:pt>
                <c:pt idx="2">
                  <c:v>43830</c:v>
                </c:pt>
                <c:pt idx="3">
                  <c:v>43465</c:v>
                </c:pt>
                <c:pt idx="4">
                  <c:v>43100</c:v>
                </c:pt>
                <c:pt idx="5">
                  <c:v>42735</c:v>
                </c:pt>
                <c:pt idx="6">
                  <c:v>42369</c:v>
                </c:pt>
                <c:pt idx="7">
                  <c:v>42004</c:v>
                </c:pt>
              </c:numCache>
            </c:numRef>
          </c:cat>
          <c:val>
            <c:numRef>
              <c:f>导出数据!$B$3:$B$10</c:f>
              <c:numCache>
                <c:formatCode>General</c:formatCode>
                <c:ptCount val="8"/>
                <c:pt idx="0">
                  <c:v>564.95000000000005</c:v>
                </c:pt>
                <c:pt idx="1">
                  <c:v>511.32</c:v>
                </c:pt>
                <c:pt idx="2">
                  <c:v>499.34</c:v>
                </c:pt>
                <c:pt idx="3">
                  <c:v>466.54</c:v>
                </c:pt>
                <c:pt idx="4">
                  <c:v>453.82</c:v>
                </c:pt>
                <c:pt idx="5">
                  <c:v>430.8</c:v>
                </c:pt>
                <c:pt idx="6">
                  <c:v>492.43</c:v>
                </c:pt>
                <c:pt idx="7">
                  <c:v>572.78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709-4E34-9BF8-0D4C66BE980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033743583"/>
        <c:axId val="1033748991"/>
      </c:barChart>
      <c:dateAx>
        <c:axId val="1033743583"/>
        <c:scaling>
          <c:orientation val="minMax"/>
        </c:scaling>
        <c:delete val="0"/>
        <c:axPos val="b"/>
        <c:numFmt formatCode="yyyy\-m\-d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033748991"/>
        <c:crosses val="autoZero"/>
        <c:auto val="1"/>
        <c:lblOffset val="100"/>
        <c:baseTimeUnit val="years"/>
      </c:dateAx>
      <c:valAx>
        <c:axId val="1033748991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033743583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微软雅黑" panose="020B0503020204020204" pitchFamily="34" charset="-122"/>
          <a:ea typeface="微软雅黑" panose="020B0503020204020204" pitchFamily="34" charset="-122"/>
        </a:defRPr>
      </a:pPr>
      <a:endParaRPr lang="zh-CN"/>
    </a:p>
  </c:txPr>
  <c:externalData r:id="rId4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r>
              <a:rPr lang="zh-CN" altLang="en-US" sz="1600" dirty="0" smtClean="0"/>
              <a:t>铁矿</a:t>
            </a:r>
            <a:r>
              <a:rPr lang="zh-CN" sz="1600" dirty="0" smtClean="0"/>
              <a:t>冶金</a:t>
            </a:r>
            <a:r>
              <a:rPr lang="zh-CN" sz="1600" dirty="0"/>
              <a:t>矿山：利润</a:t>
            </a:r>
            <a:r>
              <a:rPr lang="zh-CN" sz="1600" dirty="0" smtClean="0"/>
              <a:t>总额</a:t>
            </a:r>
            <a:r>
              <a:rPr lang="zh-CN" altLang="en-US" sz="1600" dirty="0" smtClean="0"/>
              <a:t>（亿元）</a:t>
            </a:r>
            <a:endParaRPr lang="zh-CN" sz="1600" dirty="0"/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'[Microsoft PowerPoint 中的图表]导出数据'!$B$2</c:f>
              <c:strCache>
                <c:ptCount val="1"/>
                <c:pt idx="0">
                  <c:v>冶金矿山：利润总额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Lbl>
              <c:idx val="7"/>
              <c:layout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4BD7-49D2-97C9-8C8457A6A77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pPr>
                <a:endParaRPr lang="zh-CN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'[Microsoft PowerPoint 中的图表]导出数据'!$A$3:$A$10</c:f>
              <c:numCache>
                <c:formatCode>yyyy\-m\-d</c:formatCode>
                <c:ptCount val="8"/>
                <c:pt idx="0">
                  <c:v>44561</c:v>
                </c:pt>
                <c:pt idx="1">
                  <c:v>44196</c:v>
                </c:pt>
                <c:pt idx="2">
                  <c:v>43830</c:v>
                </c:pt>
                <c:pt idx="3">
                  <c:v>43465</c:v>
                </c:pt>
                <c:pt idx="4">
                  <c:v>43100</c:v>
                </c:pt>
                <c:pt idx="5">
                  <c:v>42735</c:v>
                </c:pt>
                <c:pt idx="6">
                  <c:v>42369</c:v>
                </c:pt>
                <c:pt idx="7">
                  <c:v>42004</c:v>
                </c:pt>
              </c:numCache>
            </c:numRef>
          </c:cat>
          <c:val>
            <c:numRef>
              <c:f>'[Microsoft PowerPoint 中的图表]导出数据'!$B$3:$B$10</c:f>
              <c:numCache>
                <c:formatCode>0_ </c:formatCode>
                <c:ptCount val="8"/>
                <c:pt idx="0">
                  <c:v>490.83609999999999</c:v>
                </c:pt>
                <c:pt idx="1">
                  <c:v>182.826266</c:v>
                </c:pt>
                <c:pt idx="2">
                  <c:v>124.29031100000002</c:v>
                </c:pt>
                <c:pt idx="3">
                  <c:v>17.794764999999998</c:v>
                </c:pt>
                <c:pt idx="4">
                  <c:v>28.590699999999998</c:v>
                </c:pt>
                <c:pt idx="5">
                  <c:v>-12.286422999999999</c:v>
                </c:pt>
                <c:pt idx="6">
                  <c:v>-77.061678000000001</c:v>
                </c:pt>
                <c:pt idx="7">
                  <c:v>51.823700000000002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BD7-49D2-97C9-8C8457A6A77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726324047"/>
        <c:axId val="726310735"/>
      </c:barChart>
      <c:lineChart>
        <c:grouping val="standard"/>
        <c:varyColors val="0"/>
        <c:ser>
          <c:idx val="1"/>
          <c:order val="1"/>
          <c:tx>
            <c:strRef>
              <c:f>'[Microsoft PowerPoint 中的图表]导出数据'!$C$2</c:f>
              <c:strCache>
                <c:ptCount val="1"/>
                <c:pt idx="0">
                  <c:v>同比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dLbls>
            <c:dLbl>
              <c:idx val="7"/>
              <c:layout>
                <c:manualLayout>
                  <c:x val="-0.10581426472104506"/>
                  <c:y val="-4.7351291776795791E-2"/>
                </c:manualLayout>
              </c:layout>
              <c:tx>
                <c:rich>
                  <a:bodyPr rot="0" spcFirstLastPara="1" vertOverflow="ellipsis" vert="horz" wrap="square" anchor="ctr" anchorCtr="1"/>
                  <a:lstStyle/>
                  <a:p>
                    <a:pPr>
                      <a:defRPr sz="1400" b="0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defRPr>
                    </a:pPr>
                    <a:r>
                      <a:rPr lang="en-US" altLang="zh-CN" sz="1400"/>
                      <a:t>168%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4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cs typeface="+mn-cs"/>
                    </a:defRPr>
                  </a:pPr>
                  <a:endParaRPr lang="zh-CN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4BD7-49D2-97C9-8C8457A6A77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pPr>
                <a:endParaRPr lang="zh-CN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'[Microsoft PowerPoint 中的图表]导出数据'!$A$3:$A$10</c:f>
              <c:numCache>
                <c:formatCode>yyyy\-m\-d</c:formatCode>
                <c:ptCount val="8"/>
                <c:pt idx="0">
                  <c:v>44561</c:v>
                </c:pt>
                <c:pt idx="1">
                  <c:v>44196</c:v>
                </c:pt>
                <c:pt idx="2">
                  <c:v>43830</c:v>
                </c:pt>
                <c:pt idx="3">
                  <c:v>43465</c:v>
                </c:pt>
                <c:pt idx="4">
                  <c:v>43100</c:v>
                </c:pt>
                <c:pt idx="5">
                  <c:v>42735</c:v>
                </c:pt>
                <c:pt idx="6">
                  <c:v>42369</c:v>
                </c:pt>
                <c:pt idx="7">
                  <c:v>42004</c:v>
                </c:pt>
              </c:numCache>
            </c:numRef>
          </c:cat>
          <c:val>
            <c:numRef>
              <c:f>'[Microsoft PowerPoint 中的图表]导出数据'!$C$3:$C$10</c:f>
              <c:numCache>
                <c:formatCode>0%</c:formatCode>
                <c:ptCount val="8"/>
                <c:pt idx="0">
                  <c:v>1.684713256682713</c:v>
                </c:pt>
                <c:pt idx="1">
                  <c:v>0.47096152973661781</c:v>
                </c:pt>
                <c:pt idx="2">
                  <c:v>5.9846559367319561</c:v>
                </c:pt>
                <c:pt idx="3">
                  <c:v>-0.3776030317550812</c:v>
                </c:pt>
                <c:pt idx="4">
                  <c:v>-3.3270157636604241</c:v>
                </c:pt>
                <c:pt idx="5">
                  <c:v>-0.84056377542155258</c:v>
                </c:pt>
                <c:pt idx="6">
                  <c:v>-2.4869968373543379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4BD7-49D2-97C9-8C8457A6A77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859747376"/>
        <c:axId val="1859751536"/>
      </c:lineChart>
      <c:dateAx>
        <c:axId val="726324047"/>
        <c:scaling>
          <c:orientation val="minMax"/>
        </c:scaling>
        <c:delete val="0"/>
        <c:axPos val="b"/>
        <c:numFmt formatCode="yyyy" sourceLinked="0"/>
        <c:majorTickMark val="out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726310735"/>
        <c:crosses val="autoZero"/>
        <c:auto val="1"/>
        <c:lblOffset val="100"/>
        <c:baseTimeUnit val="years"/>
      </c:dateAx>
      <c:valAx>
        <c:axId val="726310735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_ 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726324047"/>
        <c:crosses val="autoZero"/>
        <c:crossBetween val="between"/>
      </c:valAx>
      <c:valAx>
        <c:axId val="1859751536"/>
        <c:scaling>
          <c:orientation val="minMax"/>
        </c:scaling>
        <c:delete val="0"/>
        <c:axPos val="r"/>
        <c:numFmt formatCode="0%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859747376"/>
        <c:crosses val="max"/>
        <c:crossBetween val="between"/>
      </c:valAx>
      <c:dateAx>
        <c:axId val="1859747376"/>
        <c:scaling>
          <c:orientation val="minMax"/>
        </c:scaling>
        <c:delete val="1"/>
        <c:axPos val="b"/>
        <c:numFmt formatCode="yyyy\-m\-d" sourceLinked="1"/>
        <c:majorTickMark val="out"/>
        <c:minorTickMark val="none"/>
        <c:tickLblPos val="nextTo"/>
        <c:crossAx val="1859751536"/>
        <c:crosses val="autoZero"/>
        <c:auto val="1"/>
        <c:lblOffset val="100"/>
        <c:baseTimeUnit val="years"/>
      </c:date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微软雅黑" panose="020B0503020204020204" pitchFamily="34" charset="-122"/>
          <a:ea typeface="微软雅黑" panose="020B0503020204020204" pitchFamily="34" charset="-122"/>
        </a:defRPr>
      </a:pPr>
      <a:endParaRPr lang="zh-CN"/>
    </a:p>
  </c:txPr>
  <c:externalData r:id="rId4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r>
              <a:rPr lang="zh-CN" sz="1600" dirty="0" smtClean="0"/>
              <a:t>电价</a:t>
            </a:r>
            <a:r>
              <a:rPr lang="zh-CN" altLang="en-US" sz="1600" dirty="0" smtClean="0"/>
              <a:t>大幅上行</a:t>
            </a:r>
            <a:endParaRPr lang="zh-CN" sz="1600" dirty="0"/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导出数据!$B$2:$B$3</c:f>
              <c:strCache>
                <c:ptCount val="2"/>
                <c:pt idx="0">
                  <c:v>甘肃</c:v>
                </c:pt>
              </c:strCache>
            </c:strRef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导出数据!$A$4:$A$286</c:f>
              <c:numCache>
                <c:formatCode>yyyy\-m\-d</c:formatCode>
                <c:ptCount val="260"/>
                <c:pt idx="0">
                  <c:v>44561</c:v>
                </c:pt>
                <c:pt idx="1">
                  <c:v>44560</c:v>
                </c:pt>
                <c:pt idx="2">
                  <c:v>44559</c:v>
                </c:pt>
                <c:pt idx="3">
                  <c:v>44558</c:v>
                </c:pt>
                <c:pt idx="4">
                  <c:v>44557</c:v>
                </c:pt>
                <c:pt idx="5">
                  <c:v>44554</c:v>
                </c:pt>
                <c:pt idx="6">
                  <c:v>44553</c:v>
                </c:pt>
                <c:pt idx="7">
                  <c:v>44552</c:v>
                </c:pt>
                <c:pt idx="8">
                  <c:v>44551</c:v>
                </c:pt>
                <c:pt idx="9">
                  <c:v>44550</c:v>
                </c:pt>
                <c:pt idx="10">
                  <c:v>44547</c:v>
                </c:pt>
                <c:pt idx="11">
                  <c:v>44546</c:v>
                </c:pt>
                <c:pt idx="12">
                  <c:v>44545</c:v>
                </c:pt>
                <c:pt idx="13">
                  <c:v>44544</c:v>
                </c:pt>
                <c:pt idx="14">
                  <c:v>44543</c:v>
                </c:pt>
                <c:pt idx="15">
                  <c:v>44540</c:v>
                </c:pt>
                <c:pt idx="16">
                  <c:v>44539</c:v>
                </c:pt>
                <c:pt idx="17">
                  <c:v>44538</c:v>
                </c:pt>
                <c:pt idx="18">
                  <c:v>44537</c:v>
                </c:pt>
                <c:pt idx="19">
                  <c:v>44536</c:v>
                </c:pt>
                <c:pt idx="20">
                  <c:v>44533</c:v>
                </c:pt>
                <c:pt idx="21">
                  <c:v>44532</c:v>
                </c:pt>
                <c:pt idx="22">
                  <c:v>44531</c:v>
                </c:pt>
                <c:pt idx="23">
                  <c:v>44530</c:v>
                </c:pt>
                <c:pt idx="24">
                  <c:v>44529</c:v>
                </c:pt>
                <c:pt idx="25">
                  <c:v>44526</c:v>
                </c:pt>
                <c:pt idx="26">
                  <c:v>44525</c:v>
                </c:pt>
                <c:pt idx="27">
                  <c:v>44524</c:v>
                </c:pt>
                <c:pt idx="28">
                  <c:v>44523</c:v>
                </c:pt>
                <c:pt idx="29">
                  <c:v>44522</c:v>
                </c:pt>
                <c:pt idx="30">
                  <c:v>44519</c:v>
                </c:pt>
                <c:pt idx="31">
                  <c:v>44518</c:v>
                </c:pt>
                <c:pt idx="32">
                  <c:v>44517</c:v>
                </c:pt>
                <c:pt idx="33">
                  <c:v>44516</c:v>
                </c:pt>
                <c:pt idx="34">
                  <c:v>44515</c:v>
                </c:pt>
                <c:pt idx="35">
                  <c:v>44512</c:v>
                </c:pt>
                <c:pt idx="36">
                  <c:v>44511</c:v>
                </c:pt>
                <c:pt idx="37">
                  <c:v>44510</c:v>
                </c:pt>
                <c:pt idx="38">
                  <c:v>44509</c:v>
                </c:pt>
                <c:pt idx="39">
                  <c:v>44508</c:v>
                </c:pt>
                <c:pt idx="40">
                  <c:v>44505</c:v>
                </c:pt>
                <c:pt idx="41">
                  <c:v>44504</c:v>
                </c:pt>
                <c:pt idx="42">
                  <c:v>44503</c:v>
                </c:pt>
                <c:pt idx="43">
                  <c:v>44502</c:v>
                </c:pt>
                <c:pt idx="44">
                  <c:v>44501</c:v>
                </c:pt>
                <c:pt idx="45">
                  <c:v>44498</c:v>
                </c:pt>
                <c:pt idx="46">
                  <c:v>44497</c:v>
                </c:pt>
                <c:pt idx="47">
                  <c:v>44496</c:v>
                </c:pt>
                <c:pt idx="48">
                  <c:v>44495</c:v>
                </c:pt>
                <c:pt idx="49">
                  <c:v>44494</c:v>
                </c:pt>
                <c:pt idx="50">
                  <c:v>44491</c:v>
                </c:pt>
                <c:pt idx="51">
                  <c:v>44490</c:v>
                </c:pt>
                <c:pt idx="52">
                  <c:v>44489</c:v>
                </c:pt>
                <c:pt idx="53">
                  <c:v>44488</c:v>
                </c:pt>
                <c:pt idx="54">
                  <c:v>44487</c:v>
                </c:pt>
                <c:pt idx="55">
                  <c:v>44484</c:v>
                </c:pt>
                <c:pt idx="56">
                  <c:v>44483</c:v>
                </c:pt>
                <c:pt idx="57">
                  <c:v>44482</c:v>
                </c:pt>
                <c:pt idx="58">
                  <c:v>44481</c:v>
                </c:pt>
                <c:pt idx="59">
                  <c:v>44480</c:v>
                </c:pt>
                <c:pt idx="60">
                  <c:v>44478</c:v>
                </c:pt>
                <c:pt idx="61">
                  <c:v>44477</c:v>
                </c:pt>
                <c:pt idx="62">
                  <c:v>44476</c:v>
                </c:pt>
                <c:pt idx="63">
                  <c:v>44475</c:v>
                </c:pt>
                <c:pt idx="64">
                  <c:v>44474</c:v>
                </c:pt>
                <c:pt idx="65">
                  <c:v>44473</c:v>
                </c:pt>
                <c:pt idx="66">
                  <c:v>44470</c:v>
                </c:pt>
                <c:pt idx="67">
                  <c:v>44469</c:v>
                </c:pt>
                <c:pt idx="68">
                  <c:v>44468</c:v>
                </c:pt>
                <c:pt idx="69">
                  <c:v>44467</c:v>
                </c:pt>
                <c:pt idx="70">
                  <c:v>44466</c:v>
                </c:pt>
                <c:pt idx="71">
                  <c:v>44465</c:v>
                </c:pt>
                <c:pt idx="72">
                  <c:v>44463</c:v>
                </c:pt>
                <c:pt idx="73">
                  <c:v>44462</c:v>
                </c:pt>
                <c:pt idx="74">
                  <c:v>44461</c:v>
                </c:pt>
                <c:pt idx="75">
                  <c:v>44460</c:v>
                </c:pt>
                <c:pt idx="76">
                  <c:v>44459</c:v>
                </c:pt>
                <c:pt idx="77">
                  <c:v>44457</c:v>
                </c:pt>
                <c:pt idx="78">
                  <c:v>44456</c:v>
                </c:pt>
                <c:pt idx="79">
                  <c:v>44455</c:v>
                </c:pt>
                <c:pt idx="80">
                  <c:v>44454</c:v>
                </c:pt>
                <c:pt idx="81">
                  <c:v>44453</c:v>
                </c:pt>
                <c:pt idx="82">
                  <c:v>44452</c:v>
                </c:pt>
                <c:pt idx="83">
                  <c:v>44449</c:v>
                </c:pt>
                <c:pt idx="84">
                  <c:v>44448</c:v>
                </c:pt>
                <c:pt idx="85">
                  <c:v>44447</c:v>
                </c:pt>
                <c:pt idx="86">
                  <c:v>44446</c:v>
                </c:pt>
                <c:pt idx="87">
                  <c:v>44445</c:v>
                </c:pt>
                <c:pt idx="88">
                  <c:v>44442</c:v>
                </c:pt>
                <c:pt idx="89">
                  <c:v>44441</c:v>
                </c:pt>
                <c:pt idx="90">
                  <c:v>44440</c:v>
                </c:pt>
                <c:pt idx="91">
                  <c:v>44439</c:v>
                </c:pt>
                <c:pt idx="92">
                  <c:v>44438</c:v>
                </c:pt>
                <c:pt idx="93">
                  <c:v>44435</c:v>
                </c:pt>
                <c:pt idx="94">
                  <c:v>44434</c:v>
                </c:pt>
                <c:pt idx="95">
                  <c:v>44433</c:v>
                </c:pt>
                <c:pt idx="96">
                  <c:v>44432</c:v>
                </c:pt>
                <c:pt idx="97">
                  <c:v>44431</c:v>
                </c:pt>
                <c:pt idx="98">
                  <c:v>44428</c:v>
                </c:pt>
                <c:pt idx="99">
                  <c:v>44427</c:v>
                </c:pt>
                <c:pt idx="100">
                  <c:v>44426</c:v>
                </c:pt>
                <c:pt idx="101">
                  <c:v>44425</c:v>
                </c:pt>
                <c:pt idx="102">
                  <c:v>44424</c:v>
                </c:pt>
                <c:pt idx="103">
                  <c:v>44421</c:v>
                </c:pt>
                <c:pt idx="104">
                  <c:v>44420</c:v>
                </c:pt>
                <c:pt idx="105">
                  <c:v>44419</c:v>
                </c:pt>
                <c:pt idx="106">
                  <c:v>44418</c:v>
                </c:pt>
                <c:pt idx="107">
                  <c:v>44417</c:v>
                </c:pt>
                <c:pt idx="108">
                  <c:v>44414</c:v>
                </c:pt>
                <c:pt idx="109">
                  <c:v>44413</c:v>
                </c:pt>
                <c:pt idx="110">
                  <c:v>44412</c:v>
                </c:pt>
                <c:pt idx="111">
                  <c:v>44411</c:v>
                </c:pt>
                <c:pt idx="112">
                  <c:v>44410</c:v>
                </c:pt>
                <c:pt idx="113">
                  <c:v>44407</c:v>
                </c:pt>
                <c:pt idx="114">
                  <c:v>44406</c:v>
                </c:pt>
                <c:pt idx="115">
                  <c:v>44405</c:v>
                </c:pt>
                <c:pt idx="116">
                  <c:v>44404</c:v>
                </c:pt>
                <c:pt idx="117">
                  <c:v>44403</c:v>
                </c:pt>
                <c:pt idx="118">
                  <c:v>44400</c:v>
                </c:pt>
                <c:pt idx="119">
                  <c:v>44399</c:v>
                </c:pt>
                <c:pt idx="120">
                  <c:v>44398</c:v>
                </c:pt>
                <c:pt idx="121">
                  <c:v>44397</c:v>
                </c:pt>
                <c:pt idx="122">
                  <c:v>44396</c:v>
                </c:pt>
                <c:pt idx="123">
                  <c:v>44393</c:v>
                </c:pt>
                <c:pt idx="124">
                  <c:v>44392</c:v>
                </c:pt>
                <c:pt idx="125">
                  <c:v>44391</c:v>
                </c:pt>
                <c:pt idx="126">
                  <c:v>44390</c:v>
                </c:pt>
                <c:pt idx="127">
                  <c:v>44389</c:v>
                </c:pt>
                <c:pt idx="128">
                  <c:v>44386</c:v>
                </c:pt>
                <c:pt idx="129">
                  <c:v>44385</c:v>
                </c:pt>
                <c:pt idx="130">
                  <c:v>44384</c:v>
                </c:pt>
                <c:pt idx="131">
                  <c:v>44383</c:v>
                </c:pt>
                <c:pt idx="132">
                  <c:v>44382</c:v>
                </c:pt>
                <c:pt idx="133">
                  <c:v>44379</c:v>
                </c:pt>
                <c:pt idx="134">
                  <c:v>44378</c:v>
                </c:pt>
                <c:pt idx="135">
                  <c:v>44377</c:v>
                </c:pt>
                <c:pt idx="136">
                  <c:v>44376</c:v>
                </c:pt>
                <c:pt idx="137">
                  <c:v>44375</c:v>
                </c:pt>
                <c:pt idx="138">
                  <c:v>44372</c:v>
                </c:pt>
                <c:pt idx="139">
                  <c:v>44371</c:v>
                </c:pt>
                <c:pt idx="140">
                  <c:v>44370</c:v>
                </c:pt>
                <c:pt idx="141">
                  <c:v>44369</c:v>
                </c:pt>
                <c:pt idx="142">
                  <c:v>44368</c:v>
                </c:pt>
                <c:pt idx="143">
                  <c:v>44365</c:v>
                </c:pt>
                <c:pt idx="144">
                  <c:v>44364</c:v>
                </c:pt>
                <c:pt idx="145">
                  <c:v>44363</c:v>
                </c:pt>
                <c:pt idx="146">
                  <c:v>44362</c:v>
                </c:pt>
                <c:pt idx="147">
                  <c:v>44361</c:v>
                </c:pt>
                <c:pt idx="148">
                  <c:v>44358</c:v>
                </c:pt>
                <c:pt idx="149">
                  <c:v>44357</c:v>
                </c:pt>
                <c:pt idx="150">
                  <c:v>44356</c:v>
                </c:pt>
                <c:pt idx="151">
                  <c:v>44355</c:v>
                </c:pt>
                <c:pt idx="152">
                  <c:v>44354</c:v>
                </c:pt>
                <c:pt idx="153">
                  <c:v>44351</c:v>
                </c:pt>
                <c:pt idx="154">
                  <c:v>44350</c:v>
                </c:pt>
                <c:pt idx="155">
                  <c:v>44349</c:v>
                </c:pt>
                <c:pt idx="156">
                  <c:v>44348</c:v>
                </c:pt>
                <c:pt idx="157">
                  <c:v>44347</c:v>
                </c:pt>
                <c:pt idx="158">
                  <c:v>44344</c:v>
                </c:pt>
                <c:pt idx="159">
                  <c:v>44343</c:v>
                </c:pt>
                <c:pt idx="160">
                  <c:v>44342</c:v>
                </c:pt>
                <c:pt idx="161">
                  <c:v>44341</c:v>
                </c:pt>
                <c:pt idx="162">
                  <c:v>44340</c:v>
                </c:pt>
                <c:pt idx="163">
                  <c:v>44337</c:v>
                </c:pt>
                <c:pt idx="164">
                  <c:v>44336</c:v>
                </c:pt>
                <c:pt idx="165">
                  <c:v>44335</c:v>
                </c:pt>
                <c:pt idx="166">
                  <c:v>44334</c:v>
                </c:pt>
                <c:pt idx="167">
                  <c:v>44333</c:v>
                </c:pt>
                <c:pt idx="168">
                  <c:v>44330</c:v>
                </c:pt>
                <c:pt idx="169">
                  <c:v>44329</c:v>
                </c:pt>
                <c:pt idx="170">
                  <c:v>44328</c:v>
                </c:pt>
                <c:pt idx="171">
                  <c:v>44327</c:v>
                </c:pt>
                <c:pt idx="172">
                  <c:v>44326</c:v>
                </c:pt>
                <c:pt idx="173">
                  <c:v>44323</c:v>
                </c:pt>
                <c:pt idx="174">
                  <c:v>44322</c:v>
                </c:pt>
                <c:pt idx="175">
                  <c:v>44321</c:v>
                </c:pt>
                <c:pt idx="176">
                  <c:v>44320</c:v>
                </c:pt>
                <c:pt idx="177">
                  <c:v>44319</c:v>
                </c:pt>
                <c:pt idx="178">
                  <c:v>44316</c:v>
                </c:pt>
                <c:pt idx="179">
                  <c:v>44315</c:v>
                </c:pt>
                <c:pt idx="180">
                  <c:v>44314</c:v>
                </c:pt>
                <c:pt idx="181">
                  <c:v>44313</c:v>
                </c:pt>
                <c:pt idx="182">
                  <c:v>44312</c:v>
                </c:pt>
                <c:pt idx="183">
                  <c:v>44309</c:v>
                </c:pt>
                <c:pt idx="184">
                  <c:v>44308</c:v>
                </c:pt>
                <c:pt idx="185">
                  <c:v>44307</c:v>
                </c:pt>
                <c:pt idx="186">
                  <c:v>44306</c:v>
                </c:pt>
                <c:pt idx="187">
                  <c:v>44305</c:v>
                </c:pt>
                <c:pt idx="188">
                  <c:v>44302</c:v>
                </c:pt>
                <c:pt idx="189">
                  <c:v>44301</c:v>
                </c:pt>
                <c:pt idx="190">
                  <c:v>44300</c:v>
                </c:pt>
                <c:pt idx="191">
                  <c:v>44299</c:v>
                </c:pt>
                <c:pt idx="192">
                  <c:v>44298</c:v>
                </c:pt>
                <c:pt idx="193">
                  <c:v>44295</c:v>
                </c:pt>
                <c:pt idx="194">
                  <c:v>44294</c:v>
                </c:pt>
                <c:pt idx="195">
                  <c:v>44293</c:v>
                </c:pt>
                <c:pt idx="196">
                  <c:v>44292</c:v>
                </c:pt>
                <c:pt idx="197">
                  <c:v>44291</c:v>
                </c:pt>
                <c:pt idx="198">
                  <c:v>44288</c:v>
                </c:pt>
                <c:pt idx="199">
                  <c:v>44287</c:v>
                </c:pt>
                <c:pt idx="200">
                  <c:v>44286</c:v>
                </c:pt>
                <c:pt idx="201">
                  <c:v>44285</c:v>
                </c:pt>
                <c:pt idx="202">
                  <c:v>44284</c:v>
                </c:pt>
                <c:pt idx="203">
                  <c:v>44281</c:v>
                </c:pt>
                <c:pt idx="204">
                  <c:v>44280</c:v>
                </c:pt>
                <c:pt idx="205">
                  <c:v>44279</c:v>
                </c:pt>
                <c:pt idx="206">
                  <c:v>44278</c:v>
                </c:pt>
                <c:pt idx="207">
                  <c:v>44277</c:v>
                </c:pt>
                <c:pt idx="208">
                  <c:v>44274</c:v>
                </c:pt>
                <c:pt idx="209">
                  <c:v>44273</c:v>
                </c:pt>
                <c:pt idx="210">
                  <c:v>44272</c:v>
                </c:pt>
                <c:pt idx="211">
                  <c:v>44271</c:v>
                </c:pt>
                <c:pt idx="212">
                  <c:v>44270</c:v>
                </c:pt>
                <c:pt idx="213">
                  <c:v>44267</c:v>
                </c:pt>
                <c:pt idx="214">
                  <c:v>44266</c:v>
                </c:pt>
                <c:pt idx="215">
                  <c:v>44265</c:v>
                </c:pt>
                <c:pt idx="216">
                  <c:v>44264</c:v>
                </c:pt>
                <c:pt idx="217">
                  <c:v>44263</c:v>
                </c:pt>
                <c:pt idx="218">
                  <c:v>44260</c:v>
                </c:pt>
                <c:pt idx="219">
                  <c:v>44259</c:v>
                </c:pt>
                <c:pt idx="220">
                  <c:v>44258</c:v>
                </c:pt>
                <c:pt idx="221">
                  <c:v>44257</c:v>
                </c:pt>
                <c:pt idx="222">
                  <c:v>44256</c:v>
                </c:pt>
                <c:pt idx="223">
                  <c:v>44253</c:v>
                </c:pt>
                <c:pt idx="224">
                  <c:v>44252</c:v>
                </c:pt>
                <c:pt idx="225">
                  <c:v>44251</c:v>
                </c:pt>
                <c:pt idx="226">
                  <c:v>44250</c:v>
                </c:pt>
                <c:pt idx="227">
                  <c:v>44249</c:v>
                </c:pt>
                <c:pt idx="228">
                  <c:v>44247</c:v>
                </c:pt>
                <c:pt idx="229">
                  <c:v>44246</c:v>
                </c:pt>
                <c:pt idx="230">
                  <c:v>44245</c:v>
                </c:pt>
                <c:pt idx="231">
                  <c:v>44237</c:v>
                </c:pt>
                <c:pt idx="232">
                  <c:v>44236</c:v>
                </c:pt>
                <c:pt idx="233">
                  <c:v>44235</c:v>
                </c:pt>
                <c:pt idx="234">
                  <c:v>44234</c:v>
                </c:pt>
                <c:pt idx="235">
                  <c:v>44232</c:v>
                </c:pt>
                <c:pt idx="236">
                  <c:v>44231</c:v>
                </c:pt>
                <c:pt idx="237">
                  <c:v>44230</c:v>
                </c:pt>
                <c:pt idx="238">
                  <c:v>44229</c:v>
                </c:pt>
                <c:pt idx="239">
                  <c:v>44228</c:v>
                </c:pt>
                <c:pt idx="240">
                  <c:v>44225</c:v>
                </c:pt>
                <c:pt idx="241">
                  <c:v>44224</c:v>
                </c:pt>
                <c:pt idx="242">
                  <c:v>44223</c:v>
                </c:pt>
                <c:pt idx="243">
                  <c:v>44222</c:v>
                </c:pt>
                <c:pt idx="244">
                  <c:v>44221</c:v>
                </c:pt>
                <c:pt idx="245">
                  <c:v>44218</c:v>
                </c:pt>
                <c:pt idx="246">
                  <c:v>44217</c:v>
                </c:pt>
                <c:pt idx="247">
                  <c:v>44216</c:v>
                </c:pt>
                <c:pt idx="248">
                  <c:v>44215</c:v>
                </c:pt>
                <c:pt idx="249">
                  <c:v>44214</c:v>
                </c:pt>
                <c:pt idx="250">
                  <c:v>44211</c:v>
                </c:pt>
                <c:pt idx="251">
                  <c:v>44210</c:v>
                </c:pt>
                <c:pt idx="252">
                  <c:v>44209</c:v>
                </c:pt>
                <c:pt idx="253">
                  <c:v>44208</c:v>
                </c:pt>
                <c:pt idx="254">
                  <c:v>44207</c:v>
                </c:pt>
                <c:pt idx="255">
                  <c:v>44204</c:v>
                </c:pt>
                <c:pt idx="256">
                  <c:v>44203</c:v>
                </c:pt>
                <c:pt idx="257">
                  <c:v>44202</c:v>
                </c:pt>
                <c:pt idx="258">
                  <c:v>44201</c:v>
                </c:pt>
                <c:pt idx="259">
                  <c:v>44200</c:v>
                </c:pt>
              </c:numCache>
            </c:numRef>
          </c:cat>
          <c:val>
            <c:numRef>
              <c:f>导出数据!$B$4:$B$286</c:f>
              <c:numCache>
                <c:formatCode>General</c:formatCode>
                <c:ptCount val="260"/>
                <c:pt idx="0">
                  <c:v>0.48</c:v>
                </c:pt>
                <c:pt idx="1">
                  <c:v>0.48</c:v>
                </c:pt>
                <c:pt idx="2">
                  <c:v>0.48</c:v>
                </c:pt>
                <c:pt idx="3">
                  <c:v>0.48</c:v>
                </c:pt>
                <c:pt idx="4">
                  <c:v>0.48</c:v>
                </c:pt>
                <c:pt idx="5">
                  <c:v>0.48</c:v>
                </c:pt>
                <c:pt idx="6">
                  <c:v>0.48</c:v>
                </c:pt>
                <c:pt idx="7">
                  <c:v>0.48</c:v>
                </c:pt>
                <c:pt idx="8">
                  <c:v>0.48</c:v>
                </c:pt>
                <c:pt idx="9">
                  <c:v>0.48</c:v>
                </c:pt>
                <c:pt idx="10">
                  <c:v>0.48</c:v>
                </c:pt>
                <c:pt idx="11">
                  <c:v>0.48</c:v>
                </c:pt>
                <c:pt idx="12">
                  <c:v>0.48</c:v>
                </c:pt>
                <c:pt idx="13">
                  <c:v>0.48</c:v>
                </c:pt>
                <c:pt idx="14">
                  <c:v>0.48</c:v>
                </c:pt>
                <c:pt idx="15">
                  <c:v>0.48</c:v>
                </c:pt>
                <c:pt idx="16">
                  <c:v>0.48</c:v>
                </c:pt>
                <c:pt idx="17">
                  <c:v>0.48</c:v>
                </c:pt>
                <c:pt idx="18">
                  <c:v>0.48</c:v>
                </c:pt>
                <c:pt idx="19">
                  <c:v>0.48</c:v>
                </c:pt>
                <c:pt idx="20">
                  <c:v>0.48</c:v>
                </c:pt>
                <c:pt idx="21">
                  <c:v>0.48</c:v>
                </c:pt>
                <c:pt idx="22">
                  <c:v>0.48</c:v>
                </c:pt>
                <c:pt idx="23">
                  <c:v>0.48</c:v>
                </c:pt>
                <c:pt idx="24">
                  <c:v>0.48</c:v>
                </c:pt>
                <c:pt idx="25">
                  <c:v>0.48</c:v>
                </c:pt>
                <c:pt idx="26">
                  <c:v>0.48</c:v>
                </c:pt>
                <c:pt idx="27">
                  <c:v>0.48</c:v>
                </c:pt>
                <c:pt idx="28">
                  <c:v>0.48</c:v>
                </c:pt>
                <c:pt idx="29">
                  <c:v>0.48</c:v>
                </c:pt>
                <c:pt idx="30">
                  <c:v>0.48</c:v>
                </c:pt>
                <c:pt idx="31">
                  <c:v>0.48</c:v>
                </c:pt>
                <c:pt idx="32">
                  <c:v>0.48</c:v>
                </c:pt>
                <c:pt idx="33">
                  <c:v>0.48</c:v>
                </c:pt>
                <c:pt idx="34">
                  <c:v>0.48</c:v>
                </c:pt>
                <c:pt idx="35">
                  <c:v>0.48</c:v>
                </c:pt>
                <c:pt idx="36">
                  <c:v>0.48</c:v>
                </c:pt>
                <c:pt idx="37">
                  <c:v>0.48</c:v>
                </c:pt>
                <c:pt idx="38">
                  <c:v>0.48</c:v>
                </c:pt>
                <c:pt idx="39">
                  <c:v>0.48</c:v>
                </c:pt>
                <c:pt idx="40">
                  <c:v>0.48</c:v>
                </c:pt>
                <c:pt idx="41">
                  <c:v>0.48</c:v>
                </c:pt>
                <c:pt idx="42">
                  <c:v>0.48</c:v>
                </c:pt>
                <c:pt idx="43">
                  <c:v>0.42</c:v>
                </c:pt>
                <c:pt idx="44">
                  <c:v>0.42</c:v>
                </c:pt>
                <c:pt idx="45">
                  <c:v>0.42</c:v>
                </c:pt>
                <c:pt idx="46">
                  <c:v>0.42</c:v>
                </c:pt>
                <c:pt idx="47">
                  <c:v>0.42</c:v>
                </c:pt>
                <c:pt idx="48">
                  <c:v>0.42</c:v>
                </c:pt>
                <c:pt idx="49">
                  <c:v>0.42</c:v>
                </c:pt>
                <c:pt idx="50">
                  <c:v>0.42</c:v>
                </c:pt>
                <c:pt idx="51">
                  <c:v>0.4</c:v>
                </c:pt>
                <c:pt idx="52">
                  <c:v>0.4</c:v>
                </c:pt>
                <c:pt idx="53">
                  <c:v>0.4</c:v>
                </c:pt>
                <c:pt idx="54">
                  <c:v>0.4</c:v>
                </c:pt>
                <c:pt idx="55">
                  <c:v>0.4</c:v>
                </c:pt>
                <c:pt idx="56">
                  <c:v>0.4</c:v>
                </c:pt>
                <c:pt idx="57">
                  <c:v>0.4</c:v>
                </c:pt>
                <c:pt idx="58">
                  <c:v>0.4</c:v>
                </c:pt>
                <c:pt idx="59">
                  <c:v>0.4</c:v>
                </c:pt>
                <c:pt idx="60">
                  <c:v>0.4</c:v>
                </c:pt>
                <c:pt idx="61">
                  <c:v>0.4</c:v>
                </c:pt>
                <c:pt idx="62">
                  <c:v>0.4</c:v>
                </c:pt>
                <c:pt idx="63">
                  <c:v>0.4</c:v>
                </c:pt>
                <c:pt idx="64">
                  <c:v>0.4</c:v>
                </c:pt>
                <c:pt idx="65">
                  <c:v>0.4</c:v>
                </c:pt>
                <c:pt idx="66">
                  <c:v>0.4</c:v>
                </c:pt>
                <c:pt idx="67">
                  <c:v>0.4</c:v>
                </c:pt>
                <c:pt idx="68">
                  <c:v>0.4</c:v>
                </c:pt>
                <c:pt idx="69">
                  <c:v>0.4</c:v>
                </c:pt>
                <c:pt idx="70">
                  <c:v>0.4</c:v>
                </c:pt>
                <c:pt idx="71">
                  <c:v>0.4</c:v>
                </c:pt>
                <c:pt idx="72">
                  <c:v>0.4</c:v>
                </c:pt>
                <c:pt idx="73">
                  <c:v>0.4</c:v>
                </c:pt>
                <c:pt idx="74">
                  <c:v>0.4</c:v>
                </c:pt>
                <c:pt idx="75">
                  <c:v>0.4</c:v>
                </c:pt>
                <c:pt idx="76">
                  <c:v>0.4</c:v>
                </c:pt>
                <c:pt idx="77">
                  <c:v>0.4</c:v>
                </c:pt>
                <c:pt idx="78">
                  <c:v>0.4</c:v>
                </c:pt>
                <c:pt idx="79">
                  <c:v>0.4</c:v>
                </c:pt>
                <c:pt idx="80">
                  <c:v>0.4</c:v>
                </c:pt>
                <c:pt idx="81">
                  <c:v>0.4</c:v>
                </c:pt>
                <c:pt idx="82">
                  <c:v>0.4</c:v>
                </c:pt>
                <c:pt idx="83">
                  <c:v>0.4</c:v>
                </c:pt>
                <c:pt idx="84">
                  <c:v>0.4</c:v>
                </c:pt>
                <c:pt idx="85">
                  <c:v>0.4</c:v>
                </c:pt>
                <c:pt idx="86">
                  <c:v>0.4</c:v>
                </c:pt>
                <c:pt idx="87">
                  <c:v>0.4</c:v>
                </c:pt>
                <c:pt idx="88">
                  <c:v>0.4</c:v>
                </c:pt>
                <c:pt idx="89">
                  <c:v>0.4</c:v>
                </c:pt>
                <c:pt idx="90">
                  <c:v>0.4</c:v>
                </c:pt>
                <c:pt idx="91">
                  <c:v>0.4</c:v>
                </c:pt>
                <c:pt idx="92">
                  <c:v>0.4</c:v>
                </c:pt>
                <c:pt idx="93">
                  <c:v>0.4</c:v>
                </c:pt>
                <c:pt idx="94">
                  <c:v>0.4</c:v>
                </c:pt>
                <c:pt idx="95">
                  <c:v>0.4</c:v>
                </c:pt>
                <c:pt idx="96">
                  <c:v>0.4</c:v>
                </c:pt>
                <c:pt idx="97">
                  <c:v>0.4</c:v>
                </c:pt>
                <c:pt idx="98">
                  <c:v>0.4</c:v>
                </c:pt>
                <c:pt idx="99">
                  <c:v>0.4</c:v>
                </c:pt>
                <c:pt idx="100">
                  <c:v>0.4</c:v>
                </c:pt>
                <c:pt idx="101">
                  <c:v>0.4</c:v>
                </c:pt>
                <c:pt idx="102">
                  <c:v>0.4</c:v>
                </c:pt>
                <c:pt idx="103">
                  <c:v>0.4</c:v>
                </c:pt>
                <c:pt idx="104">
                  <c:v>0.4</c:v>
                </c:pt>
                <c:pt idx="105">
                  <c:v>0.4</c:v>
                </c:pt>
                <c:pt idx="106">
                  <c:v>0.4</c:v>
                </c:pt>
                <c:pt idx="107">
                  <c:v>0.4</c:v>
                </c:pt>
                <c:pt idx="108">
                  <c:v>0.4</c:v>
                </c:pt>
                <c:pt idx="109">
                  <c:v>0.4</c:v>
                </c:pt>
                <c:pt idx="110">
                  <c:v>0.4</c:v>
                </c:pt>
                <c:pt idx="111">
                  <c:v>0.4</c:v>
                </c:pt>
                <c:pt idx="112">
                  <c:v>0.4</c:v>
                </c:pt>
                <c:pt idx="113">
                  <c:v>0.4</c:v>
                </c:pt>
                <c:pt idx="114">
                  <c:v>0.4</c:v>
                </c:pt>
                <c:pt idx="115">
                  <c:v>0.4</c:v>
                </c:pt>
                <c:pt idx="116">
                  <c:v>0.4</c:v>
                </c:pt>
                <c:pt idx="117">
                  <c:v>0.4</c:v>
                </c:pt>
                <c:pt idx="118">
                  <c:v>0.4</c:v>
                </c:pt>
                <c:pt idx="119">
                  <c:v>0.4</c:v>
                </c:pt>
                <c:pt idx="120">
                  <c:v>0.4</c:v>
                </c:pt>
                <c:pt idx="121">
                  <c:v>0.4</c:v>
                </c:pt>
                <c:pt idx="122">
                  <c:v>0.4</c:v>
                </c:pt>
                <c:pt idx="123">
                  <c:v>0.4</c:v>
                </c:pt>
                <c:pt idx="124">
                  <c:v>0.4</c:v>
                </c:pt>
                <c:pt idx="125">
                  <c:v>0.4</c:v>
                </c:pt>
                <c:pt idx="126">
                  <c:v>0.4</c:v>
                </c:pt>
                <c:pt idx="127">
                  <c:v>0.4</c:v>
                </c:pt>
                <c:pt idx="128">
                  <c:v>0.4</c:v>
                </c:pt>
                <c:pt idx="129">
                  <c:v>0.4</c:v>
                </c:pt>
                <c:pt idx="130">
                  <c:v>0.4</c:v>
                </c:pt>
                <c:pt idx="131">
                  <c:v>0.4</c:v>
                </c:pt>
                <c:pt idx="132">
                  <c:v>0.4</c:v>
                </c:pt>
                <c:pt idx="133">
                  <c:v>0.4</c:v>
                </c:pt>
                <c:pt idx="134">
                  <c:v>0.4</c:v>
                </c:pt>
                <c:pt idx="135">
                  <c:v>0.4</c:v>
                </c:pt>
                <c:pt idx="136">
                  <c:v>0.4</c:v>
                </c:pt>
                <c:pt idx="137">
                  <c:v>0.4</c:v>
                </c:pt>
                <c:pt idx="138">
                  <c:v>0.4</c:v>
                </c:pt>
                <c:pt idx="139">
                  <c:v>0.4</c:v>
                </c:pt>
                <c:pt idx="140">
                  <c:v>0.4</c:v>
                </c:pt>
                <c:pt idx="141">
                  <c:v>0.4</c:v>
                </c:pt>
                <c:pt idx="142">
                  <c:v>0.4</c:v>
                </c:pt>
                <c:pt idx="143">
                  <c:v>0.4</c:v>
                </c:pt>
                <c:pt idx="144">
                  <c:v>0.4</c:v>
                </c:pt>
                <c:pt idx="145">
                  <c:v>0.4</c:v>
                </c:pt>
                <c:pt idx="146">
                  <c:v>0.4</c:v>
                </c:pt>
                <c:pt idx="147">
                  <c:v>0.4</c:v>
                </c:pt>
                <c:pt idx="148">
                  <c:v>0.4</c:v>
                </c:pt>
                <c:pt idx="149">
                  <c:v>0.4</c:v>
                </c:pt>
                <c:pt idx="150">
                  <c:v>0.4</c:v>
                </c:pt>
                <c:pt idx="151">
                  <c:v>0.4</c:v>
                </c:pt>
                <c:pt idx="152">
                  <c:v>0.4</c:v>
                </c:pt>
                <c:pt idx="153">
                  <c:v>0.4</c:v>
                </c:pt>
                <c:pt idx="154">
                  <c:v>0.4</c:v>
                </c:pt>
                <c:pt idx="155">
                  <c:v>0.4</c:v>
                </c:pt>
                <c:pt idx="156">
                  <c:v>0.4</c:v>
                </c:pt>
                <c:pt idx="157">
                  <c:v>0.4</c:v>
                </c:pt>
                <c:pt idx="158">
                  <c:v>0.4</c:v>
                </c:pt>
                <c:pt idx="159">
                  <c:v>0.4</c:v>
                </c:pt>
                <c:pt idx="160">
                  <c:v>0.4</c:v>
                </c:pt>
                <c:pt idx="161">
                  <c:v>0.4</c:v>
                </c:pt>
                <c:pt idx="162">
                  <c:v>0.4</c:v>
                </c:pt>
                <c:pt idx="163">
                  <c:v>0.4</c:v>
                </c:pt>
                <c:pt idx="164">
                  <c:v>0.4</c:v>
                </c:pt>
                <c:pt idx="165">
                  <c:v>0.4</c:v>
                </c:pt>
                <c:pt idx="166">
                  <c:v>0.4</c:v>
                </c:pt>
                <c:pt idx="167">
                  <c:v>0.4</c:v>
                </c:pt>
                <c:pt idx="168">
                  <c:v>0.4</c:v>
                </c:pt>
                <c:pt idx="169">
                  <c:v>0.4</c:v>
                </c:pt>
                <c:pt idx="170">
                  <c:v>0.4</c:v>
                </c:pt>
                <c:pt idx="171">
                  <c:v>0.4</c:v>
                </c:pt>
                <c:pt idx="172">
                  <c:v>0.4</c:v>
                </c:pt>
                <c:pt idx="173">
                  <c:v>0.4</c:v>
                </c:pt>
                <c:pt idx="174">
                  <c:v>0.4</c:v>
                </c:pt>
                <c:pt idx="175">
                  <c:v>0.4</c:v>
                </c:pt>
                <c:pt idx="176">
                  <c:v>0.4</c:v>
                </c:pt>
                <c:pt idx="177">
                  <c:v>0.4</c:v>
                </c:pt>
                <c:pt idx="178">
                  <c:v>0.4</c:v>
                </c:pt>
                <c:pt idx="179">
                  <c:v>0.4</c:v>
                </c:pt>
                <c:pt idx="180">
                  <c:v>0.4</c:v>
                </c:pt>
                <c:pt idx="181">
                  <c:v>0.4</c:v>
                </c:pt>
                <c:pt idx="182">
                  <c:v>0.4</c:v>
                </c:pt>
                <c:pt idx="183">
                  <c:v>0.4</c:v>
                </c:pt>
                <c:pt idx="184">
                  <c:v>0.4</c:v>
                </c:pt>
                <c:pt idx="185">
                  <c:v>0.4</c:v>
                </c:pt>
                <c:pt idx="186">
                  <c:v>0.4</c:v>
                </c:pt>
                <c:pt idx="187">
                  <c:v>0.4</c:v>
                </c:pt>
                <c:pt idx="188">
                  <c:v>0.4</c:v>
                </c:pt>
                <c:pt idx="189">
                  <c:v>0.4</c:v>
                </c:pt>
                <c:pt idx="190">
                  <c:v>0.4</c:v>
                </c:pt>
                <c:pt idx="191">
                  <c:v>0.4</c:v>
                </c:pt>
                <c:pt idx="192">
                  <c:v>0.4</c:v>
                </c:pt>
                <c:pt idx="193">
                  <c:v>0.4</c:v>
                </c:pt>
                <c:pt idx="194">
                  <c:v>0.4</c:v>
                </c:pt>
                <c:pt idx="195">
                  <c:v>0.4</c:v>
                </c:pt>
                <c:pt idx="196">
                  <c:v>0.4</c:v>
                </c:pt>
                <c:pt idx="197">
                  <c:v>0.4</c:v>
                </c:pt>
                <c:pt idx="198">
                  <c:v>0.4</c:v>
                </c:pt>
                <c:pt idx="199">
                  <c:v>0.4</c:v>
                </c:pt>
                <c:pt idx="200">
                  <c:v>0.4</c:v>
                </c:pt>
                <c:pt idx="201">
                  <c:v>0.4</c:v>
                </c:pt>
                <c:pt idx="202">
                  <c:v>0.4</c:v>
                </c:pt>
                <c:pt idx="203">
                  <c:v>0.4</c:v>
                </c:pt>
                <c:pt idx="204">
                  <c:v>0.4</c:v>
                </c:pt>
                <c:pt idx="205">
                  <c:v>0.4</c:v>
                </c:pt>
                <c:pt idx="206">
                  <c:v>0.4</c:v>
                </c:pt>
                <c:pt idx="207">
                  <c:v>0.4</c:v>
                </c:pt>
                <c:pt idx="208">
                  <c:v>0.4</c:v>
                </c:pt>
                <c:pt idx="209">
                  <c:v>0.4</c:v>
                </c:pt>
                <c:pt idx="210">
                  <c:v>0.4</c:v>
                </c:pt>
                <c:pt idx="211">
                  <c:v>0.4</c:v>
                </c:pt>
                <c:pt idx="212">
                  <c:v>0.4</c:v>
                </c:pt>
                <c:pt idx="213">
                  <c:v>0.4</c:v>
                </c:pt>
                <c:pt idx="214">
                  <c:v>0.4</c:v>
                </c:pt>
                <c:pt idx="215">
                  <c:v>0.4</c:v>
                </c:pt>
                <c:pt idx="216">
                  <c:v>0.4</c:v>
                </c:pt>
                <c:pt idx="217">
                  <c:v>0.4</c:v>
                </c:pt>
                <c:pt idx="218">
                  <c:v>0.4</c:v>
                </c:pt>
                <c:pt idx="219">
                  <c:v>0.4</c:v>
                </c:pt>
                <c:pt idx="220">
                  <c:v>0.4</c:v>
                </c:pt>
                <c:pt idx="221">
                  <c:v>0.4</c:v>
                </c:pt>
                <c:pt idx="222">
                  <c:v>0.4</c:v>
                </c:pt>
                <c:pt idx="223">
                  <c:v>0.4</c:v>
                </c:pt>
                <c:pt idx="224">
                  <c:v>0.4</c:v>
                </c:pt>
                <c:pt idx="225">
                  <c:v>0.4</c:v>
                </c:pt>
                <c:pt idx="226">
                  <c:v>0.4</c:v>
                </c:pt>
                <c:pt idx="227">
                  <c:v>0.4</c:v>
                </c:pt>
                <c:pt idx="228">
                  <c:v>0.4</c:v>
                </c:pt>
                <c:pt idx="229">
                  <c:v>0.4</c:v>
                </c:pt>
                <c:pt idx="230">
                  <c:v>0.4</c:v>
                </c:pt>
                <c:pt idx="231">
                  <c:v>0.4</c:v>
                </c:pt>
                <c:pt idx="232">
                  <c:v>0.4</c:v>
                </c:pt>
                <c:pt idx="233">
                  <c:v>0.4</c:v>
                </c:pt>
                <c:pt idx="234">
                  <c:v>0.4</c:v>
                </c:pt>
                <c:pt idx="235">
                  <c:v>0.4</c:v>
                </c:pt>
                <c:pt idx="236">
                  <c:v>0.4</c:v>
                </c:pt>
                <c:pt idx="237">
                  <c:v>0.4</c:v>
                </c:pt>
                <c:pt idx="238">
                  <c:v>0.4</c:v>
                </c:pt>
                <c:pt idx="239">
                  <c:v>0.4</c:v>
                </c:pt>
                <c:pt idx="240">
                  <c:v>0.4</c:v>
                </c:pt>
                <c:pt idx="241">
                  <c:v>0.4</c:v>
                </c:pt>
                <c:pt idx="242">
                  <c:v>0.4</c:v>
                </c:pt>
                <c:pt idx="243">
                  <c:v>0.4</c:v>
                </c:pt>
                <c:pt idx="244">
                  <c:v>0.4</c:v>
                </c:pt>
                <c:pt idx="245">
                  <c:v>0.4</c:v>
                </c:pt>
                <c:pt idx="246">
                  <c:v>0.4</c:v>
                </c:pt>
                <c:pt idx="247">
                  <c:v>0.4</c:v>
                </c:pt>
                <c:pt idx="248">
                  <c:v>0.4</c:v>
                </c:pt>
                <c:pt idx="249">
                  <c:v>0.4</c:v>
                </c:pt>
                <c:pt idx="250">
                  <c:v>0.4</c:v>
                </c:pt>
                <c:pt idx="251">
                  <c:v>0.4</c:v>
                </c:pt>
                <c:pt idx="252">
                  <c:v>0.4</c:v>
                </c:pt>
                <c:pt idx="253">
                  <c:v>0.4</c:v>
                </c:pt>
                <c:pt idx="254">
                  <c:v>0.4</c:v>
                </c:pt>
                <c:pt idx="255">
                  <c:v>0.4</c:v>
                </c:pt>
                <c:pt idx="256">
                  <c:v>0.4</c:v>
                </c:pt>
                <c:pt idx="257">
                  <c:v>0.4</c:v>
                </c:pt>
                <c:pt idx="258">
                  <c:v>0.4</c:v>
                </c:pt>
                <c:pt idx="259">
                  <c:v>0.4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35D-4617-A9A0-DBE7BD7550B1}"/>
            </c:ext>
          </c:extLst>
        </c:ser>
        <c:ser>
          <c:idx val="1"/>
          <c:order val="1"/>
          <c:tx>
            <c:strRef>
              <c:f>导出数据!$C$2:$C$3</c:f>
              <c:strCache>
                <c:ptCount val="2"/>
                <c:pt idx="0">
                  <c:v>广西</c:v>
                </c:pt>
              </c:strCache>
            </c:strRef>
          </c:tx>
          <c:spPr>
            <a:ln w="19050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导出数据!$A$4:$A$286</c:f>
              <c:numCache>
                <c:formatCode>yyyy\-m\-d</c:formatCode>
                <c:ptCount val="260"/>
                <c:pt idx="0">
                  <c:v>44561</c:v>
                </c:pt>
                <c:pt idx="1">
                  <c:v>44560</c:v>
                </c:pt>
                <c:pt idx="2">
                  <c:v>44559</c:v>
                </c:pt>
                <c:pt idx="3">
                  <c:v>44558</c:v>
                </c:pt>
                <c:pt idx="4">
                  <c:v>44557</c:v>
                </c:pt>
                <c:pt idx="5">
                  <c:v>44554</c:v>
                </c:pt>
                <c:pt idx="6">
                  <c:v>44553</c:v>
                </c:pt>
                <c:pt idx="7">
                  <c:v>44552</c:v>
                </c:pt>
                <c:pt idx="8">
                  <c:v>44551</c:v>
                </c:pt>
                <c:pt idx="9">
                  <c:v>44550</c:v>
                </c:pt>
                <c:pt idx="10">
                  <c:v>44547</c:v>
                </c:pt>
                <c:pt idx="11">
                  <c:v>44546</c:v>
                </c:pt>
                <c:pt idx="12">
                  <c:v>44545</c:v>
                </c:pt>
                <c:pt idx="13">
                  <c:v>44544</c:v>
                </c:pt>
                <c:pt idx="14">
                  <c:v>44543</c:v>
                </c:pt>
                <c:pt idx="15">
                  <c:v>44540</c:v>
                </c:pt>
                <c:pt idx="16">
                  <c:v>44539</c:v>
                </c:pt>
                <c:pt idx="17">
                  <c:v>44538</c:v>
                </c:pt>
                <c:pt idx="18">
                  <c:v>44537</c:v>
                </c:pt>
                <c:pt idx="19">
                  <c:v>44536</c:v>
                </c:pt>
                <c:pt idx="20">
                  <c:v>44533</c:v>
                </c:pt>
                <c:pt idx="21">
                  <c:v>44532</c:v>
                </c:pt>
                <c:pt idx="22">
                  <c:v>44531</c:v>
                </c:pt>
                <c:pt idx="23">
                  <c:v>44530</c:v>
                </c:pt>
                <c:pt idx="24">
                  <c:v>44529</c:v>
                </c:pt>
                <c:pt idx="25">
                  <c:v>44526</c:v>
                </c:pt>
                <c:pt idx="26">
                  <c:v>44525</c:v>
                </c:pt>
                <c:pt idx="27">
                  <c:v>44524</c:v>
                </c:pt>
                <c:pt idx="28">
                  <c:v>44523</c:v>
                </c:pt>
                <c:pt idx="29">
                  <c:v>44522</c:v>
                </c:pt>
                <c:pt idx="30">
                  <c:v>44519</c:v>
                </c:pt>
                <c:pt idx="31">
                  <c:v>44518</c:v>
                </c:pt>
                <c:pt idx="32">
                  <c:v>44517</c:v>
                </c:pt>
                <c:pt idx="33">
                  <c:v>44516</c:v>
                </c:pt>
                <c:pt idx="34">
                  <c:v>44515</c:v>
                </c:pt>
                <c:pt idx="35">
                  <c:v>44512</c:v>
                </c:pt>
                <c:pt idx="36">
                  <c:v>44511</c:v>
                </c:pt>
                <c:pt idx="37">
                  <c:v>44510</c:v>
                </c:pt>
                <c:pt idx="38">
                  <c:v>44509</c:v>
                </c:pt>
                <c:pt idx="39">
                  <c:v>44508</c:v>
                </c:pt>
                <c:pt idx="40">
                  <c:v>44505</c:v>
                </c:pt>
                <c:pt idx="41">
                  <c:v>44504</c:v>
                </c:pt>
                <c:pt idx="42">
                  <c:v>44503</c:v>
                </c:pt>
                <c:pt idx="43">
                  <c:v>44502</c:v>
                </c:pt>
                <c:pt idx="44">
                  <c:v>44501</c:v>
                </c:pt>
                <c:pt idx="45">
                  <c:v>44498</c:v>
                </c:pt>
                <c:pt idx="46">
                  <c:v>44497</c:v>
                </c:pt>
                <c:pt idx="47">
                  <c:v>44496</c:v>
                </c:pt>
                <c:pt idx="48">
                  <c:v>44495</c:v>
                </c:pt>
                <c:pt idx="49">
                  <c:v>44494</c:v>
                </c:pt>
                <c:pt idx="50">
                  <c:v>44491</c:v>
                </c:pt>
                <c:pt idx="51">
                  <c:v>44490</c:v>
                </c:pt>
                <c:pt idx="52">
                  <c:v>44489</c:v>
                </c:pt>
                <c:pt idx="53">
                  <c:v>44488</c:v>
                </c:pt>
                <c:pt idx="54">
                  <c:v>44487</c:v>
                </c:pt>
                <c:pt idx="55">
                  <c:v>44484</c:v>
                </c:pt>
                <c:pt idx="56">
                  <c:v>44483</c:v>
                </c:pt>
                <c:pt idx="57">
                  <c:v>44482</c:v>
                </c:pt>
                <c:pt idx="58">
                  <c:v>44481</c:v>
                </c:pt>
                <c:pt idx="59">
                  <c:v>44480</c:v>
                </c:pt>
                <c:pt idx="60">
                  <c:v>44478</c:v>
                </c:pt>
                <c:pt idx="61">
                  <c:v>44477</c:v>
                </c:pt>
                <c:pt idx="62">
                  <c:v>44476</c:v>
                </c:pt>
                <c:pt idx="63">
                  <c:v>44475</c:v>
                </c:pt>
                <c:pt idx="64">
                  <c:v>44474</c:v>
                </c:pt>
                <c:pt idx="65">
                  <c:v>44473</c:v>
                </c:pt>
                <c:pt idx="66">
                  <c:v>44470</c:v>
                </c:pt>
                <c:pt idx="67">
                  <c:v>44469</c:v>
                </c:pt>
                <c:pt idx="68">
                  <c:v>44468</c:v>
                </c:pt>
                <c:pt idx="69">
                  <c:v>44467</c:v>
                </c:pt>
                <c:pt idx="70">
                  <c:v>44466</c:v>
                </c:pt>
                <c:pt idx="71">
                  <c:v>44465</c:v>
                </c:pt>
                <c:pt idx="72">
                  <c:v>44463</c:v>
                </c:pt>
                <c:pt idx="73">
                  <c:v>44462</c:v>
                </c:pt>
                <c:pt idx="74">
                  <c:v>44461</c:v>
                </c:pt>
                <c:pt idx="75">
                  <c:v>44460</c:v>
                </c:pt>
                <c:pt idx="76">
                  <c:v>44459</c:v>
                </c:pt>
                <c:pt idx="77">
                  <c:v>44457</c:v>
                </c:pt>
                <c:pt idx="78">
                  <c:v>44456</c:v>
                </c:pt>
                <c:pt idx="79">
                  <c:v>44455</c:v>
                </c:pt>
                <c:pt idx="80">
                  <c:v>44454</c:v>
                </c:pt>
                <c:pt idx="81">
                  <c:v>44453</c:v>
                </c:pt>
                <c:pt idx="82">
                  <c:v>44452</c:v>
                </c:pt>
                <c:pt idx="83">
                  <c:v>44449</c:v>
                </c:pt>
                <c:pt idx="84">
                  <c:v>44448</c:v>
                </c:pt>
                <c:pt idx="85">
                  <c:v>44447</c:v>
                </c:pt>
                <c:pt idx="86">
                  <c:v>44446</c:v>
                </c:pt>
                <c:pt idx="87">
                  <c:v>44445</c:v>
                </c:pt>
                <c:pt idx="88">
                  <c:v>44442</c:v>
                </c:pt>
                <c:pt idx="89">
                  <c:v>44441</c:v>
                </c:pt>
                <c:pt idx="90">
                  <c:v>44440</c:v>
                </c:pt>
                <c:pt idx="91">
                  <c:v>44439</c:v>
                </c:pt>
                <c:pt idx="92">
                  <c:v>44438</c:v>
                </c:pt>
                <c:pt idx="93">
                  <c:v>44435</c:v>
                </c:pt>
                <c:pt idx="94">
                  <c:v>44434</c:v>
                </c:pt>
                <c:pt idx="95">
                  <c:v>44433</c:v>
                </c:pt>
                <c:pt idx="96">
                  <c:v>44432</c:v>
                </c:pt>
                <c:pt idx="97">
                  <c:v>44431</c:v>
                </c:pt>
                <c:pt idx="98">
                  <c:v>44428</c:v>
                </c:pt>
                <c:pt idx="99">
                  <c:v>44427</c:v>
                </c:pt>
                <c:pt idx="100">
                  <c:v>44426</c:v>
                </c:pt>
                <c:pt idx="101">
                  <c:v>44425</c:v>
                </c:pt>
                <c:pt idx="102">
                  <c:v>44424</c:v>
                </c:pt>
                <c:pt idx="103">
                  <c:v>44421</c:v>
                </c:pt>
                <c:pt idx="104">
                  <c:v>44420</c:v>
                </c:pt>
                <c:pt idx="105">
                  <c:v>44419</c:v>
                </c:pt>
                <c:pt idx="106">
                  <c:v>44418</c:v>
                </c:pt>
                <c:pt idx="107">
                  <c:v>44417</c:v>
                </c:pt>
                <c:pt idx="108">
                  <c:v>44414</c:v>
                </c:pt>
                <c:pt idx="109">
                  <c:v>44413</c:v>
                </c:pt>
                <c:pt idx="110">
                  <c:v>44412</c:v>
                </c:pt>
                <c:pt idx="111">
                  <c:v>44411</c:v>
                </c:pt>
                <c:pt idx="112">
                  <c:v>44410</c:v>
                </c:pt>
                <c:pt idx="113">
                  <c:v>44407</c:v>
                </c:pt>
                <c:pt idx="114">
                  <c:v>44406</c:v>
                </c:pt>
                <c:pt idx="115">
                  <c:v>44405</c:v>
                </c:pt>
                <c:pt idx="116">
                  <c:v>44404</c:v>
                </c:pt>
                <c:pt idx="117">
                  <c:v>44403</c:v>
                </c:pt>
                <c:pt idx="118">
                  <c:v>44400</c:v>
                </c:pt>
                <c:pt idx="119">
                  <c:v>44399</c:v>
                </c:pt>
                <c:pt idx="120">
                  <c:v>44398</c:v>
                </c:pt>
                <c:pt idx="121">
                  <c:v>44397</c:v>
                </c:pt>
                <c:pt idx="122">
                  <c:v>44396</c:v>
                </c:pt>
                <c:pt idx="123">
                  <c:v>44393</c:v>
                </c:pt>
                <c:pt idx="124">
                  <c:v>44392</c:v>
                </c:pt>
                <c:pt idx="125">
                  <c:v>44391</c:v>
                </c:pt>
                <c:pt idx="126">
                  <c:v>44390</c:v>
                </c:pt>
                <c:pt idx="127">
                  <c:v>44389</c:v>
                </c:pt>
                <c:pt idx="128">
                  <c:v>44386</c:v>
                </c:pt>
                <c:pt idx="129">
                  <c:v>44385</c:v>
                </c:pt>
                <c:pt idx="130">
                  <c:v>44384</c:v>
                </c:pt>
                <c:pt idx="131">
                  <c:v>44383</c:v>
                </c:pt>
                <c:pt idx="132">
                  <c:v>44382</c:v>
                </c:pt>
                <c:pt idx="133">
                  <c:v>44379</c:v>
                </c:pt>
                <c:pt idx="134">
                  <c:v>44378</c:v>
                </c:pt>
                <c:pt idx="135">
                  <c:v>44377</c:v>
                </c:pt>
                <c:pt idx="136">
                  <c:v>44376</c:v>
                </c:pt>
                <c:pt idx="137">
                  <c:v>44375</c:v>
                </c:pt>
                <c:pt idx="138">
                  <c:v>44372</c:v>
                </c:pt>
                <c:pt idx="139">
                  <c:v>44371</c:v>
                </c:pt>
                <c:pt idx="140">
                  <c:v>44370</c:v>
                </c:pt>
                <c:pt idx="141">
                  <c:v>44369</c:v>
                </c:pt>
                <c:pt idx="142">
                  <c:v>44368</c:v>
                </c:pt>
                <c:pt idx="143">
                  <c:v>44365</c:v>
                </c:pt>
                <c:pt idx="144">
                  <c:v>44364</c:v>
                </c:pt>
                <c:pt idx="145">
                  <c:v>44363</c:v>
                </c:pt>
                <c:pt idx="146">
                  <c:v>44362</c:v>
                </c:pt>
                <c:pt idx="147">
                  <c:v>44361</c:v>
                </c:pt>
                <c:pt idx="148">
                  <c:v>44358</c:v>
                </c:pt>
                <c:pt idx="149">
                  <c:v>44357</c:v>
                </c:pt>
                <c:pt idx="150">
                  <c:v>44356</c:v>
                </c:pt>
                <c:pt idx="151">
                  <c:v>44355</c:v>
                </c:pt>
                <c:pt idx="152">
                  <c:v>44354</c:v>
                </c:pt>
                <c:pt idx="153">
                  <c:v>44351</c:v>
                </c:pt>
                <c:pt idx="154">
                  <c:v>44350</c:v>
                </c:pt>
                <c:pt idx="155">
                  <c:v>44349</c:v>
                </c:pt>
                <c:pt idx="156">
                  <c:v>44348</c:v>
                </c:pt>
                <c:pt idx="157">
                  <c:v>44347</c:v>
                </c:pt>
                <c:pt idx="158">
                  <c:v>44344</c:v>
                </c:pt>
                <c:pt idx="159">
                  <c:v>44343</c:v>
                </c:pt>
                <c:pt idx="160">
                  <c:v>44342</c:v>
                </c:pt>
                <c:pt idx="161">
                  <c:v>44341</c:v>
                </c:pt>
                <c:pt idx="162">
                  <c:v>44340</c:v>
                </c:pt>
                <c:pt idx="163">
                  <c:v>44337</c:v>
                </c:pt>
                <c:pt idx="164">
                  <c:v>44336</c:v>
                </c:pt>
                <c:pt idx="165">
                  <c:v>44335</c:v>
                </c:pt>
                <c:pt idx="166">
                  <c:v>44334</c:v>
                </c:pt>
                <c:pt idx="167">
                  <c:v>44333</c:v>
                </c:pt>
                <c:pt idx="168">
                  <c:v>44330</c:v>
                </c:pt>
                <c:pt idx="169">
                  <c:v>44329</c:v>
                </c:pt>
                <c:pt idx="170">
                  <c:v>44328</c:v>
                </c:pt>
                <c:pt idx="171">
                  <c:v>44327</c:v>
                </c:pt>
                <c:pt idx="172">
                  <c:v>44326</c:v>
                </c:pt>
                <c:pt idx="173">
                  <c:v>44323</c:v>
                </c:pt>
                <c:pt idx="174">
                  <c:v>44322</c:v>
                </c:pt>
                <c:pt idx="175">
                  <c:v>44321</c:v>
                </c:pt>
                <c:pt idx="176">
                  <c:v>44320</c:v>
                </c:pt>
                <c:pt idx="177">
                  <c:v>44319</c:v>
                </c:pt>
                <c:pt idx="178">
                  <c:v>44316</c:v>
                </c:pt>
                <c:pt idx="179">
                  <c:v>44315</c:v>
                </c:pt>
                <c:pt idx="180">
                  <c:v>44314</c:v>
                </c:pt>
                <c:pt idx="181">
                  <c:v>44313</c:v>
                </c:pt>
                <c:pt idx="182">
                  <c:v>44312</c:v>
                </c:pt>
                <c:pt idx="183">
                  <c:v>44309</c:v>
                </c:pt>
                <c:pt idx="184">
                  <c:v>44308</c:v>
                </c:pt>
                <c:pt idx="185">
                  <c:v>44307</c:v>
                </c:pt>
                <c:pt idx="186">
                  <c:v>44306</c:v>
                </c:pt>
                <c:pt idx="187">
                  <c:v>44305</c:v>
                </c:pt>
                <c:pt idx="188">
                  <c:v>44302</c:v>
                </c:pt>
                <c:pt idx="189">
                  <c:v>44301</c:v>
                </c:pt>
                <c:pt idx="190">
                  <c:v>44300</c:v>
                </c:pt>
                <c:pt idx="191">
                  <c:v>44299</c:v>
                </c:pt>
                <c:pt idx="192">
                  <c:v>44298</c:v>
                </c:pt>
                <c:pt idx="193">
                  <c:v>44295</c:v>
                </c:pt>
                <c:pt idx="194">
                  <c:v>44294</c:v>
                </c:pt>
                <c:pt idx="195">
                  <c:v>44293</c:v>
                </c:pt>
                <c:pt idx="196">
                  <c:v>44292</c:v>
                </c:pt>
                <c:pt idx="197">
                  <c:v>44291</c:v>
                </c:pt>
                <c:pt idx="198">
                  <c:v>44288</c:v>
                </c:pt>
                <c:pt idx="199">
                  <c:v>44287</c:v>
                </c:pt>
                <c:pt idx="200">
                  <c:v>44286</c:v>
                </c:pt>
                <c:pt idx="201">
                  <c:v>44285</c:v>
                </c:pt>
                <c:pt idx="202">
                  <c:v>44284</c:v>
                </c:pt>
                <c:pt idx="203">
                  <c:v>44281</c:v>
                </c:pt>
                <c:pt idx="204">
                  <c:v>44280</c:v>
                </c:pt>
                <c:pt idx="205">
                  <c:v>44279</c:v>
                </c:pt>
                <c:pt idx="206">
                  <c:v>44278</c:v>
                </c:pt>
                <c:pt idx="207">
                  <c:v>44277</c:v>
                </c:pt>
                <c:pt idx="208">
                  <c:v>44274</c:v>
                </c:pt>
                <c:pt idx="209">
                  <c:v>44273</c:v>
                </c:pt>
                <c:pt idx="210">
                  <c:v>44272</c:v>
                </c:pt>
                <c:pt idx="211">
                  <c:v>44271</c:v>
                </c:pt>
                <c:pt idx="212">
                  <c:v>44270</c:v>
                </c:pt>
                <c:pt idx="213">
                  <c:v>44267</c:v>
                </c:pt>
                <c:pt idx="214">
                  <c:v>44266</c:v>
                </c:pt>
                <c:pt idx="215">
                  <c:v>44265</c:v>
                </c:pt>
                <c:pt idx="216">
                  <c:v>44264</c:v>
                </c:pt>
                <c:pt idx="217">
                  <c:v>44263</c:v>
                </c:pt>
                <c:pt idx="218">
                  <c:v>44260</c:v>
                </c:pt>
                <c:pt idx="219">
                  <c:v>44259</c:v>
                </c:pt>
                <c:pt idx="220">
                  <c:v>44258</c:v>
                </c:pt>
                <c:pt idx="221">
                  <c:v>44257</c:v>
                </c:pt>
                <c:pt idx="222">
                  <c:v>44256</c:v>
                </c:pt>
                <c:pt idx="223">
                  <c:v>44253</c:v>
                </c:pt>
                <c:pt idx="224">
                  <c:v>44252</c:v>
                </c:pt>
                <c:pt idx="225">
                  <c:v>44251</c:v>
                </c:pt>
                <c:pt idx="226">
                  <c:v>44250</c:v>
                </c:pt>
                <c:pt idx="227">
                  <c:v>44249</c:v>
                </c:pt>
                <c:pt idx="228">
                  <c:v>44247</c:v>
                </c:pt>
                <c:pt idx="229">
                  <c:v>44246</c:v>
                </c:pt>
                <c:pt idx="230">
                  <c:v>44245</c:v>
                </c:pt>
                <c:pt idx="231">
                  <c:v>44237</c:v>
                </c:pt>
                <c:pt idx="232">
                  <c:v>44236</c:v>
                </c:pt>
                <c:pt idx="233">
                  <c:v>44235</c:v>
                </c:pt>
                <c:pt idx="234">
                  <c:v>44234</c:v>
                </c:pt>
                <c:pt idx="235">
                  <c:v>44232</c:v>
                </c:pt>
                <c:pt idx="236">
                  <c:v>44231</c:v>
                </c:pt>
                <c:pt idx="237">
                  <c:v>44230</c:v>
                </c:pt>
                <c:pt idx="238">
                  <c:v>44229</c:v>
                </c:pt>
                <c:pt idx="239">
                  <c:v>44228</c:v>
                </c:pt>
                <c:pt idx="240">
                  <c:v>44225</c:v>
                </c:pt>
                <c:pt idx="241">
                  <c:v>44224</c:v>
                </c:pt>
                <c:pt idx="242">
                  <c:v>44223</c:v>
                </c:pt>
                <c:pt idx="243">
                  <c:v>44222</c:v>
                </c:pt>
                <c:pt idx="244">
                  <c:v>44221</c:v>
                </c:pt>
                <c:pt idx="245">
                  <c:v>44218</c:v>
                </c:pt>
                <c:pt idx="246">
                  <c:v>44217</c:v>
                </c:pt>
                <c:pt idx="247">
                  <c:v>44216</c:v>
                </c:pt>
                <c:pt idx="248">
                  <c:v>44215</c:v>
                </c:pt>
                <c:pt idx="249">
                  <c:v>44214</c:v>
                </c:pt>
                <c:pt idx="250">
                  <c:v>44211</c:v>
                </c:pt>
                <c:pt idx="251">
                  <c:v>44210</c:v>
                </c:pt>
                <c:pt idx="252">
                  <c:v>44209</c:v>
                </c:pt>
                <c:pt idx="253">
                  <c:v>44208</c:v>
                </c:pt>
                <c:pt idx="254">
                  <c:v>44207</c:v>
                </c:pt>
                <c:pt idx="255">
                  <c:v>44204</c:v>
                </c:pt>
                <c:pt idx="256">
                  <c:v>44203</c:v>
                </c:pt>
                <c:pt idx="257">
                  <c:v>44202</c:v>
                </c:pt>
                <c:pt idx="258">
                  <c:v>44201</c:v>
                </c:pt>
                <c:pt idx="259">
                  <c:v>44200</c:v>
                </c:pt>
              </c:numCache>
            </c:numRef>
          </c:cat>
          <c:val>
            <c:numRef>
              <c:f>导出数据!$C$4:$C$286</c:f>
              <c:numCache>
                <c:formatCode>General</c:formatCode>
                <c:ptCount val="260"/>
                <c:pt idx="0">
                  <c:v>0.78</c:v>
                </c:pt>
                <c:pt idx="1">
                  <c:v>0.78</c:v>
                </c:pt>
                <c:pt idx="2">
                  <c:v>0.78</c:v>
                </c:pt>
                <c:pt idx="3">
                  <c:v>0.78</c:v>
                </c:pt>
                <c:pt idx="4">
                  <c:v>0.78</c:v>
                </c:pt>
                <c:pt idx="5">
                  <c:v>0.78</c:v>
                </c:pt>
                <c:pt idx="6">
                  <c:v>0.78</c:v>
                </c:pt>
                <c:pt idx="7">
                  <c:v>0.78</c:v>
                </c:pt>
                <c:pt idx="8">
                  <c:v>0.78</c:v>
                </c:pt>
                <c:pt idx="9">
                  <c:v>0.78</c:v>
                </c:pt>
                <c:pt idx="10">
                  <c:v>0.78</c:v>
                </c:pt>
                <c:pt idx="11">
                  <c:v>0.78</c:v>
                </c:pt>
                <c:pt idx="12">
                  <c:v>0.78</c:v>
                </c:pt>
                <c:pt idx="13">
                  <c:v>0.78</c:v>
                </c:pt>
                <c:pt idx="14">
                  <c:v>0.78</c:v>
                </c:pt>
                <c:pt idx="15">
                  <c:v>0.78</c:v>
                </c:pt>
                <c:pt idx="16">
                  <c:v>0.78</c:v>
                </c:pt>
                <c:pt idx="17">
                  <c:v>0.78</c:v>
                </c:pt>
                <c:pt idx="18">
                  <c:v>0.78</c:v>
                </c:pt>
                <c:pt idx="19">
                  <c:v>0.78</c:v>
                </c:pt>
                <c:pt idx="20">
                  <c:v>0.78</c:v>
                </c:pt>
                <c:pt idx="21">
                  <c:v>0.78</c:v>
                </c:pt>
                <c:pt idx="22">
                  <c:v>0.78</c:v>
                </c:pt>
                <c:pt idx="23">
                  <c:v>0.78</c:v>
                </c:pt>
                <c:pt idx="24">
                  <c:v>0.78</c:v>
                </c:pt>
                <c:pt idx="25">
                  <c:v>0.78</c:v>
                </c:pt>
                <c:pt idx="26">
                  <c:v>0.78</c:v>
                </c:pt>
                <c:pt idx="27">
                  <c:v>0.78</c:v>
                </c:pt>
                <c:pt idx="28">
                  <c:v>0.78</c:v>
                </c:pt>
                <c:pt idx="29">
                  <c:v>0.78</c:v>
                </c:pt>
                <c:pt idx="30">
                  <c:v>0.78</c:v>
                </c:pt>
                <c:pt idx="31">
                  <c:v>0.78</c:v>
                </c:pt>
                <c:pt idx="32">
                  <c:v>0.78</c:v>
                </c:pt>
                <c:pt idx="33">
                  <c:v>0.78</c:v>
                </c:pt>
                <c:pt idx="34">
                  <c:v>0.78</c:v>
                </c:pt>
                <c:pt idx="35">
                  <c:v>0.78</c:v>
                </c:pt>
                <c:pt idx="36">
                  <c:v>0.78</c:v>
                </c:pt>
                <c:pt idx="37">
                  <c:v>0.78</c:v>
                </c:pt>
                <c:pt idx="38">
                  <c:v>0.78</c:v>
                </c:pt>
                <c:pt idx="39">
                  <c:v>0.78</c:v>
                </c:pt>
                <c:pt idx="40">
                  <c:v>0.78</c:v>
                </c:pt>
                <c:pt idx="41">
                  <c:v>0.78</c:v>
                </c:pt>
                <c:pt idx="42">
                  <c:v>0.78</c:v>
                </c:pt>
                <c:pt idx="43">
                  <c:v>0.78</c:v>
                </c:pt>
                <c:pt idx="44">
                  <c:v>0.78</c:v>
                </c:pt>
                <c:pt idx="45">
                  <c:v>0.78</c:v>
                </c:pt>
                <c:pt idx="46">
                  <c:v>0.78</c:v>
                </c:pt>
                <c:pt idx="47">
                  <c:v>0.65</c:v>
                </c:pt>
                <c:pt idx="48">
                  <c:v>0.65</c:v>
                </c:pt>
                <c:pt idx="49">
                  <c:v>0.65</c:v>
                </c:pt>
                <c:pt idx="50">
                  <c:v>0.65</c:v>
                </c:pt>
                <c:pt idx="51">
                  <c:v>0.65</c:v>
                </c:pt>
                <c:pt idx="52">
                  <c:v>0.65</c:v>
                </c:pt>
                <c:pt idx="53">
                  <c:v>0.65</c:v>
                </c:pt>
                <c:pt idx="54">
                  <c:v>0.65</c:v>
                </c:pt>
                <c:pt idx="55">
                  <c:v>0.65</c:v>
                </c:pt>
                <c:pt idx="56">
                  <c:v>0.64</c:v>
                </c:pt>
                <c:pt idx="57">
                  <c:v>0.64</c:v>
                </c:pt>
                <c:pt idx="58">
                  <c:v>0.64</c:v>
                </c:pt>
                <c:pt idx="59">
                  <c:v>0.64</c:v>
                </c:pt>
                <c:pt idx="60">
                  <c:v>0.64</c:v>
                </c:pt>
                <c:pt idx="61">
                  <c:v>0.64</c:v>
                </c:pt>
                <c:pt idx="62">
                  <c:v>0.64</c:v>
                </c:pt>
                <c:pt idx="63">
                  <c:v>0.64</c:v>
                </c:pt>
                <c:pt idx="64">
                  <c:v>0.64</c:v>
                </c:pt>
                <c:pt idx="65">
                  <c:v>0.64</c:v>
                </c:pt>
                <c:pt idx="66">
                  <c:v>0.64</c:v>
                </c:pt>
                <c:pt idx="67">
                  <c:v>0.64</c:v>
                </c:pt>
                <c:pt idx="68">
                  <c:v>0.64</c:v>
                </c:pt>
                <c:pt idx="69">
                  <c:v>0.64</c:v>
                </c:pt>
                <c:pt idx="70">
                  <c:v>0.64</c:v>
                </c:pt>
                <c:pt idx="71">
                  <c:v>0.64</c:v>
                </c:pt>
                <c:pt idx="72">
                  <c:v>0.64</c:v>
                </c:pt>
                <c:pt idx="73">
                  <c:v>0.64</c:v>
                </c:pt>
                <c:pt idx="74">
                  <c:v>0.64</c:v>
                </c:pt>
                <c:pt idx="75">
                  <c:v>0.64</c:v>
                </c:pt>
                <c:pt idx="76">
                  <c:v>0.64</c:v>
                </c:pt>
                <c:pt idx="77">
                  <c:v>0.64</c:v>
                </c:pt>
                <c:pt idx="78">
                  <c:v>0.64</c:v>
                </c:pt>
                <c:pt idx="79">
                  <c:v>0.64</c:v>
                </c:pt>
                <c:pt idx="80">
                  <c:v>0.64</c:v>
                </c:pt>
                <c:pt idx="81">
                  <c:v>0.64</c:v>
                </c:pt>
                <c:pt idx="82">
                  <c:v>0.64</c:v>
                </c:pt>
                <c:pt idx="83">
                  <c:v>0.64</c:v>
                </c:pt>
                <c:pt idx="84">
                  <c:v>0.64</c:v>
                </c:pt>
                <c:pt idx="85">
                  <c:v>0.64</c:v>
                </c:pt>
                <c:pt idx="86">
                  <c:v>0.64</c:v>
                </c:pt>
                <c:pt idx="87">
                  <c:v>0.64</c:v>
                </c:pt>
                <c:pt idx="88">
                  <c:v>0.64</c:v>
                </c:pt>
                <c:pt idx="89">
                  <c:v>0.64</c:v>
                </c:pt>
                <c:pt idx="90">
                  <c:v>0.64</c:v>
                </c:pt>
                <c:pt idx="91">
                  <c:v>0.64</c:v>
                </c:pt>
                <c:pt idx="92">
                  <c:v>0.64</c:v>
                </c:pt>
                <c:pt idx="93">
                  <c:v>0.64</c:v>
                </c:pt>
                <c:pt idx="94">
                  <c:v>0.64</c:v>
                </c:pt>
                <c:pt idx="95">
                  <c:v>0.64</c:v>
                </c:pt>
                <c:pt idx="96">
                  <c:v>0.64</c:v>
                </c:pt>
                <c:pt idx="97">
                  <c:v>0.64</c:v>
                </c:pt>
                <c:pt idx="98">
                  <c:v>0.64</c:v>
                </c:pt>
                <c:pt idx="99">
                  <c:v>0.64</c:v>
                </c:pt>
                <c:pt idx="100">
                  <c:v>0.64</c:v>
                </c:pt>
                <c:pt idx="101">
                  <c:v>0.64</c:v>
                </c:pt>
                <c:pt idx="102">
                  <c:v>0.62</c:v>
                </c:pt>
                <c:pt idx="103">
                  <c:v>0.62</c:v>
                </c:pt>
                <c:pt idx="104">
                  <c:v>0.62</c:v>
                </c:pt>
                <c:pt idx="105">
                  <c:v>0.6</c:v>
                </c:pt>
                <c:pt idx="106">
                  <c:v>0.6</c:v>
                </c:pt>
                <c:pt idx="107">
                  <c:v>0.6</c:v>
                </c:pt>
                <c:pt idx="108">
                  <c:v>0.6</c:v>
                </c:pt>
                <c:pt idx="109">
                  <c:v>0.6</c:v>
                </c:pt>
                <c:pt idx="110">
                  <c:v>0.6</c:v>
                </c:pt>
                <c:pt idx="111">
                  <c:v>0.6</c:v>
                </c:pt>
                <c:pt idx="112">
                  <c:v>0.6</c:v>
                </c:pt>
                <c:pt idx="113">
                  <c:v>0.6</c:v>
                </c:pt>
                <c:pt idx="114">
                  <c:v>0.6</c:v>
                </c:pt>
                <c:pt idx="115">
                  <c:v>0.6</c:v>
                </c:pt>
                <c:pt idx="116">
                  <c:v>0.6</c:v>
                </c:pt>
                <c:pt idx="117">
                  <c:v>0.6</c:v>
                </c:pt>
                <c:pt idx="118">
                  <c:v>0.51</c:v>
                </c:pt>
                <c:pt idx="119">
                  <c:v>0.51</c:v>
                </c:pt>
                <c:pt idx="120">
                  <c:v>0.51</c:v>
                </c:pt>
                <c:pt idx="121">
                  <c:v>0.51</c:v>
                </c:pt>
                <c:pt idx="122">
                  <c:v>0.51</c:v>
                </c:pt>
                <c:pt idx="123">
                  <c:v>0.51</c:v>
                </c:pt>
                <c:pt idx="124">
                  <c:v>0.51</c:v>
                </c:pt>
                <c:pt idx="125">
                  <c:v>0.51</c:v>
                </c:pt>
                <c:pt idx="126">
                  <c:v>0.51</c:v>
                </c:pt>
                <c:pt idx="127">
                  <c:v>0.51</c:v>
                </c:pt>
                <c:pt idx="128">
                  <c:v>0.51</c:v>
                </c:pt>
                <c:pt idx="129">
                  <c:v>0.51</c:v>
                </c:pt>
                <c:pt idx="130">
                  <c:v>0.51</c:v>
                </c:pt>
                <c:pt idx="131">
                  <c:v>0.51</c:v>
                </c:pt>
                <c:pt idx="132">
                  <c:v>0.51</c:v>
                </c:pt>
                <c:pt idx="133">
                  <c:v>0.51</c:v>
                </c:pt>
                <c:pt idx="134">
                  <c:v>0.51</c:v>
                </c:pt>
                <c:pt idx="135">
                  <c:v>0.51</c:v>
                </c:pt>
                <c:pt idx="136">
                  <c:v>0.51</c:v>
                </c:pt>
                <c:pt idx="137">
                  <c:v>0.51</c:v>
                </c:pt>
                <c:pt idx="138">
                  <c:v>0.51</c:v>
                </c:pt>
                <c:pt idx="139">
                  <c:v>0.51</c:v>
                </c:pt>
                <c:pt idx="140">
                  <c:v>0.51</c:v>
                </c:pt>
                <c:pt idx="141">
                  <c:v>0.51</c:v>
                </c:pt>
                <c:pt idx="142">
                  <c:v>0.51</c:v>
                </c:pt>
                <c:pt idx="143">
                  <c:v>0.51</c:v>
                </c:pt>
                <c:pt idx="144">
                  <c:v>0.51</c:v>
                </c:pt>
                <c:pt idx="145">
                  <c:v>0.51</c:v>
                </c:pt>
                <c:pt idx="146">
                  <c:v>0.51</c:v>
                </c:pt>
                <c:pt idx="147">
                  <c:v>0.51</c:v>
                </c:pt>
                <c:pt idx="148">
                  <c:v>0.51</c:v>
                </c:pt>
                <c:pt idx="149">
                  <c:v>0.51</c:v>
                </c:pt>
                <c:pt idx="150">
                  <c:v>0.51</c:v>
                </c:pt>
                <c:pt idx="151">
                  <c:v>0.51</c:v>
                </c:pt>
                <c:pt idx="152">
                  <c:v>0.51</c:v>
                </c:pt>
                <c:pt idx="153">
                  <c:v>0.51</c:v>
                </c:pt>
                <c:pt idx="154">
                  <c:v>0.51</c:v>
                </c:pt>
                <c:pt idx="155">
                  <c:v>0.51</c:v>
                </c:pt>
                <c:pt idx="156">
                  <c:v>0.51</c:v>
                </c:pt>
                <c:pt idx="157">
                  <c:v>0.51</c:v>
                </c:pt>
                <c:pt idx="158">
                  <c:v>0.51</c:v>
                </c:pt>
                <c:pt idx="159">
                  <c:v>0.51</c:v>
                </c:pt>
                <c:pt idx="160">
                  <c:v>0.51</c:v>
                </c:pt>
                <c:pt idx="161">
                  <c:v>0.51</c:v>
                </c:pt>
                <c:pt idx="162">
                  <c:v>0.51</c:v>
                </c:pt>
                <c:pt idx="163">
                  <c:v>0.51</c:v>
                </c:pt>
                <c:pt idx="164">
                  <c:v>0.51</c:v>
                </c:pt>
                <c:pt idx="165">
                  <c:v>0.51</c:v>
                </c:pt>
                <c:pt idx="166">
                  <c:v>0.51</c:v>
                </c:pt>
                <c:pt idx="167">
                  <c:v>0.51</c:v>
                </c:pt>
                <c:pt idx="168">
                  <c:v>0.51</c:v>
                </c:pt>
                <c:pt idx="169">
                  <c:v>0.51</c:v>
                </c:pt>
                <c:pt idx="170">
                  <c:v>0.51</c:v>
                </c:pt>
                <c:pt idx="171">
                  <c:v>0.51</c:v>
                </c:pt>
                <c:pt idx="172">
                  <c:v>0.51</c:v>
                </c:pt>
                <c:pt idx="173">
                  <c:v>0.51</c:v>
                </c:pt>
                <c:pt idx="174">
                  <c:v>0.51</c:v>
                </c:pt>
                <c:pt idx="175">
                  <c:v>0.51</c:v>
                </c:pt>
                <c:pt idx="176">
                  <c:v>0.51</c:v>
                </c:pt>
                <c:pt idx="177">
                  <c:v>0.51</c:v>
                </c:pt>
                <c:pt idx="178">
                  <c:v>0.51</c:v>
                </c:pt>
                <c:pt idx="179">
                  <c:v>0.51</c:v>
                </c:pt>
                <c:pt idx="180">
                  <c:v>0.51</c:v>
                </c:pt>
                <c:pt idx="181">
                  <c:v>0.51</c:v>
                </c:pt>
                <c:pt idx="182">
                  <c:v>0.51</c:v>
                </c:pt>
                <c:pt idx="183">
                  <c:v>0.51</c:v>
                </c:pt>
                <c:pt idx="184">
                  <c:v>0.51</c:v>
                </c:pt>
                <c:pt idx="185">
                  <c:v>0.51</c:v>
                </c:pt>
                <c:pt idx="186">
                  <c:v>0.51</c:v>
                </c:pt>
                <c:pt idx="187">
                  <c:v>0.51</c:v>
                </c:pt>
                <c:pt idx="188">
                  <c:v>0.51</c:v>
                </c:pt>
                <c:pt idx="189">
                  <c:v>0.51</c:v>
                </c:pt>
                <c:pt idx="190">
                  <c:v>0.51</c:v>
                </c:pt>
                <c:pt idx="191">
                  <c:v>0.51</c:v>
                </c:pt>
                <c:pt idx="192">
                  <c:v>0.51</c:v>
                </c:pt>
                <c:pt idx="193">
                  <c:v>0.51</c:v>
                </c:pt>
                <c:pt idx="194">
                  <c:v>0.51</c:v>
                </c:pt>
                <c:pt idx="195">
                  <c:v>0.51</c:v>
                </c:pt>
                <c:pt idx="196">
                  <c:v>0.51</c:v>
                </c:pt>
                <c:pt idx="197">
                  <c:v>0.51</c:v>
                </c:pt>
                <c:pt idx="198">
                  <c:v>0.51</c:v>
                </c:pt>
                <c:pt idx="199">
                  <c:v>0.51</c:v>
                </c:pt>
                <c:pt idx="200">
                  <c:v>0.51</c:v>
                </c:pt>
                <c:pt idx="201">
                  <c:v>0.51</c:v>
                </c:pt>
                <c:pt idx="202">
                  <c:v>0.51</c:v>
                </c:pt>
                <c:pt idx="203">
                  <c:v>0.51</c:v>
                </c:pt>
                <c:pt idx="204">
                  <c:v>0.51</c:v>
                </c:pt>
                <c:pt idx="205">
                  <c:v>0.51</c:v>
                </c:pt>
                <c:pt idx="206">
                  <c:v>0.51</c:v>
                </c:pt>
                <c:pt idx="207">
                  <c:v>0.51</c:v>
                </c:pt>
                <c:pt idx="208">
                  <c:v>0.51</c:v>
                </c:pt>
                <c:pt idx="209">
                  <c:v>0.51</c:v>
                </c:pt>
                <c:pt idx="210">
                  <c:v>0.51</c:v>
                </c:pt>
                <c:pt idx="211">
                  <c:v>0.51</c:v>
                </c:pt>
                <c:pt idx="212">
                  <c:v>0.51</c:v>
                </c:pt>
                <c:pt idx="213">
                  <c:v>0.51</c:v>
                </c:pt>
                <c:pt idx="214">
                  <c:v>0.51</c:v>
                </c:pt>
                <c:pt idx="215">
                  <c:v>0.51</c:v>
                </c:pt>
                <c:pt idx="216">
                  <c:v>0.51</c:v>
                </c:pt>
                <c:pt idx="217">
                  <c:v>0.51</c:v>
                </c:pt>
                <c:pt idx="218">
                  <c:v>0.51</c:v>
                </c:pt>
                <c:pt idx="219">
                  <c:v>0.51</c:v>
                </c:pt>
                <c:pt idx="220">
                  <c:v>0.51</c:v>
                </c:pt>
                <c:pt idx="221">
                  <c:v>0.51</c:v>
                </c:pt>
                <c:pt idx="222">
                  <c:v>0.51</c:v>
                </c:pt>
                <c:pt idx="223">
                  <c:v>0.51</c:v>
                </c:pt>
                <c:pt idx="224">
                  <c:v>0.51</c:v>
                </c:pt>
                <c:pt idx="225">
                  <c:v>0.51</c:v>
                </c:pt>
                <c:pt idx="226">
                  <c:v>0.51</c:v>
                </c:pt>
                <c:pt idx="227">
                  <c:v>0.51</c:v>
                </c:pt>
                <c:pt idx="228">
                  <c:v>0.51</c:v>
                </c:pt>
                <c:pt idx="229">
                  <c:v>0.51</c:v>
                </c:pt>
                <c:pt idx="230">
                  <c:v>0.51</c:v>
                </c:pt>
                <c:pt idx="231">
                  <c:v>0.51</c:v>
                </c:pt>
                <c:pt idx="232">
                  <c:v>0.51</c:v>
                </c:pt>
                <c:pt idx="233">
                  <c:v>0.51</c:v>
                </c:pt>
                <c:pt idx="234">
                  <c:v>0.51</c:v>
                </c:pt>
                <c:pt idx="235">
                  <c:v>0.51</c:v>
                </c:pt>
                <c:pt idx="236">
                  <c:v>0.51</c:v>
                </c:pt>
                <c:pt idx="237">
                  <c:v>0.51</c:v>
                </c:pt>
                <c:pt idx="238">
                  <c:v>0.51</c:v>
                </c:pt>
                <c:pt idx="239">
                  <c:v>0.51</c:v>
                </c:pt>
                <c:pt idx="240">
                  <c:v>0.51</c:v>
                </c:pt>
                <c:pt idx="241">
                  <c:v>0.51</c:v>
                </c:pt>
                <c:pt idx="242">
                  <c:v>0.51</c:v>
                </c:pt>
                <c:pt idx="243">
                  <c:v>0.51</c:v>
                </c:pt>
                <c:pt idx="244">
                  <c:v>0.51</c:v>
                </c:pt>
                <c:pt idx="245">
                  <c:v>0.51</c:v>
                </c:pt>
                <c:pt idx="246">
                  <c:v>0.51</c:v>
                </c:pt>
                <c:pt idx="247">
                  <c:v>0.51</c:v>
                </c:pt>
                <c:pt idx="248">
                  <c:v>0.51</c:v>
                </c:pt>
                <c:pt idx="249">
                  <c:v>0.51</c:v>
                </c:pt>
                <c:pt idx="250">
                  <c:v>0.51</c:v>
                </c:pt>
                <c:pt idx="251">
                  <c:v>0.51</c:v>
                </c:pt>
                <c:pt idx="252">
                  <c:v>0.51</c:v>
                </c:pt>
                <c:pt idx="253">
                  <c:v>0.51</c:v>
                </c:pt>
                <c:pt idx="254">
                  <c:v>0.51</c:v>
                </c:pt>
                <c:pt idx="255">
                  <c:v>0.51</c:v>
                </c:pt>
                <c:pt idx="256">
                  <c:v>0.51</c:v>
                </c:pt>
                <c:pt idx="257">
                  <c:v>0.51</c:v>
                </c:pt>
                <c:pt idx="258">
                  <c:v>0.51</c:v>
                </c:pt>
                <c:pt idx="259">
                  <c:v>0.51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635D-4617-A9A0-DBE7BD7550B1}"/>
            </c:ext>
          </c:extLst>
        </c:ser>
        <c:ser>
          <c:idx val="2"/>
          <c:order val="2"/>
          <c:tx>
            <c:strRef>
              <c:f>导出数据!$D$2:$D$3</c:f>
              <c:strCache>
                <c:ptCount val="2"/>
                <c:pt idx="0">
                  <c:v>贵州</c:v>
                </c:pt>
              </c:strCache>
            </c:strRef>
          </c:tx>
          <c:spPr>
            <a:ln w="19050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导出数据!$A$4:$A$286</c:f>
              <c:numCache>
                <c:formatCode>yyyy\-m\-d</c:formatCode>
                <c:ptCount val="260"/>
                <c:pt idx="0">
                  <c:v>44561</c:v>
                </c:pt>
                <c:pt idx="1">
                  <c:v>44560</c:v>
                </c:pt>
                <c:pt idx="2">
                  <c:v>44559</c:v>
                </c:pt>
                <c:pt idx="3">
                  <c:v>44558</c:v>
                </c:pt>
                <c:pt idx="4">
                  <c:v>44557</c:v>
                </c:pt>
                <c:pt idx="5">
                  <c:v>44554</c:v>
                </c:pt>
                <c:pt idx="6">
                  <c:v>44553</c:v>
                </c:pt>
                <c:pt idx="7">
                  <c:v>44552</c:v>
                </c:pt>
                <c:pt idx="8">
                  <c:v>44551</c:v>
                </c:pt>
                <c:pt idx="9">
                  <c:v>44550</c:v>
                </c:pt>
                <c:pt idx="10">
                  <c:v>44547</c:v>
                </c:pt>
                <c:pt idx="11">
                  <c:v>44546</c:v>
                </c:pt>
                <c:pt idx="12">
                  <c:v>44545</c:v>
                </c:pt>
                <c:pt idx="13">
                  <c:v>44544</c:v>
                </c:pt>
                <c:pt idx="14">
                  <c:v>44543</c:v>
                </c:pt>
                <c:pt idx="15">
                  <c:v>44540</c:v>
                </c:pt>
                <c:pt idx="16">
                  <c:v>44539</c:v>
                </c:pt>
                <c:pt idx="17">
                  <c:v>44538</c:v>
                </c:pt>
                <c:pt idx="18">
                  <c:v>44537</c:v>
                </c:pt>
                <c:pt idx="19">
                  <c:v>44536</c:v>
                </c:pt>
                <c:pt idx="20">
                  <c:v>44533</c:v>
                </c:pt>
                <c:pt idx="21">
                  <c:v>44532</c:v>
                </c:pt>
                <c:pt idx="22">
                  <c:v>44531</c:v>
                </c:pt>
                <c:pt idx="23">
                  <c:v>44530</c:v>
                </c:pt>
                <c:pt idx="24">
                  <c:v>44529</c:v>
                </c:pt>
                <c:pt idx="25">
                  <c:v>44526</c:v>
                </c:pt>
                <c:pt idx="26">
                  <c:v>44525</c:v>
                </c:pt>
                <c:pt idx="27">
                  <c:v>44524</c:v>
                </c:pt>
                <c:pt idx="28">
                  <c:v>44523</c:v>
                </c:pt>
                <c:pt idx="29">
                  <c:v>44522</c:v>
                </c:pt>
                <c:pt idx="30">
                  <c:v>44519</c:v>
                </c:pt>
                <c:pt idx="31">
                  <c:v>44518</c:v>
                </c:pt>
                <c:pt idx="32">
                  <c:v>44517</c:v>
                </c:pt>
                <c:pt idx="33">
                  <c:v>44516</c:v>
                </c:pt>
                <c:pt idx="34">
                  <c:v>44515</c:v>
                </c:pt>
                <c:pt idx="35">
                  <c:v>44512</c:v>
                </c:pt>
                <c:pt idx="36">
                  <c:v>44511</c:v>
                </c:pt>
                <c:pt idx="37">
                  <c:v>44510</c:v>
                </c:pt>
                <c:pt idx="38">
                  <c:v>44509</c:v>
                </c:pt>
                <c:pt idx="39">
                  <c:v>44508</c:v>
                </c:pt>
                <c:pt idx="40">
                  <c:v>44505</c:v>
                </c:pt>
                <c:pt idx="41">
                  <c:v>44504</c:v>
                </c:pt>
                <c:pt idx="42">
                  <c:v>44503</c:v>
                </c:pt>
                <c:pt idx="43">
                  <c:v>44502</c:v>
                </c:pt>
                <c:pt idx="44">
                  <c:v>44501</c:v>
                </c:pt>
                <c:pt idx="45">
                  <c:v>44498</c:v>
                </c:pt>
                <c:pt idx="46">
                  <c:v>44497</c:v>
                </c:pt>
                <c:pt idx="47">
                  <c:v>44496</c:v>
                </c:pt>
                <c:pt idx="48">
                  <c:v>44495</c:v>
                </c:pt>
                <c:pt idx="49">
                  <c:v>44494</c:v>
                </c:pt>
                <c:pt idx="50">
                  <c:v>44491</c:v>
                </c:pt>
                <c:pt idx="51">
                  <c:v>44490</c:v>
                </c:pt>
                <c:pt idx="52">
                  <c:v>44489</c:v>
                </c:pt>
                <c:pt idx="53">
                  <c:v>44488</c:v>
                </c:pt>
                <c:pt idx="54">
                  <c:v>44487</c:v>
                </c:pt>
                <c:pt idx="55">
                  <c:v>44484</c:v>
                </c:pt>
                <c:pt idx="56">
                  <c:v>44483</c:v>
                </c:pt>
                <c:pt idx="57">
                  <c:v>44482</c:v>
                </c:pt>
                <c:pt idx="58">
                  <c:v>44481</c:v>
                </c:pt>
                <c:pt idx="59">
                  <c:v>44480</c:v>
                </c:pt>
                <c:pt idx="60">
                  <c:v>44478</c:v>
                </c:pt>
                <c:pt idx="61">
                  <c:v>44477</c:v>
                </c:pt>
                <c:pt idx="62">
                  <c:v>44476</c:v>
                </c:pt>
                <c:pt idx="63">
                  <c:v>44475</c:v>
                </c:pt>
                <c:pt idx="64">
                  <c:v>44474</c:v>
                </c:pt>
                <c:pt idx="65">
                  <c:v>44473</c:v>
                </c:pt>
                <c:pt idx="66">
                  <c:v>44470</c:v>
                </c:pt>
                <c:pt idx="67">
                  <c:v>44469</c:v>
                </c:pt>
                <c:pt idx="68">
                  <c:v>44468</c:v>
                </c:pt>
                <c:pt idx="69">
                  <c:v>44467</c:v>
                </c:pt>
                <c:pt idx="70">
                  <c:v>44466</c:v>
                </c:pt>
                <c:pt idx="71">
                  <c:v>44465</c:v>
                </c:pt>
                <c:pt idx="72">
                  <c:v>44463</c:v>
                </c:pt>
                <c:pt idx="73">
                  <c:v>44462</c:v>
                </c:pt>
                <c:pt idx="74">
                  <c:v>44461</c:v>
                </c:pt>
                <c:pt idx="75">
                  <c:v>44460</c:v>
                </c:pt>
                <c:pt idx="76">
                  <c:v>44459</c:v>
                </c:pt>
                <c:pt idx="77">
                  <c:v>44457</c:v>
                </c:pt>
                <c:pt idx="78">
                  <c:v>44456</c:v>
                </c:pt>
                <c:pt idx="79">
                  <c:v>44455</c:v>
                </c:pt>
                <c:pt idx="80">
                  <c:v>44454</c:v>
                </c:pt>
                <c:pt idx="81">
                  <c:v>44453</c:v>
                </c:pt>
                <c:pt idx="82">
                  <c:v>44452</c:v>
                </c:pt>
                <c:pt idx="83">
                  <c:v>44449</c:v>
                </c:pt>
                <c:pt idx="84">
                  <c:v>44448</c:v>
                </c:pt>
                <c:pt idx="85">
                  <c:v>44447</c:v>
                </c:pt>
                <c:pt idx="86">
                  <c:v>44446</c:v>
                </c:pt>
                <c:pt idx="87">
                  <c:v>44445</c:v>
                </c:pt>
                <c:pt idx="88">
                  <c:v>44442</c:v>
                </c:pt>
                <c:pt idx="89">
                  <c:v>44441</c:v>
                </c:pt>
                <c:pt idx="90">
                  <c:v>44440</c:v>
                </c:pt>
                <c:pt idx="91">
                  <c:v>44439</c:v>
                </c:pt>
                <c:pt idx="92">
                  <c:v>44438</c:v>
                </c:pt>
                <c:pt idx="93">
                  <c:v>44435</c:v>
                </c:pt>
                <c:pt idx="94">
                  <c:v>44434</c:v>
                </c:pt>
                <c:pt idx="95">
                  <c:v>44433</c:v>
                </c:pt>
                <c:pt idx="96">
                  <c:v>44432</c:v>
                </c:pt>
                <c:pt idx="97">
                  <c:v>44431</c:v>
                </c:pt>
                <c:pt idx="98">
                  <c:v>44428</c:v>
                </c:pt>
                <c:pt idx="99">
                  <c:v>44427</c:v>
                </c:pt>
                <c:pt idx="100">
                  <c:v>44426</c:v>
                </c:pt>
                <c:pt idx="101">
                  <c:v>44425</c:v>
                </c:pt>
                <c:pt idx="102">
                  <c:v>44424</c:v>
                </c:pt>
                <c:pt idx="103">
                  <c:v>44421</c:v>
                </c:pt>
                <c:pt idx="104">
                  <c:v>44420</c:v>
                </c:pt>
                <c:pt idx="105">
                  <c:v>44419</c:v>
                </c:pt>
                <c:pt idx="106">
                  <c:v>44418</c:v>
                </c:pt>
                <c:pt idx="107">
                  <c:v>44417</c:v>
                </c:pt>
                <c:pt idx="108">
                  <c:v>44414</c:v>
                </c:pt>
                <c:pt idx="109">
                  <c:v>44413</c:v>
                </c:pt>
                <c:pt idx="110">
                  <c:v>44412</c:v>
                </c:pt>
                <c:pt idx="111">
                  <c:v>44411</c:v>
                </c:pt>
                <c:pt idx="112">
                  <c:v>44410</c:v>
                </c:pt>
                <c:pt idx="113">
                  <c:v>44407</c:v>
                </c:pt>
                <c:pt idx="114">
                  <c:v>44406</c:v>
                </c:pt>
                <c:pt idx="115">
                  <c:v>44405</c:v>
                </c:pt>
                <c:pt idx="116">
                  <c:v>44404</c:v>
                </c:pt>
                <c:pt idx="117">
                  <c:v>44403</c:v>
                </c:pt>
                <c:pt idx="118">
                  <c:v>44400</c:v>
                </c:pt>
                <c:pt idx="119">
                  <c:v>44399</c:v>
                </c:pt>
                <c:pt idx="120">
                  <c:v>44398</c:v>
                </c:pt>
                <c:pt idx="121">
                  <c:v>44397</c:v>
                </c:pt>
                <c:pt idx="122">
                  <c:v>44396</c:v>
                </c:pt>
                <c:pt idx="123">
                  <c:v>44393</c:v>
                </c:pt>
                <c:pt idx="124">
                  <c:v>44392</c:v>
                </c:pt>
                <c:pt idx="125">
                  <c:v>44391</c:v>
                </c:pt>
                <c:pt idx="126">
                  <c:v>44390</c:v>
                </c:pt>
                <c:pt idx="127">
                  <c:v>44389</c:v>
                </c:pt>
                <c:pt idx="128">
                  <c:v>44386</c:v>
                </c:pt>
                <c:pt idx="129">
                  <c:v>44385</c:v>
                </c:pt>
                <c:pt idx="130">
                  <c:v>44384</c:v>
                </c:pt>
                <c:pt idx="131">
                  <c:v>44383</c:v>
                </c:pt>
                <c:pt idx="132">
                  <c:v>44382</c:v>
                </c:pt>
                <c:pt idx="133">
                  <c:v>44379</c:v>
                </c:pt>
                <c:pt idx="134">
                  <c:v>44378</c:v>
                </c:pt>
                <c:pt idx="135">
                  <c:v>44377</c:v>
                </c:pt>
                <c:pt idx="136">
                  <c:v>44376</c:v>
                </c:pt>
                <c:pt idx="137">
                  <c:v>44375</c:v>
                </c:pt>
                <c:pt idx="138">
                  <c:v>44372</c:v>
                </c:pt>
                <c:pt idx="139">
                  <c:v>44371</c:v>
                </c:pt>
                <c:pt idx="140">
                  <c:v>44370</c:v>
                </c:pt>
                <c:pt idx="141">
                  <c:v>44369</c:v>
                </c:pt>
                <c:pt idx="142">
                  <c:v>44368</c:v>
                </c:pt>
                <c:pt idx="143">
                  <c:v>44365</c:v>
                </c:pt>
                <c:pt idx="144">
                  <c:v>44364</c:v>
                </c:pt>
                <c:pt idx="145">
                  <c:v>44363</c:v>
                </c:pt>
                <c:pt idx="146">
                  <c:v>44362</c:v>
                </c:pt>
                <c:pt idx="147">
                  <c:v>44361</c:v>
                </c:pt>
                <c:pt idx="148">
                  <c:v>44358</c:v>
                </c:pt>
                <c:pt idx="149">
                  <c:v>44357</c:v>
                </c:pt>
                <c:pt idx="150">
                  <c:v>44356</c:v>
                </c:pt>
                <c:pt idx="151">
                  <c:v>44355</c:v>
                </c:pt>
                <c:pt idx="152">
                  <c:v>44354</c:v>
                </c:pt>
                <c:pt idx="153">
                  <c:v>44351</c:v>
                </c:pt>
                <c:pt idx="154">
                  <c:v>44350</c:v>
                </c:pt>
                <c:pt idx="155">
                  <c:v>44349</c:v>
                </c:pt>
                <c:pt idx="156">
                  <c:v>44348</c:v>
                </c:pt>
                <c:pt idx="157">
                  <c:v>44347</c:v>
                </c:pt>
                <c:pt idx="158">
                  <c:v>44344</c:v>
                </c:pt>
                <c:pt idx="159">
                  <c:v>44343</c:v>
                </c:pt>
                <c:pt idx="160">
                  <c:v>44342</c:v>
                </c:pt>
                <c:pt idx="161">
                  <c:v>44341</c:v>
                </c:pt>
                <c:pt idx="162">
                  <c:v>44340</c:v>
                </c:pt>
                <c:pt idx="163">
                  <c:v>44337</c:v>
                </c:pt>
                <c:pt idx="164">
                  <c:v>44336</c:v>
                </c:pt>
                <c:pt idx="165">
                  <c:v>44335</c:v>
                </c:pt>
                <c:pt idx="166">
                  <c:v>44334</c:v>
                </c:pt>
                <c:pt idx="167">
                  <c:v>44333</c:v>
                </c:pt>
                <c:pt idx="168">
                  <c:v>44330</c:v>
                </c:pt>
                <c:pt idx="169">
                  <c:v>44329</c:v>
                </c:pt>
                <c:pt idx="170">
                  <c:v>44328</c:v>
                </c:pt>
                <c:pt idx="171">
                  <c:v>44327</c:v>
                </c:pt>
                <c:pt idx="172">
                  <c:v>44326</c:v>
                </c:pt>
                <c:pt idx="173">
                  <c:v>44323</c:v>
                </c:pt>
                <c:pt idx="174">
                  <c:v>44322</c:v>
                </c:pt>
                <c:pt idx="175">
                  <c:v>44321</c:v>
                </c:pt>
                <c:pt idx="176">
                  <c:v>44320</c:v>
                </c:pt>
                <c:pt idx="177">
                  <c:v>44319</c:v>
                </c:pt>
                <c:pt idx="178">
                  <c:v>44316</c:v>
                </c:pt>
                <c:pt idx="179">
                  <c:v>44315</c:v>
                </c:pt>
                <c:pt idx="180">
                  <c:v>44314</c:v>
                </c:pt>
                <c:pt idx="181">
                  <c:v>44313</c:v>
                </c:pt>
                <c:pt idx="182">
                  <c:v>44312</c:v>
                </c:pt>
                <c:pt idx="183">
                  <c:v>44309</c:v>
                </c:pt>
                <c:pt idx="184">
                  <c:v>44308</c:v>
                </c:pt>
                <c:pt idx="185">
                  <c:v>44307</c:v>
                </c:pt>
                <c:pt idx="186">
                  <c:v>44306</c:v>
                </c:pt>
                <c:pt idx="187">
                  <c:v>44305</c:v>
                </c:pt>
                <c:pt idx="188">
                  <c:v>44302</c:v>
                </c:pt>
                <c:pt idx="189">
                  <c:v>44301</c:v>
                </c:pt>
                <c:pt idx="190">
                  <c:v>44300</c:v>
                </c:pt>
                <c:pt idx="191">
                  <c:v>44299</c:v>
                </c:pt>
                <c:pt idx="192">
                  <c:v>44298</c:v>
                </c:pt>
                <c:pt idx="193">
                  <c:v>44295</c:v>
                </c:pt>
                <c:pt idx="194">
                  <c:v>44294</c:v>
                </c:pt>
                <c:pt idx="195">
                  <c:v>44293</c:v>
                </c:pt>
                <c:pt idx="196">
                  <c:v>44292</c:v>
                </c:pt>
                <c:pt idx="197">
                  <c:v>44291</c:v>
                </c:pt>
                <c:pt idx="198">
                  <c:v>44288</c:v>
                </c:pt>
                <c:pt idx="199">
                  <c:v>44287</c:v>
                </c:pt>
                <c:pt idx="200">
                  <c:v>44286</c:v>
                </c:pt>
                <c:pt idx="201">
                  <c:v>44285</c:v>
                </c:pt>
                <c:pt idx="202">
                  <c:v>44284</c:v>
                </c:pt>
                <c:pt idx="203">
                  <c:v>44281</c:v>
                </c:pt>
                <c:pt idx="204">
                  <c:v>44280</c:v>
                </c:pt>
                <c:pt idx="205">
                  <c:v>44279</c:v>
                </c:pt>
                <c:pt idx="206">
                  <c:v>44278</c:v>
                </c:pt>
                <c:pt idx="207">
                  <c:v>44277</c:v>
                </c:pt>
                <c:pt idx="208">
                  <c:v>44274</c:v>
                </c:pt>
                <c:pt idx="209">
                  <c:v>44273</c:v>
                </c:pt>
                <c:pt idx="210">
                  <c:v>44272</c:v>
                </c:pt>
                <c:pt idx="211">
                  <c:v>44271</c:v>
                </c:pt>
                <c:pt idx="212">
                  <c:v>44270</c:v>
                </c:pt>
                <c:pt idx="213">
                  <c:v>44267</c:v>
                </c:pt>
                <c:pt idx="214">
                  <c:v>44266</c:v>
                </c:pt>
                <c:pt idx="215">
                  <c:v>44265</c:v>
                </c:pt>
                <c:pt idx="216">
                  <c:v>44264</c:v>
                </c:pt>
                <c:pt idx="217">
                  <c:v>44263</c:v>
                </c:pt>
                <c:pt idx="218">
                  <c:v>44260</c:v>
                </c:pt>
                <c:pt idx="219">
                  <c:v>44259</c:v>
                </c:pt>
                <c:pt idx="220">
                  <c:v>44258</c:v>
                </c:pt>
                <c:pt idx="221">
                  <c:v>44257</c:v>
                </c:pt>
                <c:pt idx="222">
                  <c:v>44256</c:v>
                </c:pt>
                <c:pt idx="223">
                  <c:v>44253</c:v>
                </c:pt>
                <c:pt idx="224">
                  <c:v>44252</c:v>
                </c:pt>
                <c:pt idx="225">
                  <c:v>44251</c:v>
                </c:pt>
                <c:pt idx="226">
                  <c:v>44250</c:v>
                </c:pt>
                <c:pt idx="227">
                  <c:v>44249</c:v>
                </c:pt>
                <c:pt idx="228">
                  <c:v>44247</c:v>
                </c:pt>
                <c:pt idx="229">
                  <c:v>44246</c:v>
                </c:pt>
                <c:pt idx="230">
                  <c:v>44245</c:v>
                </c:pt>
                <c:pt idx="231">
                  <c:v>44237</c:v>
                </c:pt>
                <c:pt idx="232">
                  <c:v>44236</c:v>
                </c:pt>
                <c:pt idx="233">
                  <c:v>44235</c:v>
                </c:pt>
                <c:pt idx="234">
                  <c:v>44234</c:v>
                </c:pt>
                <c:pt idx="235">
                  <c:v>44232</c:v>
                </c:pt>
                <c:pt idx="236">
                  <c:v>44231</c:v>
                </c:pt>
                <c:pt idx="237">
                  <c:v>44230</c:v>
                </c:pt>
                <c:pt idx="238">
                  <c:v>44229</c:v>
                </c:pt>
                <c:pt idx="239">
                  <c:v>44228</c:v>
                </c:pt>
                <c:pt idx="240">
                  <c:v>44225</c:v>
                </c:pt>
                <c:pt idx="241">
                  <c:v>44224</c:v>
                </c:pt>
                <c:pt idx="242">
                  <c:v>44223</c:v>
                </c:pt>
                <c:pt idx="243">
                  <c:v>44222</c:v>
                </c:pt>
                <c:pt idx="244">
                  <c:v>44221</c:v>
                </c:pt>
                <c:pt idx="245">
                  <c:v>44218</c:v>
                </c:pt>
                <c:pt idx="246">
                  <c:v>44217</c:v>
                </c:pt>
                <c:pt idx="247">
                  <c:v>44216</c:v>
                </c:pt>
                <c:pt idx="248">
                  <c:v>44215</c:v>
                </c:pt>
                <c:pt idx="249">
                  <c:v>44214</c:v>
                </c:pt>
                <c:pt idx="250">
                  <c:v>44211</c:v>
                </c:pt>
                <c:pt idx="251">
                  <c:v>44210</c:v>
                </c:pt>
                <c:pt idx="252">
                  <c:v>44209</c:v>
                </c:pt>
                <c:pt idx="253">
                  <c:v>44208</c:v>
                </c:pt>
                <c:pt idx="254">
                  <c:v>44207</c:v>
                </c:pt>
                <c:pt idx="255">
                  <c:v>44204</c:v>
                </c:pt>
                <c:pt idx="256">
                  <c:v>44203</c:v>
                </c:pt>
                <c:pt idx="257">
                  <c:v>44202</c:v>
                </c:pt>
                <c:pt idx="258">
                  <c:v>44201</c:v>
                </c:pt>
                <c:pt idx="259">
                  <c:v>44200</c:v>
                </c:pt>
              </c:numCache>
            </c:numRef>
          </c:cat>
          <c:val>
            <c:numRef>
              <c:f>导出数据!$D$4:$D$286</c:f>
              <c:numCache>
                <c:formatCode>General</c:formatCode>
                <c:ptCount val="260"/>
                <c:pt idx="0">
                  <c:v>0.6</c:v>
                </c:pt>
                <c:pt idx="1">
                  <c:v>0.6</c:v>
                </c:pt>
                <c:pt idx="2">
                  <c:v>0.6</c:v>
                </c:pt>
                <c:pt idx="3">
                  <c:v>0.6</c:v>
                </c:pt>
                <c:pt idx="4">
                  <c:v>0.6</c:v>
                </c:pt>
                <c:pt idx="5">
                  <c:v>0.6</c:v>
                </c:pt>
                <c:pt idx="6">
                  <c:v>0.6</c:v>
                </c:pt>
                <c:pt idx="7">
                  <c:v>0.6</c:v>
                </c:pt>
                <c:pt idx="8">
                  <c:v>0.6</c:v>
                </c:pt>
                <c:pt idx="9">
                  <c:v>0.6</c:v>
                </c:pt>
                <c:pt idx="10">
                  <c:v>0.6</c:v>
                </c:pt>
                <c:pt idx="11">
                  <c:v>0.6</c:v>
                </c:pt>
                <c:pt idx="12">
                  <c:v>0.6</c:v>
                </c:pt>
                <c:pt idx="13">
                  <c:v>0.6</c:v>
                </c:pt>
                <c:pt idx="14">
                  <c:v>0.6</c:v>
                </c:pt>
                <c:pt idx="15">
                  <c:v>0.6</c:v>
                </c:pt>
                <c:pt idx="16">
                  <c:v>0.6</c:v>
                </c:pt>
                <c:pt idx="17">
                  <c:v>0.6</c:v>
                </c:pt>
                <c:pt idx="18">
                  <c:v>0.6</c:v>
                </c:pt>
                <c:pt idx="19">
                  <c:v>0.6</c:v>
                </c:pt>
                <c:pt idx="20">
                  <c:v>0.6</c:v>
                </c:pt>
                <c:pt idx="21">
                  <c:v>0.63</c:v>
                </c:pt>
                <c:pt idx="22">
                  <c:v>0.63</c:v>
                </c:pt>
                <c:pt idx="23">
                  <c:v>0.63</c:v>
                </c:pt>
                <c:pt idx="24">
                  <c:v>0.63</c:v>
                </c:pt>
                <c:pt idx="25">
                  <c:v>0.63</c:v>
                </c:pt>
                <c:pt idx="26">
                  <c:v>0.63</c:v>
                </c:pt>
                <c:pt idx="27">
                  <c:v>0.63</c:v>
                </c:pt>
                <c:pt idx="28">
                  <c:v>0.63</c:v>
                </c:pt>
                <c:pt idx="29">
                  <c:v>0.63</c:v>
                </c:pt>
                <c:pt idx="30">
                  <c:v>0.63</c:v>
                </c:pt>
                <c:pt idx="31">
                  <c:v>0.63</c:v>
                </c:pt>
                <c:pt idx="32">
                  <c:v>0.63</c:v>
                </c:pt>
                <c:pt idx="33">
                  <c:v>0.63</c:v>
                </c:pt>
                <c:pt idx="34">
                  <c:v>0.63</c:v>
                </c:pt>
                <c:pt idx="35">
                  <c:v>0.63</c:v>
                </c:pt>
                <c:pt idx="36">
                  <c:v>0.63</c:v>
                </c:pt>
                <c:pt idx="37">
                  <c:v>0.63</c:v>
                </c:pt>
                <c:pt idx="38">
                  <c:v>0.46</c:v>
                </c:pt>
                <c:pt idx="39">
                  <c:v>0.46</c:v>
                </c:pt>
                <c:pt idx="40">
                  <c:v>0.46</c:v>
                </c:pt>
                <c:pt idx="41">
                  <c:v>0.46</c:v>
                </c:pt>
                <c:pt idx="42">
                  <c:v>0.46</c:v>
                </c:pt>
                <c:pt idx="43">
                  <c:v>0.46</c:v>
                </c:pt>
                <c:pt idx="44">
                  <c:v>0.46</c:v>
                </c:pt>
                <c:pt idx="45">
                  <c:v>0.46</c:v>
                </c:pt>
                <c:pt idx="46">
                  <c:v>0.46</c:v>
                </c:pt>
                <c:pt idx="47">
                  <c:v>0.46</c:v>
                </c:pt>
                <c:pt idx="48">
                  <c:v>0.46</c:v>
                </c:pt>
                <c:pt idx="49">
                  <c:v>0.46</c:v>
                </c:pt>
                <c:pt idx="50">
                  <c:v>0.46</c:v>
                </c:pt>
                <c:pt idx="51">
                  <c:v>0.46</c:v>
                </c:pt>
                <c:pt idx="52">
                  <c:v>0.46</c:v>
                </c:pt>
                <c:pt idx="53">
                  <c:v>0.46</c:v>
                </c:pt>
                <c:pt idx="54">
                  <c:v>0.46</c:v>
                </c:pt>
                <c:pt idx="55">
                  <c:v>0.46</c:v>
                </c:pt>
                <c:pt idx="56">
                  <c:v>0.46</c:v>
                </c:pt>
                <c:pt idx="57">
                  <c:v>0.46</c:v>
                </c:pt>
                <c:pt idx="58">
                  <c:v>0.46</c:v>
                </c:pt>
                <c:pt idx="59">
                  <c:v>0.46</c:v>
                </c:pt>
                <c:pt idx="60">
                  <c:v>0.46</c:v>
                </c:pt>
                <c:pt idx="61">
                  <c:v>0.46</c:v>
                </c:pt>
                <c:pt idx="62">
                  <c:v>0.46</c:v>
                </c:pt>
                <c:pt idx="63">
                  <c:v>0.46</c:v>
                </c:pt>
                <c:pt idx="64">
                  <c:v>0.46</c:v>
                </c:pt>
                <c:pt idx="65">
                  <c:v>0.46</c:v>
                </c:pt>
                <c:pt idx="66">
                  <c:v>0.46</c:v>
                </c:pt>
                <c:pt idx="67">
                  <c:v>0.46</c:v>
                </c:pt>
                <c:pt idx="68">
                  <c:v>0.46</c:v>
                </c:pt>
                <c:pt idx="69">
                  <c:v>0.46</c:v>
                </c:pt>
                <c:pt idx="70">
                  <c:v>0.46</c:v>
                </c:pt>
                <c:pt idx="71">
                  <c:v>0.46</c:v>
                </c:pt>
                <c:pt idx="72">
                  <c:v>0.46</c:v>
                </c:pt>
                <c:pt idx="73">
                  <c:v>0.46</c:v>
                </c:pt>
                <c:pt idx="74">
                  <c:v>0.46</c:v>
                </c:pt>
                <c:pt idx="75">
                  <c:v>0.46</c:v>
                </c:pt>
                <c:pt idx="76">
                  <c:v>0.46</c:v>
                </c:pt>
                <c:pt idx="77">
                  <c:v>0.46</c:v>
                </c:pt>
                <c:pt idx="78">
                  <c:v>0.46</c:v>
                </c:pt>
                <c:pt idx="79">
                  <c:v>0.46</c:v>
                </c:pt>
                <c:pt idx="80">
                  <c:v>0.46</c:v>
                </c:pt>
                <c:pt idx="81">
                  <c:v>0.46</c:v>
                </c:pt>
                <c:pt idx="82">
                  <c:v>0.46</c:v>
                </c:pt>
                <c:pt idx="83">
                  <c:v>0.46</c:v>
                </c:pt>
                <c:pt idx="84">
                  <c:v>0.46</c:v>
                </c:pt>
                <c:pt idx="85">
                  <c:v>0.46</c:v>
                </c:pt>
                <c:pt idx="86">
                  <c:v>0.46</c:v>
                </c:pt>
                <c:pt idx="87">
                  <c:v>0.46</c:v>
                </c:pt>
                <c:pt idx="88">
                  <c:v>0.46</c:v>
                </c:pt>
                <c:pt idx="89">
                  <c:v>0.46</c:v>
                </c:pt>
                <c:pt idx="90">
                  <c:v>0.46</c:v>
                </c:pt>
                <c:pt idx="91">
                  <c:v>0.46</c:v>
                </c:pt>
                <c:pt idx="92">
                  <c:v>0.46</c:v>
                </c:pt>
                <c:pt idx="93">
                  <c:v>0.46</c:v>
                </c:pt>
                <c:pt idx="94">
                  <c:v>0.46</c:v>
                </c:pt>
                <c:pt idx="95">
                  <c:v>0.46</c:v>
                </c:pt>
                <c:pt idx="96">
                  <c:v>0.46</c:v>
                </c:pt>
                <c:pt idx="97">
                  <c:v>0.46</c:v>
                </c:pt>
                <c:pt idx="98">
                  <c:v>0.46</c:v>
                </c:pt>
                <c:pt idx="99">
                  <c:v>0.46</c:v>
                </c:pt>
                <c:pt idx="100">
                  <c:v>0.46</c:v>
                </c:pt>
                <c:pt idx="101">
                  <c:v>0.46</c:v>
                </c:pt>
                <c:pt idx="102">
                  <c:v>0.46</c:v>
                </c:pt>
                <c:pt idx="103">
                  <c:v>0.46</c:v>
                </c:pt>
                <c:pt idx="104">
                  <c:v>0.46</c:v>
                </c:pt>
                <c:pt idx="105">
                  <c:v>0.5</c:v>
                </c:pt>
                <c:pt idx="106">
                  <c:v>0.5</c:v>
                </c:pt>
                <c:pt idx="107">
                  <c:v>0.5</c:v>
                </c:pt>
                <c:pt idx="108">
                  <c:v>0.5</c:v>
                </c:pt>
                <c:pt idx="109">
                  <c:v>0.5</c:v>
                </c:pt>
                <c:pt idx="110">
                  <c:v>0.5</c:v>
                </c:pt>
                <c:pt idx="111">
                  <c:v>0.5</c:v>
                </c:pt>
                <c:pt idx="112">
                  <c:v>0.5</c:v>
                </c:pt>
                <c:pt idx="113">
                  <c:v>0.5</c:v>
                </c:pt>
                <c:pt idx="114">
                  <c:v>0.5</c:v>
                </c:pt>
                <c:pt idx="115">
                  <c:v>0.5</c:v>
                </c:pt>
                <c:pt idx="116">
                  <c:v>0.5</c:v>
                </c:pt>
                <c:pt idx="117">
                  <c:v>0.5</c:v>
                </c:pt>
                <c:pt idx="118">
                  <c:v>0.5</c:v>
                </c:pt>
                <c:pt idx="119">
                  <c:v>0.5</c:v>
                </c:pt>
                <c:pt idx="120">
                  <c:v>0.5</c:v>
                </c:pt>
                <c:pt idx="121">
                  <c:v>0.5</c:v>
                </c:pt>
                <c:pt idx="122">
                  <c:v>0.5</c:v>
                </c:pt>
                <c:pt idx="123">
                  <c:v>0.5</c:v>
                </c:pt>
                <c:pt idx="124">
                  <c:v>0.5</c:v>
                </c:pt>
                <c:pt idx="125">
                  <c:v>0.5</c:v>
                </c:pt>
                <c:pt idx="126">
                  <c:v>0.5</c:v>
                </c:pt>
                <c:pt idx="127">
                  <c:v>0.5</c:v>
                </c:pt>
                <c:pt idx="128">
                  <c:v>0.5</c:v>
                </c:pt>
                <c:pt idx="129">
                  <c:v>0.5</c:v>
                </c:pt>
                <c:pt idx="130">
                  <c:v>0.5</c:v>
                </c:pt>
                <c:pt idx="131">
                  <c:v>0.5</c:v>
                </c:pt>
                <c:pt idx="132">
                  <c:v>0.5</c:v>
                </c:pt>
                <c:pt idx="133">
                  <c:v>0.5</c:v>
                </c:pt>
                <c:pt idx="134">
                  <c:v>0.5</c:v>
                </c:pt>
                <c:pt idx="135">
                  <c:v>0.5</c:v>
                </c:pt>
                <c:pt idx="136">
                  <c:v>0.5</c:v>
                </c:pt>
                <c:pt idx="137">
                  <c:v>0.5</c:v>
                </c:pt>
                <c:pt idx="138">
                  <c:v>0.5</c:v>
                </c:pt>
                <c:pt idx="139">
                  <c:v>0.5</c:v>
                </c:pt>
                <c:pt idx="140">
                  <c:v>0.5</c:v>
                </c:pt>
                <c:pt idx="141">
                  <c:v>0.5</c:v>
                </c:pt>
                <c:pt idx="142">
                  <c:v>0.5</c:v>
                </c:pt>
                <c:pt idx="143">
                  <c:v>0.5</c:v>
                </c:pt>
                <c:pt idx="144">
                  <c:v>0.5</c:v>
                </c:pt>
                <c:pt idx="145">
                  <c:v>0.5</c:v>
                </c:pt>
                <c:pt idx="146">
                  <c:v>0.5</c:v>
                </c:pt>
                <c:pt idx="147">
                  <c:v>0.5</c:v>
                </c:pt>
                <c:pt idx="148">
                  <c:v>0.5</c:v>
                </c:pt>
                <c:pt idx="149">
                  <c:v>0.5</c:v>
                </c:pt>
                <c:pt idx="150">
                  <c:v>0.5</c:v>
                </c:pt>
                <c:pt idx="151">
                  <c:v>0.5</c:v>
                </c:pt>
                <c:pt idx="152">
                  <c:v>0.5</c:v>
                </c:pt>
                <c:pt idx="153">
                  <c:v>0.5</c:v>
                </c:pt>
                <c:pt idx="154">
                  <c:v>0.5</c:v>
                </c:pt>
                <c:pt idx="155">
                  <c:v>0.5</c:v>
                </c:pt>
                <c:pt idx="156">
                  <c:v>0.5</c:v>
                </c:pt>
                <c:pt idx="157">
                  <c:v>0.5</c:v>
                </c:pt>
                <c:pt idx="158">
                  <c:v>0.5</c:v>
                </c:pt>
                <c:pt idx="159">
                  <c:v>0.5</c:v>
                </c:pt>
                <c:pt idx="160">
                  <c:v>0.5</c:v>
                </c:pt>
                <c:pt idx="161">
                  <c:v>0.5</c:v>
                </c:pt>
                <c:pt idx="162">
                  <c:v>0.5</c:v>
                </c:pt>
                <c:pt idx="163">
                  <c:v>0.5</c:v>
                </c:pt>
                <c:pt idx="164">
                  <c:v>0.5</c:v>
                </c:pt>
                <c:pt idx="165">
                  <c:v>0.5</c:v>
                </c:pt>
                <c:pt idx="166">
                  <c:v>0.5</c:v>
                </c:pt>
                <c:pt idx="167">
                  <c:v>0.5</c:v>
                </c:pt>
                <c:pt idx="168">
                  <c:v>0.5</c:v>
                </c:pt>
                <c:pt idx="169">
                  <c:v>0.5</c:v>
                </c:pt>
                <c:pt idx="170">
                  <c:v>0.5</c:v>
                </c:pt>
                <c:pt idx="171">
                  <c:v>0.5</c:v>
                </c:pt>
                <c:pt idx="172">
                  <c:v>0.5</c:v>
                </c:pt>
                <c:pt idx="173">
                  <c:v>0.5</c:v>
                </c:pt>
                <c:pt idx="174">
                  <c:v>0.5</c:v>
                </c:pt>
                <c:pt idx="175">
                  <c:v>0.5</c:v>
                </c:pt>
                <c:pt idx="176">
                  <c:v>0.5</c:v>
                </c:pt>
                <c:pt idx="177">
                  <c:v>0.5</c:v>
                </c:pt>
                <c:pt idx="178">
                  <c:v>0.5</c:v>
                </c:pt>
                <c:pt idx="179">
                  <c:v>0.5</c:v>
                </c:pt>
                <c:pt idx="180">
                  <c:v>0.5</c:v>
                </c:pt>
                <c:pt idx="181">
                  <c:v>0.5</c:v>
                </c:pt>
                <c:pt idx="182">
                  <c:v>0.5</c:v>
                </c:pt>
                <c:pt idx="183">
                  <c:v>0.5</c:v>
                </c:pt>
                <c:pt idx="184">
                  <c:v>0.5</c:v>
                </c:pt>
                <c:pt idx="185">
                  <c:v>0.5</c:v>
                </c:pt>
                <c:pt idx="186">
                  <c:v>0.5</c:v>
                </c:pt>
                <c:pt idx="187">
                  <c:v>0.5</c:v>
                </c:pt>
                <c:pt idx="188">
                  <c:v>0.5</c:v>
                </c:pt>
                <c:pt idx="189">
                  <c:v>0.5</c:v>
                </c:pt>
                <c:pt idx="190">
                  <c:v>0.5</c:v>
                </c:pt>
                <c:pt idx="191">
                  <c:v>0.5</c:v>
                </c:pt>
                <c:pt idx="192">
                  <c:v>0.5</c:v>
                </c:pt>
                <c:pt idx="193">
                  <c:v>0.5</c:v>
                </c:pt>
                <c:pt idx="194">
                  <c:v>0.5</c:v>
                </c:pt>
                <c:pt idx="195">
                  <c:v>0.5</c:v>
                </c:pt>
                <c:pt idx="196">
                  <c:v>0.5</c:v>
                </c:pt>
                <c:pt idx="197">
                  <c:v>0.5</c:v>
                </c:pt>
                <c:pt idx="198">
                  <c:v>0.5</c:v>
                </c:pt>
                <c:pt idx="199">
                  <c:v>0.5</c:v>
                </c:pt>
                <c:pt idx="200">
                  <c:v>0.5</c:v>
                </c:pt>
                <c:pt idx="201">
                  <c:v>0.5</c:v>
                </c:pt>
                <c:pt idx="202">
                  <c:v>0.5</c:v>
                </c:pt>
                <c:pt idx="203">
                  <c:v>0.5</c:v>
                </c:pt>
                <c:pt idx="204">
                  <c:v>0.5</c:v>
                </c:pt>
                <c:pt idx="205">
                  <c:v>0.5</c:v>
                </c:pt>
                <c:pt idx="206">
                  <c:v>0.5</c:v>
                </c:pt>
                <c:pt idx="207">
                  <c:v>0.5</c:v>
                </c:pt>
                <c:pt idx="208">
                  <c:v>0.5</c:v>
                </c:pt>
                <c:pt idx="209">
                  <c:v>0.5</c:v>
                </c:pt>
                <c:pt idx="210">
                  <c:v>0.5</c:v>
                </c:pt>
                <c:pt idx="211">
                  <c:v>0.5</c:v>
                </c:pt>
                <c:pt idx="212">
                  <c:v>0.5</c:v>
                </c:pt>
                <c:pt idx="213">
                  <c:v>0.5</c:v>
                </c:pt>
                <c:pt idx="214">
                  <c:v>0.5</c:v>
                </c:pt>
                <c:pt idx="215">
                  <c:v>0.5</c:v>
                </c:pt>
                <c:pt idx="216">
                  <c:v>0.5</c:v>
                </c:pt>
                <c:pt idx="217">
                  <c:v>0.5</c:v>
                </c:pt>
                <c:pt idx="218">
                  <c:v>0.5</c:v>
                </c:pt>
                <c:pt idx="219">
                  <c:v>0.5</c:v>
                </c:pt>
                <c:pt idx="220">
                  <c:v>0.5</c:v>
                </c:pt>
                <c:pt idx="221">
                  <c:v>0.5</c:v>
                </c:pt>
                <c:pt idx="222">
                  <c:v>0.5</c:v>
                </c:pt>
                <c:pt idx="223">
                  <c:v>0.5</c:v>
                </c:pt>
                <c:pt idx="224">
                  <c:v>0.5</c:v>
                </c:pt>
                <c:pt idx="225">
                  <c:v>0.5</c:v>
                </c:pt>
                <c:pt idx="226">
                  <c:v>0.5</c:v>
                </c:pt>
                <c:pt idx="227">
                  <c:v>0.5</c:v>
                </c:pt>
                <c:pt idx="228">
                  <c:v>0.5</c:v>
                </c:pt>
                <c:pt idx="229">
                  <c:v>0.5</c:v>
                </c:pt>
                <c:pt idx="230">
                  <c:v>0.5</c:v>
                </c:pt>
                <c:pt idx="231">
                  <c:v>0.5</c:v>
                </c:pt>
                <c:pt idx="232">
                  <c:v>0.5</c:v>
                </c:pt>
                <c:pt idx="233">
                  <c:v>0.5</c:v>
                </c:pt>
                <c:pt idx="234">
                  <c:v>0.5</c:v>
                </c:pt>
                <c:pt idx="235">
                  <c:v>0.5</c:v>
                </c:pt>
                <c:pt idx="236">
                  <c:v>0.5</c:v>
                </c:pt>
                <c:pt idx="237">
                  <c:v>0.5</c:v>
                </c:pt>
                <c:pt idx="238">
                  <c:v>0.5</c:v>
                </c:pt>
                <c:pt idx="239">
                  <c:v>0.5</c:v>
                </c:pt>
                <c:pt idx="240">
                  <c:v>0.5</c:v>
                </c:pt>
                <c:pt idx="241">
                  <c:v>0.5</c:v>
                </c:pt>
                <c:pt idx="242">
                  <c:v>0.5</c:v>
                </c:pt>
                <c:pt idx="243">
                  <c:v>0.5</c:v>
                </c:pt>
                <c:pt idx="244">
                  <c:v>0.5</c:v>
                </c:pt>
                <c:pt idx="245">
                  <c:v>0.5</c:v>
                </c:pt>
                <c:pt idx="246">
                  <c:v>0.5</c:v>
                </c:pt>
                <c:pt idx="247">
                  <c:v>0.5</c:v>
                </c:pt>
                <c:pt idx="248">
                  <c:v>0.5</c:v>
                </c:pt>
                <c:pt idx="249">
                  <c:v>0.5</c:v>
                </c:pt>
                <c:pt idx="250">
                  <c:v>0.5</c:v>
                </c:pt>
                <c:pt idx="251">
                  <c:v>0.5</c:v>
                </c:pt>
                <c:pt idx="252">
                  <c:v>0.5</c:v>
                </c:pt>
                <c:pt idx="253">
                  <c:v>0.5</c:v>
                </c:pt>
                <c:pt idx="254">
                  <c:v>0.5</c:v>
                </c:pt>
                <c:pt idx="255">
                  <c:v>0.5</c:v>
                </c:pt>
                <c:pt idx="256">
                  <c:v>0.5</c:v>
                </c:pt>
                <c:pt idx="257">
                  <c:v>0.5</c:v>
                </c:pt>
                <c:pt idx="258">
                  <c:v>0.5</c:v>
                </c:pt>
                <c:pt idx="259">
                  <c:v>0.5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635D-4617-A9A0-DBE7BD7550B1}"/>
            </c:ext>
          </c:extLst>
        </c:ser>
        <c:ser>
          <c:idx val="3"/>
          <c:order val="3"/>
          <c:tx>
            <c:strRef>
              <c:f>导出数据!$E$2:$E$3</c:f>
              <c:strCache>
                <c:ptCount val="2"/>
                <c:pt idx="0">
                  <c:v>湖南</c:v>
                </c:pt>
              </c:strCache>
            </c:strRef>
          </c:tx>
          <c:spPr>
            <a:ln w="19050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导出数据!$A$4:$A$286</c:f>
              <c:numCache>
                <c:formatCode>yyyy\-m\-d</c:formatCode>
                <c:ptCount val="260"/>
                <c:pt idx="0">
                  <c:v>44561</c:v>
                </c:pt>
                <c:pt idx="1">
                  <c:v>44560</c:v>
                </c:pt>
                <c:pt idx="2">
                  <c:v>44559</c:v>
                </c:pt>
                <c:pt idx="3">
                  <c:v>44558</c:v>
                </c:pt>
                <c:pt idx="4">
                  <c:v>44557</c:v>
                </c:pt>
                <c:pt idx="5">
                  <c:v>44554</c:v>
                </c:pt>
                <c:pt idx="6">
                  <c:v>44553</c:v>
                </c:pt>
                <c:pt idx="7">
                  <c:v>44552</c:v>
                </c:pt>
                <c:pt idx="8">
                  <c:v>44551</c:v>
                </c:pt>
                <c:pt idx="9">
                  <c:v>44550</c:v>
                </c:pt>
                <c:pt idx="10">
                  <c:v>44547</c:v>
                </c:pt>
                <c:pt idx="11">
                  <c:v>44546</c:v>
                </c:pt>
                <c:pt idx="12">
                  <c:v>44545</c:v>
                </c:pt>
                <c:pt idx="13">
                  <c:v>44544</c:v>
                </c:pt>
                <c:pt idx="14">
                  <c:v>44543</c:v>
                </c:pt>
                <c:pt idx="15">
                  <c:v>44540</c:v>
                </c:pt>
                <c:pt idx="16">
                  <c:v>44539</c:v>
                </c:pt>
                <c:pt idx="17">
                  <c:v>44538</c:v>
                </c:pt>
                <c:pt idx="18">
                  <c:v>44537</c:v>
                </c:pt>
                <c:pt idx="19">
                  <c:v>44536</c:v>
                </c:pt>
                <c:pt idx="20">
                  <c:v>44533</c:v>
                </c:pt>
                <c:pt idx="21">
                  <c:v>44532</c:v>
                </c:pt>
                <c:pt idx="22">
                  <c:v>44531</c:v>
                </c:pt>
                <c:pt idx="23">
                  <c:v>44530</c:v>
                </c:pt>
                <c:pt idx="24">
                  <c:v>44529</c:v>
                </c:pt>
                <c:pt idx="25">
                  <c:v>44526</c:v>
                </c:pt>
                <c:pt idx="26">
                  <c:v>44525</c:v>
                </c:pt>
                <c:pt idx="27">
                  <c:v>44524</c:v>
                </c:pt>
                <c:pt idx="28">
                  <c:v>44523</c:v>
                </c:pt>
                <c:pt idx="29">
                  <c:v>44522</c:v>
                </c:pt>
                <c:pt idx="30">
                  <c:v>44519</c:v>
                </c:pt>
                <c:pt idx="31">
                  <c:v>44518</c:v>
                </c:pt>
                <c:pt idx="32">
                  <c:v>44517</c:v>
                </c:pt>
                <c:pt idx="33">
                  <c:v>44516</c:v>
                </c:pt>
                <c:pt idx="34">
                  <c:v>44515</c:v>
                </c:pt>
                <c:pt idx="35">
                  <c:v>44512</c:v>
                </c:pt>
                <c:pt idx="36">
                  <c:v>44511</c:v>
                </c:pt>
                <c:pt idx="37">
                  <c:v>44510</c:v>
                </c:pt>
                <c:pt idx="38">
                  <c:v>44509</c:v>
                </c:pt>
                <c:pt idx="39">
                  <c:v>44508</c:v>
                </c:pt>
                <c:pt idx="40">
                  <c:v>44505</c:v>
                </c:pt>
                <c:pt idx="41">
                  <c:v>44504</c:v>
                </c:pt>
                <c:pt idx="42">
                  <c:v>44503</c:v>
                </c:pt>
                <c:pt idx="43">
                  <c:v>44502</c:v>
                </c:pt>
                <c:pt idx="44">
                  <c:v>44501</c:v>
                </c:pt>
                <c:pt idx="45">
                  <c:v>44498</c:v>
                </c:pt>
                <c:pt idx="46">
                  <c:v>44497</c:v>
                </c:pt>
                <c:pt idx="47">
                  <c:v>44496</c:v>
                </c:pt>
                <c:pt idx="48">
                  <c:v>44495</c:v>
                </c:pt>
                <c:pt idx="49">
                  <c:v>44494</c:v>
                </c:pt>
                <c:pt idx="50">
                  <c:v>44491</c:v>
                </c:pt>
                <c:pt idx="51">
                  <c:v>44490</c:v>
                </c:pt>
                <c:pt idx="52">
                  <c:v>44489</c:v>
                </c:pt>
                <c:pt idx="53">
                  <c:v>44488</c:v>
                </c:pt>
                <c:pt idx="54">
                  <c:v>44487</c:v>
                </c:pt>
                <c:pt idx="55">
                  <c:v>44484</c:v>
                </c:pt>
                <c:pt idx="56">
                  <c:v>44483</c:v>
                </c:pt>
                <c:pt idx="57">
                  <c:v>44482</c:v>
                </c:pt>
                <c:pt idx="58">
                  <c:v>44481</c:v>
                </c:pt>
                <c:pt idx="59">
                  <c:v>44480</c:v>
                </c:pt>
                <c:pt idx="60">
                  <c:v>44478</c:v>
                </c:pt>
                <c:pt idx="61">
                  <c:v>44477</c:v>
                </c:pt>
                <c:pt idx="62">
                  <c:v>44476</c:v>
                </c:pt>
                <c:pt idx="63">
                  <c:v>44475</c:v>
                </c:pt>
                <c:pt idx="64">
                  <c:v>44474</c:v>
                </c:pt>
                <c:pt idx="65">
                  <c:v>44473</c:v>
                </c:pt>
                <c:pt idx="66">
                  <c:v>44470</c:v>
                </c:pt>
                <c:pt idx="67">
                  <c:v>44469</c:v>
                </c:pt>
                <c:pt idx="68">
                  <c:v>44468</c:v>
                </c:pt>
                <c:pt idx="69">
                  <c:v>44467</c:v>
                </c:pt>
                <c:pt idx="70">
                  <c:v>44466</c:v>
                </c:pt>
                <c:pt idx="71">
                  <c:v>44465</c:v>
                </c:pt>
                <c:pt idx="72">
                  <c:v>44463</c:v>
                </c:pt>
                <c:pt idx="73">
                  <c:v>44462</c:v>
                </c:pt>
                <c:pt idx="74">
                  <c:v>44461</c:v>
                </c:pt>
                <c:pt idx="75">
                  <c:v>44460</c:v>
                </c:pt>
                <c:pt idx="76">
                  <c:v>44459</c:v>
                </c:pt>
                <c:pt idx="77">
                  <c:v>44457</c:v>
                </c:pt>
                <c:pt idx="78">
                  <c:v>44456</c:v>
                </c:pt>
                <c:pt idx="79">
                  <c:v>44455</c:v>
                </c:pt>
                <c:pt idx="80">
                  <c:v>44454</c:v>
                </c:pt>
                <c:pt idx="81">
                  <c:v>44453</c:v>
                </c:pt>
                <c:pt idx="82">
                  <c:v>44452</c:v>
                </c:pt>
                <c:pt idx="83">
                  <c:v>44449</c:v>
                </c:pt>
                <c:pt idx="84">
                  <c:v>44448</c:v>
                </c:pt>
                <c:pt idx="85">
                  <c:v>44447</c:v>
                </c:pt>
                <c:pt idx="86">
                  <c:v>44446</c:v>
                </c:pt>
                <c:pt idx="87">
                  <c:v>44445</c:v>
                </c:pt>
                <c:pt idx="88">
                  <c:v>44442</c:v>
                </c:pt>
                <c:pt idx="89">
                  <c:v>44441</c:v>
                </c:pt>
                <c:pt idx="90">
                  <c:v>44440</c:v>
                </c:pt>
                <c:pt idx="91">
                  <c:v>44439</c:v>
                </c:pt>
                <c:pt idx="92">
                  <c:v>44438</c:v>
                </c:pt>
                <c:pt idx="93">
                  <c:v>44435</c:v>
                </c:pt>
                <c:pt idx="94">
                  <c:v>44434</c:v>
                </c:pt>
                <c:pt idx="95">
                  <c:v>44433</c:v>
                </c:pt>
                <c:pt idx="96">
                  <c:v>44432</c:v>
                </c:pt>
                <c:pt idx="97">
                  <c:v>44431</c:v>
                </c:pt>
                <c:pt idx="98">
                  <c:v>44428</c:v>
                </c:pt>
                <c:pt idx="99">
                  <c:v>44427</c:v>
                </c:pt>
                <c:pt idx="100">
                  <c:v>44426</c:v>
                </c:pt>
                <c:pt idx="101">
                  <c:v>44425</c:v>
                </c:pt>
                <c:pt idx="102">
                  <c:v>44424</c:v>
                </c:pt>
                <c:pt idx="103">
                  <c:v>44421</c:v>
                </c:pt>
                <c:pt idx="104">
                  <c:v>44420</c:v>
                </c:pt>
                <c:pt idx="105">
                  <c:v>44419</c:v>
                </c:pt>
                <c:pt idx="106">
                  <c:v>44418</c:v>
                </c:pt>
                <c:pt idx="107">
                  <c:v>44417</c:v>
                </c:pt>
                <c:pt idx="108">
                  <c:v>44414</c:v>
                </c:pt>
                <c:pt idx="109">
                  <c:v>44413</c:v>
                </c:pt>
                <c:pt idx="110">
                  <c:v>44412</c:v>
                </c:pt>
                <c:pt idx="111">
                  <c:v>44411</c:v>
                </c:pt>
                <c:pt idx="112">
                  <c:v>44410</c:v>
                </c:pt>
                <c:pt idx="113">
                  <c:v>44407</c:v>
                </c:pt>
                <c:pt idx="114">
                  <c:v>44406</c:v>
                </c:pt>
                <c:pt idx="115">
                  <c:v>44405</c:v>
                </c:pt>
                <c:pt idx="116">
                  <c:v>44404</c:v>
                </c:pt>
                <c:pt idx="117">
                  <c:v>44403</c:v>
                </c:pt>
                <c:pt idx="118">
                  <c:v>44400</c:v>
                </c:pt>
                <c:pt idx="119">
                  <c:v>44399</c:v>
                </c:pt>
                <c:pt idx="120">
                  <c:v>44398</c:v>
                </c:pt>
                <c:pt idx="121">
                  <c:v>44397</c:v>
                </c:pt>
                <c:pt idx="122">
                  <c:v>44396</c:v>
                </c:pt>
                <c:pt idx="123">
                  <c:v>44393</c:v>
                </c:pt>
                <c:pt idx="124">
                  <c:v>44392</c:v>
                </c:pt>
                <c:pt idx="125">
                  <c:v>44391</c:v>
                </c:pt>
                <c:pt idx="126">
                  <c:v>44390</c:v>
                </c:pt>
                <c:pt idx="127">
                  <c:v>44389</c:v>
                </c:pt>
                <c:pt idx="128">
                  <c:v>44386</c:v>
                </c:pt>
                <c:pt idx="129">
                  <c:v>44385</c:v>
                </c:pt>
                <c:pt idx="130">
                  <c:v>44384</c:v>
                </c:pt>
                <c:pt idx="131">
                  <c:v>44383</c:v>
                </c:pt>
                <c:pt idx="132">
                  <c:v>44382</c:v>
                </c:pt>
                <c:pt idx="133">
                  <c:v>44379</c:v>
                </c:pt>
                <c:pt idx="134">
                  <c:v>44378</c:v>
                </c:pt>
                <c:pt idx="135">
                  <c:v>44377</c:v>
                </c:pt>
                <c:pt idx="136">
                  <c:v>44376</c:v>
                </c:pt>
                <c:pt idx="137">
                  <c:v>44375</c:v>
                </c:pt>
                <c:pt idx="138">
                  <c:v>44372</c:v>
                </c:pt>
                <c:pt idx="139">
                  <c:v>44371</c:v>
                </c:pt>
                <c:pt idx="140">
                  <c:v>44370</c:v>
                </c:pt>
                <c:pt idx="141">
                  <c:v>44369</c:v>
                </c:pt>
                <c:pt idx="142">
                  <c:v>44368</c:v>
                </c:pt>
                <c:pt idx="143">
                  <c:v>44365</c:v>
                </c:pt>
                <c:pt idx="144">
                  <c:v>44364</c:v>
                </c:pt>
                <c:pt idx="145">
                  <c:v>44363</c:v>
                </c:pt>
                <c:pt idx="146">
                  <c:v>44362</c:v>
                </c:pt>
                <c:pt idx="147">
                  <c:v>44361</c:v>
                </c:pt>
                <c:pt idx="148">
                  <c:v>44358</c:v>
                </c:pt>
                <c:pt idx="149">
                  <c:v>44357</c:v>
                </c:pt>
                <c:pt idx="150">
                  <c:v>44356</c:v>
                </c:pt>
                <c:pt idx="151">
                  <c:v>44355</c:v>
                </c:pt>
                <c:pt idx="152">
                  <c:v>44354</c:v>
                </c:pt>
                <c:pt idx="153">
                  <c:v>44351</c:v>
                </c:pt>
                <c:pt idx="154">
                  <c:v>44350</c:v>
                </c:pt>
                <c:pt idx="155">
                  <c:v>44349</c:v>
                </c:pt>
                <c:pt idx="156">
                  <c:v>44348</c:v>
                </c:pt>
                <c:pt idx="157">
                  <c:v>44347</c:v>
                </c:pt>
                <c:pt idx="158">
                  <c:v>44344</c:v>
                </c:pt>
                <c:pt idx="159">
                  <c:v>44343</c:v>
                </c:pt>
                <c:pt idx="160">
                  <c:v>44342</c:v>
                </c:pt>
                <c:pt idx="161">
                  <c:v>44341</c:v>
                </c:pt>
                <c:pt idx="162">
                  <c:v>44340</c:v>
                </c:pt>
                <c:pt idx="163">
                  <c:v>44337</c:v>
                </c:pt>
                <c:pt idx="164">
                  <c:v>44336</c:v>
                </c:pt>
                <c:pt idx="165">
                  <c:v>44335</c:v>
                </c:pt>
                <c:pt idx="166">
                  <c:v>44334</c:v>
                </c:pt>
                <c:pt idx="167">
                  <c:v>44333</c:v>
                </c:pt>
                <c:pt idx="168">
                  <c:v>44330</c:v>
                </c:pt>
                <c:pt idx="169">
                  <c:v>44329</c:v>
                </c:pt>
                <c:pt idx="170">
                  <c:v>44328</c:v>
                </c:pt>
                <c:pt idx="171">
                  <c:v>44327</c:v>
                </c:pt>
                <c:pt idx="172">
                  <c:v>44326</c:v>
                </c:pt>
                <c:pt idx="173">
                  <c:v>44323</c:v>
                </c:pt>
                <c:pt idx="174">
                  <c:v>44322</c:v>
                </c:pt>
                <c:pt idx="175">
                  <c:v>44321</c:v>
                </c:pt>
                <c:pt idx="176">
                  <c:v>44320</c:v>
                </c:pt>
                <c:pt idx="177">
                  <c:v>44319</c:v>
                </c:pt>
                <c:pt idx="178">
                  <c:v>44316</c:v>
                </c:pt>
                <c:pt idx="179">
                  <c:v>44315</c:v>
                </c:pt>
                <c:pt idx="180">
                  <c:v>44314</c:v>
                </c:pt>
                <c:pt idx="181">
                  <c:v>44313</c:v>
                </c:pt>
                <c:pt idx="182">
                  <c:v>44312</c:v>
                </c:pt>
                <c:pt idx="183">
                  <c:v>44309</c:v>
                </c:pt>
                <c:pt idx="184">
                  <c:v>44308</c:v>
                </c:pt>
                <c:pt idx="185">
                  <c:v>44307</c:v>
                </c:pt>
                <c:pt idx="186">
                  <c:v>44306</c:v>
                </c:pt>
                <c:pt idx="187">
                  <c:v>44305</c:v>
                </c:pt>
                <c:pt idx="188">
                  <c:v>44302</c:v>
                </c:pt>
                <c:pt idx="189">
                  <c:v>44301</c:v>
                </c:pt>
                <c:pt idx="190">
                  <c:v>44300</c:v>
                </c:pt>
                <c:pt idx="191">
                  <c:v>44299</c:v>
                </c:pt>
                <c:pt idx="192">
                  <c:v>44298</c:v>
                </c:pt>
                <c:pt idx="193">
                  <c:v>44295</c:v>
                </c:pt>
                <c:pt idx="194">
                  <c:v>44294</c:v>
                </c:pt>
                <c:pt idx="195">
                  <c:v>44293</c:v>
                </c:pt>
                <c:pt idx="196">
                  <c:v>44292</c:v>
                </c:pt>
                <c:pt idx="197">
                  <c:v>44291</c:v>
                </c:pt>
                <c:pt idx="198">
                  <c:v>44288</c:v>
                </c:pt>
                <c:pt idx="199">
                  <c:v>44287</c:v>
                </c:pt>
                <c:pt idx="200">
                  <c:v>44286</c:v>
                </c:pt>
                <c:pt idx="201">
                  <c:v>44285</c:v>
                </c:pt>
                <c:pt idx="202">
                  <c:v>44284</c:v>
                </c:pt>
                <c:pt idx="203">
                  <c:v>44281</c:v>
                </c:pt>
                <c:pt idx="204">
                  <c:v>44280</c:v>
                </c:pt>
                <c:pt idx="205">
                  <c:v>44279</c:v>
                </c:pt>
                <c:pt idx="206">
                  <c:v>44278</c:v>
                </c:pt>
                <c:pt idx="207">
                  <c:v>44277</c:v>
                </c:pt>
                <c:pt idx="208">
                  <c:v>44274</c:v>
                </c:pt>
                <c:pt idx="209">
                  <c:v>44273</c:v>
                </c:pt>
                <c:pt idx="210">
                  <c:v>44272</c:v>
                </c:pt>
                <c:pt idx="211">
                  <c:v>44271</c:v>
                </c:pt>
                <c:pt idx="212">
                  <c:v>44270</c:v>
                </c:pt>
                <c:pt idx="213">
                  <c:v>44267</c:v>
                </c:pt>
                <c:pt idx="214">
                  <c:v>44266</c:v>
                </c:pt>
                <c:pt idx="215">
                  <c:v>44265</c:v>
                </c:pt>
                <c:pt idx="216">
                  <c:v>44264</c:v>
                </c:pt>
                <c:pt idx="217">
                  <c:v>44263</c:v>
                </c:pt>
                <c:pt idx="218">
                  <c:v>44260</c:v>
                </c:pt>
                <c:pt idx="219">
                  <c:v>44259</c:v>
                </c:pt>
                <c:pt idx="220">
                  <c:v>44258</c:v>
                </c:pt>
                <c:pt idx="221">
                  <c:v>44257</c:v>
                </c:pt>
                <c:pt idx="222">
                  <c:v>44256</c:v>
                </c:pt>
                <c:pt idx="223">
                  <c:v>44253</c:v>
                </c:pt>
                <c:pt idx="224">
                  <c:v>44252</c:v>
                </c:pt>
                <c:pt idx="225">
                  <c:v>44251</c:v>
                </c:pt>
                <c:pt idx="226">
                  <c:v>44250</c:v>
                </c:pt>
                <c:pt idx="227">
                  <c:v>44249</c:v>
                </c:pt>
                <c:pt idx="228">
                  <c:v>44247</c:v>
                </c:pt>
                <c:pt idx="229">
                  <c:v>44246</c:v>
                </c:pt>
                <c:pt idx="230">
                  <c:v>44245</c:v>
                </c:pt>
                <c:pt idx="231">
                  <c:v>44237</c:v>
                </c:pt>
                <c:pt idx="232">
                  <c:v>44236</c:v>
                </c:pt>
                <c:pt idx="233">
                  <c:v>44235</c:v>
                </c:pt>
                <c:pt idx="234">
                  <c:v>44234</c:v>
                </c:pt>
                <c:pt idx="235">
                  <c:v>44232</c:v>
                </c:pt>
                <c:pt idx="236">
                  <c:v>44231</c:v>
                </c:pt>
                <c:pt idx="237">
                  <c:v>44230</c:v>
                </c:pt>
                <c:pt idx="238">
                  <c:v>44229</c:v>
                </c:pt>
                <c:pt idx="239">
                  <c:v>44228</c:v>
                </c:pt>
                <c:pt idx="240">
                  <c:v>44225</c:v>
                </c:pt>
                <c:pt idx="241">
                  <c:v>44224</c:v>
                </c:pt>
                <c:pt idx="242">
                  <c:v>44223</c:v>
                </c:pt>
                <c:pt idx="243">
                  <c:v>44222</c:v>
                </c:pt>
                <c:pt idx="244">
                  <c:v>44221</c:v>
                </c:pt>
                <c:pt idx="245">
                  <c:v>44218</c:v>
                </c:pt>
                <c:pt idx="246">
                  <c:v>44217</c:v>
                </c:pt>
                <c:pt idx="247">
                  <c:v>44216</c:v>
                </c:pt>
                <c:pt idx="248">
                  <c:v>44215</c:v>
                </c:pt>
                <c:pt idx="249">
                  <c:v>44214</c:v>
                </c:pt>
                <c:pt idx="250">
                  <c:v>44211</c:v>
                </c:pt>
                <c:pt idx="251">
                  <c:v>44210</c:v>
                </c:pt>
                <c:pt idx="252">
                  <c:v>44209</c:v>
                </c:pt>
                <c:pt idx="253">
                  <c:v>44208</c:v>
                </c:pt>
                <c:pt idx="254">
                  <c:v>44207</c:v>
                </c:pt>
                <c:pt idx="255">
                  <c:v>44204</c:v>
                </c:pt>
                <c:pt idx="256">
                  <c:v>44203</c:v>
                </c:pt>
                <c:pt idx="257">
                  <c:v>44202</c:v>
                </c:pt>
                <c:pt idx="258">
                  <c:v>44201</c:v>
                </c:pt>
                <c:pt idx="259">
                  <c:v>44200</c:v>
                </c:pt>
              </c:numCache>
            </c:numRef>
          </c:cat>
          <c:val>
            <c:numRef>
              <c:f>导出数据!$E$4:$E$286</c:f>
              <c:numCache>
                <c:formatCode>General</c:formatCode>
                <c:ptCount val="260"/>
                <c:pt idx="0">
                  <c:v>0.68</c:v>
                </c:pt>
                <c:pt idx="1">
                  <c:v>0.68</c:v>
                </c:pt>
                <c:pt idx="2">
                  <c:v>0.68</c:v>
                </c:pt>
                <c:pt idx="3">
                  <c:v>0.68</c:v>
                </c:pt>
                <c:pt idx="4">
                  <c:v>0.68</c:v>
                </c:pt>
                <c:pt idx="5">
                  <c:v>0.68</c:v>
                </c:pt>
                <c:pt idx="6">
                  <c:v>0.68</c:v>
                </c:pt>
                <c:pt idx="7">
                  <c:v>0.68</c:v>
                </c:pt>
                <c:pt idx="8">
                  <c:v>0.68</c:v>
                </c:pt>
                <c:pt idx="9">
                  <c:v>0.68</c:v>
                </c:pt>
                <c:pt idx="10">
                  <c:v>0.68</c:v>
                </c:pt>
                <c:pt idx="11">
                  <c:v>0.68</c:v>
                </c:pt>
                <c:pt idx="12">
                  <c:v>0.68</c:v>
                </c:pt>
                <c:pt idx="13">
                  <c:v>0.68</c:v>
                </c:pt>
                <c:pt idx="14">
                  <c:v>0.68</c:v>
                </c:pt>
                <c:pt idx="15">
                  <c:v>0.68</c:v>
                </c:pt>
                <c:pt idx="16">
                  <c:v>0.68</c:v>
                </c:pt>
                <c:pt idx="17">
                  <c:v>0.68</c:v>
                </c:pt>
                <c:pt idx="18">
                  <c:v>0.68</c:v>
                </c:pt>
                <c:pt idx="19">
                  <c:v>0.68</c:v>
                </c:pt>
                <c:pt idx="20">
                  <c:v>0.68</c:v>
                </c:pt>
                <c:pt idx="21">
                  <c:v>0.68</c:v>
                </c:pt>
                <c:pt idx="22">
                  <c:v>0.68</c:v>
                </c:pt>
                <c:pt idx="23">
                  <c:v>0.68</c:v>
                </c:pt>
                <c:pt idx="24">
                  <c:v>0.68</c:v>
                </c:pt>
                <c:pt idx="25">
                  <c:v>0.68</c:v>
                </c:pt>
                <c:pt idx="26">
                  <c:v>0.68</c:v>
                </c:pt>
                <c:pt idx="27">
                  <c:v>0.68</c:v>
                </c:pt>
                <c:pt idx="28">
                  <c:v>0.68</c:v>
                </c:pt>
                <c:pt idx="29">
                  <c:v>0.68</c:v>
                </c:pt>
                <c:pt idx="30">
                  <c:v>0.68</c:v>
                </c:pt>
                <c:pt idx="31">
                  <c:v>0.68</c:v>
                </c:pt>
                <c:pt idx="32">
                  <c:v>0.68</c:v>
                </c:pt>
                <c:pt idx="33">
                  <c:v>0.68</c:v>
                </c:pt>
                <c:pt idx="34">
                  <c:v>0.68</c:v>
                </c:pt>
                <c:pt idx="35">
                  <c:v>0.68</c:v>
                </c:pt>
                <c:pt idx="36">
                  <c:v>0.68</c:v>
                </c:pt>
                <c:pt idx="37">
                  <c:v>0.68</c:v>
                </c:pt>
                <c:pt idx="38">
                  <c:v>0.68</c:v>
                </c:pt>
                <c:pt idx="39">
                  <c:v>0.68</c:v>
                </c:pt>
                <c:pt idx="40">
                  <c:v>0.68</c:v>
                </c:pt>
                <c:pt idx="41">
                  <c:v>0.68</c:v>
                </c:pt>
                <c:pt idx="42">
                  <c:v>0.68</c:v>
                </c:pt>
                <c:pt idx="43">
                  <c:v>0.52</c:v>
                </c:pt>
                <c:pt idx="44">
                  <c:v>0.52</c:v>
                </c:pt>
                <c:pt idx="45">
                  <c:v>0.52</c:v>
                </c:pt>
                <c:pt idx="46">
                  <c:v>0.52</c:v>
                </c:pt>
                <c:pt idx="47">
                  <c:v>0.52</c:v>
                </c:pt>
                <c:pt idx="48">
                  <c:v>0.52</c:v>
                </c:pt>
                <c:pt idx="49">
                  <c:v>0.52</c:v>
                </c:pt>
                <c:pt idx="50">
                  <c:v>0.52</c:v>
                </c:pt>
                <c:pt idx="51">
                  <c:v>0.52</c:v>
                </c:pt>
                <c:pt idx="52">
                  <c:v>0.52</c:v>
                </c:pt>
                <c:pt idx="53">
                  <c:v>0.52</c:v>
                </c:pt>
                <c:pt idx="54">
                  <c:v>0.52</c:v>
                </c:pt>
                <c:pt idx="55">
                  <c:v>0.52</c:v>
                </c:pt>
                <c:pt idx="56">
                  <c:v>0.52</c:v>
                </c:pt>
                <c:pt idx="57">
                  <c:v>0.52</c:v>
                </c:pt>
                <c:pt idx="58">
                  <c:v>0.52</c:v>
                </c:pt>
                <c:pt idx="59">
                  <c:v>0.52</c:v>
                </c:pt>
                <c:pt idx="60">
                  <c:v>0.52</c:v>
                </c:pt>
                <c:pt idx="61">
                  <c:v>0.52</c:v>
                </c:pt>
                <c:pt idx="62">
                  <c:v>0.52</c:v>
                </c:pt>
                <c:pt idx="63">
                  <c:v>0.52</c:v>
                </c:pt>
                <c:pt idx="64">
                  <c:v>0.52</c:v>
                </c:pt>
                <c:pt idx="65">
                  <c:v>0.52</c:v>
                </c:pt>
                <c:pt idx="66">
                  <c:v>0.52</c:v>
                </c:pt>
                <c:pt idx="67">
                  <c:v>0.52</c:v>
                </c:pt>
                <c:pt idx="68">
                  <c:v>0.52</c:v>
                </c:pt>
                <c:pt idx="69">
                  <c:v>0.52</c:v>
                </c:pt>
                <c:pt idx="70">
                  <c:v>0.52</c:v>
                </c:pt>
                <c:pt idx="71">
                  <c:v>0.52</c:v>
                </c:pt>
                <c:pt idx="72">
                  <c:v>0.52</c:v>
                </c:pt>
                <c:pt idx="73">
                  <c:v>0.52</c:v>
                </c:pt>
                <c:pt idx="74">
                  <c:v>0.52</c:v>
                </c:pt>
                <c:pt idx="75">
                  <c:v>0.52</c:v>
                </c:pt>
                <c:pt idx="76">
                  <c:v>0.52</c:v>
                </c:pt>
                <c:pt idx="77">
                  <c:v>0.52</c:v>
                </c:pt>
                <c:pt idx="78">
                  <c:v>0.52</c:v>
                </c:pt>
                <c:pt idx="79">
                  <c:v>0.52</c:v>
                </c:pt>
                <c:pt idx="80">
                  <c:v>0.52</c:v>
                </c:pt>
                <c:pt idx="81">
                  <c:v>0.52</c:v>
                </c:pt>
                <c:pt idx="82">
                  <c:v>0.52</c:v>
                </c:pt>
                <c:pt idx="83">
                  <c:v>0.52</c:v>
                </c:pt>
                <c:pt idx="84">
                  <c:v>0.52</c:v>
                </c:pt>
                <c:pt idx="85">
                  <c:v>0.52</c:v>
                </c:pt>
                <c:pt idx="86">
                  <c:v>0.52</c:v>
                </c:pt>
                <c:pt idx="87">
                  <c:v>0.52</c:v>
                </c:pt>
                <c:pt idx="88">
                  <c:v>0.52</c:v>
                </c:pt>
                <c:pt idx="89">
                  <c:v>0.52</c:v>
                </c:pt>
                <c:pt idx="90">
                  <c:v>0.52</c:v>
                </c:pt>
                <c:pt idx="91">
                  <c:v>0.52</c:v>
                </c:pt>
                <c:pt idx="92">
                  <c:v>0.52</c:v>
                </c:pt>
                <c:pt idx="93">
                  <c:v>0.52</c:v>
                </c:pt>
                <c:pt idx="94">
                  <c:v>0.52</c:v>
                </c:pt>
                <c:pt idx="95">
                  <c:v>0.52</c:v>
                </c:pt>
                <c:pt idx="96">
                  <c:v>0.52</c:v>
                </c:pt>
                <c:pt idx="97">
                  <c:v>0.52</c:v>
                </c:pt>
                <c:pt idx="98">
                  <c:v>0.52</c:v>
                </c:pt>
                <c:pt idx="99">
                  <c:v>0.52</c:v>
                </c:pt>
                <c:pt idx="100">
                  <c:v>0.52</c:v>
                </c:pt>
                <c:pt idx="101">
                  <c:v>0.52</c:v>
                </c:pt>
                <c:pt idx="102">
                  <c:v>0.52</c:v>
                </c:pt>
                <c:pt idx="103">
                  <c:v>0.52</c:v>
                </c:pt>
                <c:pt idx="104">
                  <c:v>0.52</c:v>
                </c:pt>
                <c:pt idx="105">
                  <c:v>0.52</c:v>
                </c:pt>
                <c:pt idx="106">
                  <c:v>0.52</c:v>
                </c:pt>
                <c:pt idx="107">
                  <c:v>0.52</c:v>
                </c:pt>
                <c:pt idx="108">
                  <c:v>0.52</c:v>
                </c:pt>
                <c:pt idx="109">
                  <c:v>0.52</c:v>
                </c:pt>
                <c:pt idx="110">
                  <c:v>0.52</c:v>
                </c:pt>
                <c:pt idx="111">
                  <c:v>0.52</c:v>
                </c:pt>
                <c:pt idx="112">
                  <c:v>0.52</c:v>
                </c:pt>
                <c:pt idx="113">
                  <c:v>0.52</c:v>
                </c:pt>
                <c:pt idx="114">
                  <c:v>0.52</c:v>
                </c:pt>
                <c:pt idx="115">
                  <c:v>0.52</c:v>
                </c:pt>
                <c:pt idx="116">
                  <c:v>0.52</c:v>
                </c:pt>
                <c:pt idx="117">
                  <c:v>0.52</c:v>
                </c:pt>
                <c:pt idx="118">
                  <c:v>0.52</c:v>
                </c:pt>
                <c:pt idx="119">
                  <c:v>0.52</c:v>
                </c:pt>
                <c:pt idx="120">
                  <c:v>0.52</c:v>
                </c:pt>
                <c:pt idx="121">
                  <c:v>0.52</c:v>
                </c:pt>
                <c:pt idx="122">
                  <c:v>0.52</c:v>
                </c:pt>
                <c:pt idx="123">
                  <c:v>0.52</c:v>
                </c:pt>
                <c:pt idx="124">
                  <c:v>0.52</c:v>
                </c:pt>
                <c:pt idx="125">
                  <c:v>0.52</c:v>
                </c:pt>
                <c:pt idx="126">
                  <c:v>0.52</c:v>
                </c:pt>
                <c:pt idx="127">
                  <c:v>0.52</c:v>
                </c:pt>
                <c:pt idx="128">
                  <c:v>0.52</c:v>
                </c:pt>
                <c:pt idx="129">
                  <c:v>0.52</c:v>
                </c:pt>
                <c:pt idx="130">
                  <c:v>0.52</c:v>
                </c:pt>
                <c:pt idx="131">
                  <c:v>0.52</c:v>
                </c:pt>
                <c:pt idx="132">
                  <c:v>0.52</c:v>
                </c:pt>
                <c:pt idx="133">
                  <c:v>0.52</c:v>
                </c:pt>
                <c:pt idx="134">
                  <c:v>0.52</c:v>
                </c:pt>
                <c:pt idx="135">
                  <c:v>0.52</c:v>
                </c:pt>
                <c:pt idx="136">
                  <c:v>0.52</c:v>
                </c:pt>
                <c:pt idx="137">
                  <c:v>0.52</c:v>
                </c:pt>
                <c:pt idx="138">
                  <c:v>0.52</c:v>
                </c:pt>
                <c:pt idx="139">
                  <c:v>0.52</c:v>
                </c:pt>
                <c:pt idx="140">
                  <c:v>0.52</c:v>
                </c:pt>
                <c:pt idx="141">
                  <c:v>0.52</c:v>
                </c:pt>
                <c:pt idx="142">
                  <c:v>0.52</c:v>
                </c:pt>
                <c:pt idx="143">
                  <c:v>0.52</c:v>
                </c:pt>
                <c:pt idx="144">
                  <c:v>0.52</c:v>
                </c:pt>
                <c:pt idx="145">
                  <c:v>0.52</c:v>
                </c:pt>
                <c:pt idx="146">
                  <c:v>0.52</c:v>
                </c:pt>
                <c:pt idx="147">
                  <c:v>0.52</c:v>
                </c:pt>
                <c:pt idx="148">
                  <c:v>0.52</c:v>
                </c:pt>
                <c:pt idx="149">
                  <c:v>0.52</c:v>
                </c:pt>
                <c:pt idx="150">
                  <c:v>0.52</c:v>
                </c:pt>
                <c:pt idx="151">
                  <c:v>0.52</c:v>
                </c:pt>
                <c:pt idx="152">
                  <c:v>0.52</c:v>
                </c:pt>
                <c:pt idx="153">
                  <c:v>0.52</c:v>
                </c:pt>
                <c:pt idx="154">
                  <c:v>0.52</c:v>
                </c:pt>
                <c:pt idx="155">
                  <c:v>0.52</c:v>
                </c:pt>
                <c:pt idx="156">
                  <c:v>0.52</c:v>
                </c:pt>
                <c:pt idx="157">
                  <c:v>0.52</c:v>
                </c:pt>
                <c:pt idx="158">
                  <c:v>0.52</c:v>
                </c:pt>
                <c:pt idx="159">
                  <c:v>0.52</c:v>
                </c:pt>
                <c:pt idx="160">
                  <c:v>0.52</c:v>
                </c:pt>
                <c:pt idx="161">
                  <c:v>0.52</c:v>
                </c:pt>
                <c:pt idx="162">
                  <c:v>0.52</c:v>
                </c:pt>
                <c:pt idx="163">
                  <c:v>0.52</c:v>
                </c:pt>
                <c:pt idx="164">
                  <c:v>0.52</c:v>
                </c:pt>
                <c:pt idx="165">
                  <c:v>0.52</c:v>
                </c:pt>
                <c:pt idx="166">
                  <c:v>0.52</c:v>
                </c:pt>
                <c:pt idx="167">
                  <c:v>0.52</c:v>
                </c:pt>
                <c:pt idx="168">
                  <c:v>0.52</c:v>
                </c:pt>
                <c:pt idx="169">
                  <c:v>0.52</c:v>
                </c:pt>
                <c:pt idx="170">
                  <c:v>0.52</c:v>
                </c:pt>
                <c:pt idx="171">
                  <c:v>0.52</c:v>
                </c:pt>
                <c:pt idx="172">
                  <c:v>0.52</c:v>
                </c:pt>
                <c:pt idx="173">
                  <c:v>0.52</c:v>
                </c:pt>
                <c:pt idx="174">
                  <c:v>0.52</c:v>
                </c:pt>
                <c:pt idx="175">
                  <c:v>0.52</c:v>
                </c:pt>
                <c:pt idx="176">
                  <c:v>0.52</c:v>
                </c:pt>
                <c:pt idx="177">
                  <c:v>0.52</c:v>
                </c:pt>
                <c:pt idx="178">
                  <c:v>0.52</c:v>
                </c:pt>
                <c:pt idx="179">
                  <c:v>0.52</c:v>
                </c:pt>
                <c:pt idx="180">
                  <c:v>0.52</c:v>
                </c:pt>
                <c:pt idx="181">
                  <c:v>0.52</c:v>
                </c:pt>
                <c:pt idx="182">
                  <c:v>0.52</c:v>
                </c:pt>
                <c:pt idx="183">
                  <c:v>0.52</c:v>
                </c:pt>
                <c:pt idx="184">
                  <c:v>0.52</c:v>
                </c:pt>
                <c:pt idx="185">
                  <c:v>0.52</c:v>
                </c:pt>
                <c:pt idx="186">
                  <c:v>0.52</c:v>
                </c:pt>
                <c:pt idx="187">
                  <c:v>0.52</c:v>
                </c:pt>
                <c:pt idx="188">
                  <c:v>0.52</c:v>
                </c:pt>
                <c:pt idx="189">
                  <c:v>0.52</c:v>
                </c:pt>
                <c:pt idx="190">
                  <c:v>0.52</c:v>
                </c:pt>
                <c:pt idx="191">
                  <c:v>0.52</c:v>
                </c:pt>
                <c:pt idx="192">
                  <c:v>0.52</c:v>
                </c:pt>
                <c:pt idx="193">
                  <c:v>0.52</c:v>
                </c:pt>
                <c:pt idx="194">
                  <c:v>0.52</c:v>
                </c:pt>
                <c:pt idx="195">
                  <c:v>0.52</c:v>
                </c:pt>
                <c:pt idx="196">
                  <c:v>0.52</c:v>
                </c:pt>
                <c:pt idx="197">
                  <c:v>0.52</c:v>
                </c:pt>
                <c:pt idx="198">
                  <c:v>0.52</c:v>
                </c:pt>
                <c:pt idx="199">
                  <c:v>0.52</c:v>
                </c:pt>
                <c:pt idx="200">
                  <c:v>0.52</c:v>
                </c:pt>
                <c:pt idx="201">
                  <c:v>0.52</c:v>
                </c:pt>
                <c:pt idx="202">
                  <c:v>0.52</c:v>
                </c:pt>
                <c:pt idx="203">
                  <c:v>0.52</c:v>
                </c:pt>
                <c:pt idx="204">
                  <c:v>0.52</c:v>
                </c:pt>
                <c:pt idx="205">
                  <c:v>0.52</c:v>
                </c:pt>
                <c:pt idx="206">
                  <c:v>0.52</c:v>
                </c:pt>
                <c:pt idx="207">
                  <c:v>0.52</c:v>
                </c:pt>
                <c:pt idx="208">
                  <c:v>0.52</c:v>
                </c:pt>
                <c:pt idx="209">
                  <c:v>0.52</c:v>
                </c:pt>
                <c:pt idx="210">
                  <c:v>0.52</c:v>
                </c:pt>
                <c:pt idx="211">
                  <c:v>0.52</c:v>
                </c:pt>
                <c:pt idx="212">
                  <c:v>0.52</c:v>
                </c:pt>
                <c:pt idx="213">
                  <c:v>0.52</c:v>
                </c:pt>
                <c:pt idx="214">
                  <c:v>0.52</c:v>
                </c:pt>
                <c:pt idx="215">
                  <c:v>0.52</c:v>
                </c:pt>
                <c:pt idx="216">
                  <c:v>0.52</c:v>
                </c:pt>
                <c:pt idx="217">
                  <c:v>0.52</c:v>
                </c:pt>
                <c:pt idx="218">
                  <c:v>0.52</c:v>
                </c:pt>
                <c:pt idx="219">
                  <c:v>0.52</c:v>
                </c:pt>
                <c:pt idx="220">
                  <c:v>0.52</c:v>
                </c:pt>
                <c:pt idx="221">
                  <c:v>0.52</c:v>
                </c:pt>
                <c:pt idx="222">
                  <c:v>0.52</c:v>
                </c:pt>
                <c:pt idx="223">
                  <c:v>0.52</c:v>
                </c:pt>
                <c:pt idx="224">
                  <c:v>0.52</c:v>
                </c:pt>
                <c:pt idx="225">
                  <c:v>0.52</c:v>
                </c:pt>
                <c:pt idx="226">
                  <c:v>0.52</c:v>
                </c:pt>
                <c:pt idx="227">
                  <c:v>0.52</c:v>
                </c:pt>
                <c:pt idx="228">
                  <c:v>0.52</c:v>
                </c:pt>
                <c:pt idx="229">
                  <c:v>0.52</c:v>
                </c:pt>
                <c:pt idx="230">
                  <c:v>0.52</c:v>
                </c:pt>
                <c:pt idx="231">
                  <c:v>0.52</c:v>
                </c:pt>
                <c:pt idx="232">
                  <c:v>0.52</c:v>
                </c:pt>
                <c:pt idx="233">
                  <c:v>0.52</c:v>
                </c:pt>
                <c:pt idx="234">
                  <c:v>0.52</c:v>
                </c:pt>
                <c:pt idx="235">
                  <c:v>0.52</c:v>
                </c:pt>
                <c:pt idx="236">
                  <c:v>0.52</c:v>
                </c:pt>
                <c:pt idx="237">
                  <c:v>0.52</c:v>
                </c:pt>
                <c:pt idx="238">
                  <c:v>0.52</c:v>
                </c:pt>
                <c:pt idx="239">
                  <c:v>0.52</c:v>
                </c:pt>
                <c:pt idx="240">
                  <c:v>0.52</c:v>
                </c:pt>
                <c:pt idx="241">
                  <c:v>0.52</c:v>
                </c:pt>
                <c:pt idx="242">
                  <c:v>0.52</c:v>
                </c:pt>
                <c:pt idx="243">
                  <c:v>0.52</c:v>
                </c:pt>
                <c:pt idx="244">
                  <c:v>0.52</c:v>
                </c:pt>
                <c:pt idx="245">
                  <c:v>0.52</c:v>
                </c:pt>
                <c:pt idx="246">
                  <c:v>0.52</c:v>
                </c:pt>
                <c:pt idx="247">
                  <c:v>0.52</c:v>
                </c:pt>
                <c:pt idx="248">
                  <c:v>0.52</c:v>
                </c:pt>
                <c:pt idx="249">
                  <c:v>0.52</c:v>
                </c:pt>
                <c:pt idx="250">
                  <c:v>0.52</c:v>
                </c:pt>
                <c:pt idx="251">
                  <c:v>0.52</c:v>
                </c:pt>
                <c:pt idx="252">
                  <c:v>0.52</c:v>
                </c:pt>
                <c:pt idx="253">
                  <c:v>0.52</c:v>
                </c:pt>
                <c:pt idx="254">
                  <c:v>0.52</c:v>
                </c:pt>
                <c:pt idx="255">
                  <c:v>0.52</c:v>
                </c:pt>
                <c:pt idx="256">
                  <c:v>0.52</c:v>
                </c:pt>
                <c:pt idx="257">
                  <c:v>0.52</c:v>
                </c:pt>
                <c:pt idx="258">
                  <c:v>0.52</c:v>
                </c:pt>
                <c:pt idx="259">
                  <c:v>0.52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635D-4617-A9A0-DBE7BD7550B1}"/>
            </c:ext>
          </c:extLst>
        </c:ser>
        <c:ser>
          <c:idx val="4"/>
          <c:order val="4"/>
          <c:tx>
            <c:strRef>
              <c:f>导出数据!$F$2:$F$3</c:f>
              <c:strCache>
                <c:ptCount val="2"/>
                <c:pt idx="0">
                  <c:v>内蒙古</c:v>
                </c:pt>
              </c:strCache>
            </c:strRef>
          </c:tx>
          <c:spPr>
            <a:ln w="19050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导出数据!$A$4:$A$286</c:f>
              <c:numCache>
                <c:formatCode>yyyy\-m\-d</c:formatCode>
                <c:ptCount val="260"/>
                <c:pt idx="0">
                  <c:v>44561</c:v>
                </c:pt>
                <c:pt idx="1">
                  <c:v>44560</c:v>
                </c:pt>
                <c:pt idx="2">
                  <c:v>44559</c:v>
                </c:pt>
                <c:pt idx="3">
                  <c:v>44558</c:v>
                </c:pt>
                <c:pt idx="4">
                  <c:v>44557</c:v>
                </c:pt>
                <c:pt idx="5">
                  <c:v>44554</c:v>
                </c:pt>
                <c:pt idx="6">
                  <c:v>44553</c:v>
                </c:pt>
                <c:pt idx="7">
                  <c:v>44552</c:v>
                </c:pt>
                <c:pt idx="8">
                  <c:v>44551</c:v>
                </c:pt>
                <c:pt idx="9">
                  <c:v>44550</c:v>
                </c:pt>
                <c:pt idx="10">
                  <c:v>44547</c:v>
                </c:pt>
                <c:pt idx="11">
                  <c:v>44546</c:v>
                </c:pt>
                <c:pt idx="12">
                  <c:v>44545</c:v>
                </c:pt>
                <c:pt idx="13">
                  <c:v>44544</c:v>
                </c:pt>
                <c:pt idx="14">
                  <c:v>44543</c:v>
                </c:pt>
                <c:pt idx="15">
                  <c:v>44540</c:v>
                </c:pt>
                <c:pt idx="16">
                  <c:v>44539</c:v>
                </c:pt>
                <c:pt idx="17">
                  <c:v>44538</c:v>
                </c:pt>
                <c:pt idx="18">
                  <c:v>44537</c:v>
                </c:pt>
                <c:pt idx="19">
                  <c:v>44536</c:v>
                </c:pt>
                <c:pt idx="20">
                  <c:v>44533</c:v>
                </c:pt>
                <c:pt idx="21">
                  <c:v>44532</c:v>
                </c:pt>
                <c:pt idx="22">
                  <c:v>44531</c:v>
                </c:pt>
                <c:pt idx="23">
                  <c:v>44530</c:v>
                </c:pt>
                <c:pt idx="24">
                  <c:v>44529</c:v>
                </c:pt>
                <c:pt idx="25">
                  <c:v>44526</c:v>
                </c:pt>
                <c:pt idx="26">
                  <c:v>44525</c:v>
                </c:pt>
                <c:pt idx="27">
                  <c:v>44524</c:v>
                </c:pt>
                <c:pt idx="28">
                  <c:v>44523</c:v>
                </c:pt>
                <c:pt idx="29">
                  <c:v>44522</c:v>
                </c:pt>
                <c:pt idx="30">
                  <c:v>44519</c:v>
                </c:pt>
                <c:pt idx="31">
                  <c:v>44518</c:v>
                </c:pt>
                <c:pt idx="32">
                  <c:v>44517</c:v>
                </c:pt>
                <c:pt idx="33">
                  <c:v>44516</c:v>
                </c:pt>
                <c:pt idx="34">
                  <c:v>44515</c:v>
                </c:pt>
                <c:pt idx="35">
                  <c:v>44512</c:v>
                </c:pt>
                <c:pt idx="36">
                  <c:v>44511</c:v>
                </c:pt>
                <c:pt idx="37">
                  <c:v>44510</c:v>
                </c:pt>
                <c:pt idx="38">
                  <c:v>44509</c:v>
                </c:pt>
                <c:pt idx="39">
                  <c:v>44508</c:v>
                </c:pt>
                <c:pt idx="40">
                  <c:v>44505</c:v>
                </c:pt>
                <c:pt idx="41">
                  <c:v>44504</c:v>
                </c:pt>
                <c:pt idx="42">
                  <c:v>44503</c:v>
                </c:pt>
                <c:pt idx="43">
                  <c:v>44502</c:v>
                </c:pt>
                <c:pt idx="44">
                  <c:v>44501</c:v>
                </c:pt>
                <c:pt idx="45">
                  <c:v>44498</c:v>
                </c:pt>
                <c:pt idx="46">
                  <c:v>44497</c:v>
                </c:pt>
                <c:pt idx="47">
                  <c:v>44496</c:v>
                </c:pt>
                <c:pt idx="48">
                  <c:v>44495</c:v>
                </c:pt>
                <c:pt idx="49">
                  <c:v>44494</c:v>
                </c:pt>
                <c:pt idx="50">
                  <c:v>44491</c:v>
                </c:pt>
                <c:pt idx="51">
                  <c:v>44490</c:v>
                </c:pt>
                <c:pt idx="52">
                  <c:v>44489</c:v>
                </c:pt>
                <c:pt idx="53">
                  <c:v>44488</c:v>
                </c:pt>
                <c:pt idx="54">
                  <c:v>44487</c:v>
                </c:pt>
                <c:pt idx="55">
                  <c:v>44484</c:v>
                </c:pt>
                <c:pt idx="56">
                  <c:v>44483</c:v>
                </c:pt>
                <c:pt idx="57">
                  <c:v>44482</c:v>
                </c:pt>
                <c:pt idx="58">
                  <c:v>44481</c:v>
                </c:pt>
                <c:pt idx="59">
                  <c:v>44480</c:v>
                </c:pt>
                <c:pt idx="60">
                  <c:v>44478</c:v>
                </c:pt>
                <c:pt idx="61">
                  <c:v>44477</c:v>
                </c:pt>
                <c:pt idx="62">
                  <c:v>44476</c:v>
                </c:pt>
                <c:pt idx="63">
                  <c:v>44475</c:v>
                </c:pt>
                <c:pt idx="64">
                  <c:v>44474</c:v>
                </c:pt>
                <c:pt idx="65">
                  <c:v>44473</c:v>
                </c:pt>
                <c:pt idx="66">
                  <c:v>44470</c:v>
                </c:pt>
                <c:pt idx="67">
                  <c:v>44469</c:v>
                </c:pt>
                <c:pt idx="68">
                  <c:v>44468</c:v>
                </c:pt>
                <c:pt idx="69">
                  <c:v>44467</c:v>
                </c:pt>
                <c:pt idx="70">
                  <c:v>44466</c:v>
                </c:pt>
                <c:pt idx="71">
                  <c:v>44465</c:v>
                </c:pt>
                <c:pt idx="72">
                  <c:v>44463</c:v>
                </c:pt>
                <c:pt idx="73">
                  <c:v>44462</c:v>
                </c:pt>
                <c:pt idx="74">
                  <c:v>44461</c:v>
                </c:pt>
                <c:pt idx="75">
                  <c:v>44460</c:v>
                </c:pt>
                <c:pt idx="76">
                  <c:v>44459</c:v>
                </c:pt>
                <c:pt idx="77">
                  <c:v>44457</c:v>
                </c:pt>
                <c:pt idx="78">
                  <c:v>44456</c:v>
                </c:pt>
                <c:pt idx="79">
                  <c:v>44455</c:v>
                </c:pt>
                <c:pt idx="80">
                  <c:v>44454</c:v>
                </c:pt>
                <c:pt idx="81">
                  <c:v>44453</c:v>
                </c:pt>
                <c:pt idx="82">
                  <c:v>44452</c:v>
                </c:pt>
                <c:pt idx="83">
                  <c:v>44449</c:v>
                </c:pt>
                <c:pt idx="84">
                  <c:v>44448</c:v>
                </c:pt>
                <c:pt idx="85">
                  <c:v>44447</c:v>
                </c:pt>
                <c:pt idx="86">
                  <c:v>44446</c:v>
                </c:pt>
                <c:pt idx="87">
                  <c:v>44445</c:v>
                </c:pt>
                <c:pt idx="88">
                  <c:v>44442</c:v>
                </c:pt>
                <c:pt idx="89">
                  <c:v>44441</c:v>
                </c:pt>
                <c:pt idx="90">
                  <c:v>44440</c:v>
                </c:pt>
                <c:pt idx="91">
                  <c:v>44439</c:v>
                </c:pt>
                <c:pt idx="92">
                  <c:v>44438</c:v>
                </c:pt>
                <c:pt idx="93">
                  <c:v>44435</c:v>
                </c:pt>
                <c:pt idx="94">
                  <c:v>44434</c:v>
                </c:pt>
                <c:pt idx="95">
                  <c:v>44433</c:v>
                </c:pt>
                <c:pt idx="96">
                  <c:v>44432</c:v>
                </c:pt>
                <c:pt idx="97">
                  <c:v>44431</c:v>
                </c:pt>
                <c:pt idx="98">
                  <c:v>44428</c:v>
                </c:pt>
                <c:pt idx="99">
                  <c:v>44427</c:v>
                </c:pt>
                <c:pt idx="100">
                  <c:v>44426</c:v>
                </c:pt>
                <c:pt idx="101">
                  <c:v>44425</c:v>
                </c:pt>
                <c:pt idx="102">
                  <c:v>44424</c:v>
                </c:pt>
                <c:pt idx="103">
                  <c:v>44421</c:v>
                </c:pt>
                <c:pt idx="104">
                  <c:v>44420</c:v>
                </c:pt>
                <c:pt idx="105">
                  <c:v>44419</c:v>
                </c:pt>
                <c:pt idx="106">
                  <c:v>44418</c:v>
                </c:pt>
                <c:pt idx="107">
                  <c:v>44417</c:v>
                </c:pt>
                <c:pt idx="108">
                  <c:v>44414</c:v>
                </c:pt>
                <c:pt idx="109">
                  <c:v>44413</c:v>
                </c:pt>
                <c:pt idx="110">
                  <c:v>44412</c:v>
                </c:pt>
                <c:pt idx="111">
                  <c:v>44411</c:v>
                </c:pt>
                <c:pt idx="112">
                  <c:v>44410</c:v>
                </c:pt>
                <c:pt idx="113">
                  <c:v>44407</c:v>
                </c:pt>
                <c:pt idx="114">
                  <c:v>44406</c:v>
                </c:pt>
                <c:pt idx="115">
                  <c:v>44405</c:v>
                </c:pt>
                <c:pt idx="116">
                  <c:v>44404</c:v>
                </c:pt>
                <c:pt idx="117">
                  <c:v>44403</c:v>
                </c:pt>
                <c:pt idx="118">
                  <c:v>44400</c:v>
                </c:pt>
                <c:pt idx="119">
                  <c:v>44399</c:v>
                </c:pt>
                <c:pt idx="120">
                  <c:v>44398</c:v>
                </c:pt>
                <c:pt idx="121">
                  <c:v>44397</c:v>
                </c:pt>
                <c:pt idx="122">
                  <c:v>44396</c:v>
                </c:pt>
                <c:pt idx="123">
                  <c:v>44393</c:v>
                </c:pt>
                <c:pt idx="124">
                  <c:v>44392</c:v>
                </c:pt>
                <c:pt idx="125">
                  <c:v>44391</c:v>
                </c:pt>
                <c:pt idx="126">
                  <c:v>44390</c:v>
                </c:pt>
                <c:pt idx="127">
                  <c:v>44389</c:v>
                </c:pt>
                <c:pt idx="128">
                  <c:v>44386</c:v>
                </c:pt>
                <c:pt idx="129">
                  <c:v>44385</c:v>
                </c:pt>
                <c:pt idx="130">
                  <c:v>44384</c:v>
                </c:pt>
                <c:pt idx="131">
                  <c:v>44383</c:v>
                </c:pt>
                <c:pt idx="132">
                  <c:v>44382</c:v>
                </c:pt>
                <c:pt idx="133">
                  <c:v>44379</c:v>
                </c:pt>
                <c:pt idx="134">
                  <c:v>44378</c:v>
                </c:pt>
                <c:pt idx="135">
                  <c:v>44377</c:v>
                </c:pt>
                <c:pt idx="136">
                  <c:v>44376</c:v>
                </c:pt>
                <c:pt idx="137">
                  <c:v>44375</c:v>
                </c:pt>
                <c:pt idx="138">
                  <c:v>44372</c:v>
                </c:pt>
                <c:pt idx="139">
                  <c:v>44371</c:v>
                </c:pt>
                <c:pt idx="140">
                  <c:v>44370</c:v>
                </c:pt>
                <c:pt idx="141">
                  <c:v>44369</c:v>
                </c:pt>
                <c:pt idx="142">
                  <c:v>44368</c:v>
                </c:pt>
                <c:pt idx="143">
                  <c:v>44365</c:v>
                </c:pt>
                <c:pt idx="144">
                  <c:v>44364</c:v>
                </c:pt>
                <c:pt idx="145">
                  <c:v>44363</c:v>
                </c:pt>
                <c:pt idx="146">
                  <c:v>44362</c:v>
                </c:pt>
                <c:pt idx="147">
                  <c:v>44361</c:v>
                </c:pt>
                <c:pt idx="148">
                  <c:v>44358</c:v>
                </c:pt>
                <c:pt idx="149">
                  <c:v>44357</c:v>
                </c:pt>
                <c:pt idx="150">
                  <c:v>44356</c:v>
                </c:pt>
                <c:pt idx="151">
                  <c:v>44355</c:v>
                </c:pt>
                <c:pt idx="152">
                  <c:v>44354</c:v>
                </c:pt>
                <c:pt idx="153">
                  <c:v>44351</c:v>
                </c:pt>
                <c:pt idx="154">
                  <c:v>44350</c:v>
                </c:pt>
                <c:pt idx="155">
                  <c:v>44349</c:v>
                </c:pt>
                <c:pt idx="156">
                  <c:v>44348</c:v>
                </c:pt>
                <c:pt idx="157">
                  <c:v>44347</c:v>
                </c:pt>
                <c:pt idx="158">
                  <c:v>44344</c:v>
                </c:pt>
                <c:pt idx="159">
                  <c:v>44343</c:v>
                </c:pt>
                <c:pt idx="160">
                  <c:v>44342</c:v>
                </c:pt>
                <c:pt idx="161">
                  <c:v>44341</c:v>
                </c:pt>
                <c:pt idx="162">
                  <c:v>44340</c:v>
                </c:pt>
                <c:pt idx="163">
                  <c:v>44337</c:v>
                </c:pt>
                <c:pt idx="164">
                  <c:v>44336</c:v>
                </c:pt>
                <c:pt idx="165">
                  <c:v>44335</c:v>
                </c:pt>
                <c:pt idx="166">
                  <c:v>44334</c:v>
                </c:pt>
                <c:pt idx="167">
                  <c:v>44333</c:v>
                </c:pt>
                <c:pt idx="168">
                  <c:v>44330</c:v>
                </c:pt>
                <c:pt idx="169">
                  <c:v>44329</c:v>
                </c:pt>
                <c:pt idx="170">
                  <c:v>44328</c:v>
                </c:pt>
                <c:pt idx="171">
                  <c:v>44327</c:v>
                </c:pt>
                <c:pt idx="172">
                  <c:v>44326</c:v>
                </c:pt>
                <c:pt idx="173">
                  <c:v>44323</c:v>
                </c:pt>
                <c:pt idx="174">
                  <c:v>44322</c:v>
                </c:pt>
                <c:pt idx="175">
                  <c:v>44321</c:v>
                </c:pt>
                <c:pt idx="176">
                  <c:v>44320</c:v>
                </c:pt>
                <c:pt idx="177">
                  <c:v>44319</c:v>
                </c:pt>
                <c:pt idx="178">
                  <c:v>44316</c:v>
                </c:pt>
                <c:pt idx="179">
                  <c:v>44315</c:v>
                </c:pt>
                <c:pt idx="180">
                  <c:v>44314</c:v>
                </c:pt>
                <c:pt idx="181">
                  <c:v>44313</c:v>
                </c:pt>
                <c:pt idx="182">
                  <c:v>44312</c:v>
                </c:pt>
                <c:pt idx="183">
                  <c:v>44309</c:v>
                </c:pt>
                <c:pt idx="184">
                  <c:v>44308</c:v>
                </c:pt>
                <c:pt idx="185">
                  <c:v>44307</c:v>
                </c:pt>
                <c:pt idx="186">
                  <c:v>44306</c:v>
                </c:pt>
                <c:pt idx="187">
                  <c:v>44305</c:v>
                </c:pt>
                <c:pt idx="188">
                  <c:v>44302</c:v>
                </c:pt>
                <c:pt idx="189">
                  <c:v>44301</c:v>
                </c:pt>
                <c:pt idx="190">
                  <c:v>44300</c:v>
                </c:pt>
                <c:pt idx="191">
                  <c:v>44299</c:v>
                </c:pt>
                <c:pt idx="192">
                  <c:v>44298</c:v>
                </c:pt>
                <c:pt idx="193">
                  <c:v>44295</c:v>
                </c:pt>
                <c:pt idx="194">
                  <c:v>44294</c:v>
                </c:pt>
                <c:pt idx="195">
                  <c:v>44293</c:v>
                </c:pt>
                <c:pt idx="196">
                  <c:v>44292</c:v>
                </c:pt>
                <c:pt idx="197">
                  <c:v>44291</c:v>
                </c:pt>
                <c:pt idx="198">
                  <c:v>44288</c:v>
                </c:pt>
                <c:pt idx="199">
                  <c:v>44287</c:v>
                </c:pt>
                <c:pt idx="200">
                  <c:v>44286</c:v>
                </c:pt>
                <c:pt idx="201">
                  <c:v>44285</c:v>
                </c:pt>
                <c:pt idx="202">
                  <c:v>44284</c:v>
                </c:pt>
                <c:pt idx="203">
                  <c:v>44281</c:v>
                </c:pt>
                <c:pt idx="204">
                  <c:v>44280</c:v>
                </c:pt>
                <c:pt idx="205">
                  <c:v>44279</c:v>
                </c:pt>
                <c:pt idx="206">
                  <c:v>44278</c:v>
                </c:pt>
                <c:pt idx="207">
                  <c:v>44277</c:v>
                </c:pt>
                <c:pt idx="208">
                  <c:v>44274</c:v>
                </c:pt>
                <c:pt idx="209">
                  <c:v>44273</c:v>
                </c:pt>
                <c:pt idx="210">
                  <c:v>44272</c:v>
                </c:pt>
                <c:pt idx="211">
                  <c:v>44271</c:v>
                </c:pt>
                <c:pt idx="212">
                  <c:v>44270</c:v>
                </c:pt>
                <c:pt idx="213">
                  <c:v>44267</c:v>
                </c:pt>
                <c:pt idx="214">
                  <c:v>44266</c:v>
                </c:pt>
                <c:pt idx="215">
                  <c:v>44265</c:v>
                </c:pt>
                <c:pt idx="216">
                  <c:v>44264</c:v>
                </c:pt>
                <c:pt idx="217">
                  <c:v>44263</c:v>
                </c:pt>
                <c:pt idx="218">
                  <c:v>44260</c:v>
                </c:pt>
                <c:pt idx="219">
                  <c:v>44259</c:v>
                </c:pt>
                <c:pt idx="220">
                  <c:v>44258</c:v>
                </c:pt>
                <c:pt idx="221">
                  <c:v>44257</c:v>
                </c:pt>
                <c:pt idx="222">
                  <c:v>44256</c:v>
                </c:pt>
                <c:pt idx="223">
                  <c:v>44253</c:v>
                </c:pt>
                <c:pt idx="224">
                  <c:v>44252</c:v>
                </c:pt>
                <c:pt idx="225">
                  <c:v>44251</c:v>
                </c:pt>
                <c:pt idx="226">
                  <c:v>44250</c:v>
                </c:pt>
                <c:pt idx="227">
                  <c:v>44249</c:v>
                </c:pt>
                <c:pt idx="228">
                  <c:v>44247</c:v>
                </c:pt>
                <c:pt idx="229">
                  <c:v>44246</c:v>
                </c:pt>
                <c:pt idx="230">
                  <c:v>44245</c:v>
                </c:pt>
                <c:pt idx="231">
                  <c:v>44237</c:v>
                </c:pt>
                <c:pt idx="232">
                  <c:v>44236</c:v>
                </c:pt>
                <c:pt idx="233">
                  <c:v>44235</c:v>
                </c:pt>
                <c:pt idx="234">
                  <c:v>44234</c:v>
                </c:pt>
                <c:pt idx="235">
                  <c:v>44232</c:v>
                </c:pt>
                <c:pt idx="236">
                  <c:v>44231</c:v>
                </c:pt>
                <c:pt idx="237">
                  <c:v>44230</c:v>
                </c:pt>
                <c:pt idx="238">
                  <c:v>44229</c:v>
                </c:pt>
                <c:pt idx="239">
                  <c:v>44228</c:v>
                </c:pt>
                <c:pt idx="240">
                  <c:v>44225</c:v>
                </c:pt>
                <c:pt idx="241">
                  <c:v>44224</c:v>
                </c:pt>
                <c:pt idx="242">
                  <c:v>44223</c:v>
                </c:pt>
                <c:pt idx="243">
                  <c:v>44222</c:v>
                </c:pt>
                <c:pt idx="244">
                  <c:v>44221</c:v>
                </c:pt>
                <c:pt idx="245">
                  <c:v>44218</c:v>
                </c:pt>
                <c:pt idx="246">
                  <c:v>44217</c:v>
                </c:pt>
                <c:pt idx="247">
                  <c:v>44216</c:v>
                </c:pt>
                <c:pt idx="248">
                  <c:v>44215</c:v>
                </c:pt>
                <c:pt idx="249">
                  <c:v>44214</c:v>
                </c:pt>
                <c:pt idx="250">
                  <c:v>44211</c:v>
                </c:pt>
                <c:pt idx="251">
                  <c:v>44210</c:v>
                </c:pt>
                <c:pt idx="252">
                  <c:v>44209</c:v>
                </c:pt>
                <c:pt idx="253">
                  <c:v>44208</c:v>
                </c:pt>
                <c:pt idx="254">
                  <c:v>44207</c:v>
                </c:pt>
                <c:pt idx="255">
                  <c:v>44204</c:v>
                </c:pt>
                <c:pt idx="256">
                  <c:v>44203</c:v>
                </c:pt>
                <c:pt idx="257">
                  <c:v>44202</c:v>
                </c:pt>
                <c:pt idx="258">
                  <c:v>44201</c:v>
                </c:pt>
                <c:pt idx="259">
                  <c:v>44200</c:v>
                </c:pt>
              </c:numCache>
            </c:numRef>
          </c:cat>
          <c:val>
            <c:numRef>
              <c:f>导出数据!$F$4:$F$286</c:f>
              <c:numCache>
                <c:formatCode>General</c:formatCode>
                <c:ptCount val="260"/>
                <c:pt idx="0">
                  <c:v>0.56999999999999995</c:v>
                </c:pt>
                <c:pt idx="1">
                  <c:v>0.56999999999999995</c:v>
                </c:pt>
                <c:pt idx="2">
                  <c:v>0.56999999999999995</c:v>
                </c:pt>
                <c:pt idx="3">
                  <c:v>0.56999999999999995</c:v>
                </c:pt>
                <c:pt idx="4">
                  <c:v>0.56999999999999995</c:v>
                </c:pt>
                <c:pt idx="5">
                  <c:v>0.56999999999999995</c:v>
                </c:pt>
                <c:pt idx="6">
                  <c:v>0.56999999999999995</c:v>
                </c:pt>
                <c:pt idx="7">
                  <c:v>0.56999999999999995</c:v>
                </c:pt>
                <c:pt idx="8">
                  <c:v>0.56999999999999995</c:v>
                </c:pt>
                <c:pt idx="9">
                  <c:v>0.56999999999999995</c:v>
                </c:pt>
                <c:pt idx="10">
                  <c:v>0.56999999999999995</c:v>
                </c:pt>
                <c:pt idx="11">
                  <c:v>0.56999999999999995</c:v>
                </c:pt>
                <c:pt idx="12">
                  <c:v>0.56999999999999995</c:v>
                </c:pt>
                <c:pt idx="13">
                  <c:v>0.56999999999999995</c:v>
                </c:pt>
                <c:pt idx="14">
                  <c:v>0.56999999999999995</c:v>
                </c:pt>
                <c:pt idx="15">
                  <c:v>0.56999999999999995</c:v>
                </c:pt>
                <c:pt idx="16">
                  <c:v>0.56999999999999995</c:v>
                </c:pt>
                <c:pt idx="17">
                  <c:v>0.56999999999999995</c:v>
                </c:pt>
                <c:pt idx="18">
                  <c:v>0.56999999999999995</c:v>
                </c:pt>
                <c:pt idx="19">
                  <c:v>0.56999999999999995</c:v>
                </c:pt>
                <c:pt idx="20">
                  <c:v>0.56999999999999995</c:v>
                </c:pt>
                <c:pt idx="21">
                  <c:v>0.56999999999999995</c:v>
                </c:pt>
                <c:pt idx="22">
                  <c:v>0.56999999999999995</c:v>
                </c:pt>
                <c:pt idx="23">
                  <c:v>0.56999999999999995</c:v>
                </c:pt>
                <c:pt idx="24">
                  <c:v>0.56999999999999995</c:v>
                </c:pt>
                <c:pt idx="25">
                  <c:v>0.68</c:v>
                </c:pt>
                <c:pt idx="26">
                  <c:v>0.68</c:v>
                </c:pt>
                <c:pt idx="27">
                  <c:v>0.68</c:v>
                </c:pt>
                <c:pt idx="28">
                  <c:v>0.68</c:v>
                </c:pt>
                <c:pt idx="29">
                  <c:v>0.68</c:v>
                </c:pt>
                <c:pt idx="30">
                  <c:v>0.68</c:v>
                </c:pt>
                <c:pt idx="31">
                  <c:v>0.68</c:v>
                </c:pt>
                <c:pt idx="32">
                  <c:v>0.68</c:v>
                </c:pt>
                <c:pt idx="33">
                  <c:v>0.68</c:v>
                </c:pt>
                <c:pt idx="34">
                  <c:v>0.68</c:v>
                </c:pt>
                <c:pt idx="35">
                  <c:v>0.68</c:v>
                </c:pt>
                <c:pt idx="36">
                  <c:v>0.68</c:v>
                </c:pt>
                <c:pt idx="37">
                  <c:v>0.68</c:v>
                </c:pt>
                <c:pt idx="38">
                  <c:v>0.65</c:v>
                </c:pt>
                <c:pt idx="39">
                  <c:v>0.65</c:v>
                </c:pt>
                <c:pt idx="40">
                  <c:v>0.65</c:v>
                </c:pt>
                <c:pt idx="41">
                  <c:v>0.65</c:v>
                </c:pt>
                <c:pt idx="42">
                  <c:v>0.65</c:v>
                </c:pt>
                <c:pt idx="43">
                  <c:v>0.65</c:v>
                </c:pt>
                <c:pt idx="44">
                  <c:v>0.65</c:v>
                </c:pt>
                <c:pt idx="45">
                  <c:v>0.65</c:v>
                </c:pt>
                <c:pt idx="46">
                  <c:v>0.65</c:v>
                </c:pt>
                <c:pt idx="47">
                  <c:v>0.65</c:v>
                </c:pt>
                <c:pt idx="48">
                  <c:v>0.65</c:v>
                </c:pt>
                <c:pt idx="49">
                  <c:v>0.62</c:v>
                </c:pt>
                <c:pt idx="50">
                  <c:v>0.62</c:v>
                </c:pt>
                <c:pt idx="51">
                  <c:v>0.62</c:v>
                </c:pt>
                <c:pt idx="52">
                  <c:v>0.62</c:v>
                </c:pt>
                <c:pt idx="53">
                  <c:v>0.62</c:v>
                </c:pt>
                <c:pt idx="54">
                  <c:v>0.62</c:v>
                </c:pt>
                <c:pt idx="55">
                  <c:v>0.62</c:v>
                </c:pt>
                <c:pt idx="56">
                  <c:v>0.44</c:v>
                </c:pt>
                <c:pt idx="57">
                  <c:v>0.44</c:v>
                </c:pt>
                <c:pt idx="58">
                  <c:v>0.44</c:v>
                </c:pt>
                <c:pt idx="59">
                  <c:v>0.44</c:v>
                </c:pt>
                <c:pt idx="60">
                  <c:v>0.44</c:v>
                </c:pt>
                <c:pt idx="61">
                  <c:v>0.44</c:v>
                </c:pt>
                <c:pt idx="62">
                  <c:v>0.44</c:v>
                </c:pt>
                <c:pt idx="63">
                  <c:v>0.44</c:v>
                </c:pt>
                <c:pt idx="64">
                  <c:v>0.44</c:v>
                </c:pt>
                <c:pt idx="65">
                  <c:v>0.44</c:v>
                </c:pt>
                <c:pt idx="66">
                  <c:v>0.44</c:v>
                </c:pt>
                <c:pt idx="67">
                  <c:v>0.44</c:v>
                </c:pt>
                <c:pt idx="68">
                  <c:v>0.44</c:v>
                </c:pt>
                <c:pt idx="69">
                  <c:v>0.44</c:v>
                </c:pt>
                <c:pt idx="70">
                  <c:v>0.44</c:v>
                </c:pt>
                <c:pt idx="71">
                  <c:v>0.44</c:v>
                </c:pt>
                <c:pt idx="72">
                  <c:v>0.44</c:v>
                </c:pt>
                <c:pt idx="73">
                  <c:v>0.44</c:v>
                </c:pt>
                <c:pt idx="74">
                  <c:v>0.44</c:v>
                </c:pt>
                <c:pt idx="75">
                  <c:v>0.44</c:v>
                </c:pt>
                <c:pt idx="76">
                  <c:v>0.44</c:v>
                </c:pt>
                <c:pt idx="77">
                  <c:v>0.44</c:v>
                </c:pt>
                <c:pt idx="78">
                  <c:v>0.44</c:v>
                </c:pt>
                <c:pt idx="79">
                  <c:v>0.44</c:v>
                </c:pt>
                <c:pt idx="80">
                  <c:v>0.44</c:v>
                </c:pt>
                <c:pt idx="81">
                  <c:v>0.44</c:v>
                </c:pt>
                <c:pt idx="82">
                  <c:v>0.44</c:v>
                </c:pt>
                <c:pt idx="83">
                  <c:v>0.44</c:v>
                </c:pt>
                <c:pt idx="84">
                  <c:v>0.44</c:v>
                </c:pt>
                <c:pt idx="85">
                  <c:v>0.44</c:v>
                </c:pt>
                <c:pt idx="86">
                  <c:v>0.44</c:v>
                </c:pt>
                <c:pt idx="87">
                  <c:v>0.44</c:v>
                </c:pt>
                <c:pt idx="88">
                  <c:v>0.44</c:v>
                </c:pt>
                <c:pt idx="89">
                  <c:v>0.44</c:v>
                </c:pt>
                <c:pt idx="90">
                  <c:v>0.44</c:v>
                </c:pt>
                <c:pt idx="91">
                  <c:v>0.44</c:v>
                </c:pt>
                <c:pt idx="92">
                  <c:v>0.44</c:v>
                </c:pt>
                <c:pt idx="93">
                  <c:v>0.44</c:v>
                </c:pt>
                <c:pt idx="94">
                  <c:v>0.44</c:v>
                </c:pt>
                <c:pt idx="95">
                  <c:v>0.44</c:v>
                </c:pt>
                <c:pt idx="96">
                  <c:v>0.44</c:v>
                </c:pt>
                <c:pt idx="97">
                  <c:v>0.44</c:v>
                </c:pt>
                <c:pt idx="98">
                  <c:v>0.44</c:v>
                </c:pt>
                <c:pt idx="99">
                  <c:v>0.44</c:v>
                </c:pt>
                <c:pt idx="100">
                  <c:v>0.44</c:v>
                </c:pt>
                <c:pt idx="101">
                  <c:v>0.44</c:v>
                </c:pt>
                <c:pt idx="102">
                  <c:v>0.44</c:v>
                </c:pt>
                <c:pt idx="103">
                  <c:v>0.44</c:v>
                </c:pt>
                <c:pt idx="104">
                  <c:v>0.44</c:v>
                </c:pt>
                <c:pt idx="105">
                  <c:v>0.42</c:v>
                </c:pt>
                <c:pt idx="106">
                  <c:v>0.42</c:v>
                </c:pt>
                <c:pt idx="107">
                  <c:v>0.42</c:v>
                </c:pt>
                <c:pt idx="108">
                  <c:v>0.42</c:v>
                </c:pt>
                <c:pt idx="109">
                  <c:v>0.42</c:v>
                </c:pt>
                <c:pt idx="110">
                  <c:v>0.42</c:v>
                </c:pt>
                <c:pt idx="111">
                  <c:v>0.42</c:v>
                </c:pt>
                <c:pt idx="112">
                  <c:v>0.42</c:v>
                </c:pt>
                <c:pt idx="113">
                  <c:v>0.42</c:v>
                </c:pt>
                <c:pt idx="114">
                  <c:v>0.42</c:v>
                </c:pt>
                <c:pt idx="115">
                  <c:v>0.42</c:v>
                </c:pt>
                <c:pt idx="116">
                  <c:v>0.42</c:v>
                </c:pt>
                <c:pt idx="117">
                  <c:v>0.42</c:v>
                </c:pt>
                <c:pt idx="118">
                  <c:v>0.36</c:v>
                </c:pt>
                <c:pt idx="119">
                  <c:v>0.36</c:v>
                </c:pt>
                <c:pt idx="120">
                  <c:v>0.36</c:v>
                </c:pt>
                <c:pt idx="121">
                  <c:v>0.36</c:v>
                </c:pt>
                <c:pt idx="122">
                  <c:v>0.36</c:v>
                </c:pt>
                <c:pt idx="123">
                  <c:v>0.36</c:v>
                </c:pt>
                <c:pt idx="124">
                  <c:v>0.36</c:v>
                </c:pt>
                <c:pt idx="125">
                  <c:v>0.36</c:v>
                </c:pt>
                <c:pt idx="126">
                  <c:v>0.36</c:v>
                </c:pt>
                <c:pt idx="127">
                  <c:v>0.36</c:v>
                </c:pt>
                <c:pt idx="128">
                  <c:v>0.36</c:v>
                </c:pt>
                <c:pt idx="129">
                  <c:v>0.36</c:v>
                </c:pt>
                <c:pt idx="130">
                  <c:v>0.36</c:v>
                </c:pt>
                <c:pt idx="131">
                  <c:v>0.36</c:v>
                </c:pt>
                <c:pt idx="132">
                  <c:v>0.36</c:v>
                </c:pt>
                <c:pt idx="133">
                  <c:v>0.36</c:v>
                </c:pt>
                <c:pt idx="134">
                  <c:v>0.36</c:v>
                </c:pt>
                <c:pt idx="135">
                  <c:v>0.36</c:v>
                </c:pt>
                <c:pt idx="136">
                  <c:v>0.36</c:v>
                </c:pt>
                <c:pt idx="137">
                  <c:v>0.36</c:v>
                </c:pt>
                <c:pt idx="138">
                  <c:v>0.36</c:v>
                </c:pt>
                <c:pt idx="139">
                  <c:v>0.36</c:v>
                </c:pt>
                <c:pt idx="140">
                  <c:v>0.36</c:v>
                </c:pt>
                <c:pt idx="141">
                  <c:v>0.36</c:v>
                </c:pt>
                <c:pt idx="142">
                  <c:v>0.36</c:v>
                </c:pt>
                <c:pt idx="143">
                  <c:v>0.36</c:v>
                </c:pt>
                <c:pt idx="144">
                  <c:v>0.36</c:v>
                </c:pt>
                <c:pt idx="145">
                  <c:v>0.36</c:v>
                </c:pt>
                <c:pt idx="146">
                  <c:v>0.36</c:v>
                </c:pt>
                <c:pt idx="147">
                  <c:v>0.36</c:v>
                </c:pt>
                <c:pt idx="148">
                  <c:v>0.36</c:v>
                </c:pt>
                <c:pt idx="149">
                  <c:v>0.36</c:v>
                </c:pt>
                <c:pt idx="150">
                  <c:v>0.36</c:v>
                </c:pt>
                <c:pt idx="151">
                  <c:v>0.36</c:v>
                </c:pt>
                <c:pt idx="152">
                  <c:v>0.36</c:v>
                </c:pt>
                <c:pt idx="153">
                  <c:v>0.36</c:v>
                </c:pt>
                <c:pt idx="154">
                  <c:v>0.36</c:v>
                </c:pt>
                <c:pt idx="155">
                  <c:v>0.36</c:v>
                </c:pt>
                <c:pt idx="156">
                  <c:v>0.36</c:v>
                </c:pt>
                <c:pt idx="157">
                  <c:v>0.36</c:v>
                </c:pt>
                <c:pt idx="158">
                  <c:v>0.36</c:v>
                </c:pt>
                <c:pt idx="159">
                  <c:v>0.36</c:v>
                </c:pt>
                <c:pt idx="160">
                  <c:v>0.36</c:v>
                </c:pt>
                <c:pt idx="161">
                  <c:v>0.36</c:v>
                </c:pt>
                <c:pt idx="162">
                  <c:v>0.36</c:v>
                </c:pt>
                <c:pt idx="163">
                  <c:v>0.36</c:v>
                </c:pt>
                <c:pt idx="164">
                  <c:v>0.36</c:v>
                </c:pt>
                <c:pt idx="165">
                  <c:v>0.36</c:v>
                </c:pt>
                <c:pt idx="166">
                  <c:v>0.36</c:v>
                </c:pt>
                <c:pt idx="167">
                  <c:v>0.36</c:v>
                </c:pt>
                <c:pt idx="168">
                  <c:v>0.36</c:v>
                </c:pt>
                <c:pt idx="169">
                  <c:v>0.36</c:v>
                </c:pt>
                <c:pt idx="170">
                  <c:v>0.36</c:v>
                </c:pt>
                <c:pt idx="171">
                  <c:v>0.36</c:v>
                </c:pt>
                <c:pt idx="172">
                  <c:v>0.36</c:v>
                </c:pt>
                <c:pt idx="173">
                  <c:v>0.36</c:v>
                </c:pt>
                <c:pt idx="174">
                  <c:v>0.36</c:v>
                </c:pt>
                <c:pt idx="175">
                  <c:v>0.36</c:v>
                </c:pt>
                <c:pt idx="176">
                  <c:v>0.36</c:v>
                </c:pt>
                <c:pt idx="177">
                  <c:v>0.36</c:v>
                </c:pt>
                <c:pt idx="178">
                  <c:v>0.36</c:v>
                </c:pt>
                <c:pt idx="179">
                  <c:v>0.36</c:v>
                </c:pt>
                <c:pt idx="180">
                  <c:v>0.36</c:v>
                </c:pt>
                <c:pt idx="181">
                  <c:v>0.36</c:v>
                </c:pt>
                <c:pt idx="182">
                  <c:v>0.36</c:v>
                </c:pt>
                <c:pt idx="183">
                  <c:v>0.36</c:v>
                </c:pt>
                <c:pt idx="184">
                  <c:v>0.36</c:v>
                </c:pt>
                <c:pt idx="185">
                  <c:v>0.36</c:v>
                </c:pt>
                <c:pt idx="186">
                  <c:v>0.36</c:v>
                </c:pt>
                <c:pt idx="187">
                  <c:v>0.36</c:v>
                </c:pt>
                <c:pt idx="188">
                  <c:v>0.36</c:v>
                </c:pt>
                <c:pt idx="189">
                  <c:v>0.36</c:v>
                </c:pt>
                <c:pt idx="190">
                  <c:v>0.36</c:v>
                </c:pt>
                <c:pt idx="191">
                  <c:v>0.36</c:v>
                </c:pt>
                <c:pt idx="192">
                  <c:v>0.36</c:v>
                </c:pt>
                <c:pt idx="193">
                  <c:v>0.36</c:v>
                </c:pt>
                <c:pt idx="194">
                  <c:v>0.36</c:v>
                </c:pt>
                <c:pt idx="195">
                  <c:v>0.36</c:v>
                </c:pt>
                <c:pt idx="196">
                  <c:v>0.36</c:v>
                </c:pt>
                <c:pt idx="197">
                  <c:v>0.36</c:v>
                </c:pt>
                <c:pt idx="198">
                  <c:v>0.36</c:v>
                </c:pt>
                <c:pt idx="199">
                  <c:v>0.36</c:v>
                </c:pt>
                <c:pt idx="200">
                  <c:v>0.36</c:v>
                </c:pt>
                <c:pt idx="201">
                  <c:v>0.36</c:v>
                </c:pt>
                <c:pt idx="202">
                  <c:v>0.36</c:v>
                </c:pt>
                <c:pt idx="203">
                  <c:v>0.36</c:v>
                </c:pt>
                <c:pt idx="204">
                  <c:v>0.36</c:v>
                </c:pt>
                <c:pt idx="205">
                  <c:v>0.36</c:v>
                </c:pt>
                <c:pt idx="206">
                  <c:v>0.36</c:v>
                </c:pt>
                <c:pt idx="207">
                  <c:v>0.36</c:v>
                </c:pt>
                <c:pt idx="208">
                  <c:v>0.36</c:v>
                </c:pt>
                <c:pt idx="209">
                  <c:v>0.36</c:v>
                </c:pt>
                <c:pt idx="210">
                  <c:v>0.36</c:v>
                </c:pt>
                <c:pt idx="211">
                  <c:v>0.36</c:v>
                </c:pt>
                <c:pt idx="212">
                  <c:v>0.36</c:v>
                </c:pt>
                <c:pt idx="213">
                  <c:v>0.36</c:v>
                </c:pt>
                <c:pt idx="214">
                  <c:v>0.36</c:v>
                </c:pt>
                <c:pt idx="215">
                  <c:v>0.36</c:v>
                </c:pt>
                <c:pt idx="216">
                  <c:v>0.36</c:v>
                </c:pt>
                <c:pt idx="217">
                  <c:v>0.36</c:v>
                </c:pt>
                <c:pt idx="218">
                  <c:v>0.36</c:v>
                </c:pt>
                <c:pt idx="219">
                  <c:v>0.36</c:v>
                </c:pt>
                <c:pt idx="220">
                  <c:v>0.36</c:v>
                </c:pt>
                <c:pt idx="221">
                  <c:v>0.36</c:v>
                </c:pt>
                <c:pt idx="222">
                  <c:v>0.36</c:v>
                </c:pt>
                <c:pt idx="223">
                  <c:v>0.36</c:v>
                </c:pt>
                <c:pt idx="224">
                  <c:v>0.36</c:v>
                </c:pt>
                <c:pt idx="225">
                  <c:v>0.36</c:v>
                </c:pt>
                <c:pt idx="226">
                  <c:v>0.36</c:v>
                </c:pt>
                <c:pt idx="227">
                  <c:v>0.36</c:v>
                </c:pt>
                <c:pt idx="228">
                  <c:v>0.36</c:v>
                </c:pt>
                <c:pt idx="229">
                  <c:v>0.36</c:v>
                </c:pt>
                <c:pt idx="230">
                  <c:v>0.36</c:v>
                </c:pt>
                <c:pt idx="231">
                  <c:v>0.36</c:v>
                </c:pt>
                <c:pt idx="232">
                  <c:v>0.36</c:v>
                </c:pt>
                <c:pt idx="233">
                  <c:v>0.36</c:v>
                </c:pt>
                <c:pt idx="234">
                  <c:v>0.36</c:v>
                </c:pt>
                <c:pt idx="235">
                  <c:v>0.36</c:v>
                </c:pt>
                <c:pt idx="236">
                  <c:v>0.36</c:v>
                </c:pt>
                <c:pt idx="237">
                  <c:v>0.36</c:v>
                </c:pt>
                <c:pt idx="238">
                  <c:v>0.36</c:v>
                </c:pt>
                <c:pt idx="239">
                  <c:v>0.36</c:v>
                </c:pt>
                <c:pt idx="240">
                  <c:v>0.36</c:v>
                </c:pt>
                <c:pt idx="241">
                  <c:v>0.36</c:v>
                </c:pt>
                <c:pt idx="242">
                  <c:v>0.36</c:v>
                </c:pt>
                <c:pt idx="243">
                  <c:v>0.36</c:v>
                </c:pt>
                <c:pt idx="244">
                  <c:v>0.36</c:v>
                </c:pt>
                <c:pt idx="245">
                  <c:v>0.36</c:v>
                </c:pt>
                <c:pt idx="246">
                  <c:v>0.36</c:v>
                </c:pt>
                <c:pt idx="247">
                  <c:v>0.36</c:v>
                </c:pt>
                <c:pt idx="248">
                  <c:v>0.36</c:v>
                </c:pt>
                <c:pt idx="249">
                  <c:v>0.36</c:v>
                </c:pt>
                <c:pt idx="250">
                  <c:v>0.36</c:v>
                </c:pt>
                <c:pt idx="251">
                  <c:v>0.36</c:v>
                </c:pt>
                <c:pt idx="252">
                  <c:v>0.36</c:v>
                </c:pt>
                <c:pt idx="253">
                  <c:v>0.36</c:v>
                </c:pt>
                <c:pt idx="254">
                  <c:v>0.36</c:v>
                </c:pt>
                <c:pt idx="255">
                  <c:v>0.36</c:v>
                </c:pt>
                <c:pt idx="256">
                  <c:v>0.36</c:v>
                </c:pt>
                <c:pt idx="257">
                  <c:v>0.36</c:v>
                </c:pt>
                <c:pt idx="258">
                  <c:v>0.36</c:v>
                </c:pt>
                <c:pt idx="259">
                  <c:v>0.36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635D-4617-A9A0-DBE7BD7550B1}"/>
            </c:ext>
          </c:extLst>
        </c:ser>
        <c:ser>
          <c:idx val="5"/>
          <c:order val="5"/>
          <c:tx>
            <c:strRef>
              <c:f>导出数据!$G$2:$G$3</c:f>
              <c:strCache>
                <c:ptCount val="2"/>
                <c:pt idx="0">
                  <c:v>宁夏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导出数据!$A$4:$A$286</c:f>
              <c:numCache>
                <c:formatCode>yyyy\-m\-d</c:formatCode>
                <c:ptCount val="260"/>
                <c:pt idx="0">
                  <c:v>44561</c:v>
                </c:pt>
                <c:pt idx="1">
                  <c:v>44560</c:v>
                </c:pt>
                <c:pt idx="2">
                  <c:v>44559</c:v>
                </c:pt>
                <c:pt idx="3">
                  <c:v>44558</c:v>
                </c:pt>
                <c:pt idx="4">
                  <c:v>44557</c:v>
                </c:pt>
                <c:pt idx="5">
                  <c:v>44554</c:v>
                </c:pt>
                <c:pt idx="6">
                  <c:v>44553</c:v>
                </c:pt>
                <c:pt idx="7">
                  <c:v>44552</c:v>
                </c:pt>
                <c:pt idx="8">
                  <c:v>44551</c:v>
                </c:pt>
                <c:pt idx="9">
                  <c:v>44550</c:v>
                </c:pt>
                <c:pt idx="10">
                  <c:v>44547</c:v>
                </c:pt>
                <c:pt idx="11">
                  <c:v>44546</c:v>
                </c:pt>
                <c:pt idx="12">
                  <c:v>44545</c:v>
                </c:pt>
                <c:pt idx="13">
                  <c:v>44544</c:v>
                </c:pt>
                <c:pt idx="14">
                  <c:v>44543</c:v>
                </c:pt>
                <c:pt idx="15">
                  <c:v>44540</c:v>
                </c:pt>
                <c:pt idx="16">
                  <c:v>44539</c:v>
                </c:pt>
                <c:pt idx="17">
                  <c:v>44538</c:v>
                </c:pt>
                <c:pt idx="18">
                  <c:v>44537</c:v>
                </c:pt>
                <c:pt idx="19">
                  <c:v>44536</c:v>
                </c:pt>
                <c:pt idx="20">
                  <c:v>44533</c:v>
                </c:pt>
                <c:pt idx="21">
                  <c:v>44532</c:v>
                </c:pt>
                <c:pt idx="22">
                  <c:v>44531</c:v>
                </c:pt>
                <c:pt idx="23">
                  <c:v>44530</c:v>
                </c:pt>
                <c:pt idx="24">
                  <c:v>44529</c:v>
                </c:pt>
                <c:pt idx="25">
                  <c:v>44526</c:v>
                </c:pt>
                <c:pt idx="26">
                  <c:v>44525</c:v>
                </c:pt>
                <c:pt idx="27">
                  <c:v>44524</c:v>
                </c:pt>
                <c:pt idx="28">
                  <c:v>44523</c:v>
                </c:pt>
                <c:pt idx="29">
                  <c:v>44522</c:v>
                </c:pt>
                <c:pt idx="30">
                  <c:v>44519</c:v>
                </c:pt>
                <c:pt idx="31">
                  <c:v>44518</c:v>
                </c:pt>
                <c:pt idx="32">
                  <c:v>44517</c:v>
                </c:pt>
                <c:pt idx="33">
                  <c:v>44516</c:v>
                </c:pt>
                <c:pt idx="34">
                  <c:v>44515</c:v>
                </c:pt>
                <c:pt idx="35">
                  <c:v>44512</c:v>
                </c:pt>
                <c:pt idx="36">
                  <c:v>44511</c:v>
                </c:pt>
                <c:pt idx="37">
                  <c:v>44510</c:v>
                </c:pt>
                <c:pt idx="38">
                  <c:v>44509</c:v>
                </c:pt>
                <c:pt idx="39">
                  <c:v>44508</c:v>
                </c:pt>
                <c:pt idx="40">
                  <c:v>44505</c:v>
                </c:pt>
                <c:pt idx="41">
                  <c:v>44504</c:v>
                </c:pt>
                <c:pt idx="42">
                  <c:v>44503</c:v>
                </c:pt>
                <c:pt idx="43">
                  <c:v>44502</c:v>
                </c:pt>
                <c:pt idx="44">
                  <c:v>44501</c:v>
                </c:pt>
                <c:pt idx="45">
                  <c:v>44498</c:v>
                </c:pt>
                <c:pt idx="46">
                  <c:v>44497</c:v>
                </c:pt>
                <c:pt idx="47">
                  <c:v>44496</c:v>
                </c:pt>
                <c:pt idx="48">
                  <c:v>44495</c:v>
                </c:pt>
                <c:pt idx="49">
                  <c:v>44494</c:v>
                </c:pt>
                <c:pt idx="50">
                  <c:v>44491</c:v>
                </c:pt>
                <c:pt idx="51">
                  <c:v>44490</c:v>
                </c:pt>
                <c:pt idx="52">
                  <c:v>44489</c:v>
                </c:pt>
                <c:pt idx="53">
                  <c:v>44488</c:v>
                </c:pt>
                <c:pt idx="54">
                  <c:v>44487</c:v>
                </c:pt>
                <c:pt idx="55">
                  <c:v>44484</c:v>
                </c:pt>
                <c:pt idx="56">
                  <c:v>44483</c:v>
                </c:pt>
                <c:pt idx="57">
                  <c:v>44482</c:v>
                </c:pt>
                <c:pt idx="58">
                  <c:v>44481</c:v>
                </c:pt>
                <c:pt idx="59">
                  <c:v>44480</c:v>
                </c:pt>
                <c:pt idx="60">
                  <c:v>44478</c:v>
                </c:pt>
                <c:pt idx="61">
                  <c:v>44477</c:v>
                </c:pt>
                <c:pt idx="62">
                  <c:v>44476</c:v>
                </c:pt>
                <c:pt idx="63">
                  <c:v>44475</c:v>
                </c:pt>
                <c:pt idx="64">
                  <c:v>44474</c:v>
                </c:pt>
                <c:pt idx="65">
                  <c:v>44473</c:v>
                </c:pt>
                <c:pt idx="66">
                  <c:v>44470</c:v>
                </c:pt>
                <c:pt idx="67">
                  <c:v>44469</c:v>
                </c:pt>
                <c:pt idx="68">
                  <c:v>44468</c:v>
                </c:pt>
                <c:pt idx="69">
                  <c:v>44467</c:v>
                </c:pt>
                <c:pt idx="70">
                  <c:v>44466</c:v>
                </c:pt>
                <c:pt idx="71">
                  <c:v>44465</c:v>
                </c:pt>
                <c:pt idx="72">
                  <c:v>44463</c:v>
                </c:pt>
                <c:pt idx="73">
                  <c:v>44462</c:v>
                </c:pt>
                <c:pt idx="74">
                  <c:v>44461</c:v>
                </c:pt>
                <c:pt idx="75">
                  <c:v>44460</c:v>
                </c:pt>
                <c:pt idx="76">
                  <c:v>44459</c:v>
                </c:pt>
                <c:pt idx="77">
                  <c:v>44457</c:v>
                </c:pt>
                <c:pt idx="78">
                  <c:v>44456</c:v>
                </c:pt>
                <c:pt idx="79">
                  <c:v>44455</c:v>
                </c:pt>
                <c:pt idx="80">
                  <c:v>44454</c:v>
                </c:pt>
                <c:pt idx="81">
                  <c:v>44453</c:v>
                </c:pt>
                <c:pt idx="82">
                  <c:v>44452</c:v>
                </c:pt>
                <c:pt idx="83">
                  <c:v>44449</c:v>
                </c:pt>
                <c:pt idx="84">
                  <c:v>44448</c:v>
                </c:pt>
                <c:pt idx="85">
                  <c:v>44447</c:v>
                </c:pt>
                <c:pt idx="86">
                  <c:v>44446</c:v>
                </c:pt>
                <c:pt idx="87">
                  <c:v>44445</c:v>
                </c:pt>
                <c:pt idx="88">
                  <c:v>44442</c:v>
                </c:pt>
                <c:pt idx="89">
                  <c:v>44441</c:v>
                </c:pt>
                <c:pt idx="90">
                  <c:v>44440</c:v>
                </c:pt>
                <c:pt idx="91">
                  <c:v>44439</c:v>
                </c:pt>
                <c:pt idx="92">
                  <c:v>44438</c:v>
                </c:pt>
                <c:pt idx="93">
                  <c:v>44435</c:v>
                </c:pt>
                <c:pt idx="94">
                  <c:v>44434</c:v>
                </c:pt>
                <c:pt idx="95">
                  <c:v>44433</c:v>
                </c:pt>
                <c:pt idx="96">
                  <c:v>44432</c:v>
                </c:pt>
                <c:pt idx="97">
                  <c:v>44431</c:v>
                </c:pt>
                <c:pt idx="98">
                  <c:v>44428</c:v>
                </c:pt>
                <c:pt idx="99">
                  <c:v>44427</c:v>
                </c:pt>
                <c:pt idx="100">
                  <c:v>44426</c:v>
                </c:pt>
                <c:pt idx="101">
                  <c:v>44425</c:v>
                </c:pt>
                <c:pt idx="102">
                  <c:v>44424</c:v>
                </c:pt>
                <c:pt idx="103">
                  <c:v>44421</c:v>
                </c:pt>
                <c:pt idx="104">
                  <c:v>44420</c:v>
                </c:pt>
                <c:pt idx="105">
                  <c:v>44419</c:v>
                </c:pt>
                <c:pt idx="106">
                  <c:v>44418</c:v>
                </c:pt>
                <c:pt idx="107">
                  <c:v>44417</c:v>
                </c:pt>
                <c:pt idx="108">
                  <c:v>44414</c:v>
                </c:pt>
                <c:pt idx="109">
                  <c:v>44413</c:v>
                </c:pt>
                <c:pt idx="110">
                  <c:v>44412</c:v>
                </c:pt>
                <c:pt idx="111">
                  <c:v>44411</c:v>
                </c:pt>
                <c:pt idx="112">
                  <c:v>44410</c:v>
                </c:pt>
                <c:pt idx="113">
                  <c:v>44407</c:v>
                </c:pt>
                <c:pt idx="114">
                  <c:v>44406</c:v>
                </c:pt>
                <c:pt idx="115">
                  <c:v>44405</c:v>
                </c:pt>
                <c:pt idx="116">
                  <c:v>44404</c:v>
                </c:pt>
                <c:pt idx="117">
                  <c:v>44403</c:v>
                </c:pt>
                <c:pt idx="118">
                  <c:v>44400</c:v>
                </c:pt>
                <c:pt idx="119">
                  <c:v>44399</c:v>
                </c:pt>
                <c:pt idx="120">
                  <c:v>44398</c:v>
                </c:pt>
                <c:pt idx="121">
                  <c:v>44397</c:v>
                </c:pt>
                <c:pt idx="122">
                  <c:v>44396</c:v>
                </c:pt>
                <c:pt idx="123">
                  <c:v>44393</c:v>
                </c:pt>
                <c:pt idx="124">
                  <c:v>44392</c:v>
                </c:pt>
                <c:pt idx="125">
                  <c:v>44391</c:v>
                </c:pt>
                <c:pt idx="126">
                  <c:v>44390</c:v>
                </c:pt>
                <c:pt idx="127">
                  <c:v>44389</c:v>
                </c:pt>
                <c:pt idx="128">
                  <c:v>44386</c:v>
                </c:pt>
                <c:pt idx="129">
                  <c:v>44385</c:v>
                </c:pt>
                <c:pt idx="130">
                  <c:v>44384</c:v>
                </c:pt>
                <c:pt idx="131">
                  <c:v>44383</c:v>
                </c:pt>
                <c:pt idx="132">
                  <c:v>44382</c:v>
                </c:pt>
                <c:pt idx="133">
                  <c:v>44379</c:v>
                </c:pt>
                <c:pt idx="134">
                  <c:v>44378</c:v>
                </c:pt>
                <c:pt idx="135">
                  <c:v>44377</c:v>
                </c:pt>
                <c:pt idx="136">
                  <c:v>44376</c:v>
                </c:pt>
                <c:pt idx="137">
                  <c:v>44375</c:v>
                </c:pt>
                <c:pt idx="138">
                  <c:v>44372</c:v>
                </c:pt>
                <c:pt idx="139">
                  <c:v>44371</c:v>
                </c:pt>
                <c:pt idx="140">
                  <c:v>44370</c:v>
                </c:pt>
                <c:pt idx="141">
                  <c:v>44369</c:v>
                </c:pt>
                <c:pt idx="142">
                  <c:v>44368</c:v>
                </c:pt>
                <c:pt idx="143">
                  <c:v>44365</c:v>
                </c:pt>
                <c:pt idx="144">
                  <c:v>44364</c:v>
                </c:pt>
                <c:pt idx="145">
                  <c:v>44363</c:v>
                </c:pt>
                <c:pt idx="146">
                  <c:v>44362</c:v>
                </c:pt>
                <c:pt idx="147">
                  <c:v>44361</c:v>
                </c:pt>
                <c:pt idx="148">
                  <c:v>44358</c:v>
                </c:pt>
                <c:pt idx="149">
                  <c:v>44357</c:v>
                </c:pt>
                <c:pt idx="150">
                  <c:v>44356</c:v>
                </c:pt>
                <c:pt idx="151">
                  <c:v>44355</c:v>
                </c:pt>
                <c:pt idx="152">
                  <c:v>44354</c:v>
                </c:pt>
                <c:pt idx="153">
                  <c:v>44351</c:v>
                </c:pt>
                <c:pt idx="154">
                  <c:v>44350</c:v>
                </c:pt>
                <c:pt idx="155">
                  <c:v>44349</c:v>
                </c:pt>
                <c:pt idx="156">
                  <c:v>44348</c:v>
                </c:pt>
                <c:pt idx="157">
                  <c:v>44347</c:v>
                </c:pt>
                <c:pt idx="158">
                  <c:v>44344</c:v>
                </c:pt>
                <c:pt idx="159">
                  <c:v>44343</c:v>
                </c:pt>
                <c:pt idx="160">
                  <c:v>44342</c:v>
                </c:pt>
                <c:pt idx="161">
                  <c:v>44341</c:v>
                </c:pt>
                <c:pt idx="162">
                  <c:v>44340</c:v>
                </c:pt>
                <c:pt idx="163">
                  <c:v>44337</c:v>
                </c:pt>
                <c:pt idx="164">
                  <c:v>44336</c:v>
                </c:pt>
                <c:pt idx="165">
                  <c:v>44335</c:v>
                </c:pt>
                <c:pt idx="166">
                  <c:v>44334</c:v>
                </c:pt>
                <c:pt idx="167">
                  <c:v>44333</c:v>
                </c:pt>
                <c:pt idx="168">
                  <c:v>44330</c:v>
                </c:pt>
                <c:pt idx="169">
                  <c:v>44329</c:v>
                </c:pt>
                <c:pt idx="170">
                  <c:v>44328</c:v>
                </c:pt>
                <c:pt idx="171">
                  <c:v>44327</c:v>
                </c:pt>
                <c:pt idx="172">
                  <c:v>44326</c:v>
                </c:pt>
                <c:pt idx="173">
                  <c:v>44323</c:v>
                </c:pt>
                <c:pt idx="174">
                  <c:v>44322</c:v>
                </c:pt>
                <c:pt idx="175">
                  <c:v>44321</c:v>
                </c:pt>
                <c:pt idx="176">
                  <c:v>44320</c:v>
                </c:pt>
                <c:pt idx="177">
                  <c:v>44319</c:v>
                </c:pt>
                <c:pt idx="178">
                  <c:v>44316</c:v>
                </c:pt>
                <c:pt idx="179">
                  <c:v>44315</c:v>
                </c:pt>
                <c:pt idx="180">
                  <c:v>44314</c:v>
                </c:pt>
                <c:pt idx="181">
                  <c:v>44313</c:v>
                </c:pt>
                <c:pt idx="182">
                  <c:v>44312</c:v>
                </c:pt>
                <c:pt idx="183">
                  <c:v>44309</c:v>
                </c:pt>
                <c:pt idx="184">
                  <c:v>44308</c:v>
                </c:pt>
                <c:pt idx="185">
                  <c:v>44307</c:v>
                </c:pt>
                <c:pt idx="186">
                  <c:v>44306</c:v>
                </c:pt>
                <c:pt idx="187">
                  <c:v>44305</c:v>
                </c:pt>
                <c:pt idx="188">
                  <c:v>44302</c:v>
                </c:pt>
                <c:pt idx="189">
                  <c:v>44301</c:v>
                </c:pt>
                <c:pt idx="190">
                  <c:v>44300</c:v>
                </c:pt>
                <c:pt idx="191">
                  <c:v>44299</c:v>
                </c:pt>
                <c:pt idx="192">
                  <c:v>44298</c:v>
                </c:pt>
                <c:pt idx="193">
                  <c:v>44295</c:v>
                </c:pt>
                <c:pt idx="194">
                  <c:v>44294</c:v>
                </c:pt>
                <c:pt idx="195">
                  <c:v>44293</c:v>
                </c:pt>
                <c:pt idx="196">
                  <c:v>44292</c:v>
                </c:pt>
                <c:pt idx="197">
                  <c:v>44291</c:v>
                </c:pt>
                <c:pt idx="198">
                  <c:v>44288</c:v>
                </c:pt>
                <c:pt idx="199">
                  <c:v>44287</c:v>
                </c:pt>
                <c:pt idx="200">
                  <c:v>44286</c:v>
                </c:pt>
                <c:pt idx="201">
                  <c:v>44285</c:v>
                </c:pt>
                <c:pt idx="202">
                  <c:v>44284</c:v>
                </c:pt>
                <c:pt idx="203">
                  <c:v>44281</c:v>
                </c:pt>
                <c:pt idx="204">
                  <c:v>44280</c:v>
                </c:pt>
                <c:pt idx="205">
                  <c:v>44279</c:v>
                </c:pt>
                <c:pt idx="206">
                  <c:v>44278</c:v>
                </c:pt>
                <c:pt idx="207">
                  <c:v>44277</c:v>
                </c:pt>
                <c:pt idx="208">
                  <c:v>44274</c:v>
                </c:pt>
                <c:pt idx="209">
                  <c:v>44273</c:v>
                </c:pt>
                <c:pt idx="210">
                  <c:v>44272</c:v>
                </c:pt>
                <c:pt idx="211">
                  <c:v>44271</c:v>
                </c:pt>
                <c:pt idx="212">
                  <c:v>44270</c:v>
                </c:pt>
                <c:pt idx="213">
                  <c:v>44267</c:v>
                </c:pt>
                <c:pt idx="214">
                  <c:v>44266</c:v>
                </c:pt>
                <c:pt idx="215">
                  <c:v>44265</c:v>
                </c:pt>
                <c:pt idx="216">
                  <c:v>44264</c:v>
                </c:pt>
                <c:pt idx="217">
                  <c:v>44263</c:v>
                </c:pt>
                <c:pt idx="218">
                  <c:v>44260</c:v>
                </c:pt>
                <c:pt idx="219">
                  <c:v>44259</c:v>
                </c:pt>
                <c:pt idx="220">
                  <c:v>44258</c:v>
                </c:pt>
                <c:pt idx="221">
                  <c:v>44257</c:v>
                </c:pt>
                <c:pt idx="222">
                  <c:v>44256</c:v>
                </c:pt>
                <c:pt idx="223">
                  <c:v>44253</c:v>
                </c:pt>
                <c:pt idx="224">
                  <c:v>44252</c:v>
                </c:pt>
                <c:pt idx="225">
                  <c:v>44251</c:v>
                </c:pt>
                <c:pt idx="226">
                  <c:v>44250</c:v>
                </c:pt>
                <c:pt idx="227">
                  <c:v>44249</c:v>
                </c:pt>
                <c:pt idx="228">
                  <c:v>44247</c:v>
                </c:pt>
                <c:pt idx="229">
                  <c:v>44246</c:v>
                </c:pt>
                <c:pt idx="230">
                  <c:v>44245</c:v>
                </c:pt>
                <c:pt idx="231">
                  <c:v>44237</c:v>
                </c:pt>
                <c:pt idx="232">
                  <c:v>44236</c:v>
                </c:pt>
                <c:pt idx="233">
                  <c:v>44235</c:v>
                </c:pt>
                <c:pt idx="234">
                  <c:v>44234</c:v>
                </c:pt>
                <c:pt idx="235">
                  <c:v>44232</c:v>
                </c:pt>
                <c:pt idx="236">
                  <c:v>44231</c:v>
                </c:pt>
                <c:pt idx="237">
                  <c:v>44230</c:v>
                </c:pt>
                <c:pt idx="238">
                  <c:v>44229</c:v>
                </c:pt>
                <c:pt idx="239">
                  <c:v>44228</c:v>
                </c:pt>
                <c:pt idx="240">
                  <c:v>44225</c:v>
                </c:pt>
                <c:pt idx="241">
                  <c:v>44224</c:v>
                </c:pt>
                <c:pt idx="242">
                  <c:v>44223</c:v>
                </c:pt>
                <c:pt idx="243">
                  <c:v>44222</c:v>
                </c:pt>
                <c:pt idx="244">
                  <c:v>44221</c:v>
                </c:pt>
                <c:pt idx="245">
                  <c:v>44218</c:v>
                </c:pt>
                <c:pt idx="246">
                  <c:v>44217</c:v>
                </c:pt>
                <c:pt idx="247">
                  <c:v>44216</c:v>
                </c:pt>
                <c:pt idx="248">
                  <c:v>44215</c:v>
                </c:pt>
                <c:pt idx="249">
                  <c:v>44214</c:v>
                </c:pt>
                <c:pt idx="250">
                  <c:v>44211</c:v>
                </c:pt>
                <c:pt idx="251">
                  <c:v>44210</c:v>
                </c:pt>
                <c:pt idx="252">
                  <c:v>44209</c:v>
                </c:pt>
                <c:pt idx="253">
                  <c:v>44208</c:v>
                </c:pt>
                <c:pt idx="254">
                  <c:v>44207</c:v>
                </c:pt>
                <c:pt idx="255">
                  <c:v>44204</c:v>
                </c:pt>
                <c:pt idx="256">
                  <c:v>44203</c:v>
                </c:pt>
                <c:pt idx="257">
                  <c:v>44202</c:v>
                </c:pt>
                <c:pt idx="258">
                  <c:v>44201</c:v>
                </c:pt>
                <c:pt idx="259">
                  <c:v>44200</c:v>
                </c:pt>
              </c:numCache>
            </c:numRef>
          </c:cat>
          <c:val>
            <c:numRef>
              <c:f>导出数据!$G$4:$G$286</c:f>
              <c:numCache>
                <c:formatCode>General</c:formatCode>
                <c:ptCount val="260"/>
                <c:pt idx="0">
                  <c:v>0.55000000000000004</c:v>
                </c:pt>
                <c:pt idx="1">
                  <c:v>0.55000000000000004</c:v>
                </c:pt>
                <c:pt idx="2">
                  <c:v>0.55000000000000004</c:v>
                </c:pt>
                <c:pt idx="3">
                  <c:v>0.55000000000000004</c:v>
                </c:pt>
                <c:pt idx="4">
                  <c:v>0.55000000000000004</c:v>
                </c:pt>
                <c:pt idx="5">
                  <c:v>0.55000000000000004</c:v>
                </c:pt>
                <c:pt idx="6">
                  <c:v>0.55000000000000004</c:v>
                </c:pt>
                <c:pt idx="7">
                  <c:v>0.55000000000000004</c:v>
                </c:pt>
                <c:pt idx="8">
                  <c:v>0.55000000000000004</c:v>
                </c:pt>
                <c:pt idx="9">
                  <c:v>0.55000000000000004</c:v>
                </c:pt>
                <c:pt idx="10">
                  <c:v>0.55000000000000004</c:v>
                </c:pt>
                <c:pt idx="11">
                  <c:v>0.55000000000000004</c:v>
                </c:pt>
                <c:pt idx="12">
                  <c:v>0.55000000000000004</c:v>
                </c:pt>
                <c:pt idx="13">
                  <c:v>0.55000000000000004</c:v>
                </c:pt>
                <c:pt idx="14">
                  <c:v>0.55000000000000004</c:v>
                </c:pt>
                <c:pt idx="15">
                  <c:v>0.55000000000000004</c:v>
                </c:pt>
                <c:pt idx="16">
                  <c:v>0.55000000000000004</c:v>
                </c:pt>
                <c:pt idx="17">
                  <c:v>0.55000000000000004</c:v>
                </c:pt>
                <c:pt idx="18">
                  <c:v>0.55000000000000004</c:v>
                </c:pt>
                <c:pt idx="19">
                  <c:v>0.55000000000000004</c:v>
                </c:pt>
                <c:pt idx="20">
                  <c:v>0.55000000000000004</c:v>
                </c:pt>
                <c:pt idx="21">
                  <c:v>0.55000000000000004</c:v>
                </c:pt>
                <c:pt idx="22">
                  <c:v>0.55000000000000004</c:v>
                </c:pt>
                <c:pt idx="23">
                  <c:v>0.55000000000000004</c:v>
                </c:pt>
                <c:pt idx="24">
                  <c:v>0.55000000000000004</c:v>
                </c:pt>
                <c:pt idx="25">
                  <c:v>0.55000000000000004</c:v>
                </c:pt>
                <c:pt idx="26">
                  <c:v>0.55000000000000004</c:v>
                </c:pt>
                <c:pt idx="27">
                  <c:v>0.55000000000000004</c:v>
                </c:pt>
                <c:pt idx="28">
                  <c:v>0.55000000000000004</c:v>
                </c:pt>
                <c:pt idx="29">
                  <c:v>0.55000000000000004</c:v>
                </c:pt>
                <c:pt idx="30">
                  <c:v>0.55000000000000004</c:v>
                </c:pt>
                <c:pt idx="31">
                  <c:v>0.55000000000000004</c:v>
                </c:pt>
                <c:pt idx="32">
                  <c:v>0.55000000000000004</c:v>
                </c:pt>
                <c:pt idx="33">
                  <c:v>0.55000000000000004</c:v>
                </c:pt>
                <c:pt idx="34">
                  <c:v>0.55000000000000004</c:v>
                </c:pt>
                <c:pt idx="35">
                  <c:v>0.55000000000000004</c:v>
                </c:pt>
                <c:pt idx="36">
                  <c:v>0.55000000000000004</c:v>
                </c:pt>
                <c:pt idx="37">
                  <c:v>0.55000000000000004</c:v>
                </c:pt>
                <c:pt idx="38">
                  <c:v>0.55000000000000004</c:v>
                </c:pt>
                <c:pt idx="39">
                  <c:v>0.55000000000000004</c:v>
                </c:pt>
                <c:pt idx="40">
                  <c:v>0.55000000000000004</c:v>
                </c:pt>
                <c:pt idx="41">
                  <c:v>0.55000000000000004</c:v>
                </c:pt>
                <c:pt idx="42">
                  <c:v>0.55000000000000004</c:v>
                </c:pt>
                <c:pt idx="43">
                  <c:v>0.55000000000000004</c:v>
                </c:pt>
                <c:pt idx="44">
                  <c:v>0.55000000000000004</c:v>
                </c:pt>
                <c:pt idx="45">
                  <c:v>0.55000000000000004</c:v>
                </c:pt>
                <c:pt idx="46">
                  <c:v>0.55000000000000004</c:v>
                </c:pt>
                <c:pt idx="47">
                  <c:v>0.55000000000000004</c:v>
                </c:pt>
                <c:pt idx="48">
                  <c:v>0.55000000000000004</c:v>
                </c:pt>
                <c:pt idx="49">
                  <c:v>0.45</c:v>
                </c:pt>
                <c:pt idx="50">
                  <c:v>0.45</c:v>
                </c:pt>
                <c:pt idx="51">
                  <c:v>0.45</c:v>
                </c:pt>
                <c:pt idx="52">
                  <c:v>0.45</c:v>
                </c:pt>
                <c:pt idx="53">
                  <c:v>0.45</c:v>
                </c:pt>
                <c:pt idx="54">
                  <c:v>0.45</c:v>
                </c:pt>
                <c:pt idx="55">
                  <c:v>0.45</c:v>
                </c:pt>
                <c:pt idx="56">
                  <c:v>0.45</c:v>
                </c:pt>
                <c:pt idx="57">
                  <c:v>0.45</c:v>
                </c:pt>
                <c:pt idx="58">
                  <c:v>0.45</c:v>
                </c:pt>
                <c:pt idx="59">
                  <c:v>0.45</c:v>
                </c:pt>
                <c:pt idx="60">
                  <c:v>0.45</c:v>
                </c:pt>
                <c:pt idx="61">
                  <c:v>0.45</c:v>
                </c:pt>
                <c:pt idx="62">
                  <c:v>0.45</c:v>
                </c:pt>
                <c:pt idx="63">
                  <c:v>0.45</c:v>
                </c:pt>
                <c:pt idx="64">
                  <c:v>0.45</c:v>
                </c:pt>
                <c:pt idx="65">
                  <c:v>0.45</c:v>
                </c:pt>
                <c:pt idx="66">
                  <c:v>0.45</c:v>
                </c:pt>
                <c:pt idx="67">
                  <c:v>0.45</c:v>
                </c:pt>
                <c:pt idx="68">
                  <c:v>0.45</c:v>
                </c:pt>
                <c:pt idx="69">
                  <c:v>0.45</c:v>
                </c:pt>
                <c:pt idx="70">
                  <c:v>0.45</c:v>
                </c:pt>
                <c:pt idx="71">
                  <c:v>0.45</c:v>
                </c:pt>
                <c:pt idx="72">
                  <c:v>0.45</c:v>
                </c:pt>
                <c:pt idx="73">
                  <c:v>0.45</c:v>
                </c:pt>
                <c:pt idx="74">
                  <c:v>0.45</c:v>
                </c:pt>
                <c:pt idx="75">
                  <c:v>0.45</c:v>
                </c:pt>
                <c:pt idx="76">
                  <c:v>0.45</c:v>
                </c:pt>
                <c:pt idx="77">
                  <c:v>0.45</c:v>
                </c:pt>
                <c:pt idx="78">
                  <c:v>0.45</c:v>
                </c:pt>
                <c:pt idx="79">
                  <c:v>0.45</c:v>
                </c:pt>
                <c:pt idx="80">
                  <c:v>0.45</c:v>
                </c:pt>
                <c:pt idx="81">
                  <c:v>0.45</c:v>
                </c:pt>
                <c:pt idx="82">
                  <c:v>0.45</c:v>
                </c:pt>
                <c:pt idx="83">
                  <c:v>0.45</c:v>
                </c:pt>
                <c:pt idx="84">
                  <c:v>0.45</c:v>
                </c:pt>
                <c:pt idx="85">
                  <c:v>0.45</c:v>
                </c:pt>
                <c:pt idx="86">
                  <c:v>0.45</c:v>
                </c:pt>
                <c:pt idx="87">
                  <c:v>0.45</c:v>
                </c:pt>
                <c:pt idx="88">
                  <c:v>0.45</c:v>
                </c:pt>
                <c:pt idx="89">
                  <c:v>0.45</c:v>
                </c:pt>
                <c:pt idx="90">
                  <c:v>0.45</c:v>
                </c:pt>
                <c:pt idx="91">
                  <c:v>0.45</c:v>
                </c:pt>
                <c:pt idx="92">
                  <c:v>0.45</c:v>
                </c:pt>
                <c:pt idx="93">
                  <c:v>0.45</c:v>
                </c:pt>
                <c:pt idx="94">
                  <c:v>0.45</c:v>
                </c:pt>
                <c:pt idx="95">
                  <c:v>0.45</c:v>
                </c:pt>
                <c:pt idx="96">
                  <c:v>0.45</c:v>
                </c:pt>
                <c:pt idx="97">
                  <c:v>0.45</c:v>
                </c:pt>
                <c:pt idx="98">
                  <c:v>0.45</c:v>
                </c:pt>
                <c:pt idx="99">
                  <c:v>0.45</c:v>
                </c:pt>
                <c:pt idx="100">
                  <c:v>0.45</c:v>
                </c:pt>
                <c:pt idx="101">
                  <c:v>0.45</c:v>
                </c:pt>
                <c:pt idx="102">
                  <c:v>0.41</c:v>
                </c:pt>
                <c:pt idx="103">
                  <c:v>0.41</c:v>
                </c:pt>
                <c:pt idx="104">
                  <c:v>0.41</c:v>
                </c:pt>
                <c:pt idx="105">
                  <c:v>0.41</c:v>
                </c:pt>
                <c:pt idx="106">
                  <c:v>0.41</c:v>
                </c:pt>
                <c:pt idx="107">
                  <c:v>0.41</c:v>
                </c:pt>
                <c:pt idx="108">
                  <c:v>0.41</c:v>
                </c:pt>
                <c:pt idx="109">
                  <c:v>0.41</c:v>
                </c:pt>
                <c:pt idx="110">
                  <c:v>0.41</c:v>
                </c:pt>
                <c:pt idx="111">
                  <c:v>0.41</c:v>
                </c:pt>
                <c:pt idx="112">
                  <c:v>0.41</c:v>
                </c:pt>
                <c:pt idx="113">
                  <c:v>0.41</c:v>
                </c:pt>
                <c:pt idx="114">
                  <c:v>0.41</c:v>
                </c:pt>
                <c:pt idx="115">
                  <c:v>0.41</c:v>
                </c:pt>
                <c:pt idx="116">
                  <c:v>0.41</c:v>
                </c:pt>
                <c:pt idx="117">
                  <c:v>0.41</c:v>
                </c:pt>
                <c:pt idx="118">
                  <c:v>0.41</c:v>
                </c:pt>
                <c:pt idx="119">
                  <c:v>0.41</c:v>
                </c:pt>
                <c:pt idx="120">
                  <c:v>0.41</c:v>
                </c:pt>
                <c:pt idx="121">
                  <c:v>0.41</c:v>
                </c:pt>
                <c:pt idx="122">
                  <c:v>0.41</c:v>
                </c:pt>
                <c:pt idx="123">
                  <c:v>0.41</c:v>
                </c:pt>
                <c:pt idx="124">
                  <c:v>0.41</c:v>
                </c:pt>
                <c:pt idx="125">
                  <c:v>0.41</c:v>
                </c:pt>
                <c:pt idx="126">
                  <c:v>0.41</c:v>
                </c:pt>
                <c:pt idx="127">
                  <c:v>0.41</c:v>
                </c:pt>
                <c:pt idx="128">
                  <c:v>0.41</c:v>
                </c:pt>
                <c:pt idx="129">
                  <c:v>0.41</c:v>
                </c:pt>
                <c:pt idx="130">
                  <c:v>0.41</c:v>
                </c:pt>
                <c:pt idx="131">
                  <c:v>0.41</c:v>
                </c:pt>
                <c:pt idx="132">
                  <c:v>0.41</c:v>
                </c:pt>
                <c:pt idx="133">
                  <c:v>0.41</c:v>
                </c:pt>
                <c:pt idx="134">
                  <c:v>0.41</c:v>
                </c:pt>
                <c:pt idx="135">
                  <c:v>0.41</c:v>
                </c:pt>
                <c:pt idx="136">
                  <c:v>0.41</c:v>
                </c:pt>
                <c:pt idx="137">
                  <c:v>0.41</c:v>
                </c:pt>
                <c:pt idx="138">
                  <c:v>0.41</c:v>
                </c:pt>
                <c:pt idx="139">
                  <c:v>0.41</c:v>
                </c:pt>
                <c:pt idx="140">
                  <c:v>0.41</c:v>
                </c:pt>
                <c:pt idx="141">
                  <c:v>0.41</c:v>
                </c:pt>
                <c:pt idx="142">
                  <c:v>0.41</c:v>
                </c:pt>
                <c:pt idx="143">
                  <c:v>0.41</c:v>
                </c:pt>
                <c:pt idx="144">
                  <c:v>0.41</c:v>
                </c:pt>
                <c:pt idx="145">
                  <c:v>0.41</c:v>
                </c:pt>
                <c:pt idx="146">
                  <c:v>0.41</c:v>
                </c:pt>
                <c:pt idx="147">
                  <c:v>0.41</c:v>
                </c:pt>
                <c:pt idx="148">
                  <c:v>0.41</c:v>
                </c:pt>
                <c:pt idx="149">
                  <c:v>0.41</c:v>
                </c:pt>
                <c:pt idx="150">
                  <c:v>0.41</c:v>
                </c:pt>
                <c:pt idx="151">
                  <c:v>0.41</c:v>
                </c:pt>
                <c:pt idx="152">
                  <c:v>0.41</c:v>
                </c:pt>
                <c:pt idx="153">
                  <c:v>0.41</c:v>
                </c:pt>
                <c:pt idx="154">
                  <c:v>0.41</c:v>
                </c:pt>
                <c:pt idx="155">
                  <c:v>0.41</c:v>
                </c:pt>
                <c:pt idx="156">
                  <c:v>0.41</c:v>
                </c:pt>
                <c:pt idx="157">
                  <c:v>0.41</c:v>
                </c:pt>
                <c:pt idx="158">
                  <c:v>0.41</c:v>
                </c:pt>
                <c:pt idx="159">
                  <c:v>0.41</c:v>
                </c:pt>
                <c:pt idx="160">
                  <c:v>0.41</c:v>
                </c:pt>
                <c:pt idx="161">
                  <c:v>0.41</c:v>
                </c:pt>
                <c:pt idx="162">
                  <c:v>0.41</c:v>
                </c:pt>
                <c:pt idx="163">
                  <c:v>0.41</c:v>
                </c:pt>
                <c:pt idx="164">
                  <c:v>0.41</c:v>
                </c:pt>
                <c:pt idx="165">
                  <c:v>0.41</c:v>
                </c:pt>
                <c:pt idx="166">
                  <c:v>0.41</c:v>
                </c:pt>
                <c:pt idx="167">
                  <c:v>0.41</c:v>
                </c:pt>
                <c:pt idx="168">
                  <c:v>0.41</c:v>
                </c:pt>
                <c:pt idx="169">
                  <c:v>0.41</c:v>
                </c:pt>
                <c:pt idx="170">
                  <c:v>0.41</c:v>
                </c:pt>
                <c:pt idx="171">
                  <c:v>0.41</c:v>
                </c:pt>
                <c:pt idx="172">
                  <c:v>0.41</c:v>
                </c:pt>
                <c:pt idx="173">
                  <c:v>0.41</c:v>
                </c:pt>
                <c:pt idx="174">
                  <c:v>0.41</c:v>
                </c:pt>
                <c:pt idx="175">
                  <c:v>0.41</c:v>
                </c:pt>
                <c:pt idx="176">
                  <c:v>0.41</c:v>
                </c:pt>
                <c:pt idx="177">
                  <c:v>0.41</c:v>
                </c:pt>
                <c:pt idx="178">
                  <c:v>0.41</c:v>
                </c:pt>
                <c:pt idx="179">
                  <c:v>0.41</c:v>
                </c:pt>
                <c:pt idx="180">
                  <c:v>0.41</c:v>
                </c:pt>
                <c:pt idx="181">
                  <c:v>0.41</c:v>
                </c:pt>
                <c:pt idx="182">
                  <c:v>0.41</c:v>
                </c:pt>
                <c:pt idx="183">
                  <c:v>0.41</c:v>
                </c:pt>
                <c:pt idx="184">
                  <c:v>0.41</c:v>
                </c:pt>
                <c:pt idx="185">
                  <c:v>0.41</c:v>
                </c:pt>
                <c:pt idx="186">
                  <c:v>0.41</c:v>
                </c:pt>
                <c:pt idx="187">
                  <c:v>0.41</c:v>
                </c:pt>
                <c:pt idx="188">
                  <c:v>0.41</c:v>
                </c:pt>
                <c:pt idx="189">
                  <c:v>0.41</c:v>
                </c:pt>
                <c:pt idx="190">
                  <c:v>0.41</c:v>
                </c:pt>
                <c:pt idx="191">
                  <c:v>0.41</c:v>
                </c:pt>
                <c:pt idx="192">
                  <c:v>0.41</c:v>
                </c:pt>
                <c:pt idx="193">
                  <c:v>0.41</c:v>
                </c:pt>
                <c:pt idx="194">
                  <c:v>0.41</c:v>
                </c:pt>
                <c:pt idx="195">
                  <c:v>0.41</c:v>
                </c:pt>
                <c:pt idx="196">
                  <c:v>0.41</c:v>
                </c:pt>
                <c:pt idx="197">
                  <c:v>0.41</c:v>
                </c:pt>
                <c:pt idx="198">
                  <c:v>0.41</c:v>
                </c:pt>
                <c:pt idx="199">
                  <c:v>0.41</c:v>
                </c:pt>
                <c:pt idx="200">
                  <c:v>0.41</c:v>
                </c:pt>
                <c:pt idx="201">
                  <c:v>0.41</c:v>
                </c:pt>
                <c:pt idx="202">
                  <c:v>0.41</c:v>
                </c:pt>
                <c:pt idx="203">
                  <c:v>0.41</c:v>
                </c:pt>
                <c:pt idx="204">
                  <c:v>0.41</c:v>
                </c:pt>
                <c:pt idx="205">
                  <c:v>0.41</c:v>
                </c:pt>
                <c:pt idx="206">
                  <c:v>0.41</c:v>
                </c:pt>
                <c:pt idx="207">
                  <c:v>0.41</c:v>
                </c:pt>
                <c:pt idx="208">
                  <c:v>0.41</c:v>
                </c:pt>
                <c:pt idx="209">
                  <c:v>0.41</c:v>
                </c:pt>
                <c:pt idx="210">
                  <c:v>0.41</c:v>
                </c:pt>
                <c:pt idx="211">
                  <c:v>0.41</c:v>
                </c:pt>
                <c:pt idx="212">
                  <c:v>0.41</c:v>
                </c:pt>
                <c:pt idx="213">
                  <c:v>0.41</c:v>
                </c:pt>
                <c:pt idx="214">
                  <c:v>0.41</c:v>
                </c:pt>
                <c:pt idx="215">
                  <c:v>0.41</c:v>
                </c:pt>
                <c:pt idx="216">
                  <c:v>0.41</c:v>
                </c:pt>
                <c:pt idx="217">
                  <c:v>0.41</c:v>
                </c:pt>
                <c:pt idx="218">
                  <c:v>0.41</c:v>
                </c:pt>
                <c:pt idx="219">
                  <c:v>0.41</c:v>
                </c:pt>
                <c:pt idx="220">
                  <c:v>0.41</c:v>
                </c:pt>
                <c:pt idx="221">
                  <c:v>0.41</c:v>
                </c:pt>
                <c:pt idx="222">
                  <c:v>0.41</c:v>
                </c:pt>
                <c:pt idx="223">
                  <c:v>0.41</c:v>
                </c:pt>
                <c:pt idx="224">
                  <c:v>0.41</c:v>
                </c:pt>
                <c:pt idx="225">
                  <c:v>0.41</c:v>
                </c:pt>
                <c:pt idx="226">
                  <c:v>0.41</c:v>
                </c:pt>
                <c:pt idx="227">
                  <c:v>0.41</c:v>
                </c:pt>
                <c:pt idx="228">
                  <c:v>0.41</c:v>
                </c:pt>
                <c:pt idx="229">
                  <c:v>0.41</c:v>
                </c:pt>
                <c:pt idx="230">
                  <c:v>0.41</c:v>
                </c:pt>
                <c:pt idx="231">
                  <c:v>0.41</c:v>
                </c:pt>
                <c:pt idx="232">
                  <c:v>0.41</c:v>
                </c:pt>
                <c:pt idx="233">
                  <c:v>0.41</c:v>
                </c:pt>
                <c:pt idx="234">
                  <c:v>0.41</c:v>
                </c:pt>
                <c:pt idx="235">
                  <c:v>0.41</c:v>
                </c:pt>
                <c:pt idx="236">
                  <c:v>0.41</c:v>
                </c:pt>
                <c:pt idx="237">
                  <c:v>0.41</c:v>
                </c:pt>
                <c:pt idx="238">
                  <c:v>0.41</c:v>
                </c:pt>
                <c:pt idx="239">
                  <c:v>0.41</c:v>
                </c:pt>
                <c:pt idx="240">
                  <c:v>0.41</c:v>
                </c:pt>
                <c:pt idx="241">
                  <c:v>0.41</c:v>
                </c:pt>
                <c:pt idx="242">
                  <c:v>0.41</c:v>
                </c:pt>
                <c:pt idx="243">
                  <c:v>0.41</c:v>
                </c:pt>
                <c:pt idx="244">
                  <c:v>0.41</c:v>
                </c:pt>
                <c:pt idx="245">
                  <c:v>0.41</c:v>
                </c:pt>
                <c:pt idx="246">
                  <c:v>0.41</c:v>
                </c:pt>
                <c:pt idx="247">
                  <c:v>0.41</c:v>
                </c:pt>
                <c:pt idx="248">
                  <c:v>0.41</c:v>
                </c:pt>
                <c:pt idx="249">
                  <c:v>0.41</c:v>
                </c:pt>
                <c:pt idx="250">
                  <c:v>0.41</c:v>
                </c:pt>
                <c:pt idx="251">
                  <c:v>0.41</c:v>
                </c:pt>
                <c:pt idx="252">
                  <c:v>0.41</c:v>
                </c:pt>
                <c:pt idx="253">
                  <c:v>0.41</c:v>
                </c:pt>
                <c:pt idx="254">
                  <c:v>0.41</c:v>
                </c:pt>
                <c:pt idx="255">
                  <c:v>0.41</c:v>
                </c:pt>
                <c:pt idx="256">
                  <c:v>0.41</c:v>
                </c:pt>
                <c:pt idx="257">
                  <c:v>0.41</c:v>
                </c:pt>
                <c:pt idx="258">
                  <c:v>0.41</c:v>
                </c:pt>
                <c:pt idx="259">
                  <c:v>0.41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635D-4617-A9A0-DBE7BD7550B1}"/>
            </c:ext>
          </c:extLst>
        </c:ser>
        <c:ser>
          <c:idx val="6"/>
          <c:order val="6"/>
          <c:tx>
            <c:strRef>
              <c:f>导出数据!$H$2:$H$3</c:f>
              <c:strCache>
                <c:ptCount val="2"/>
                <c:pt idx="0">
                  <c:v>青海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导出数据!$A$4:$A$286</c:f>
              <c:numCache>
                <c:formatCode>yyyy\-m\-d</c:formatCode>
                <c:ptCount val="260"/>
                <c:pt idx="0">
                  <c:v>44561</c:v>
                </c:pt>
                <c:pt idx="1">
                  <c:v>44560</c:v>
                </c:pt>
                <c:pt idx="2">
                  <c:v>44559</c:v>
                </c:pt>
                <c:pt idx="3">
                  <c:v>44558</c:v>
                </c:pt>
                <c:pt idx="4">
                  <c:v>44557</c:v>
                </c:pt>
                <c:pt idx="5">
                  <c:v>44554</c:v>
                </c:pt>
                <c:pt idx="6">
                  <c:v>44553</c:v>
                </c:pt>
                <c:pt idx="7">
                  <c:v>44552</c:v>
                </c:pt>
                <c:pt idx="8">
                  <c:v>44551</c:v>
                </c:pt>
                <c:pt idx="9">
                  <c:v>44550</c:v>
                </c:pt>
                <c:pt idx="10">
                  <c:v>44547</c:v>
                </c:pt>
                <c:pt idx="11">
                  <c:v>44546</c:v>
                </c:pt>
                <c:pt idx="12">
                  <c:v>44545</c:v>
                </c:pt>
                <c:pt idx="13">
                  <c:v>44544</c:v>
                </c:pt>
                <c:pt idx="14">
                  <c:v>44543</c:v>
                </c:pt>
                <c:pt idx="15">
                  <c:v>44540</c:v>
                </c:pt>
                <c:pt idx="16">
                  <c:v>44539</c:v>
                </c:pt>
                <c:pt idx="17">
                  <c:v>44538</c:v>
                </c:pt>
                <c:pt idx="18">
                  <c:v>44537</c:v>
                </c:pt>
                <c:pt idx="19">
                  <c:v>44536</c:v>
                </c:pt>
                <c:pt idx="20">
                  <c:v>44533</c:v>
                </c:pt>
                <c:pt idx="21">
                  <c:v>44532</c:v>
                </c:pt>
                <c:pt idx="22">
                  <c:v>44531</c:v>
                </c:pt>
                <c:pt idx="23">
                  <c:v>44530</c:v>
                </c:pt>
                <c:pt idx="24">
                  <c:v>44529</c:v>
                </c:pt>
                <c:pt idx="25">
                  <c:v>44526</c:v>
                </c:pt>
                <c:pt idx="26">
                  <c:v>44525</c:v>
                </c:pt>
                <c:pt idx="27">
                  <c:v>44524</c:v>
                </c:pt>
                <c:pt idx="28">
                  <c:v>44523</c:v>
                </c:pt>
                <c:pt idx="29">
                  <c:v>44522</c:v>
                </c:pt>
                <c:pt idx="30">
                  <c:v>44519</c:v>
                </c:pt>
                <c:pt idx="31">
                  <c:v>44518</c:v>
                </c:pt>
                <c:pt idx="32">
                  <c:v>44517</c:v>
                </c:pt>
                <c:pt idx="33">
                  <c:v>44516</c:v>
                </c:pt>
                <c:pt idx="34">
                  <c:v>44515</c:v>
                </c:pt>
                <c:pt idx="35">
                  <c:v>44512</c:v>
                </c:pt>
                <c:pt idx="36">
                  <c:v>44511</c:v>
                </c:pt>
                <c:pt idx="37">
                  <c:v>44510</c:v>
                </c:pt>
                <c:pt idx="38">
                  <c:v>44509</c:v>
                </c:pt>
                <c:pt idx="39">
                  <c:v>44508</c:v>
                </c:pt>
                <c:pt idx="40">
                  <c:v>44505</c:v>
                </c:pt>
                <c:pt idx="41">
                  <c:v>44504</c:v>
                </c:pt>
                <c:pt idx="42">
                  <c:v>44503</c:v>
                </c:pt>
                <c:pt idx="43">
                  <c:v>44502</c:v>
                </c:pt>
                <c:pt idx="44">
                  <c:v>44501</c:v>
                </c:pt>
                <c:pt idx="45">
                  <c:v>44498</c:v>
                </c:pt>
                <c:pt idx="46">
                  <c:v>44497</c:v>
                </c:pt>
                <c:pt idx="47">
                  <c:v>44496</c:v>
                </c:pt>
                <c:pt idx="48">
                  <c:v>44495</c:v>
                </c:pt>
                <c:pt idx="49">
                  <c:v>44494</c:v>
                </c:pt>
                <c:pt idx="50">
                  <c:v>44491</c:v>
                </c:pt>
                <c:pt idx="51">
                  <c:v>44490</c:v>
                </c:pt>
                <c:pt idx="52">
                  <c:v>44489</c:v>
                </c:pt>
                <c:pt idx="53">
                  <c:v>44488</c:v>
                </c:pt>
                <c:pt idx="54">
                  <c:v>44487</c:v>
                </c:pt>
                <c:pt idx="55">
                  <c:v>44484</c:v>
                </c:pt>
                <c:pt idx="56">
                  <c:v>44483</c:v>
                </c:pt>
                <c:pt idx="57">
                  <c:v>44482</c:v>
                </c:pt>
                <c:pt idx="58">
                  <c:v>44481</c:v>
                </c:pt>
                <c:pt idx="59">
                  <c:v>44480</c:v>
                </c:pt>
                <c:pt idx="60">
                  <c:v>44478</c:v>
                </c:pt>
                <c:pt idx="61">
                  <c:v>44477</c:v>
                </c:pt>
                <c:pt idx="62">
                  <c:v>44476</c:v>
                </c:pt>
                <c:pt idx="63">
                  <c:v>44475</c:v>
                </c:pt>
                <c:pt idx="64">
                  <c:v>44474</c:v>
                </c:pt>
                <c:pt idx="65">
                  <c:v>44473</c:v>
                </c:pt>
                <c:pt idx="66">
                  <c:v>44470</c:v>
                </c:pt>
                <c:pt idx="67">
                  <c:v>44469</c:v>
                </c:pt>
                <c:pt idx="68">
                  <c:v>44468</c:v>
                </c:pt>
                <c:pt idx="69">
                  <c:v>44467</c:v>
                </c:pt>
                <c:pt idx="70">
                  <c:v>44466</c:v>
                </c:pt>
                <c:pt idx="71">
                  <c:v>44465</c:v>
                </c:pt>
                <c:pt idx="72">
                  <c:v>44463</c:v>
                </c:pt>
                <c:pt idx="73">
                  <c:v>44462</c:v>
                </c:pt>
                <c:pt idx="74">
                  <c:v>44461</c:v>
                </c:pt>
                <c:pt idx="75">
                  <c:v>44460</c:v>
                </c:pt>
                <c:pt idx="76">
                  <c:v>44459</c:v>
                </c:pt>
                <c:pt idx="77">
                  <c:v>44457</c:v>
                </c:pt>
                <c:pt idx="78">
                  <c:v>44456</c:v>
                </c:pt>
                <c:pt idx="79">
                  <c:v>44455</c:v>
                </c:pt>
                <c:pt idx="80">
                  <c:v>44454</c:v>
                </c:pt>
                <c:pt idx="81">
                  <c:v>44453</c:v>
                </c:pt>
                <c:pt idx="82">
                  <c:v>44452</c:v>
                </c:pt>
                <c:pt idx="83">
                  <c:v>44449</c:v>
                </c:pt>
                <c:pt idx="84">
                  <c:v>44448</c:v>
                </c:pt>
                <c:pt idx="85">
                  <c:v>44447</c:v>
                </c:pt>
                <c:pt idx="86">
                  <c:v>44446</c:v>
                </c:pt>
                <c:pt idx="87">
                  <c:v>44445</c:v>
                </c:pt>
                <c:pt idx="88">
                  <c:v>44442</c:v>
                </c:pt>
                <c:pt idx="89">
                  <c:v>44441</c:v>
                </c:pt>
                <c:pt idx="90">
                  <c:v>44440</c:v>
                </c:pt>
                <c:pt idx="91">
                  <c:v>44439</c:v>
                </c:pt>
                <c:pt idx="92">
                  <c:v>44438</c:v>
                </c:pt>
                <c:pt idx="93">
                  <c:v>44435</c:v>
                </c:pt>
                <c:pt idx="94">
                  <c:v>44434</c:v>
                </c:pt>
                <c:pt idx="95">
                  <c:v>44433</c:v>
                </c:pt>
                <c:pt idx="96">
                  <c:v>44432</c:v>
                </c:pt>
                <c:pt idx="97">
                  <c:v>44431</c:v>
                </c:pt>
                <c:pt idx="98">
                  <c:v>44428</c:v>
                </c:pt>
                <c:pt idx="99">
                  <c:v>44427</c:v>
                </c:pt>
                <c:pt idx="100">
                  <c:v>44426</c:v>
                </c:pt>
                <c:pt idx="101">
                  <c:v>44425</c:v>
                </c:pt>
                <c:pt idx="102">
                  <c:v>44424</c:v>
                </c:pt>
                <c:pt idx="103">
                  <c:v>44421</c:v>
                </c:pt>
                <c:pt idx="104">
                  <c:v>44420</c:v>
                </c:pt>
                <c:pt idx="105">
                  <c:v>44419</c:v>
                </c:pt>
                <c:pt idx="106">
                  <c:v>44418</c:v>
                </c:pt>
                <c:pt idx="107">
                  <c:v>44417</c:v>
                </c:pt>
                <c:pt idx="108">
                  <c:v>44414</c:v>
                </c:pt>
                <c:pt idx="109">
                  <c:v>44413</c:v>
                </c:pt>
                <c:pt idx="110">
                  <c:v>44412</c:v>
                </c:pt>
                <c:pt idx="111">
                  <c:v>44411</c:v>
                </c:pt>
                <c:pt idx="112">
                  <c:v>44410</c:v>
                </c:pt>
                <c:pt idx="113">
                  <c:v>44407</c:v>
                </c:pt>
                <c:pt idx="114">
                  <c:v>44406</c:v>
                </c:pt>
                <c:pt idx="115">
                  <c:v>44405</c:v>
                </c:pt>
                <c:pt idx="116">
                  <c:v>44404</c:v>
                </c:pt>
                <c:pt idx="117">
                  <c:v>44403</c:v>
                </c:pt>
                <c:pt idx="118">
                  <c:v>44400</c:v>
                </c:pt>
                <c:pt idx="119">
                  <c:v>44399</c:v>
                </c:pt>
                <c:pt idx="120">
                  <c:v>44398</c:v>
                </c:pt>
                <c:pt idx="121">
                  <c:v>44397</c:v>
                </c:pt>
                <c:pt idx="122">
                  <c:v>44396</c:v>
                </c:pt>
                <c:pt idx="123">
                  <c:v>44393</c:v>
                </c:pt>
                <c:pt idx="124">
                  <c:v>44392</c:v>
                </c:pt>
                <c:pt idx="125">
                  <c:v>44391</c:v>
                </c:pt>
                <c:pt idx="126">
                  <c:v>44390</c:v>
                </c:pt>
                <c:pt idx="127">
                  <c:v>44389</c:v>
                </c:pt>
                <c:pt idx="128">
                  <c:v>44386</c:v>
                </c:pt>
                <c:pt idx="129">
                  <c:v>44385</c:v>
                </c:pt>
                <c:pt idx="130">
                  <c:v>44384</c:v>
                </c:pt>
                <c:pt idx="131">
                  <c:v>44383</c:v>
                </c:pt>
                <c:pt idx="132">
                  <c:v>44382</c:v>
                </c:pt>
                <c:pt idx="133">
                  <c:v>44379</c:v>
                </c:pt>
                <c:pt idx="134">
                  <c:v>44378</c:v>
                </c:pt>
                <c:pt idx="135">
                  <c:v>44377</c:v>
                </c:pt>
                <c:pt idx="136">
                  <c:v>44376</c:v>
                </c:pt>
                <c:pt idx="137">
                  <c:v>44375</c:v>
                </c:pt>
                <c:pt idx="138">
                  <c:v>44372</c:v>
                </c:pt>
                <c:pt idx="139">
                  <c:v>44371</c:v>
                </c:pt>
                <c:pt idx="140">
                  <c:v>44370</c:v>
                </c:pt>
                <c:pt idx="141">
                  <c:v>44369</c:v>
                </c:pt>
                <c:pt idx="142">
                  <c:v>44368</c:v>
                </c:pt>
                <c:pt idx="143">
                  <c:v>44365</c:v>
                </c:pt>
                <c:pt idx="144">
                  <c:v>44364</c:v>
                </c:pt>
                <c:pt idx="145">
                  <c:v>44363</c:v>
                </c:pt>
                <c:pt idx="146">
                  <c:v>44362</c:v>
                </c:pt>
                <c:pt idx="147">
                  <c:v>44361</c:v>
                </c:pt>
                <c:pt idx="148">
                  <c:v>44358</c:v>
                </c:pt>
                <c:pt idx="149">
                  <c:v>44357</c:v>
                </c:pt>
                <c:pt idx="150">
                  <c:v>44356</c:v>
                </c:pt>
                <c:pt idx="151">
                  <c:v>44355</c:v>
                </c:pt>
                <c:pt idx="152">
                  <c:v>44354</c:v>
                </c:pt>
                <c:pt idx="153">
                  <c:v>44351</c:v>
                </c:pt>
                <c:pt idx="154">
                  <c:v>44350</c:v>
                </c:pt>
                <c:pt idx="155">
                  <c:v>44349</c:v>
                </c:pt>
                <c:pt idx="156">
                  <c:v>44348</c:v>
                </c:pt>
                <c:pt idx="157">
                  <c:v>44347</c:v>
                </c:pt>
                <c:pt idx="158">
                  <c:v>44344</c:v>
                </c:pt>
                <c:pt idx="159">
                  <c:v>44343</c:v>
                </c:pt>
                <c:pt idx="160">
                  <c:v>44342</c:v>
                </c:pt>
                <c:pt idx="161">
                  <c:v>44341</c:v>
                </c:pt>
                <c:pt idx="162">
                  <c:v>44340</c:v>
                </c:pt>
                <c:pt idx="163">
                  <c:v>44337</c:v>
                </c:pt>
                <c:pt idx="164">
                  <c:v>44336</c:v>
                </c:pt>
                <c:pt idx="165">
                  <c:v>44335</c:v>
                </c:pt>
                <c:pt idx="166">
                  <c:v>44334</c:v>
                </c:pt>
                <c:pt idx="167">
                  <c:v>44333</c:v>
                </c:pt>
                <c:pt idx="168">
                  <c:v>44330</c:v>
                </c:pt>
                <c:pt idx="169">
                  <c:v>44329</c:v>
                </c:pt>
                <c:pt idx="170">
                  <c:v>44328</c:v>
                </c:pt>
                <c:pt idx="171">
                  <c:v>44327</c:v>
                </c:pt>
                <c:pt idx="172">
                  <c:v>44326</c:v>
                </c:pt>
                <c:pt idx="173">
                  <c:v>44323</c:v>
                </c:pt>
                <c:pt idx="174">
                  <c:v>44322</c:v>
                </c:pt>
                <c:pt idx="175">
                  <c:v>44321</c:v>
                </c:pt>
                <c:pt idx="176">
                  <c:v>44320</c:v>
                </c:pt>
                <c:pt idx="177">
                  <c:v>44319</c:v>
                </c:pt>
                <c:pt idx="178">
                  <c:v>44316</c:v>
                </c:pt>
                <c:pt idx="179">
                  <c:v>44315</c:v>
                </c:pt>
                <c:pt idx="180">
                  <c:v>44314</c:v>
                </c:pt>
                <c:pt idx="181">
                  <c:v>44313</c:v>
                </c:pt>
                <c:pt idx="182">
                  <c:v>44312</c:v>
                </c:pt>
                <c:pt idx="183">
                  <c:v>44309</c:v>
                </c:pt>
                <c:pt idx="184">
                  <c:v>44308</c:v>
                </c:pt>
                <c:pt idx="185">
                  <c:v>44307</c:v>
                </c:pt>
                <c:pt idx="186">
                  <c:v>44306</c:v>
                </c:pt>
                <c:pt idx="187">
                  <c:v>44305</c:v>
                </c:pt>
                <c:pt idx="188">
                  <c:v>44302</c:v>
                </c:pt>
                <c:pt idx="189">
                  <c:v>44301</c:v>
                </c:pt>
                <c:pt idx="190">
                  <c:v>44300</c:v>
                </c:pt>
                <c:pt idx="191">
                  <c:v>44299</c:v>
                </c:pt>
                <c:pt idx="192">
                  <c:v>44298</c:v>
                </c:pt>
                <c:pt idx="193">
                  <c:v>44295</c:v>
                </c:pt>
                <c:pt idx="194">
                  <c:v>44294</c:v>
                </c:pt>
                <c:pt idx="195">
                  <c:v>44293</c:v>
                </c:pt>
                <c:pt idx="196">
                  <c:v>44292</c:v>
                </c:pt>
                <c:pt idx="197">
                  <c:v>44291</c:v>
                </c:pt>
                <c:pt idx="198">
                  <c:v>44288</c:v>
                </c:pt>
                <c:pt idx="199">
                  <c:v>44287</c:v>
                </c:pt>
                <c:pt idx="200">
                  <c:v>44286</c:v>
                </c:pt>
                <c:pt idx="201">
                  <c:v>44285</c:v>
                </c:pt>
                <c:pt idx="202">
                  <c:v>44284</c:v>
                </c:pt>
                <c:pt idx="203">
                  <c:v>44281</c:v>
                </c:pt>
                <c:pt idx="204">
                  <c:v>44280</c:v>
                </c:pt>
                <c:pt idx="205">
                  <c:v>44279</c:v>
                </c:pt>
                <c:pt idx="206">
                  <c:v>44278</c:v>
                </c:pt>
                <c:pt idx="207">
                  <c:v>44277</c:v>
                </c:pt>
                <c:pt idx="208">
                  <c:v>44274</c:v>
                </c:pt>
                <c:pt idx="209">
                  <c:v>44273</c:v>
                </c:pt>
                <c:pt idx="210">
                  <c:v>44272</c:v>
                </c:pt>
                <c:pt idx="211">
                  <c:v>44271</c:v>
                </c:pt>
                <c:pt idx="212">
                  <c:v>44270</c:v>
                </c:pt>
                <c:pt idx="213">
                  <c:v>44267</c:v>
                </c:pt>
                <c:pt idx="214">
                  <c:v>44266</c:v>
                </c:pt>
                <c:pt idx="215">
                  <c:v>44265</c:v>
                </c:pt>
                <c:pt idx="216">
                  <c:v>44264</c:v>
                </c:pt>
                <c:pt idx="217">
                  <c:v>44263</c:v>
                </c:pt>
                <c:pt idx="218">
                  <c:v>44260</c:v>
                </c:pt>
                <c:pt idx="219">
                  <c:v>44259</c:v>
                </c:pt>
                <c:pt idx="220">
                  <c:v>44258</c:v>
                </c:pt>
                <c:pt idx="221">
                  <c:v>44257</c:v>
                </c:pt>
                <c:pt idx="222">
                  <c:v>44256</c:v>
                </c:pt>
                <c:pt idx="223">
                  <c:v>44253</c:v>
                </c:pt>
                <c:pt idx="224">
                  <c:v>44252</c:v>
                </c:pt>
                <c:pt idx="225">
                  <c:v>44251</c:v>
                </c:pt>
                <c:pt idx="226">
                  <c:v>44250</c:v>
                </c:pt>
                <c:pt idx="227">
                  <c:v>44249</c:v>
                </c:pt>
                <c:pt idx="228">
                  <c:v>44247</c:v>
                </c:pt>
                <c:pt idx="229">
                  <c:v>44246</c:v>
                </c:pt>
                <c:pt idx="230">
                  <c:v>44245</c:v>
                </c:pt>
                <c:pt idx="231">
                  <c:v>44237</c:v>
                </c:pt>
                <c:pt idx="232">
                  <c:v>44236</c:v>
                </c:pt>
                <c:pt idx="233">
                  <c:v>44235</c:v>
                </c:pt>
                <c:pt idx="234">
                  <c:v>44234</c:v>
                </c:pt>
                <c:pt idx="235">
                  <c:v>44232</c:v>
                </c:pt>
                <c:pt idx="236">
                  <c:v>44231</c:v>
                </c:pt>
                <c:pt idx="237">
                  <c:v>44230</c:v>
                </c:pt>
                <c:pt idx="238">
                  <c:v>44229</c:v>
                </c:pt>
                <c:pt idx="239">
                  <c:v>44228</c:v>
                </c:pt>
                <c:pt idx="240">
                  <c:v>44225</c:v>
                </c:pt>
                <c:pt idx="241">
                  <c:v>44224</c:v>
                </c:pt>
                <c:pt idx="242">
                  <c:v>44223</c:v>
                </c:pt>
                <c:pt idx="243">
                  <c:v>44222</c:v>
                </c:pt>
                <c:pt idx="244">
                  <c:v>44221</c:v>
                </c:pt>
                <c:pt idx="245">
                  <c:v>44218</c:v>
                </c:pt>
                <c:pt idx="246">
                  <c:v>44217</c:v>
                </c:pt>
                <c:pt idx="247">
                  <c:v>44216</c:v>
                </c:pt>
                <c:pt idx="248">
                  <c:v>44215</c:v>
                </c:pt>
                <c:pt idx="249">
                  <c:v>44214</c:v>
                </c:pt>
                <c:pt idx="250">
                  <c:v>44211</c:v>
                </c:pt>
                <c:pt idx="251">
                  <c:v>44210</c:v>
                </c:pt>
                <c:pt idx="252">
                  <c:v>44209</c:v>
                </c:pt>
                <c:pt idx="253">
                  <c:v>44208</c:v>
                </c:pt>
                <c:pt idx="254">
                  <c:v>44207</c:v>
                </c:pt>
                <c:pt idx="255">
                  <c:v>44204</c:v>
                </c:pt>
                <c:pt idx="256">
                  <c:v>44203</c:v>
                </c:pt>
                <c:pt idx="257">
                  <c:v>44202</c:v>
                </c:pt>
                <c:pt idx="258">
                  <c:v>44201</c:v>
                </c:pt>
                <c:pt idx="259">
                  <c:v>44200</c:v>
                </c:pt>
              </c:numCache>
            </c:numRef>
          </c:cat>
          <c:val>
            <c:numRef>
              <c:f>导出数据!$H$4:$H$286</c:f>
              <c:numCache>
                <c:formatCode>General</c:formatCode>
                <c:ptCount val="260"/>
                <c:pt idx="0">
                  <c:v>0.42</c:v>
                </c:pt>
                <c:pt idx="1">
                  <c:v>0.42</c:v>
                </c:pt>
                <c:pt idx="2">
                  <c:v>0.42</c:v>
                </c:pt>
                <c:pt idx="3">
                  <c:v>0.42</c:v>
                </c:pt>
                <c:pt idx="4">
                  <c:v>0.42</c:v>
                </c:pt>
                <c:pt idx="5">
                  <c:v>0.42</c:v>
                </c:pt>
                <c:pt idx="6">
                  <c:v>0.42</c:v>
                </c:pt>
                <c:pt idx="7">
                  <c:v>0.42</c:v>
                </c:pt>
                <c:pt idx="8">
                  <c:v>0.42</c:v>
                </c:pt>
                <c:pt idx="9">
                  <c:v>0.42</c:v>
                </c:pt>
                <c:pt idx="10">
                  <c:v>0.42</c:v>
                </c:pt>
                <c:pt idx="11">
                  <c:v>0.42</c:v>
                </c:pt>
                <c:pt idx="12">
                  <c:v>0.42</c:v>
                </c:pt>
                <c:pt idx="13">
                  <c:v>0.42</c:v>
                </c:pt>
                <c:pt idx="14">
                  <c:v>0.42</c:v>
                </c:pt>
                <c:pt idx="15">
                  <c:v>0.42</c:v>
                </c:pt>
                <c:pt idx="16">
                  <c:v>0.42</c:v>
                </c:pt>
                <c:pt idx="17">
                  <c:v>0.42</c:v>
                </c:pt>
                <c:pt idx="18">
                  <c:v>0.42</c:v>
                </c:pt>
                <c:pt idx="19">
                  <c:v>0.42</c:v>
                </c:pt>
                <c:pt idx="20">
                  <c:v>0.42</c:v>
                </c:pt>
                <c:pt idx="21">
                  <c:v>0.42</c:v>
                </c:pt>
                <c:pt idx="22">
                  <c:v>0.42</c:v>
                </c:pt>
                <c:pt idx="23">
                  <c:v>0.42</c:v>
                </c:pt>
                <c:pt idx="24">
                  <c:v>0.42</c:v>
                </c:pt>
                <c:pt idx="25">
                  <c:v>0.42</c:v>
                </c:pt>
                <c:pt idx="26">
                  <c:v>0.42</c:v>
                </c:pt>
                <c:pt idx="27">
                  <c:v>0.42</c:v>
                </c:pt>
                <c:pt idx="28">
                  <c:v>0.42</c:v>
                </c:pt>
                <c:pt idx="29">
                  <c:v>0.42</c:v>
                </c:pt>
                <c:pt idx="30">
                  <c:v>0.42</c:v>
                </c:pt>
                <c:pt idx="31">
                  <c:v>0.42</c:v>
                </c:pt>
                <c:pt idx="32">
                  <c:v>0.42</c:v>
                </c:pt>
                <c:pt idx="33">
                  <c:v>0.42</c:v>
                </c:pt>
                <c:pt idx="34">
                  <c:v>0.42</c:v>
                </c:pt>
                <c:pt idx="35">
                  <c:v>0.42</c:v>
                </c:pt>
                <c:pt idx="36">
                  <c:v>0.42</c:v>
                </c:pt>
                <c:pt idx="37">
                  <c:v>0.42</c:v>
                </c:pt>
                <c:pt idx="38">
                  <c:v>0.42</c:v>
                </c:pt>
                <c:pt idx="39">
                  <c:v>0.42</c:v>
                </c:pt>
                <c:pt idx="40">
                  <c:v>0.42</c:v>
                </c:pt>
                <c:pt idx="41">
                  <c:v>0.42</c:v>
                </c:pt>
                <c:pt idx="42">
                  <c:v>0.42</c:v>
                </c:pt>
                <c:pt idx="43">
                  <c:v>0.4</c:v>
                </c:pt>
                <c:pt idx="44">
                  <c:v>0.4</c:v>
                </c:pt>
                <c:pt idx="45">
                  <c:v>0.4</c:v>
                </c:pt>
                <c:pt idx="46">
                  <c:v>0.4</c:v>
                </c:pt>
                <c:pt idx="47">
                  <c:v>0.4</c:v>
                </c:pt>
                <c:pt idx="48">
                  <c:v>0.4</c:v>
                </c:pt>
                <c:pt idx="49">
                  <c:v>0.4</c:v>
                </c:pt>
                <c:pt idx="50">
                  <c:v>0.4</c:v>
                </c:pt>
                <c:pt idx="51">
                  <c:v>0.38</c:v>
                </c:pt>
                <c:pt idx="52">
                  <c:v>0.38</c:v>
                </c:pt>
                <c:pt idx="53">
                  <c:v>0.38</c:v>
                </c:pt>
                <c:pt idx="54">
                  <c:v>0.38</c:v>
                </c:pt>
                <c:pt idx="55">
                  <c:v>0.38</c:v>
                </c:pt>
                <c:pt idx="56">
                  <c:v>0.38</c:v>
                </c:pt>
                <c:pt idx="57">
                  <c:v>0.38</c:v>
                </c:pt>
                <c:pt idx="58">
                  <c:v>0.38</c:v>
                </c:pt>
                <c:pt idx="59">
                  <c:v>0.38</c:v>
                </c:pt>
                <c:pt idx="60">
                  <c:v>0.38</c:v>
                </c:pt>
                <c:pt idx="61">
                  <c:v>0.38</c:v>
                </c:pt>
                <c:pt idx="62">
                  <c:v>0.38</c:v>
                </c:pt>
                <c:pt idx="63">
                  <c:v>0.38</c:v>
                </c:pt>
                <c:pt idx="64">
                  <c:v>0.38</c:v>
                </c:pt>
                <c:pt idx="65">
                  <c:v>0.38</c:v>
                </c:pt>
                <c:pt idx="66">
                  <c:v>0.38</c:v>
                </c:pt>
                <c:pt idx="67">
                  <c:v>0.38</c:v>
                </c:pt>
                <c:pt idx="68">
                  <c:v>0.38</c:v>
                </c:pt>
                <c:pt idx="69">
                  <c:v>0.38</c:v>
                </c:pt>
                <c:pt idx="70">
                  <c:v>0.38</c:v>
                </c:pt>
                <c:pt idx="71">
                  <c:v>0.38</c:v>
                </c:pt>
                <c:pt idx="72">
                  <c:v>0.38</c:v>
                </c:pt>
                <c:pt idx="73">
                  <c:v>0.38</c:v>
                </c:pt>
                <c:pt idx="74">
                  <c:v>0.38</c:v>
                </c:pt>
                <c:pt idx="75">
                  <c:v>0.38</c:v>
                </c:pt>
                <c:pt idx="76">
                  <c:v>0.38</c:v>
                </c:pt>
                <c:pt idx="77">
                  <c:v>0.38</c:v>
                </c:pt>
                <c:pt idx="78">
                  <c:v>0.38</c:v>
                </c:pt>
                <c:pt idx="79">
                  <c:v>0.38</c:v>
                </c:pt>
                <c:pt idx="80">
                  <c:v>0.38</c:v>
                </c:pt>
                <c:pt idx="81">
                  <c:v>0.38</c:v>
                </c:pt>
                <c:pt idx="82">
                  <c:v>0.38</c:v>
                </c:pt>
                <c:pt idx="83">
                  <c:v>0.38</c:v>
                </c:pt>
                <c:pt idx="84">
                  <c:v>0.38</c:v>
                </c:pt>
                <c:pt idx="85">
                  <c:v>0.38</c:v>
                </c:pt>
                <c:pt idx="86">
                  <c:v>0.38</c:v>
                </c:pt>
                <c:pt idx="87">
                  <c:v>0.38</c:v>
                </c:pt>
                <c:pt idx="88">
                  <c:v>0.38</c:v>
                </c:pt>
                <c:pt idx="89">
                  <c:v>0.38</c:v>
                </c:pt>
                <c:pt idx="90">
                  <c:v>0.38</c:v>
                </c:pt>
                <c:pt idx="91">
                  <c:v>0.38</c:v>
                </c:pt>
                <c:pt idx="92">
                  <c:v>0.38</c:v>
                </c:pt>
                <c:pt idx="93">
                  <c:v>0.38</c:v>
                </c:pt>
                <c:pt idx="94">
                  <c:v>0.38</c:v>
                </c:pt>
                <c:pt idx="95">
                  <c:v>0.38</c:v>
                </c:pt>
                <c:pt idx="96">
                  <c:v>0.38</c:v>
                </c:pt>
                <c:pt idx="97">
                  <c:v>0.38</c:v>
                </c:pt>
                <c:pt idx="98">
                  <c:v>0.38</c:v>
                </c:pt>
                <c:pt idx="99">
                  <c:v>0.38</c:v>
                </c:pt>
                <c:pt idx="100">
                  <c:v>0.38</c:v>
                </c:pt>
                <c:pt idx="101">
                  <c:v>0.38</c:v>
                </c:pt>
                <c:pt idx="102">
                  <c:v>0.38</c:v>
                </c:pt>
                <c:pt idx="103">
                  <c:v>0.38</c:v>
                </c:pt>
                <c:pt idx="104">
                  <c:v>0.38</c:v>
                </c:pt>
                <c:pt idx="105">
                  <c:v>0.38</c:v>
                </c:pt>
                <c:pt idx="106">
                  <c:v>0.38</c:v>
                </c:pt>
                <c:pt idx="107">
                  <c:v>0.38</c:v>
                </c:pt>
                <c:pt idx="108">
                  <c:v>0.38</c:v>
                </c:pt>
                <c:pt idx="109">
                  <c:v>0.38</c:v>
                </c:pt>
                <c:pt idx="110">
                  <c:v>0.38</c:v>
                </c:pt>
                <c:pt idx="111">
                  <c:v>0.38</c:v>
                </c:pt>
                <c:pt idx="112">
                  <c:v>0.38</c:v>
                </c:pt>
                <c:pt idx="113">
                  <c:v>0.38</c:v>
                </c:pt>
                <c:pt idx="114">
                  <c:v>0.38</c:v>
                </c:pt>
                <c:pt idx="115">
                  <c:v>0.38</c:v>
                </c:pt>
                <c:pt idx="116">
                  <c:v>0.38</c:v>
                </c:pt>
                <c:pt idx="117">
                  <c:v>0.38</c:v>
                </c:pt>
                <c:pt idx="118">
                  <c:v>0.38</c:v>
                </c:pt>
                <c:pt idx="119">
                  <c:v>0.38</c:v>
                </c:pt>
                <c:pt idx="120">
                  <c:v>0.38</c:v>
                </c:pt>
                <c:pt idx="121">
                  <c:v>0.38</c:v>
                </c:pt>
                <c:pt idx="122">
                  <c:v>0.38</c:v>
                </c:pt>
                <c:pt idx="123">
                  <c:v>0.38</c:v>
                </c:pt>
                <c:pt idx="124">
                  <c:v>0.38</c:v>
                </c:pt>
                <c:pt idx="125">
                  <c:v>0.38</c:v>
                </c:pt>
                <c:pt idx="126">
                  <c:v>0.38</c:v>
                </c:pt>
                <c:pt idx="127">
                  <c:v>0.38</c:v>
                </c:pt>
                <c:pt idx="128">
                  <c:v>0.38</c:v>
                </c:pt>
                <c:pt idx="129">
                  <c:v>0.38</c:v>
                </c:pt>
                <c:pt idx="130">
                  <c:v>0.38</c:v>
                </c:pt>
                <c:pt idx="131">
                  <c:v>0.38</c:v>
                </c:pt>
                <c:pt idx="132">
                  <c:v>0.38</c:v>
                </c:pt>
                <c:pt idx="133">
                  <c:v>0.38</c:v>
                </c:pt>
                <c:pt idx="134">
                  <c:v>0.38</c:v>
                </c:pt>
                <c:pt idx="135">
                  <c:v>0.38</c:v>
                </c:pt>
                <c:pt idx="136">
                  <c:v>0.38</c:v>
                </c:pt>
                <c:pt idx="137">
                  <c:v>0.38</c:v>
                </c:pt>
                <c:pt idx="138">
                  <c:v>0.38</c:v>
                </c:pt>
                <c:pt idx="139">
                  <c:v>0.38</c:v>
                </c:pt>
                <c:pt idx="140">
                  <c:v>0.38</c:v>
                </c:pt>
                <c:pt idx="141">
                  <c:v>0.38</c:v>
                </c:pt>
                <c:pt idx="142">
                  <c:v>0.38</c:v>
                </c:pt>
                <c:pt idx="143">
                  <c:v>0.38</c:v>
                </c:pt>
                <c:pt idx="144">
                  <c:v>0.38</c:v>
                </c:pt>
                <c:pt idx="145">
                  <c:v>0.38</c:v>
                </c:pt>
                <c:pt idx="146">
                  <c:v>0.38</c:v>
                </c:pt>
                <c:pt idx="147">
                  <c:v>0.38</c:v>
                </c:pt>
                <c:pt idx="148">
                  <c:v>0.38</c:v>
                </c:pt>
                <c:pt idx="149">
                  <c:v>0.38</c:v>
                </c:pt>
                <c:pt idx="150">
                  <c:v>0.38</c:v>
                </c:pt>
                <c:pt idx="151">
                  <c:v>0.38</c:v>
                </c:pt>
                <c:pt idx="152">
                  <c:v>0.38</c:v>
                </c:pt>
                <c:pt idx="153">
                  <c:v>0.38</c:v>
                </c:pt>
                <c:pt idx="154">
                  <c:v>0.38</c:v>
                </c:pt>
                <c:pt idx="155">
                  <c:v>0.38</c:v>
                </c:pt>
                <c:pt idx="156">
                  <c:v>0.38</c:v>
                </c:pt>
                <c:pt idx="157">
                  <c:v>0.38</c:v>
                </c:pt>
                <c:pt idx="158">
                  <c:v>0.38</c:v>
                </c:pt>
                <c:pt idx="159">
                  <c:v>0.38</c:v>
                </c:pt>
                <c:pt idx="160">
                  <c:v>0.38</c:v>
                </c:pt>
                <c:pt idx="161">
                  <c:v>0.38</c:v>
                </c:pt>
                <c:pt idx="162">
                  <c:v>0.38</c:v>
                </c:pt>
                <c:pt idx="163">
                  <c:v>0.38</c:v>
                </c:pt>
                <c:pt idx="164">
                  <c:v>0.38</c:v>
                </c:pt>
                <c:pt idx="165">
                  <c:v>0.38</c:v>
                </c:pt>
                <c:pt idx="166">
                  <c:v>0.38</c:v>
                </c:pt>
                <c:pt idx="167">
                  <c:v>0.38</c:v>
                </c:pt>
                <c:pt idx="168">
                  <c:v>0.38</c:v>
                </c:pt>
                <c:pt idx="169">
                  <c:v>0.38</c:v>
                </c:pt>
                <c:pt idx="170">
                  <c:v>0.38</c:v>
                </c:pt>
                <c:pt idx="171">
                  <c:v>0.38</c:v>
                </c:pt>
                <c:pt idx="172">
                  <c:v>0.38</c:v>
                </c:pt>
                <c:pt idx="173">
                  <c:v>0.38</c:v>
                </c:pt>
                <c:pt idx="174">
                  <c:v>0.38</c:v>
                </c:pt>
                <c:pt idx="175">
                  <c:v>0.38</c:v>
                </c:pt>
                <c:pt idx="176">
                  <c:v>0.38</c:v>
                </c:pt>
                <c:pt idx="177">
                  <c:v>0.38</c:v>
                </c:pt>
                <c:pt idx="178">
                  <c:v>0.38</c:v>
                </c:pt>
                <c:pt idx="179">
                  <c:v>0.38</c:v>
                </c:pt>
                <c:pt idx="180">
                  <c:v>0.38</c:v>
                </c:pt>
                <c:pt idx="181">
                  <c:v>0.38</c:v>
                </c:pt>
                <c:pt idx="182">
                  <c:v>0.38</c:v>
                </c:pt>
                <c:pt idx="183">
                  <c:v>0.38</c:v>
                </c:pt>
                <c:pt idx="184">
                  <c:v>0.38</c:v>
                </c:pt>
                <c:pt idx="185">
                  <c:v>0.38</c:v>
                </c:pt>
                <c:pt idx="186">
                  <c:v>0.38</c:v>
                </c:pt>
                <c:pt idx="187">
                  <c:v>0.38</c:v>
                </c:pt>
                <c:pt idx="188">
                  <c:v>0.38</c:v>
                </c:pt>
                <c:pt idx="189">
                  <c:v>0.38</c:v>
                </c:pt>
                <c:pt idx="190">
                  <c:v>0.38</c:v>
                </c:pt>
                <c:pt idx="191">
                  <c:v>0.38</c:v>
                </c:pt>
                <c:pt idx="192">
                  <c:v>0.38</c:v>
                </c:pt>
                <c:pt idx="193">
                  <c:v>0.38</c:v>
                </c:pt>
                <c:pt idx="194">
                  <c:v>0.38</c:v>
                </c:pt>
                <c:pt idx="195">
                  <c:v>0.38</c:v>
                </c:pt>
                <c:pt idx="196">
                  <c:v>0.38</c:v>
                </c:pt>
                <c:pt idx="197">
                  <c:v>0.38</c:v>
                </c:pt>
                <c:pt idx="198">
                  <c:v>0.38</c:v>
                </c:pt>
                <c:pt idx="199">
                  <c:v>0.38</c:v>
                </c:pt>
                <c:pt idx="200">
                  <c:v>0.38</c:v>
                </c:pt>
                <c:pt idx="201">
                  <c:v>0.38</c:v>
                </c:pt>
                <c:pt idx="202">
                  <c:v>0.38</c:v>
                </c:pt>
                <c:pt idx="203">
                  <c:v>0.38</c:v>
                </c:pt>
                <c:pt idx="204">
                  <c:v>0.38</c:v>
                </c:pt>
                <c:pt idx="205">
                  <c:v>0.38</c:v>
                </c:pt>
                <c:pt idx="206">
                  <c:v>0.38</c:v>
                </c:pt>
                <c:pt idx="207">
                  <c:v>0.38</c:v>
                </c:pt>
                <c:pt idx="208">
                  <c:v>0.38</c:v>
                </c:pt>
                <c:pt idx="209">
                  <c:v>0.38</c:v>
                </c:pt>
                <c:pt idx="210">
                  <c:v>0.38</c:v>
                </c:pt>
                <c:pt idx="211">
                  <c:v>0.38</c:v>
                </c:pt>
                <c:pt idx="212">
                  <c:v>0.38</c:v>
                </c:pt>
                <c:pt idx="213">
                  <c:v>0.38</c:v>
                </c:pt>
                <c:pt idx="214">
                  <c:v>0.38</c:v>
                </c:pt>
                <c:pt idx="215">
                  <c:v>0.38</c:v>
                </c:pt>
                <c:pt idx="216">
                  <c:v>0.38</c:v>
                </c:pt>
                <c:pt idx="217">
                  <c:v>0.38</c:v>
                </c:pt>
                <c:pt idx="218">
                  <c:v>0.38</c:v>
                </c:pt>
                <c:pt idx="219">
                  <c:v>0.38</c:v>
                </c:pt>
                <c:pt idx="220">
                  <c:v>0.38</c:v>
                </c:pt>
                <c:pt idx="221">
                  <c:v>0.38</c:v>
                </c:pt>
                <c:pt idx="222">
                  <c:v>0.38</c:v>
                </c:pt>
                <c:pt idx="223">
                  <c:v>0.38</c:v>
                </c:pt>
                <c:pt idx="224">
                  <c:v>0.38</c:v>
                </c:pt>
                <c:pt idx="225">
                  <c:v>0.38</c:v>
                </c:pt>
                <c:pt idx="226">
                  <c:v>0.38</c:v>
                </c:pt>
                <c:pt idx="227">
                  <c:v>0.38</c:v>
                </c:pt>
                <c:pt idx="228">
                  <c:v>0.38</c:v>
                </c:pt>
                <c:pt idx="229">
                  <c:v>0.38</c:v>
                </c:pt>
                <c:pt idx="230">
                  <c:v>0.38</c:v>
                </c:pt>
                <c:pt idx="231">
                  <c:v>0.38</c:v>
                </c:pt>
                <c:pt idx="232">
                  <c:v>0.38</c:v>
                </c:pt>
                <c:pt idx="233">
                  <c:v>0.38</c:v>
                </c:pt>
                <c:pt idx="234">
                  <c:v>0.38</c:v>
                </c:pt>
                <c:pt idx="235">
                  <c:v>0.38</c:v>
                </c:pt>
                <c:pt idx="236">
                  <c:v>0.38</c:v>
                </c:pt>
                <c:pt idx="237">
                  <c:v>0.38</c:v>
                </c:pt>
                <c:pt idx="238">
                  <c:v>0.38</c:v>
                </c:pt>
                <c:pt idx="239">
                  <c:v>0.38</c:v>
                </c:pt>
                <c:pt idx="240">
                  <c:v>0.38</c:v>
                </c:pt>
                <c:pt idx="241">
                  <c:v>0.38</c:v>
                </c:pt>
                <c:pt idx="242">
                  <c:v>0.38</c:v>
                </c:pt>
                <c:pt idx="243">
                  <c:v>0.38</c:v>
                </c:pt>
                <c:pt idx="244">
                  <c:v>0.38</c:v>
                </c:pt>
                <c:pt idx="245">
                  <c:v>0.38</c:v>
                </c:pt>
                <c:pt idx="246">
                  <c:v>0.38</c:v>
                </c:pt>
                <c:pt idx="247">
                  <c:v>0.38</c:v>
                </c:pt>
                <c:pt idx="248">
                  <c:v>0.38</c:v>
                </c:pt>
                <c:pt idx="249">
                  <c:v>0.38</c:v>
                </c:pt>
                <c:pt idx="250">
                  <c:v>0.38</c:v>
                </c:pt>
                <c:pt idx="251">
                  <c:v>0.38</c:v>
                </c:pt>
                <c:pt idx="252">
                  <c:v>0.38</c:v>
                </c:pt>
                <c:pt idx="253">
                  <c:v>0.38</c:v>
                </c:pt>
                <c:pt idx="254">
                  <c:v>0.38</c:v>
                </c:pt>
                <c:pt idx="255">
                  <c:v>0.38</c:v>
                </c:pt>
                <c:pt idx="256">
                  <c:v>0.38</c:v>
                </c:pt>
                <c:pt idx="257">
                  <c:v>0.38</c:v>
                </c:pt>
                <c:pt idx="258">
                  <c:v>0.38</c:v>
                </c:pt>
                <c:pt idx="259">
                  <c:v>0.38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635D-4617-A9A0-DBE7BD7550B1}"/>
            </c:ext>
          </c:extLst>
        </c:ser>
        <c:ser>
          <c:idx val="7"/>
          <c:order val="7"/>
          <c:tx>
            <c:strRef>
              <c:f>导出数据!$I$2:$I$3</c:f>
              <c:strCache>
                <c:ptCount val="2"/>
                <c:pt idx="0">
                  <c:v>山西</c:v>
                </c:pt>
              </c:strCache>
            </c:strRef>
          </c:tx>
          <c:spPr>
            <a:ln w="19050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导出数据!$A$4:$A$286</c:f>
              <c:numCache>
                <c:formatCode>yyyy\-m\-d</c:formatCode>
                <c:ptCount val="260"/>
                <c:pt idx="0">
                  <c:v>44561</c:v>
                </c:pt>
                <c:pt idx="1">
                  <c:v>44560</c:v>
                </c:pt>
                <c:pt idx="2">
                  <c:v>44559</c:v>
                </c:pt>
                <c:pt idx="3">
                  <c:v>44558</c:v>
                </c:pt>
                <c:pt idx="4">
                  <c:v>44557</c:v>
                </c:pt>
                <c:pt idx="5">
                  <c:v>44554</c:v>
                </c:pt>
                <c:pt idx="6">
                  <c:v>44553</c:v>
                </c:pt>
                <c:pt idx="7">
                  <c:v>44552</c:v>
                </c:pt>
                <c:pt idx="8">
                  <c:v>44551</c:v>
                </c:pt>
                <c:pt idx="9">
                  <c:v>44550</c:v>
                </c:pt>
                <c:pt idx="10">
                  <c:v>44547</c:v>
                </c:pt>
                <c:pt idx="11">
                  <c:v>44546</c:v>
                </c:pt>
                <c:pt idx="12">
                  <c:v>44545</c:v>
                </c:pt>
                <c:pt idx="13">
                  <c:v>44544</c:v>
                </c:pt>
                <c:pt idx="14">
                  <c:v>44543</c:v>
                </c:pt>
                <c:pt idx="15">
                  <c:v>44540</c:v>
                </c:pt>
                <c:pt idx="16">
                  <c:v>44539</c:v>
                </c:pt>
                <c:pt idx="17">
                  <c:v>44538</c:v>
                </c:pt>
                <c:pt idx="18">
                  <c:v>44537</c:v>
                </c:pt>
                <c:pt idx="19">
                  <c:v>44536</c:v>
                </c:pt>
                <c:pt idx="20">
                  <c:v>44533</c:v>
                </c:pt>
                <c:pt idx="21">
                  <c:v>44532</c:v>
                </c:pt>
                <c:pt idx="22">
                  <c:v>44531</c:v>
                </c:pt>
                <c:pt idx="23">
                  <c:v>44530</c:v>
                </c:pt>
                <c:pt idx="24">
                  <c:v>44529</c:v>
                </c:pt>
                <c:pt idx="25">
                  <c:v>44526</c:v>
                </c:pt>
                <c:pt idx="26">
                  <c:v>44525</c:v>
                </c:pt>
                <c:pt idx="27">
                  <c:v>44524</c:v>
                </c:pt>
                <c:pt idx="28">
                  <c:v>44523</c:v>
                </c:pt>
                <c:pt idx="29">
                  <c:v>44522</c:v>
                </c:pt>
                <c:pt idx="30">
                  <c:v>44519</c:v>
                </c:pt>
                <c:pt idx="31">
                  <c:v>44518</c:v>
                </c:pt>
                <c:pt idx="32">
                  <c:v>44517</c:v>
                </c:pt>
                <c:pt idx="33">
                  <c:v>44516</c:v>
                </c:pt>
                <c:pt idx="34">
                  <c:v>44515</c:v>
                </c:pt>
                <c:pt idx="35">
                  <c:v>44512</c:v>
                </c:pt>
                <c:pt idx="36">
                  <c:v>44511</c:v>
                </c:pt>
                <c:pt idx="37">
                  <c:v>44510</c:v>
                </c:pt>
                <c:pt idx="38">
                  <c:v>44509</c:v>
                </c:pt>
                <c:pt idx="39">
                  <c:v>44508</c:v>
                </c:pt>
                <c:pt idx="40">
                  <c:v>44505</c:v>
                </c:pt>
                <c:pt idx="41">
                  <c:v>44504</c:v>
                </c:pt>
                <c:pt idx="42">
                  <c:v>44503</c:v>
                </c:pt>
                <c:pt idx="43">
                  <c:v>44502</c:v>
                </c:pt>
                <c:pt idx="44">
                  <c:v>44501</c:v>
                </c:pt>
                <c:pt idx="45">
                  <c:v>44498</c:v>
                </c:pt>
                <c:pt idx="46">
                  <c:v>44497</c:v>
                </c:pt>
                <c:pt idx="47">
                  <c:v>44496</c:v>
                </c:pt>
                <c:pt idx="48">
                  <c:v>44495</c:v>
                </c:pt>
                <c:pt idx="49">
                  <c:v>44494</c:v>
                </c:pt>
                <c:pt idx="50">
                  <c:v>44491</c:v>
                </c:pt>
                <c:pt idx="51">
                  <c:v>44490</c:v>
                </c:pt>
                <c:pt idx="52">
                  <c:v>44489</c:v>
                </c:pt>
                <c:pt idx="53">
                  <c:v>44488</c:v>
                </c:pt>
                <c:pt idx="54">
                  <c:v>44487</c:v>
                </c:pt>
                <c:pt idx="55">
                  <c:v>44484</c:v>
                </c:pt>
                <c:pt idx="56">
                  <c:v>44483</c:v>
                </c:pt>
                <c:pt idx="57">
                  <c:v>44482</c:v>
                </c:pt>
                <c:pt idx="58">
                  <c:v>44481</c:v>
                </c:pt>
                <c:pt idx="59">
                  <c:v>44480</c:v>
                </c:pt>
                <c:pt idx="60">
                  <c:v>44478</c:v>
                </c:pt>
                <c:pt idx="61">
                  <c:v>44477</c:v>
                </c:pt>
                <c:pt idx="62">
                  <c:v>44476</c:v>
                </c:pt>
                <c:pt idx="63">
                  <c:v>44475</c:v>
                </c:pt>
                <c:pt idx="64">
                  <c:v>44474</c:v>
                </c:pt>
                <c:pt idx="65">
                  <c:v>44473</c:v>
                </c:pt>
                <c:pt idx="66">
                  <c:v>44470</c:v>
                </c:pt>
                <c:pt idx="67">
                  <c:v>44469</c:v>
                </c:pt>
                <c:pt idx="68">
                  <c:v>44468</c:v>
                </c:pt>
                <c:pt idx="69">
                  <c:v>44467</c:v>
                </c:pt>
                <c:pt idx="70">
                  <c:v>44466</c:v>
                </c:pt>
                <c:pt idx="71">
                  <c:v>44465</c:v>
                </c:pt>
                <c:pt idx="72">
                  <c:v>44463</c:v>
                </c:pt>
                <c:pt idx="73">
                  <c:v>44462</c:v>
                </c:pt>
                <c:pt idx="74">
                  <c:v>44461</c:v>
                </c:pt>
                <c:pt idx="75">
                  <c:v>44460</c:v>
                </c:pt>
                <c:pt idx="76">
                  <c:v>44459</c:v>
                </c:pt>
                <c:pt idx="77">
                  <c:v>44457</c:v>
                </c:pt>
                <c:pt idx="78">
                  <c:v>44456</c:v>
                </c:pt>
                <c:pt idx="79">
                  <c:v>44455</c:v>
                </c:pt>
                <c:pt idx="80">
                  <c:v>44454</c:v>
                </c:pt>
                <c:pt idx="81">
                  <c:v>44453</c:v>
                </c:pt>
                <c:pt idx="82">
                  <c:v>44452</c:v>
                </c:pt>
                <c:pt idx="83">
                  <c:v>44449</c:v>
                </c:pt>
                <c:pt idx="84">
                  <c:v>44448</c:v>
                </c:pt>
                <c:pt idx="85">
                  <c:v>44447</c:v>
                </c:pt>
                <c:pt idx="86">
                  <c:v>44446</c:v>
                </c:pt>
                <c:pt idx="87">
                  <c:v>44445</c:v>
                </c:pt>
                <c:pt idx="88">
                  <c:v>44442</c:v>
                </c:pt>
                <c:pt idx="89">
                  <c:v>44441</c:v>
                </c:pt>
                <c:pt idx="90">
                  <c:v>44440</c:v>
                </c:pt>
                <c:pt idx="91">
                  <c:v>44439</c:v>
                </c:pt>
                <c:pt idx="92">
                  <c:v>44438</c:v>
                </c:pt>
                <c:pt idx="93">
                  <c:v>44435</c:v>
                </c:pt>
                <c:pt idx="94">
                  <c:v>44434</c:v>
                </c:pt>
                <c:pt idx="95">
                  <c:v>44433</c:v>
                </c:pt>
                <c:pt idx="96">
                  <c:v>44432</c:v>
                </c:pt>
                <c:pt idx="97">
                  <c:v>44431</c:v>
                </c:pt>
                <c:pt idx="98">
                  <c:v>44428</c:v>
                </c:pt>
                <c:pt idx="99">
                  <c:v>44427</c:v>
                </c:pt>
                <c:pt idx="100">
                  <c:v>44426</c:v>
                </c:pt>
                <c:pt idx="101">
                  <c:v>44425</c:v>
                </c:pt>
                <c:pt idx="102">
                  <c:v>44424</c:v>
                </c:pt>
                <c:pt idx="103">
                  <c:v>44421</c:v>
                </c:pt>
                <c:pt idx="104">
                  <c:v>44420</c:v>
                </c:pt>
                <c:pt idx="105">
                  <c:v>44419</c:v>
                </c:pt>
                <c:pt idx="106">
                  <c:v>44418</c:v>
                </c:pt>
                <c:pt idx="107">
                  <c:v>44417</c:v>
                </c:pt>
                <c:pt idx="108">
                  <c:v>44414</c:v>
                </c:pt>
                <c:pt idx="109">
                  <c:v>44413</c:v>
                </c:pt>
                <c:pt idx="110">
                  <c:v>44412</c:v>
                </c:pt>
                <c:pt idx="111">
                  <c:v>44411</c:v>
                </c:pt>
                <c:pt idx="112">
                  <c:v>44410</c:v>
                </c:pt>
                <c:pt idx="113">
                  <c:v>44407</c:v>
                </c:pt>
                <c:pt idx="114">
                  <c:v>44406</c:v>
                </c:pt>
                <c:pt idx="115">
                  <c:v>44405</c:v>
                </c:pt>
                <c:pt idx="116">
                  <c:v>44404</c:v>
                </c:pt>
                <c:pt idx="117">
                  <c:v>44403</c:v>
                </c:pt>
                <c:pt idx="118">
                  <c:v>44400</c:v>
                </c:pt>
                <c:pt idx="119">
                  <c:v>44399</c:v>
                </c:pt>
                <c:pt idx="120">
                  <c:v>44398</c:v>
                </c:pt>
                <c:pt idx="121">
                  <c:v>44397</c:v>
                </c:pt>
                <c:pt idx="122">
                  <c:v>44396</c:v>
                </c:pt>
                <c:pt idx="123">
                  <c:v>44393</c:v>
                </c:pt>
                <c:pt idx="124">
                  <c:v>44392</c:v>
                </c:pt>
                <c:pt idx="125">
                  <c:v>44391</c:v>
                </c:pt>
                <c:pt idx="126">
                  <c:v>44390</c:v>
                </c:pt>
                <c:pt idx="127">
                  <c:v>44389</c:v>
                </c:pt>
                <c:pt idx="128">
                  <c:v>44386</c:v>
                </c:pt>
                <c:pt idx="129">
                  <c:v>44385</c:v>
                </c:pt>
                <c:pt idx="130">
                  <c:v>44384</c:v>
                </c:pt>
                <c:pt idx="131">
                  <c:v>44383</c:v>
                </c:pt>
                <c:pt idx="132">
                  <c:v>44382</c:v>
                </c:pt>
                <c:pt idx="133">
                  <c:v>44379</c:v>
                </c:pt>
                <c:pt idx="134">
                  <c:v>44378</c:v>
                </c:pt>
                <c:pt idx="135">
                  <c:v>44377</c:v>
                </c:pt>
                <c:pt idx="136">
                  <c:v>44376</c:v>
                </c:pt>
                <c:pt idx="137">
                  <c:v>44375</c:v>
                </c:pt>
                <c:pt idx="138">
                  <c:v>44372</c:v>
                </c:pt>
                <c:pt idx="139">
                  <c:v>44371</c:v>
                </c:pt>
                <c:pt idx="140">
                  <c:v>44370</c:v>
                </c:pt>
                <c:pt idx="141">
                  <c:v>44369</c:v>
                </c:pt>
                <c:pt idx="142">
                  <c:v>44368</c:v>
                </c:pt>
                <c:pt idx="143">
                  <c:v>44365</c:v>
                </c:pt>
                <c:pt idx="144">
                  <c:v>44364</c:v>
                </c:pt>
                <c:pt idx="145">
                  <c:v>44363</c:v>
                </c:pt>
                <c:pt idx="146">
                  <c:v>44362</c:v>
                </c:pt>
                <c:pt idx="147">
                  <c:v>44361</c:v>
                </c:pt>
                <c:pt idx="148">
                  <c:v>44358</c:v>
                </c:pt>
                <c:pt idx="149">
                  <c:v>44357</c:v>
                </c:pt>
                <c:pt idx="150">
                  <c:v>44356</c:v>
                </c:pt>
                <c:pt idx="151">
                  <c:v>44355</c:v>
                </c:pt>
                <c:pt idx="152">
                  <c:v>44354</c:v>
                </c:pt>
                <c:pt idx="153">
                  <c:v>44351</c:v>
                </c:pt>
                <c:pt idx="154">
                  <c:v>44350</c:v>
                </c:pt>
                <c:pt idx="155">
                  <c:v>44349</c:v>
                </c:pt>
                <c:pt idx="156">
                  <c:v>44348</c:v>
                </c:pt>
                <c:pt idx="157">
                  <c:v>44347</c:v>
                </c:pt>
                <c:pt idx="158">
                  <c:v>44344</c:v>
                </c:pt>
                <c:pt idx="159">
                  <c:v>44343</c:v>
                </c:pt>
                <c:pt idx="160">
                  <c:v>44342</c:v>
                </c:pt>
                <c:pt idx="161">
                  <c:v>44341</c:v>
                </c:pt>
                <c:pt idx="162">
                  <c:v>44340</c:v>
                </c:pt>
                <c:pt idx="163">
                  <c:v>44337</c:v>
                </c:pt>
                <c:pt idx="164">
                  <c:v>44336</c:v>
                </c:pt>
                <c:pt idx="165">
                  <c:v>44335</c:v>
                </c:pt>
                <c:pt idx="166">
                  <c:v>44334</c:v>
                </c:pt>
                <c:pt idx="167">
                  <c:v>44333</c:v>
                </c:pt>
                <c:pt idx="168">
                  <c:v>44330</c:v>
                </c:pt>
                <c:pt idx="169">
                  <c:v>44329</c:v>
                </c:pt>
                <c:pt idx="170">
                  <c:v>44328</c:v>
                </c:pt>
                <c:pt idx="171">
                  <c:v>44327</c:v>
                </c:pt>
                <c:pt idx="172">
                  <c:v>44326</c:v>
                </c:pt>
                <c:pt idx="173">
                  <c:v>44323</c:v>
                </c:pt>
                <c:pt idx="174">
                  <c:v>44322</c:v>
                </c:pt>
                <c:pt idx="175">
                  <c:v>44321</c:v>
                </c:pt>
                <c:pt idx="176">
                  <c:v>44320</c:v>
                </c:pt>
                <c:pt idx="177">
                  <c:v>44319</c:v>
                </c:pt>
                <c:pt idx="178">
                  <c:v>44316</c:v>
                </c:pt>
                <c:pt idx="179">
                  <c:v>44315</c:v>
                </c:pt>
                <c:pt idx="180">
                  <c:v>44314</c:v>
                </c:pt>
                <c:pt idx="181">
                  <c:v>44313</c:v>
                </c:pt>
                <c:pt idx="182">
                  <c:v>44312</c:v>
                </c:pt>
                <c:pt idx="183">
                  <c:v>44309</c:v>
                </c:pt>
                <c:pt idx="184">
                  <c:v>44308</c:v>
                </c:pt>
                <c:pt idx="185">
                  <c:v>44307</c:v>
                </c:pt>
                <c:pt idx="186">
                  <c:v>44306</c:v>
                </c:pt>
                <c:pt idx="187">
                  <c:v>44305</c:v>
                </c:pt>
                <c:pt idx="188">
                  <c:v>44302</c:v>
                </c:pt>
                <c:pt idx="189">
                  <c:v>44301</c:v>
                </c:pt>
                <c:pt idx="190">
                  <c:v>44300</c:v>
                </c:pt>
                <c:pt idx="191">
                  <c:v>44299</c:v>
                </c:pt>
                <c:pt idx="192">
                  <c:v>44298</c:v>
                </c:pt>
                <c:pt idx="193">
                  <c:v>44295</c:v>
                </c:pt>
                <c:pt idx="194">
                  <c:v>44294</c:v>
                </c:pt>
                <c:pt idx="195">
                  <c:v>44293</c:v>
                </c:pt>
                <c:pt idx="196">
                  <c:v>44292</c:v>
                </c:pt>
                <c:pt idx="197">
                  <c:v>44291</c:v>
                </c:pt>
                <c:pt idx="198">
                  <c:v>44288</c:v>
                </c:pt>
                <c:pt idx="199">
                  <c:v>44287</c:v>
                </c:pt>
                <c:pt idx="200">
                  <c:v>44286</c:v>
                </c:pt>
                <c:pt idx="201">
                  <c:v>44285</c:v>
                </c:pt>
                <c:pt idx="202">
                  <c:v>44284</c:v>
                </c:pt>
                <c:pt idx="203">
                  <c:v>44281</c:v>
                </c:pt>
                <c:pt idx="204">
                  <c:v>44280</c:v>
                </c:pt>
                <c:pt idx="205">
                  <c:v>44279</c:v>
                </c:pt>
                <c:pt idx="206">
                  <c:v>44278</c:v>
                </c:pt>
                <c:pt idx="207">
                  <c:v>44277</c:v>
                </c:pt>
                <c:pt idx="208">
                  <c:v>44274</c:v>
                </c:pt>
                <c:pt idx="209">
                  <c:v>44273</c:v>
                </c:pt>
                <c:pt idx="210">
                  <c:v>44272</c:v>
                </c:pt>
                <c:pt idx="211">
                  <c:v>44271</c:v>
                </c:pt>
                <c:pt idx="212">
                  <c:v>44270</c:v>
                </c:pt>
                <c:pt idx="213">
                  <c:v>44267</c:v>
                </c:pt>
                <c:pt idx="214">
                  <c:v>44266</c:v>
                </c:pt>
                <c:pt idx="215">
                  <c:v>44265</c:v>
                </c:pt>
                <c:pt idx="216">
                  <c:v>44264</c:v>
                </c:pt>
                <c:pt idx="217">
                  <c:v>44263</c:v>
                </c:pt>
                <c:pt idx="218">
                  <c:v>44260</c:v>
                </c:pt>
                <c:pt idx="219">
                  <c:v>44259</c:v>
                </c:pt>
                <c:pt idx="220">
                  <c:v>44258</c:v>
                </c:pt>
                <c:pt idx="221">
                  <c:v>44257</c:v>
                </c:pt>
                <c:pt idx="222">
                  <c:v>44256</c:v>
                </c:pt>
                <c:pt idx="223">
                  <c:v>44253</c:v>
                </c:pt>
                <c:pt idx="224">
                  <c:v>44252</c:v>
                </c:pt>
                <c:pt idx="225">
                  <c:v>44251</c:v>
                </c:pt>
                <c:pt idx="226">
                  <c:v>44250</c:v>
                </c:pt>
                <c:pt idx="227">
                  <c:v>44249</c:v>
                </c:pt>
                <c:pt idx="228">
                  <c:v>44247</c:v>
                </c:pt>
                <c:pt idx="229">
                  <c:v>44246</c:v>
                </c:pt>
                <c:pt idx="230">
                  <c:v>44245</c:v>
                </c:pt>
                <c:pt idx="231">
                  <c:v>44237</c:v>
                </c:pt>
                <c:pt idx="232">
                  <c:v>44236</c:v>
                </c:pt>
                <c:pt idx="233">
                  <c:v>44235</c:v>
                </c:pt>
                <c:pt idx="234">
                  <c:v>44234</c:v>
                </c:pt>
                <c:pt idx="235">
                  <c:v>44232</c:v>
                </c:pt>
                <c:pt idx="236">
                  <c:v>44231</c:v>
                </c:pt>
                <c:pt idx="237">
                  <c:v>44230</c:v>
                </c:pt>
                <c:pt idx="238">
                  <c:v>44229</c:v>
                </c:pt>
                <c:pt idx="239">
                  <c:v>44228</c:v>
                </c:pt>
                <c:pt idx="240">
                  <c:v>44225</c:v>
                </c:pt>
                <c:pt idx="241">
                  <c:v>44224</c:v>
                </c:pt>
                <c:pt idx="242">
                  <c:v>44223</c:v>
                </c:pt>
                <c:pt idx="243">
                  <c:v>44222</c:v>
                </c:pt>
                <c:pt idx="244">
                  <c:v>44221</c:v>
                </c:pt>
                <c:pt idx="245">
                  <c:v>44218</c:v>
                </c:pt>
                <c:pt idx="246">
                  <c:v>44217</c:v>
                </c:pt>
                <c:pt idx="247">
                  <c:v>44216</c:v>
                </c:pt>
                <c:pt idx="248">
                  <c:v>44215</c:v>
                </c:pt>
                <c:pt idx="249">
                  <c:v>44214</c:v>
                </c:pt>
                <c:pt idx="250">
                  <c:v>44211</c:v>
                </c:pt>
                <c:pt idx="251">
                  <c:v>44210</c:v>
                </c:pt>
                <c:pt idx="252">
                  <c:v>44209</c:v>
                </c:pt>
                <c:pt idx="253">
                  <c:v>44208</c:v>
                </c:pt>
                <c:pt idx="254">
                  <c:v>44207</c:v>
                </c:pt>
                <c:pt idx="255">
                  <c:v>44204</c:v>
                </c:pt>
                <c:pt idx="256">
                  <c:v>44203</c:v>
                </c:pt>
                <c:pt idx="257">
                  <c:v>44202</c:v>
                </c:pt>
                <c:pt idx="258">
                  <c:v>44201</c:v>
                </c:pt>
                <c:pt idx="259">
                  <c:v>44200</c:v>
                </c:pt>
              </c:numCache>
            </c:numRef>
          </c:cat>
          <c:val>
            <c:numRef>
              <c:f>导出数据!$I$4:$I$286</c:f>
              <c:numCache>
                <c:formatCode>General</c:formatCode>
                <c:ptCount val="260"/>
                <c:pt idx="0">
                  <c:v>0.54</c:v>
                </c:pt>
                <c:pt idx="1">
                  <c:v>0.54</c:v>
                </c:pt>
                <c:pt idx="2">
                  <c:v>0.54</c:v>
                </c:pt>
                <c:pt idx="3">
                  <c:v>0.54</c:v>
                </c:pt>
                <c:pt idx="4">
                  <c:v>0.54</c:v>
                </c:pt>
                <c:pt idx="5">
                  <c:v>0.54</c:v>
                </c:pt>
                <c:pt idx="6">
                  <c:v>0.54</c:v>
                </c:pt>
                <c:pt idx="7">
                  <c:v>0.54</c:v>
                </c:pt>
                <c:pt idx="8">
                  <c:v>0.54</c:v>
                </c:pt>
                <c:pt idx="9">
                  <c:v>0.54</c:v>
                </c:pt>
                <c:pt idx="10">
                  <c:v>0.54</c:v>
                </c:pt>
                <c:pt idx="11">
                  <c:v>0.54</c:v>
                </c:pt>
                <c:pt idx="12">
                  <c:v>0.54</c:v>
                </c:pt>
                <c:pt idx="13">
                  <c:v>0.54</c:v>
                </c:pt>
                <c:pt idx="14">
                  <c:v>0.54</c:v>
                </c:pt>
                <c:pt idx="15">
                  <c:v>0.54</c:v>
                </c:pt>
                <c:pt idx="16">
                  <c:v>0.54</c:v>
                </c:pt>
                <c:pt idx="17">
                  <c:v>0.54</c:v>
                </c:pt>
                <c:pt idx="18">
                  <c:v>0.54</c:v>
                </c:pt>
                <c:pt idx="19">
                  <c:v>0.54</c:v>
                </c:pt>
                <c:pt idx="20">
                  <c:v>0.54</c:v>
                </c:pt>
                <c:pt idx="21">
                  <c:v>0.54</c:v>
                </c:pt>
                <c:pt idx="22">
                  <c:v>0.54</c:v>
                </c:pt>
                <c:pt idx="23">
                  <c:v>0.54</c:v>
                </c:pt>
                <c:pt idx="24">
                  <c:v>0.54</c:v>
                </c:pt>
                <c:pt idx="25">
                  <c:v>0.54</c:v>
                </c:pt>
                <c:pt idx="26">
                  <c:v>0.54</c:v>
                </c:pt>
                <c:pt idx="27">
                  <c:v>0.54</c:v>
                </c:pt>
                <c:pt idx="28">
                  <c:v>0.54</c:v>
                </c:pt>
                <c:pt idx="29">
                  <c:v>0.54</c:v>
                </c:pt>
                <c:pt idx="30">
                  <c:v>0.54</c:v>
                </c:pt>
                <c:pt idx="31">
                  <c:v>0.54</c:v>
                </c:pt>
                <c:pt idx="32">
                  <c:v>0.54</c:v>
                </c:pt>
                <c:pt idx="33">
                  <c:v>0.54</c:v>
                </c:pt>
                <c:pt idx="34">
                  <c:v>0.54</c:v>
                </c:pt>
                <c:pt idx="35">
                  <c:v>0.54</c:v>
                </c:pt>
                <c:pt idx="36">
                  <c:v>0.54</c:v>
                </c:pt>
                <c:pt idx="37">
                  <c:v>0.54</c:v>
                </c:pt>
                <c:pt idx="38">
                  <c:v>0.54</c:v>
                </c:pt>
                <c:pt idx="39">
                  <c:v>0.54</c:v>
                </c:pt>
                <c:pt idx="40">
                  <c:v>0.54</c:v>
                </c:pt>
                <c:pt idx="41">
                  <c:v>0.54</c:v>
                </c:pt>
                <c:pt idx="42">
                  <c:v>0.54</c:v>
                </c:pt>
                <c:pt idx="43">
                  <c:v>0.52</c:v>
                </c:pt>
                <c:pt idx="44">
                  <c:v>0.52</c:v>
                </c:pt>
                <c:pt idx="45">
                  <c:v>0.52</c:v>
                </c:pt>
                <c:pt idx="46">
                  <c:v>0.52</c:v>
                </c:pt>
                <c:pt idx="47">
                  <c:v>0.52</c:v>
                </c:pt>
                <c:pt idx="48">
                  <c:v>0.52</c:v>
                </c:pt>
                <c:pt idx="49">
                  <c:v>0.52</c:v>
                </c:pt>
                <c:pt idx="50">
                  <c:v>0.52</c:v>
                </c:pt>
                <c:pt idx="51">
                  <c:v>0.52</c:v>
                </c:pt>
                <c:pt idx="52">
                  <c:v>0.52</c:v>
                </c:pt>
                <c:pt idx="53">
                  <c:v>0.52</c:v>
                </c:pt>
                <c:pt idx="54">
                  <c:v>0.52</c:v>
                </c:pt>
                <c:pt idx="55">
                  <c:v>0.52</c:v>
                </c:pt>
                <c:pt idx="56">
                  <c:v>0.52</c:v>
                </c:pt>
                <c:pt idx="57">
                  <c:v>0.52</c:v>
                </c:pt>
                <c:pt idx="58">
                  <c:v>0.52</c:v>
                </c:pt>
                <c:pt idx="59">
                  <c:v>0.52</c:v>
                </c:pt>
                <c:pt idx="60">
                  <c:v>0.52</c:v>
                </c:pt>
                <c:pt idx="61">
                  <c:v>0.52</c:v>
                </c:pt>
                <c:pt idx="62">
                  <c:v>0.52</c:v>
                </c:pt>
                <c:pt idx="63">
                  <c:v>0.52</c:v>
                </c:pt>
                <c:pt idx="64">
                  <c:v>0.52</c:v>
                </c:pt>
                <c:pt idx="65">
                  <c:v>0.52</c:v>
                </c:pt>
                <c:pt idx="66">
                  <c:v>0.52</c:v>
                </c:pt>
                <c:pt idx="67">
                  <c:v>0.52</c:v>
                </c:pt>
                <c:pt idx="68">
                  <c:v>0.52</c:v>
                </c:pt>
                <c:pt idx="69">
                  <c:v>0.52</c:v>
                </c:pt>
                <c:pt idx="70">
                  <c:v>0.52</c:v>
                </c:pt>
                <c:pt idx="71">
                  <c:v>0.52</c:v>
                </c:pt>
                <c:pt idx="72">
                  <c:v>0.52</c:v>
                </c:pt>
                <c:pt idx="73">
                  <c:v>0.52</c:v>
                </c:pt>
                <c:pt idx="74">
                  <c:v>0.52</c:v>
                </c:pt>
                <c:pt idx="75">
                  <c:v>0.52</c:v>
                </c:pt>
                <c:pt idx="76">
                  <c:v>0.52</c:v>
                </c:pt>
                <c:pt idx="77">
                  <c:v>0.52</c:v>
                </c:pt>
                <c:pt idx="78">
                  <c:v>0.52</c:v>
                </c:pt>
                <c:pt idx="79">
                  <c:v>0.52</c:v>
                </c:pt>
                <c:pt idx="80">
                  <c:v>0.52</c:v>
                </c:pt>
                <c:pt idx="81">
                  <c:v>0.52</c:v>
                </c:pt>
                <c:pt idx="82">
                  <c:v>0.52</c:v>
                </c:pt>
                <c:pt idx="83">
                  <c:v>0.52</c:v>
                </c:pt>
                <c:pt idx="84">
                  <c:v>0.52</c:v>
                </c:pt>
                <c:pt idx="85">
                  <c:v>0.52</c:v>
                </c:pt>
                <c:pt idx="86">
                  <c:v>0.52</c:v>
                </c:pt>
                <c:pt idx="87">
                  <c:v>0.52</c:v>
                </c:pt>
                <c:pt idx="88">
                  <c:v>0.52</c:v>
                </c:pt>
                <c:pt idx="89">
                  <c:v>0.52</c:v>
                </c:pt>
                <c:pt idx="90">
                  <c:v>0.52</c:v>
                </c:pt>
                <c:pt idx="91">
                  <c:v>0.52</c:v>
                </c:pt>
                <c:pt idx="92">
                  <c:v>0.52</c:v>
                </c:pt>
                <c:pt idx="93">
                  <c:v>0.52</c:v>
                </c:pt>
                <c:pt idx="94">
                  <c:v>0.52</c:v>
                </c:pt>
                <c:pt idx="95">
                  <c:v>0.52</c:v>
                </c:pt>
                <c:pt idx="96">
                  <c:v>0.52</c:v>
                </c:pt>
                <c:pt idx="97">
                  <c:v>0.52</c:v>
                </c:pt>
                <c:pt idx="98">
                  <c:v>0.52</c:v>
                </c:pt>
                <c:pt idx="99">
                  <c:v>0.52</c:v>
                </c:pt>
                <c:pt idx="100">
                  <c:v>0.42</c:v>
                </c:pt>
                <c:pt idx="101">
                  <c:v>0.42</c:v>
                </c:pt>
                <c:pt idx="102">
                  <c:v>0.42</c:v>
                </c:pt>
                <c:pt idx="103">
                  <c:v>0.42</c:v>
                </c:pt>
                <c:pt idx="104">
                  <c:v>0.42</c:v>
                </c:pt>
                <c:pt idx="105">
                  <c:v>0.42</c:v>
                </c:pt>
                <c:pt idx="106">
                  <c:v>0.42</c:v>
                </c:pt>
                <c:pt idx="107">
                  <c:v>0.42</c:v>
                </c:pt>
                <c:pt idx="108">
                  <c:v>0.42</c:v>
                </c:pt>
                <c:pt idx="109">
                  <c:v>0.42</c:v>
                </c:pt>
                <c:pt idx="110">
                  <c:v>0.42</c:v>
                </c:pt>
                <c:pt idx="111">
                  <c:v>0.42</c:v>
                </c:pt>
                <c:pt idx="112">
                  <c:v>0.42</c:v>
                </c:pt>
                <c:pt idx="113">
                  <c:v>0.42</c:v>
                </c:pt>
                <c:pt idx="114">
                  <c:v>0.42</c:v>
                </c:pt>
                <c:pt idx="115">
                  <c:v>0.42</c:v>
                </c:pt>
                <c:pt idx="116">
                  <c:v>0.42</c:v>
                </c:pt>
                <c:pt idx="117">
                  <c:v>0.42</c:v>
                </c:pt>
                <c:pt idx="118">
                  <c:v>0.42</c:v>
                </c:pt>
                <c:pt idx="119">
                  <c:v>0.42</c:v>
                </c:pt>
                <c:pt idx="120">
                  <c:v>0.42</c:v>
                </c:pt>
                <c:pt idx="121">
                  <c:v>0.42</c:v>
                </c:pt>
                <c:pt idx="122">
                  <c:v>0.42</c:v>
                </c:pt>
                <c:pt idx="123">
                  <c:v>0.42</c:v>
                </c:pt>
                <c:pt idx="124">
                  <c:v>0.42</c:v>
                </c:pt>
                <c:pt idx="125">
                  <c:v>0.42</c:v>
                </c:pt>
                <c:pt idx="126">
                  <c:v>0.42</c:v>
                </c:pt>
                <c:pt idx="127">
                  <c:v>0.42</c:v>
                </c:pt>
                <c:pt idx="128">
                  <c:v>0.42</c:v>
                </c:pt>
                <c:pt idx="129">
                  <c:v>0.42</c:v>
                </c:pt>
                <c:pt idx="130">
                  <c:v>0.42</c:v>
                </c:pt>
                <c:pt idx="131">
                  <c:v>0.42</c:v>
                </c:pt>
                <c:pt idx="132">
                  <c:v>0.42</c:v>
                </c:pt>
                <c:pt idx="133">
                  <c:v>0.42</c:v>
                </c:pt>
                <c:pt idx="134">
                  <c:v>0.42</c:v>
                </c:pt>
                <c:pt idx="135">
                  <c:v>0.42</c:v>
                </c:pt>
                <c:pt idx="136">
                  <c:v>0.42</c:v>
                </c:pt>
                <c:pt idx="137">
                  <c:v>0.42</c:v>
                </c:pt>
                <c:pt idx="138">
                  <c:v>0.42</c:v>
                </c:pt>
                <c:pt idx="139">
                  <c:v>0.42</c:v>
                </c:pt>
                <c:pt idx="140">
                  <c:v>0.42</c:v>
                </c:pt>
                <c:pt idx="141">
                  <c:v>0.42</c:v>
                </c:pt>
                <c:pt idx="142">
                  <c:v>0.42</c:v>
                </c:pt>
                <c:pt idx="143">
                  <c:v>0.42</c:v>
                </c:pt>
                <c:pt idx="144">
                  <c:v>0.42</c:v>
                </c:pt>
                <c:pt idx="145">
                  <c:v>0.42</c:v>
                </c:pt>
                <c:pt idx="146">
                  <c:v>0.42</c:v>
                </c:pt>
                <c:pt idx="147">
                  <c:v>0.42</c:v>
                </c:pt>
                <c:pt idx="148">
                  <c:v>0.42</c:v>
                </c:pt>
                <c:pt idx="149">
                  <c:v>0.42</c:v>
                </c:pt>
                <c:pt idx="150">
                  <c:v>0.42</c:v>
                </c:pt>
                <c:pt idx="151">
                  <c:v>0.42</c:v>
                </c:pt>
                <c:pt idx="152">
                  <c:v>0.42</c:v>
                </c:pt>
                <c:pt idx="153">
                  <c:v>0.42</c:v>
                </c:pt>
                <c:pt idx="154">
                  <c:v>0.42</c:v>
                </c:pt>
                <c:pt idx="155">
                  <c:v>0.42</c:v>
                </c:pt>
                <c:pt idx="156">
                  <c:v>0.42</c:v>
                </c:pt>
                <c:pt idx="157">
                  <c:v>0.42</c:v>
                </c:pt>
                <c:pt idx="158">
                  <c:v>0.42</c:v>
                </c:pt>
                <c:pt idx="159">
                  <c:v>0.42</c:v>
                </c:pt>
                <c:pt idx="160">
                  <c:v>0.42</c:v>
                </c:pt>
                <c:pt idx="161">
                  <c:v>0.42</c:v>
                </c:pt>
                <c:pt idx="162">
                  <c:v>0.42</c:v>
                </c:pt>
                <c:pt idx="163">
                  <c:v>0.42</c:v>
                </c:pt>
                <c:pt idx="164">
                  <c:v>0.42</c:v>
                </c:pt>
                <c:pt idx="165">
                  <c:v>0.42</c:v>
                </c:pt>
                <c:pt idx="166">
                  <c:v>0.42</c:v>
                </c:pt>
                <c:pt idx="167">
                  <c:v>0.42</c:v>
                </c:pt>
                <c:pt idx="168">
                  <c:v>0.42</c:v>
                </c:pt>
                <c:pt idx="169">
                  <c:v>0.42</c:v>
                </c:pt>
                <c:pt idx="170">
                  <c:v>0.42</c:v>
                </c:pt>
                <c:pt idx="171">
                  <c:v>0.42</c:v>
                </c:pt>
                <c:pt idx="172">
                  <c:v>0.42</c:v>
                </c:pt>
                <c:pt idx="173">
                  <c:v>0.42</c:v>
                </c:pt>
                <c:pt idx="174">
                  <c:v>0.42</c:v>
                </c:pt>
                <c:pt idx="175">
                  <c:v>0.42</c:v>
                </c:pt>
                <c:pt idx="176">
                  <c:v>0.42</c:v>
                </c:pt>
                <c:pt idx="177">
                  <c:v>0.42</c:v>
                </c:pt>
                <c:pt idx="178">
                  <c:v>0.42</c:v>
                </c:pt>
                <c:pt idx="179">
                  <c:v>0.42</c:v>
                </c:pt>
                <c:pt idx="180">
                  <c:v>0.42</c:v>
                </c:pt>
                <c:pt idx="181">
                  <c:v>0.42</c:v>
                </c:pt>
                <c:pt idx="182">
                  <c:v>0.42</c:v>
                </c:pt>
                <c:pt idx="183">
                  <c:v>0.42</c:v>
                </c:pt>
                <c:pt idx="184">
                  <c:v>0.42</c:v>
                </c:pt>
                <c:pt idx="185">
                  <c:v>0.42</c:v>
                </c:pt>
                <c:pt idx="186">
                  <c:v>0.42</c:v>
                </c:pt>
                <c:pt idx="187">
                  <c:v>0.42</c:v>
                </c:pt>
                <c:pt idx="188">
                  <c:v>0.42</c:v>
                </c:pt>
                <c:pt idx="189">
                  <c:v>0.42</c:v>
                </c:pt>
                <c:pt idx="190">
                  <c:v>0.42</c:v>
                </c:pt>
                <c:pt idx="191">
                  <c:v>0.42</c:v>
                </c:pt>
                <c:pt idx="192">
                  <c:v>0.42</c:v>
                </c:pt>
                <c:pt idx="193">
                  <c:v>0.42</c:v>
                </c:pt>
                <c:pt idx="194">
                  <c:v>0.42</c:v>
                </c:pt>
                <c:pt idx="195">
                  <c:v>0.42</c:v>
                </c:pt>
                <c:pt idx="196">
                  <c:v>0.42</c:v>
                </c:pt>
                <c:pt idx="197">
                  <c:v>0.42</c:v>
                </c:pt>
                <c:pt idx="198">
                  <c:v>0.42</c:v>
                </c:pt>
                <c:pt idx="199">
                  <c:v>0.42</c:v>
                </c:pt>
                <c:pt idx="200">
                  <c:v>0.42</c:v>
                </c:pt>
                <c:pt idx="201">
                  <c:v>0.42</c:v>
                </c:pt>
                <c:pt idx="202">
                  <c:v>0.42</c:v>
                </c:pt>
                <c:pt idx="203">
                  <c:v>0.42</c:v>
                </c:pt>
                <c:pt idx="204">
                  <c:v>0.42</c:v>
                </c:pt>
                <c:pt idx="205">
                  <c:v>0.42</c:v>
                </c:pt>
                <c:pt idx="206">
                  <c:v>0.42</c:v>
                </c:pt>
                <c:pt idx="207">
                  <c:v>0.42</c:v>
                </c:pt>
                <c:pt idx="208">
                  <c:v>0.42</c:v>
                </c:pt>
                <c:pt idx="209">
                  <c:v>0.42</c:v>
                </c:pt>
                <c:pt idx="210">
                  <c:v>0.42</c:v>
                </c:pt>
                <c:pt idx="211">
                  <c:v>0.42</c:v>
                </c:pt>
                <c:pt idx="212">
                  <c:v>0.42</c:v>
                </c:pt>
                <c:pt idx="213">
                  <c:v>0.42</c:v>
                </c:pt>
                <c:pt idx="214">
                  <c:v>0.42</c:v>
                </c:pt>
                <c:pt idx="215">
                  <c:v>0.42</c:v>
                </c:pt>
                <c:pt idx="216">
                  <c:v>0.42</c:v>
                </c:pt>
                <c:pt idx="217">
                  <c:v>0.42</c:v>
                </c:pt>
                <c:pt idx="218">
                  <c:v>0.42</c:v>
                </c:pt>
                <c:pt idx="219">
                  <c:v>0.42</c:v>
                </c:pt>
                <c:pt idx="220">
                  <c:v>0.42</c:v>
                </c:pt>
                <c:pt idx="221">
                  <c:v>0.42</c:v>
                </c:pt>
                <c:pt idx="222">
                  <c:v>0.42</c:v>
                </c:pt>
                <c:pt idx="223">
                  <c:v>0.42</c:v>
                </c:pt>
                <c:pt idx="224">
                  <c:v>0.42</c:v>
                </c:pt>
                <c:pt idx="225">
                  <c:v>0.42</c:v>
                </c:pt>
                <c:pt idx="226">
                  <c:v>0.42</c:v>
                </c:pt>
                <c:pt idx="227">
                  <c:v>0.42</c:v>
                </c:pt>
                <c:pt idx="228">
                  <c:v>0.42</c:v>
                </c:pt>
                <c:pt idx="229">
                  <c:v>0.42</c:v>
                </c:pt>
                <c:pt idx="230">
                  <c:v>0.42</c:v>
                </c:pt>
                <c:pt idx="231">
                  <c:v>0.42</c:v>
                </c:pt>
                <c:pt idx="232">
                  <c:v>0.42</c:v>
                </c:pt>
                <c:pt idx="233">
                  <c:v>0.42</c:v>
                </c:pt>
                <c:pt idx="234">
                  <c:v>0.42</c:v>
                </c:pt>
                <c:pt idx="235">
                  <c:v>0.42</c:v>
                </c:pt>
                <c:pt idx="236">
                  <c:v>0.42</c:v>
                </c:pt>
                <c:pt idx="237">
                  <c:v>0.42</c:v>
                </c:pt>
                <c:pt idx="238">
                  <c:v>0.42</c:v>
                </c:pt>
                <c:pt idx="239">
                  <c:v>0.42</c:v>
                </c:pt>
                <c:pt idx="240">
                  <c:v>0.42</c:v>
                </c:pt>
                <c:pt idx="241">
                  <c:v>0.42</c:v>
                </c:pt>
                <c:pt idx="242">
                  <c:v>0.42</c:v>
                </c:pt>
                <c:pt idx="243">
                  <c:v>0.42</c:v>
                </c:pt>
                <c:pt idx="244">
                  <c:v>0.42</c:v>
                </c:pt>
                <c:pt idx="245">
                  <c:v>0.42</c:v>
                </c:pt>
                <c:pt idx="246">
                  <c:v>0.42</c:v>
                </c:pt>
                <c:pt idx="247">
                  <c:v>0.42</c:v>
                </c:pt>
                <c:pt idx="248">
                  <c:v>0.42</c:v>
                </c:pt>
                <c:pt idx="249">
                  <c:v>0.42</c:v>
                </c:pt>
                <c:pt idx="250">
                  <c:v>0.42</c:v>
                </c:pt>
                <c:pt idx="251">
                  <c:v>0.42</c:v>
                </c:pt>
                <c:pt idx="252">
                  <c:v>0.42</c:v>
                </c:pt>
                <c:pt idx="253">
                  <c:v>0.42</c:v>
                </c:pt>
                <c:pt idx="254">
                  <c:v>0.42</c:v>
                </c:pt>
                <c:pt idx="255">
                  <c:v>0.42</c:v>
                </c:pt>
                <c:pt idx="256">
                  <c:v>0.42</c:v>
                </c:pt>
                <c:pt idx="257">
                  <c:v>0.42</c:v>
                </c:pt>
                <c:pt idx="258">
                  <c:v>0.42</c:v>
                </c:pt>
                <c:pt idx="259">
                  <c:v>0.42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635D-4617-A9A0-DBE7BD7550B1}"/>
            </c:ext>
          </c:extLst>
        </c:ser>
        <c:ser>
          <c:idx val="8"/>
          <c:order val="8"/>
          <c:tx>
            <c:strRef>
              <c:f>导出数据!$J$2:$J$3</c:f>
              <c:strCache>
                <c:ptCount val="2"/>
                <c:pt idx="0">
                  <c:v>陕西</c:v>
                </c:pt>
              </c:strCache>
            </c:strRef>
          </c:tx>
          <c:spPr>
            <a:ln w="19050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导出数据!$A$4:$A$286</c:f>
              <c:numCache>
                <c:formatCode>yyyy\-m\-d</c:formatCode>
                <c:ptCount val="260"/>
                <c:pt idx="0">
                  <c:v>44561</c:v>
                </c:pt>
                <c:pt idx="1">
                  <c:v>44560</c:v>
                </c:pt>
                <c:pt idx="2">
                  <c:v>44559</c:v>
                </c:pt>
                <c:pt idx="3">
                  <c:v>44558</c:v>
                </c:pt>
                <c:pt idx="4">
                  <c:v>44557</c:v>
                </c:pt>
                <c:pt idx="5">
                  <c:v>44554</c:v>
                </c:pt>
                <c:pt idx="6">
                  <c:v>44553</c:v>
                </c:pt>
                <c:pt idx="7">
                  <c:v>44552</c:v>
                </c:pt>
                <c:pt idx="8">
                  <c:v>44551</c:v>
                </c:pt>
                <c:pt idx="9">
                  <c:v>44550</c:v>
                </c:pt>
                <c:pt idx="10">
                  <c:v>44547</c:v>
                </c:pt>
                <c:pt idx="11">
                  <c:v>44546</c:v>
                </c:pt>
                <c:pt idx="12">
                  <c:v>44545</c:v>
                </c:pt>
                <c:pt idx="13">
                  <c:v>44544</c:v>
                </c:pt>
                <c:pt idx="14">
                  <c:v>44543</c:v>
                </c:pt>
                <c:pt idx="15">
                  <c:v>44540</c:v>
                </c:pt>
                <c:pt idx="16">
                  <c:v>44539</c:v>
                </c:pt>
                <c:pt idx="17">
                  <c:v>44538</c:v>
                </c:pt>
                <c:pt idx="18">
                  <c:v>44537</c:v>
                </c:pt>
                <c:pt idx="19">
                  <c:v>44536</c:v>
                </c:pt>
                <c:pt idx="20">
                  <c:v>44533</c:v>
                </c:pt>
                <c:pt idx="21">
                  <c:v>44532</c:v>
                </c:pt>
                <c:pt idx="22">
                  <c:v>44531</c:v>
                </c:pt>
                <c:pt idx="23">
                  <c:v>44530</c:v>
                </c:pt>
                <c:pt idx="24">
                  <c:v>44529</c:v>
                </c:pt>
                <c:pt idx="25">
                  <c:v>44526</c:v>
                </c:pt>
                <c:pt idx="26">
                  <c:v>44525</c:v>
                </c:pt>
                <c:pt idx="27">
                  <c:v>44524</c:v>
                </c:pt>
                <c:pt idx="28">
                  <c:v>44523</c:v>
                </c:pt>
                <c:pt idx="29">
                  <c:v>44522</c:v>
                </c:pt>
                <c:pt idx="30">
                  <c:v>44519</c:v>
                </c:pt>
                <c:pt idx="31">
                  <c:v>44518</c:v>
                </c:pt>
                <c:pt idx="32">
                  <c:v>44517</c:v>
                </c:pt>
                <c:pt idx="33">
                  <c:v>44516</c:v>
                </c:pt>
                <c:pt idx="34">
                  <c:v>44515</c:v>
                </c:pt>
                <c:pt idx="35">
                  <c:v>44512</c:v>
                </c:pt>
                <c:pt idx="36">
                  <c:v>44511</c:v>
                </c:pt>
                <c:pt idx="37">
                  <c:v>44510</c:v>
                </c:pt>
                <c:pt idx="38">
                  <c:v>44509</c:v>
                </c:pt>
                <c:pt idx="39">
                  <c:v>44508</c:v>
                </c:pt>
                <c:pt idx="40">
                  <c:v>44505</c:v>
                </c:pt>
                <c:pt idx="41">
                  <c:v>44504</c:v>
                </c:pt>
                <c:pt idx="42">
                  <c:v>44503</c:v>
                </c:pt>
                <c:pt idx="43">
                  <c:v>44502</c:v>
                </c:pt>
                <c:pt idx="44">
                  <c:v>44501</c:v>
                </c:pt>
                <c:pt idx="45">
                  <c:v>44498</c:v>
                </c:pt>
                <c:pt idx="46">
                  <c:v>44497</c:v>
                </c:pt>
                <c:pt idx="47">
                  <c:v>44496</c:v>
                </c:pt>
                <c:pt idx="48">
                  <c:v>44495</c:v>
                </c:pt>
                <c:pt idx="49">
                  <c:v>44494</c:v>
                </c:pt>
                <c:pt idx="50">
                  <c:v>44491</c:v>
                </c:pt>
                <c:pt idx="51">
                  <c:v>44490</c:v>
                </c:pt>
                <c:pt idx="52">
                  <c:v>44489</c:v>
                </c:pt>
                <c:pt idx="53">
                  <c:v>44488</c:v>
                </c:pt>
                <c:pt idx="54">
                  <c:v>44487</c:v>
                </c:pt>
                <c:pt idx="55">
                  <c:v>44484</c:v>
                </c:pt>
                <c:pt idx="56">
                  <c:v>44483</c:v>
                </c:pt>
                <c:pt idx="57">
                  <c:v>44482</c:v>
                </c:pt>
                <c:pt idx="58">
                  <c:v>44481</c:v>
                </c:pt>
                <c:pt idx="59">
                  <c:v>44480</c:v>
                </c:pt>
                <c:pt idx="60">
                  <c:v>44478</c:v>
                </c:pt>
                <c:pt idx="61">
                  <c:v>44477</c:v>
                </c:pt>
                <c:pt idx="62">
                  <c:v>44476</c:v>
                </c:pt>
                <c:pt idx="63">
                  <c:v>44475</c:v>
                </c:pt>
                <c:pt idx="64">
                  <c:v>44474</c:v>
                </c:pt>
                <c:pt idx="65">
                  <c:v>44473</c:v>
                </c:pt>
                <c:pt idx="66">
                  <c:v>44470</c:v>
                </c:pt>
                <c:pt idx="67">
                  <c:v>44469</c:v>
                </c:pt>
                <c:pt idx="68">
                  <c:v>44468</c:v>
                </c:pt>
                <c:pt idx="69">
                  <c:v>44467</c:v>
                </c:pt>
                <c:pt idx="70">
                  <c:v>44466</c:v>
                </c:pt>
                <c:pt idx="71">
                  <c:v>44465</c:v>
                </c:pt>
                <c:pt idx="72">
                  <c:v>44463</c:v>
                </c:pt>
                <c:pt idx="73">
                  <c:v>44462</c:v>
                </c:pt>
                <c:pt idx="74">
                  <c:v>44461</c:v>
                </c:pt>
                <c:pt idx="75">
                  <c:v>44460</c:v>
                </c:pt>
                <c:pt idx="76">
                  <c:v>44459</c:v>
                </c:pt>
                <c:pt idx="77">
                  <c:v>44457</c:v>
                </c:pt>
                <c:pt idx="78">
                  <c:v>44456</c:v>
                </c:pt>
                <c:pt idx="79">
                  <c:v>44455</c:v>
                </c:pt>
                <c:pt idx="80">
                  <c:v>44454</c:v>
                </c:pt>
                <c:pt idx="81">
                  <c:v>44453</c:v>
                </c:pt>
                <c:pt idx="82">
                  <c:v>44452</c:v>
                </c:pt>
                <c:pt idx="83">
                  <c:v>44449</c:v>
                </c:pt>
                <c:pt idx="84">
                  <c:v>44448</c:v>
                </c:pt>
                <c:pt idx="85">
                  <c:v>44447</c:v>
                </c:pt>
                <c:pt idx="86">
                  <c:v>44446</c:v>
                </c:pt>
                <c:pt idx="87">
                  <c:v>44445</c:v>
                </c:pt>
                <c:pt idx="88">
                  <c:v>44442</c:v>
                </c:pt>
                <c:pt idx="89">
                  <c:v>44441</c:v>
                </c:pt>
                <c:pt idx="90">
                  <c:v>44440</c:v>
                </c:pt>
                <c:pt idx="91">
                  <c:v>44439</c:v>
                </c:pt>
                <c:pt idx="92">
                  <c:v>44438</c:v>
                </c:pt>
                <c:pt idx="93">
                  <c:v>44435</c:v>
                </c:pt>
                <c:pt idx="94">
                  <c:v>44434</c:v>
                </c:pt>
                <c:pt idx="95">
                  <c:v>44433</c:v>
                </c:pt>
                <c:pt idx="96">
                  <c:v>44432</c:v>
                </c:pt>
                <c:pt idx="97">
                  <c:v>44431</c:v>
                </c:pt>
                <c:pt idx="98">
                  <c:v>44428</c:v>
                </c:pt>
                <c:pt idx="99">
                  <c:v>44427</c:v>
                </c:pt>
                <c:pt idx="100">
                  <c:v>44426</c:v>
                </c:pt>
                <c:pt idx="101">
                  <c:v>44425</c:v>
                </c:pt>
                <c:pt idx="102">
                  <c:v>44424</c:v>
                </c:pt>
                <c:pt idx="103">
                  <c:v>44421</c:v>
                </c:pt>
                <c:pt idx="104">
                  <c:v>44420</c:v>
                </c:pt>
                <c:pt idx="105">
                  <c:v>44419</c:v>
                </c:pt>
                <c:pt idx="106">
                  <c:v>44418</c:v>
                </c:pt>
                <c:pt idx="107">
                  <c:v>44417</c:v>
                </c:pt>
                <c:pt idx="108">
                  <c:v>44414</c:v>
                </c:pt>
                <c:pt idx="109">
                  <c:v>44413</c:v>
                </c:pt>
                <c:pt idx="110">
                  <c:v>44412</c:v>
                </c:pt>
                <c:pt idx="111">
                  <c:v>44411</c:v>
                </c:pt>
                <c:pt idx="112">
                  <c:v>44410</c:v>
                </c:pt>
                <c:pt idx="113">
                  <c:v>44407</c:v>
                </c:pt>
                <c:pt idx="114">
                  <c:v>44406</c:v>
                </c:pt>
                <c:pt idx="115">
                  <c:v>44405</c:v>
                </c:pt>
                <c:pt idx="116">
                  <c:v>44404</c:v>
                </c:pt>
                <c:pt idx="117">
                  <c:v>44403</c:v>
                </c:pt>
                <c:pt idx="118">
                  <c:v>44400</c:v>
                </c:pt>
                <c:pt idx="119">
                  <c:v>44399</c:v>
                </c:pt>
                <c:pt idx="120">
                  <c:v>44398</c:v>
                </c:pt>
                <c:pt idx="121">
                  <c:v>44397</c:v>
                </c:pt>
                <c:pt idx="122">
                  <c:v>44396</c:v>
                </c:pt>
                <c:pt idx="123">
                  <c:v>44393</c:v>
                </c:pt>
                <c:pt idx="124">
                  <c:v>44392</c:v>
                </c:pt>
                <c:pt idx="125">
                  <c:v>44391</c:v>
                </c:pt>
                <c:pt idx="126">
                  <c:v>44390</c:v>
                </c:pt>
                <c:pt idx="127">
                  <c:v>44389</c:v>
                </c:pt>
                <c:pt idx="128">
                  <c:v>44386</c:v>
                </c:pt>
                <c:pt idx="129">
                  <c:v>44385</c:v>
                </c:pt>
                <c:pt idx="130">
                  <c:v>44384</c:v>
                </c:pt>
                <c:pt idx="131">
                  <c:v>44383</c:v>
                </c:pt>
                <c:pt idx="132">
                  <c:v>44382</c:v>
                </c:pt>
                <c:pt idx="133">
                  <c:v>44379</c:v>
                </c:pt>
                <c:pt idx="134">
                  <c:v>44378</c:v>
                </c:pt>
                <c:pt idx="135">
                  <c:v>44377</c:v>
                </c:pt>
                <c:pt idx="136">
                  <c:v>44376</c:v>
                </c:pt>
                <c:pt idx="137">
                  <c:v>44375</c:v>
                </c:pt>
                <c:pt idx="138">
                  <c:v>44372</c:v>
                </c:pt>
                <c:pt idx="139">
                  <c:v>44371</c:v>
                </c:pt>
                <c:pt idx="140">
                  <c:v>44370</c:v>
                </c:pt>
                <c:pt idx="141">
                  <c:v>44369</c:v>
                </c:pt>
                <c:pt idx="142">
                  <c:v>44368</c:v>
                </c:pt>
                <c:pt idx="143">
                  <c:v>44365</c:v>
                </c:pt>
                <c:pt idx="144">
                  <c:v>44364</c:v>
                </c:pt>
                <c:pt idx="145">
                  <c:v>44363</c:v>
                </c:pt>
                <c:pt idx="146">
                  <c:v>44362</c:v>
                </c:pt>
                <c:pt idx="147">
                  <c:v>44361</c:v>
                </c:pt>
                <c:pt idx="148">
                  <c:v>44358</c:v>
                </c:pt>
                <c:pt idx="149">
                  <c:v>44357</c:v>
                </c:pt>
                <c:pt idx="150">
                  <c:v>44356</c:v>
                </c:pt>
                <c:pt idx="151">
                  <c:v>44355</c:v>
                </c:pt>
                <c:pt idx="152">
                  <c:v>44354</c:v>
                </c:pt>
                <c:pt idx="153">
                  <c:v>44351</c:v>
                </c:pt>
                <c:pt idx="154">
                  <c:v>44350</c:v>
                </c:pt>
                <c:pt idx="155">
                  <c:v>44349</c:v>
                </c:pt>
                <c:pt idx="156">
                  <c:v>44348</c:v>
                </c:pt>
                <c:pt idx="157">
                  <c:v>44347</c:v>
                </c:pt>
                <c:pt idx="158">
                  <c:v>44344</c:v>
                </c:pt>
                <c:pt idx="159">
                  <c:v>44343</c:v>
                </c:pt>
                <c:pt idx="160">
                  <c:v>44342</c:v>
                </c:pt>
                <c:pt idx="161">
                  <c:v>44341</c:v>
                </c:pt>
                <c:pt idx="162">
                  <c:v>44340</c:v>
                </c:pt>
                <c:pt idx="163">
                  <c:v>44337</c:v>
                </c:pt>
                <c:pt idx="164">
                  <c:v>44336</c:v>
                </c:pt>
                <c:pt idx="165">
                  <c:v>44335</c:v>
                </c:pt>
                <c:pt idx="166">
                  <c:v>44334</c:v>
                </c:pt>
                <c:pt idx="167">
                  <c:v>44333</c:v>
                </c:pt>
                <c:pt idx="168">
                  <c:v>44330</c:v>
                </c:pt>
                <c:pt idx="169">
                  <c:v>44329</c:v>
                </c:pt>
                <c:pt idx="170">
                  <c:v>44328</c:v>
                </c:pt>
                <c:pt idx="171">
                  <c:v>44327</c:v>
                </c:pt>
                <c:pt idx="172">
                  <c:v>44326</c:v>
                </c:pt>
                <c:pt idx="173">
                  <c:v>44323</c:v>
                </c:pt>
                <c:pt idx="174">
                  <c:v>44322</c:v>
                </c:pt>
                <c:pt idx="175">
                  <c:v>44321</c:v>
                </c:pt>
                <c:pt idx="176">
                  <c:v>44320</c:v>
                </c:pt>
                <c:pt idx="177">
                  <c:v>44319</c:v>
                </c:pt>
                <c:pt idx="178">
                  <c:v>44316</c:v>
                </c:pt>
                <c:pt idx="179">
                  <c:v>44315</c:v>
                </c:pt>
                <c:pt idx="180">
                  <c:v>44314</c:v>
                </c:pt>
                <c:pt idx="181">
                  <c:v>44313</c:v>
                </c:pt>
                <c:pt idx="182">
                  <c:v>44312</c:v>
                </c:pt>
                <c:pt idx="183">
                  <c:v>44309</c:v>
                </c:pt>
                <c:pt idx="184">
                  <c:v>44308</c:v>
                </c:pt>
                <c:pt idx="185">
                  <c:v>44307</c:v>
                </c:pt>
                <c:pt idx="186">
                  <c:v>44306</c:v>
                </c:pt>
                <c:pt idx="187">
                  <c:v>44305</c:v>
                </c:pt>
                <c:pt idx="188">
                  <c:v>44302</c:v>
                </c:pt>
                <c:pt idx="189">
                  <c:v>44301</c:v>
                </c:pt>
                <c:pt idx="190">
                  <c:v>44300</c:v>
                </c:pt>
                <c:pt idx="191">
                  <c:v>44299</c:v>
                </c:pt>
                <c:pt idx="192">
                  <c:v>44298</c:v>
                </c:pt>
                <c:pt idx="193">
                  <c:v>44295</c:v>
                </c:pt>
                <c:pt idx="194">
                  <c:v>44294</c:v>
                </c:pt>
                <c:pt idx="195">
                  <c:v>44293</c:v>
                </c:pt>
                <c:pt idx="196">
                  <c:v>44292</c:v>
                </c:pt>
                <c:pt idx="197">
                  <c:v>44291</c:v>
                </c:pt>
                <c:pt idx="198">
                  <c:v>44288</c:v>
                </c:pt>
                <c:pt idx="199">
                  <c:v>44287</c:v>
                </c:pt>
                <c:pt idx="200">
                  <c:v>44286</c:v>
                </c:pt>
                <c:pt idx="201">
                  <c:v>44285</c:v>
                </c:pt>
                <c:pt idx="202">
                  <c:v>44284</c:v>
                </c:pt>
                <c:pt idx="203">
                  <c:v>44281</c:v>
                </c:pt>
                <c:pt idx="204">
                  <c:v>44280</c:v>
                </c:pt>
                <c:pt idx="205">
                  <c:v>44279</c:v>
                </c:pt>
                <c:pt idx="206">
                  <c:v>44278</c:v>
                </c:pt>
                <c:pt idx="207">
                  <c:v>44277</c:v>
                </c:pt>
                <c:pt idx="208">
                  <c:v>44274</c:v>
                </c:pt>
                <c:pt idx="209">
                  <c:v>44273</c:v>
                </c:pt>
                <c:pt idx="210">
                  <c:v>44272</c:v>
                </c:pt>
                <c:pt idx="211">
                  <c:v>44271</c:v>
                </c:pt>
                <c:pt idx="212">
                  <c:v>44270</c:v>
                </c:pt>
                <c:pt idx="213">
                  <c:v>44267</c:v>
                </c:pt>
                <c:pt idx="214">
                  <c:v>44266</c:v>
                </c:pt>
                <c:pt idx="215">
                  <c:v>44265</c:v>
                </c:pt>
                <c:pt idx="216">
                  <c:v>44264</c:v>
                </c:pt>
                <c:pt idx="217">
                  <c:v>44263</c:v>
                </c:pt>
                <c:pt idx="218">
                  <c:v>44260</c:v>
                </c:pt>
                <c:pt idx="219">
                  <c:v>44259</c:v>
                </c:pt>
                <c:pt idx="220">
                  <c:v>44258</c:v>
                </c:pt>
                <c:pt idx="221">
                  <c:v>44257</c:v>
                </c:pt>
                <c:pt idx="222">
                  <c:v>44256</c:v>
                </c:pt>
                <c:pt idx="223">
                  <c:v>44253</c:v>
                </c:pt>
                <c:pt idx="224">
                  <c:v>44252</c:v>
                </c:pt>
                <c:pt idx="225">
                  <c:v>44251</c:v>
                </c:pt>
                <c:pt idx="226">
                  <c:v>44250</c:v>
                </c:pt>
                <c:pt idx="227">
                  <c:v>44249</c:v>
                </c:pt>
                <c:pt idx="228">
                  <c:v>44247</c:v>
                </c:pt>
                <c:pt idx="229">
                  <c:v>44246</c:v>
                </c:pt>
                <c:pt idx="230">
                  <c:v>44245</c:v>
                </c:pt>
                <c:pt idx="231">
                  <c:v>44237</c:v>
                </c:pt>
                <c:pt idx="232">
                  <c:v>44236</c:v>
                </c:pt>
                <c:pt idx="233">
                  <c:v>44235</c:v>
                </c:pt>
                <c:pt idx="234">
                  <c:v>44234</c:v>
                </c:pt>
                <c:pt idx="235">
                  <c:v>44232</c:v>
                </c:pt>
                <c:pt idx="236">
                  <c:v>44231</c:v>
                </c:pt>
                <c:pt idx="237">
                  <c:v>44230</c:v>
                </c:pt>
                <c:pt idx="238">
                  <c:v>44229</c:v>
                </c:pt>
                <c:pt idx="239">
                  <c:v>44228</c:v>
                </c:pt>
                <c:pt idx="240">
                  <c:v>44225</c:v>
                </c:pt>
                <c:pt idx="241">
                  <c:v>44224</c:v>
                </c:pt>
                <c:pt idx="242">
                  <c:v>44223</c:v>
                </c:pt>
                <c:pt idx="243">
                  <c:v>44222</c:v>
                </c:pt>
                <c:pt idx="244">
                  <c:v>44221</c:v>
                </c:pt>
                <c:pt idx="245">
                  <c:v>44218</c:v>
                </c:pt>
                <c:pt idx="246">
                  <c:v>44217</c:v>
                </c:pt>
                <c:pt idx="247">
                  <c:v>44216</c:v>
                </c:pt>
                <c:pt idx="248">
                  <c:v>44215</c:v>
                </c:pt>
                <c:pt idx="249">
                  <c:v>44214</c:v>
                </c:pt>
                <c:pt idx="250">
                  <c:v>44211</c:v>
                </c:pt>
                <c:pt idx="251">
                  <c:v>44210</c:v>
                </c:pt>
                <c:pt idx="252">
                  <c:v>44209</c:v>
                </c:pt>
                <c:pt idx="253">
                  <c:v>44208</c:v>
                </c:pt>
                <c:pt idx="254">
                  <c:v>44207</c:v>
                </c:pt>
                <c:pt idx="255">
                  <c:v>44204</c:v>
                </c:pt>
                <c:pt idx="256">
                  <c:v>44203</c:v>
                </c:pt>
                <c:pt idx="257">
                  <c:v>44202</c:v>
                </c:pt>
                <c:pt idx="258">
                  <c:v>44201</c:v>
                </c:pt>
                <c:pt idx="259">
                  <c:v>44200</c:v>
                </c:pt>
              </c:numCache>
            </c:numRef>
          </c:cat>
          <c:val>
            <c:numRef>
              <c:f>导出数据!$J$4:$J$286</c:f>
              <c:numCache>
                <c:formatCode>General</c:formatCode>
                <c:ptCount val="260"/>
                <c:pt idx="0">
                  <c:v>0.42499999999999999</c:v>
                </c:pt>
                <c:pt idx="1">
                  <c:v>0.42499999999999999</c:v>
                </c:pt>
                <c:pt idx="2">
                  <c:v>0.42499999999999999</c:v>
                </c:pt>
                <c:pt idx="3">
                  <c:v>0.42499999999999999</c:v>
                </c:pt>
                <c:pt idx="4">
                  <c:v>0.42499999999999999</c:v>
                </c:pt>
                <c:pt idx="5">
                  <c:v>0.42499999999999999</c:v>
                </c:pt>
                <c:pt idx="6">
                  <c:v>0.42499999999999999</c:v>
                </c:pt>
                <c:pt idx="7">
                  <c:v>0.42499999999999999</c:v>
                </c:pt>
                <c:pt idx="8">
                  <c:v>0.42499999999999999</c:v>
                </c:pt>
                <c:pt idx="9">
                  <c:v>0.42499999999999999</c:v>
                </c:pt>
                <c:pt idx="10">
                  <c:v>0.42499999999999999</c:v>
                </c:pt>
                <c:pt idx="11">
                  <c:v>0.42499999999999999</c:v>
                </c:pt>
                <c:pt idx="12">
                  <c:v>0.42499999999999999</c:v>
                </c:pt>
                <c:pt idx="13">
                  <c:v>0.42499999999999999</c:v>
                </c:pt>
                <c:pt idx="14">
                  <c:v>0.42499999999999999</c:v>
                </c:pt>
                <c:pt idx="15">
                  <c:v>0.42499999999999999</c:v>
                </c:pt>
                <c:pt idx="16">
                  <c:v>0.42499999999999999</c:v>
                </c:pt>
                <c:pt idx="17">
                  <c:v>0.42499999999999999</c:v>
                </c:pt>
                <c:pt idx="18">
                  <c:v>0.42499999999999999</c:v>
                </c:pt>
                <c:pt idx="19">
                  <c:v>0.42499999999999999</c:v>
                </c:pt>
                <c:pt idx="20">
                  <c:v>0.42499999999999999</c:v>
                </c:pt>
                <c:pt idx="21">
                  <c:v>0.42499999999999999</c:v>
                </c:pt>
                <c:pt idx="22">
                  <c:v>0.42499999999999999</c:v>
                </c:pt>
                <c:pt idx="23">
                  <c:v>0.42499999999999999</c:v>
                </c:pt>
                <c:pt idx="24">
                  <c:v>0.42499999999999999</c:v>
                </c:pt>
                <c:pt idx="25">
                  <c:v>0.42499999999999999</c:v>
                </c:pt>
                <c:pt idx="26">
                  <c:v>0.42499999999999999</c:v>
                </c:pt>
                <c:pt idx="27">
                  <c:v>0.42499999999999999</c:v>
                </c:pt>
                <c:pt idx="28">
                  <c:v>0.42499999999999999</c:v>
                </c:pt>
                <c:pt idx="29">
                  <c:v>0.42499999999999999</c:v>
                </c:pt>
                <c:pt idx="30">
                  <c:v>0.42499999999999999</c:v>
                </c:pt>
                <c:pt idx="31">
                  <c:v>0.42499999999999999</c:v>
                </c:pt>
                <c:pt idx="32">
                  <c:v>0.42499999999999999</c:v>
                </c:pt>
                <c:pt idx="33">
                  <c:v>0.42499999999999999</c:v>
                </c:pt>
                <c:pt idx="34">
                  <c:v>0.42499999999999999</c:v>
                </c:pt>
                <c:pt idx="35">
                  <c:v>0.42499999999999999</c:v>
                </c:pt>
                <c:pt idx="36">
                  <c:v>0.42499999999999999</c:v>
                </c:pt>
                <c:pt idx="37">
                  <c:v>0.42499999999999999</c:v>
                </c:pt>
                <c:pt idx="38">
                  <c:v>0.42499999999999999</c:v>
                </c:pt>
                <c:pt idx="39">
                  <c:v>0.39179999999999998</c:v>
                </c:pt>
                <c:pt idx="40">
                  <c:v>0.39179999999999998</c:v>
                </c:pt>
                <c:pt idx="41">
                  <c:v>0.39179999999999998</c:v>
                </c:pt>
                <c:pt idx="42">
                  <c:v>0.39179999999999998</c:v>
                </c:pt>
                <c:pt idx="43">
                  <c:v>0.39179999999999998</c:v>
                </c:pt>
                <c:pt idx="44">
                  <c:v>0.39179999999999998</c:v>
                </c:pt>
                <c:pt idx="45">
                  <c:v>0.39179999999999998</c:v>
                </c:pt>
                <c:pt idx="46">
                  <c:v>0.39179999999999998</c:v>
                </c:pt>
                <c:pt idx="47">
                  <c:v>0.39179999999999998</c:v>
                </c:pt>
                <c:pt idx="48">
                  <c:v>0.39179999999999998</c:v>
                </c:pt>
                <c:pt idx="49">
                  <c:v>0.39179999999999998</c:v>
                </c:pt>
                <c:pt idx="50">
                  <c:v>0.39179999999999998</c:v>
                </c:pt>
                <c:pt idx="51">
                  <c:v>0.39179999999999998</c:v>
                </c:pt>
                <c:pt idx="52">
                  <c:v>0.39179999999999998</c:v>
                </c:pt>
                <c:pt idx="53">
                  <c:v>0.39179999999999998</c:v>
                </c:pt>
                <c:pt idx="54">
                  <c:v>0.39179999999999998</c:v>
                </c:pt>
                <c:pt idx="55">
                  <c:v>0.39179999999999998</c:v>
                </c:pt>
                <c:pt idx="56">
                  <c:v>0.39179999999999998</c:v>
                </c:pt>
                <c:pt idx="57">
                  <c:v>0.39179999999999998</c:v>
                </c:pt>
                <c:pt idx="58">
                  <c:v>0.39179999999999998</c:v>
                </c:pt>
                <c:pt idx="59">
                  <c:v>0.39179999999999998</c:v>
                </c:pt>
                <c:pt idx="60">
                  <c:v>0.39179999999999998</c:v>
                </c:pt>
                <c:pt idx="61">
                  <c:v>0.39179999999999998</c:v>
                </c:pt>
                <c:pt idx="62">
                  <c:v>0.39179999999999998</c:v>
                </c:pt>
                <c:pt idx="63">
                  <c:v>0.39179999999999998</c:v>
                </c:pt>
                <c:pt idx="64">
                  <c:v>0.39179999999999998</c:v>
                </c:pt>
                <c:pt idx="65">
                  <c:v>0.39179999999999998</c:v>
                </c:pt>
                <c:pt idx="66">
                  <c:v>0.39179999999999998</c:v>
                </c:pt>
                <c:pt idx="67">
                  <c:v>0.39179999999999998</c:v>
                </c:pt>
                <c:pt idx="68">
                  <c:v>0.39179999999999998</c:v>
                </c:pt>
                <c:pt idx="69">
                  <c:v>0.39179999999999998</c:v>
                </c:pt>
                <c:pt idx="70">
                  <c:v>0.39179999999999998</c:v>
                </c:pt>
                <c:pt idx="71">
                  <c:v>0.39179999999999998</c:v>
                </c:pt>
                <c:pt idx="72">
                  <c:v>0.39179999999999998</c:v>
                </c:pt>
                <c:pt idx="73">
                  <c:v>0.39179999999999998</c:v>
                </c:pt>
                <c:pt idx="74">
                  <c:v>0.39179999999999998</c:v>
                </c:pt>
                <c:pt idx="75">
                  <c:v>0.39179999999999998</c:v>
                </c:pt>
                <c:pt idx="76">
                  <c:v>0.39179999999999998</c:v>
                </c:pt>
                <c:pt idx="77">
                  <c:v>0.39179999999999998</c:v>
                </c:pt>
                <c:pt idx="78">
                  <c:v>0.39179999999999998</c:v>
                </c:pt>
                <c:pt idx="79">
                  <c:v>0.39179999999999998</c:v>
                </c:pt>
                <c:pt idx="80">
                  <c:v>0.39179999999999998</c:v>
                </c:pt>
                <c:pt idx="81">
                  <c:v>0.39179999999999998</c:v>
                </c:pt>
                <c:pt idx="82">
                  <c:v>0.39179999999999998</c:v>
                </c:pt>
                <c:pt idx="83">
                  <c:v>0.39179999999999998</c:v>
                </c:pt>
                <c:pt idx="84">
                  <c:v>0.39179999999999998</c:v>
                </c:pt>
                <c:pt idx="85">
                  <c:v>0.39179999999999998</c:v>
                </c:pt>
                <c:pt idx="86">
                  <c:v>0.39179999999999998</c:v>
                </c:pt>
                <c:pt idx="87">
                  <c:v>0.39179999999999998</c:v>
                </c:pt>
                <c:pt idx="88">
                  <c:v>0.39179999999999998</c:v>
                </c:pt>
                <c:pt idx="89">
                  <c:v>0.39179999999999998</c:v>
                </c:pt>
                <c:pt idx="90">
                  <c:v>0.39179999999999998</c:v>
                </c:pt>
                <c:pt idx="91">
                  <c:v>0.39179999999999998</c:v>
                </c:pt>
                <c:pt idx="92">
                  <c:v>0.39179999999999998</c:v>
                </c:pt>
                <c:pt idx="93">
                  <c:v>0.39179999999999998</c:v>
                </c:pt>
                <c:pt idx="94">
                  <c:v>0.39179999999999998</c:v>
                </c:pt>
                <c:pt idx="95">
                  <c:v>0.39179999999999998</c:v>
                </c:pt>
                <c:pt idx="96">
                  <c:v>0.39179999999999998</c:v>
                </c:pt>
                <c:pt idx="97">
                  <c:v>0.39179999999999998</c:v>
                </c:pt>
                <c:pt idx="98">
                  <c:v>0.39179999999999998</c:v>
                </c:pt>
                <c:pt idx="99">
                  <c:v>0.39179999999999998</c:v>
                </c:pt>
                <c:pt idx="100">
                  <c:v>0.39179999999999998</c:v>
                </c:pt>
                <c:pt idx="101">
                  <c:v>0.39179999999999998</c:v>
                </c:pt>
                <c:pt idx="102">
                  <c:v>0.39179999999999998</c:v>
                </c:pt>
                <c:pt idx="103">
                  <c:v>0.39179999999999998</c:v>
                </c:pt>
                <c:pt idx="104">
                  <c:v>0.39179999999999998</c:v>
                </c:pt>
                <c:pt idx="105">
                  <c:v>0.39179999999999998</c:v>
                </c:pt>
                <c:pt idx="106">
                  <c:v>0.39179999999999998</c:v>
                </c:pt>
                <c:pt idx="107">
                  <c:v>0.39179999999999998</c:v>
                </c:pt>
                <c:pt idx="108">
                  <c:v>0.39179999999999998</c:v>
                </c:pt>
                <c:pt idx="109">
                  <c:v>0.39179999999999998</c:v>
                </c:pt>
                <c:pt idx="110">
                  <c:v>0.39179999999999998</c:v>
                </c:pt>
                <c:pt idx="111">
                  <c:v>0.39179999999999998</c:v>
                </c:pt>
                <c:pt idx="112">
                  <c:v>0.39179999999999998</c:v>
                </c:pt>
                <c:pt idx="113">
                  <c:v>0.39179999999999998</c:v>
                </c:pt>
                <c:pt idx="114">
                  <c:v>0.39179999999999998</c:v>
                </c:pt>
                <c:pt idx="115">
                  <c:v>0.39179999999999998</c:v>
                </c:pt>
                <c:pt idx="116">
                  <c:v>0.39179999999999998</c:v>
                </c:pt>
                <c:pt idx="117">
                  <c:v>0.39179999999999998</c:v>
                </c:pt>
                <c:pt idx="118">
                  <c:v>0.39179999999999998</c:v>
                </c:pt>
                <c:pt idx="119">
                  <c:v>0.39179999999999998</c:v>
                </c:pt>
                <c:pt idx="120">
                  <c:v>0.39179999999999998</c:v>
                </c:pt>
                <c:pt idx="121">
                  <c:v>0.39179999999999998</c:v>
                </c:pt>
                <c:pt idx="122">
                  <c:v>0.39179999999999998</c:v>
                </c:pt>
                <c:pt idx="123">
                  <c:v>0.39179999999999998</c:v>
                </c:pt>
                <c:pt idx="124">
                  <c:v>0.39179999999999998</c:v>
                </c:pt>
                <c:pt idx="125">
                  <c:v>0.39179999999999998</c:v>
                </c:pt>
                <c:pt idx="126">
                  <c:v>0.39179999999999998</c:v>
                </c:pt>
                <c:pt idx="127">
                  <c:v>0.39179999999999998</c:v>
                </c:pt>
                <c:pt idx="128">
                  <c:v>0.39179999999999998</c:v>
                </c:pt>
                <c:pt idx="129">
                  <c:v>0.39179999999999998</c:v>
                </c:pt>
                <c:pt idx="130">
                  <c:v>0.39179999999999998</c:v>
                </c:pt>
                <c:pt idx="131">
                  <c:v>0.39179999999999998</c:v>
                </c:pt>
                <c:pt idx="132">
                  <c:v>0.39179999999999998</c:v>
                </c:pt>
                <c:pt idx="133">
                  <c:v>0.39179999999999998</c:v>
                </c:pt>
                <c:pt idx="134">
                  <c:v>0.39179999999999998</c:v>
                </c:pt>
                <c:pt idx="135">
                  <c:v>0.39179999999999998</c:v>
                </c:pt>
                <c:pt idx="136">
                  <c:v>0.39179999999999998</c:v>
                </c:pt>
                <c:pt idx="137">
                  <c:v>0.39179999999999998</c:v>
                </c:pt>
                <c:pt idx="138">
                  <c:v>0.39179999999999998</c:v>
                </c:pt>
                <c:pt idx="139">
                  <c:v>0.39179999999999998</c:v>
                </c:pt>
                <c:pt idx="140">
                  <c:v>0.39179999999999998</c:v>
                </c:pt>
                <c:pt idx="141">
                  <c:v>0.39179999999999998</c:v>
                </c:pt>
                <c:pt idx="142">
                  <c:v>0.39179999999999998</c:v>
                </c:pt>
                <c:pt idx="143">
                  <c:v>0.39179999999999998</c:v>
                </c:pt>
                <c:pt idx="144">
                  <c:v>0.39179999999999998</c:v>
                </c:pt>
                <c:pt idx="145">
                  <c:v>0.39179999999999998</c:v>
                </c:pt>
                <c:pt idx="146">
                  <c:v>0.39179999999999998</c:v>
                </c:pt>
                <c:pt idx="147">
                  <c:v>0.39179999999999998</c:v>
                </c:pt>
                <c:pt idx="148">
                  <c:v>0.39179999999999998</c:v>
                </c:pt>
                <c:pt idx="149">
                  <c:v>0.39179999999999998</c:v>
                </c:pt>
                <c:pt idx="150">
                  <c:v>0.39179999999999998</c:v>
                </c:pt>
                <c:pt idx="151">
                  <c:v>0.39179999999999998</c:v>
                </c:pt>
                <c:pt idx="152">
                  <c:v>0.39179999999999998</c:v>
                </c:pt>
                <c:pt idx="153">
                  <c:v>0.39179999999999998</c:v>
                </c:pt>
                <c:pt idx="154">
                  <c:v>0.39179999999999998</c:v>
                </c:pt>
                <c:pt idx="155">
                  <c:v>0.39179999999999998</c:v>
                </c:pt>
                <c:pt idx="156">
                  <c:v>0.39179999999999998</c:v>
                </c:pt>
                <c:pt idx="157">
                  <c:v>0.39179999999999998</c:v>
                </c:pt>
                <c:pt idx="158">
                  <c:v>0.39179999999999998</c:v>
                </c:pt>
                <c:pt idx="159">
                  <c:v>0.39179999999999998</c:v>
                </c:pt>
                <c:pt idx="160">
                  <c:v>0.39179999999999998</c:v>
                </c:pt>
                <c:pt idx="161">
                  <c:v>0.39179999999999998</c:v>
                </c:pt>
                <c:pt idx="162">
                  <c:v>0.39179999999999998</c:v>
                </c:pt>
                <c:pt idx="163">
                  <c:v>0.39179999999999998</c:v>
                </c:pt>
                <c:pt idx="164">
                  <c:v>0.39179999999999998</c:v>
                </c:pt>
                <c:pt idx="165">
                  <c:v>0.39179999999999998</c:v>
                </c:pt>
                <c:pt idx="166">
                  <c:v>0.39179999999999998</c:v>
                </c:pt>
                <c:pt idx="167">
                  <c:v>0.39179999999999998</c:v>
                </c:pt>
                <c:pt idx="168">
                  <c:v>0.39179999999999998</c:v>
                </c:pt>
                <c:pt idx="169">
                  <c:v>0.39179999999999998</c:v>
                </c:pt>
                <c:pt idx="170">
                  <c:v>0.39179999999999998</c:v>
                </c:pt>
                <c:pt idx="171">
                  <c:v>0.39179999999999998</c:v>
                </c:pt>
                <c:pt idx="172">
                  <c:v>0.39179999999999998</c:v>
                </c:pt>
                <c:pt idx="173">
                  <c:v>0.39179999999999998</c:v>
                </c:pt>
                <c:pt idx="174">
                  <c:v>0.39179999999999998</c:v>
                </c:pt>
                <c:pt idx="175">
                  <c:v>0.39179999999999998</c:v>
                </c:pt>
                <c:pt idx="176">
                  <c:v>0.39179999999999998</c:v>
                </c:pt>
                <c:pt idx="177">
                  <c:v>0.39179999999999998</c:v>
                </c:pt>
                <c:pt idx="178">
                  <c:v>0.39179999999999998</c:v>
                </c:pt>
                <c:pt idx="179">
                  <c:v>0.39179999999999998</c:v>
                </c:pt>
                <c:pt idx="180">
                  <c:v>0.39179999999999998</c:v>
                </c:pt>
                <c:pt idx="181">
                  <c:v>0.39179999999999998</c:v>
                </c:pt>
                <c:pt idx="182">
                  <c:v>0.39179999999999998</c:v>
                </c:pt>
                <c:pt idx="183">
                  <c:v>0.39179999999999998</c:v>
                </c:pt>
                <c:pt idx="184">
                  <c:v>0.39179999999999998</c:v>
                </c:pt>
                <c:pt idx="185">
                  <c:v>0.39179999999999998</c:v>
                </c:pt>
                <c:pt idx="186">
                  <c:v>0.39179999999999998</c:v>
                </c:pt>
                <c:pt idx="187">
                  <c:v>0.39179999999999998</c:v>
                </c:pt>
                <c:pt idx="188">
                  <c:v>0.39179999999999998</c:v>
                </c:pt>
                <c:pt idx="189">
                  <c:v>0.39179999999999998</c:v>
                </c:pt>
                <c:pt idx="190">
                  <c:v>0.39179999999999998</c:v>
                </c:pt>
                <c:pt idx="191">
                  <c:v>0.39179999999999998</c:v>
                </c:pt>
                <c:pt idx="192">
                  <c:v>0.39179999999999998</c:v>
                </c:pt>
                <c:pt idx="193">
                  <c:v>0.39179999999999998</c:v>
                </c:pt>
                <c:pt idx="194">
                  <c:v>0.39179999999999998</c:v>
                </c:pt>
                <c:pt idx="195">
                  <c:v>0.39179999999999998</c:v>
                </c:pt>
                <c:pt idx="196">
                  <c:v>0.39179999999999998</c:v>
                </c:pt>
                <c:pt idx="197">
                  <c:v>0.39179999999999998</c:v>
                </c:pt>
                <c:pt idx="198">
                  <c:v>0.39179999999999998</c:v>
                </c:pt>
                <c:pt idx="199">
                  <c:v>0.39179999999999998</c:v>
                </c:pt>
                <c:pt idx="200">
                  <c:v>0.39179999999999998</c:v>
                </c:pt>
                <c:pt idx="201">
                  <c:v>0.39179999999999998</c:v>
                </c:pt>
                <c:pt idx="202">
                  <c:v>0.39179999999999998</c:v>
                </c:pt>
                <c:pt idx="203">
                  <c:v>0.39179999999999998</c:v>
                </c:pt>
                <c:pt idx="204">
                  <c:v>0.39179999999999998</c:v>
                </c:pt>
                <c:pt idx="205">
                  <c:v>0.39179999999999998</c:v>
                </c:pt>
                <c:pt idx="206">
                  <c:v>0.39179999999999998</c:v>
                </c:pt>
                <c:pt idx="207">
                  <c:v>0.39179999999999998</c:v>
                </c:pt>
                <c:pt idx="208">
                  <c:v>0.39179999999999998</c:v>
                </c:pt>
                <c:pt idx="209">
                  <c:v>0.39179999999999998</c:v>
                </c:pt>
                <c:pt idx="210">
                  <c:v>0.39179999999999998</c:v>
                </c:pt>
                <c:pt idx="211">
                  <c:v>0.39179999999999998</c:v>
                </c:pt>
                <c:pt idx="212">
                  <c:v>0.39179999999999998</c:v>
                </c:pt>
                <c:pt idx="213">
                  <c:v>0.39179999999999998</c:v>
                </c:pt>
                <c:pt idx="214">
                  <c:v>0.39179999999999998</c:v>
                </c:pt>
                <c:pt idx="215">
                  <c:v>0.39179999999999998</c:v>
                </c:pt>
                <c:pt idx="216">
                  <c:v>0.39179999999999998</c:v>
                </c:pt>
                <c:pt idx="217">
                  <c:v>0.39179999999999998</c:v>
                </c:pt>
                <c:pt idx="218">
                  <c:v>0.39179999999999998</c:v>
                </c:pt>
                <c:pt idx="219">
                  <c:v>0.39179999999999998</c:v>
                </c:pt>
                <c:pt idx="220">
                  <c:v>0.39179999999999998</c:v>
                </c:pt>
                <c:pt idx="221">
                  <c:v>0.39179999999999998</c:v>
                </c:pt>
                <c:pt idx="222">
                  <c:v>0.39179999999999998</c:v>
                </c:pt>
                <c:pt idx="223">
                  <c:v>0.39179999999999998</c:v>
                </c:pt>
                <c:pt idx="224">
                  <c:v>0.39179999999999998</c:v>
                </c:pt>
                <c:pt idx="225">
                  <c:v>0.39179999999999998</c:v>
                </c:pt>
                <c:pt idx="226">
                  <c:v>0.39179999999999998</c:v>
                </c:pt>
                <c:pt idx="227">
                  <c:v>0.39179999999999998</c:v>
                </c:pt>
                <c:pt idx="228">
                  <c:v>0.39179999999999998</c:v>
                </c:pt>
                <c:pt idx="229">
                  <c:v>0.39179999999999998</c:v>
                </c:pt>
                <c:pt idx="230">
                  <c:v>0.39179999999999998</c:v>
                </c:pt>
                <c:pt idx="231">
                  <c:v>0.39179999999999998</c:v>
                </c:pt>
                <c:pt idx="232">
                  <c:v>0.39179999999999998</c:v>
                </c:pt>
                <c:pt idx="233">
                  <c:v>0.39179999999999998</c:v>
                </c:pt>
                <c:pt idx="234">
                  <c:v>0.39179999999999998</c:v>
                </c:pt>
                <c:pt idx="235">
                  <c:v>0.39179999999999998</c:v>
                </c:pt>
                <c:pt idx="236">
                  <c:v>0.39179999999999998</c:v>
                </c:pt>
                <c:pt idx="237">
                  <c:v>0.39179999999999998</c:v>
                </c:pt>
                <c:pt idx="238">
                  <c:v>0.39179999999999998</c:v>
                </c:pt>
                <c:pt idx="239">
                  <c:v>0.39179999999999998</c:v>
                </c:pt>
                <c:pt idx="240">
                  <c:v>0.39179999999999998</c:v>
                </c:pt>
                <c:pt idx="241">
                  <c:v>0.39179999999999998</c:v>
                </c:pt>
                <c:pt idx="242">
                  <c:v>0.39179999999999998</c:v>
                </c:pt>
                <c:pt idx="243">
                  <c:v>0.39179999999999998</c:v>
                </c:pt>
                <c:pt idx="244">
                  <c:v>0.39179999999999998</c:v>
                </c:pt>
                <c:pt idx="245">
                  <c:v>0.39179999999999998</c:v>
                </c:pt>
                <c:pt idx="246">
                  <c:v>0.39179999999999998</c:v>
                </c:pt>
                <c:pt idx="247">
                  <c:v>0.39179999999999998</c:v>
                </c:pt>
                <c:pt idx="248">
                  <c:v>0.39179999999999998</c:v>
                </c:pt>
                <c:pt idx="249">
                  <c:v>0.39179999999999998</c:v>
                </c:pt>
                <c:pt idx="250">
                  <c:v>0.39179999999999998</c:v>
                </c:pt>
                <c:pt idx="251">
                  <c:v>0.39179999999999998</c:v>
                </c:pt>
                <c:pt idx="252">
                  <c:v>0.39179999999999998</c:v>
                </c:pt>
                <c:pt idx="253">
                  <c:v>0.39179999999999998</c:v>
                </c:pt>
                <c:pt idx="254">
                  <c:v>0.39179999999999998</c:v>
                </c:pt>
                <c:pt idx="255">
                  <c:v>0.39179999999999998</c:v>
                </c:pt>
                <c:pt idx="256">
                  <c:v>0.39179999999999998</c:v>
                </c:pt>
                <c:pt idx="257">
                  <c:v>0.39179999999999998</c:v>
                </c:pt>
                <c:pt idx="258">
                  <c:v>0.39179999999999998</c:v>
                </c:pt>
                <c:pt idx="259">
                  <c:v>0.39179999999999998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635D-4617-A9A0-DBE7BD7550B1}"/>
            </c:ext>
          </c:extLst>
        </c:ser>
        <c:ser>
          <c:idx val="9"/>
          <c:order val="9"/>
          <c:tx>
            <c:strRef>
              <c:f>导出数据!$K$2:$K$3</c:f>
              <c:strCache>
                <c:ptCount val="2"/>
                <c:pt idx="0">
                  <c:v>四川</c:v>
                </c:pt>
              </c:strCache>
            </c:strRef>
          </c:tx>
          <c:spPr>
            <a:ln w="19050" cap="rnd">
              <a:solidFill>
                <a:schemeClr val="accent4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导出数据!$A$4:$A$286</c:f>
              <c:numCache>
                <c:formatCode>yyyy\-m\-d</c:formatCode>
                <c:ptCount val="260"/>
                <c:pt idx="0">
                  <c:v>44561</c:v>
                </c:pt>
                <c:pt idx="1">
                  <c:v>44560</c:v>
                </c:pt>
                <c:pt idx="2">
                  <c:v>44559</c:v>
                </c:pt>
                <c:pt idx="3">
                  <c:v>44558</c:v>
                </c:pt>
                <c:pt idx="4">
                  <c:v>44557</c:v>
                </c:pt>
                <c:pt idx="5">
                  <c:v>44554</c:v>
                </c:pt>
                <c:pt idx="6">
                  <c:v>44553</c:v>
                </c:pt>
                <c:pt idx="7">
                  <c:v>44552</c:v>
                </c:pt>
                <c:pt idx="8">
                  <c:v>44551</c:v>
                </c:pt>
                <c:pt idx="9">
                  <c:v>44550</c:v>
                </c:pt>
                <c:pt idx="10">
                  <c:v>44547</c:v>
                </c:pt>
                <c:pt idx="11">
                  <c:v>44546</c:v>
                </c:pt>
                <c:pt idx="12">
                  <c:v>44545</c:v>
                </c:pt>
                <c:pt idx="13">
                  <c:v>44544</c:v>
                </c:pt>
                <c:pt idx="14">
                  <c:v>44543</c:v>
                </c:pt>
                <c:pt idx="15">
                  <c:v>44540</c:v>
                </c:pt>
                <c:pt idx="16">
                  <c:v>44539</c:v>
                </c:pt>
                <c:pt idx="17">
                  <c:v>44538</c:v>
                </c:pt>
                <c:pt idx="18">
                  <c:v>44537</c:v>
                </c:pt>
                <c:pt idx="19">
                  <c:v>44536</c:v>
                </c:pt>
                <c:pt idx="20">
                  <c:v>44533</c:v>
                </c:pt>
                <c:pt idx="21">
                  <c:v>44532</c:v>
                </c:pt>
                <c:pt idx="22">
                  <c:v>44531</c:v>
                </c:pt>
                <c:pt idx="23">
                  <c:v>44530</c:v>
                </c:pt>
                <c:pt idx="24">
                  <c:v>44529</c:v>
                </c:pt>
                <c:pt idx="25">
                  <c:v>44526</c:v>
                </c:pt>
                <c:pt idx="26">
                  <c:v>44525</c:v>
                </c:pt>
                <c:pt idx="27">
                  <c:v>44524</c:v>
                </c:pt>
                <c:pt idx="28">
                  <c:v>44523</c:v>
                </c:pt>
                <c:pt idx="29">
                  <c:v>44522</c:v>
                </c:pt>
                <c:pt idx="30">
                  <c:v>44519</c:v>
                </c:pt>
                <c:pt idx="31">
                  <c:v>44518</c:v>
                </c:pt>
                <c:pt idx="32">
                  <c:v>44517</c:v>
                </c:pt>
                <c:pt idx="33">
                  <c:v>44516</c:v>
                </c:pt>
                <c:pt idx="34">
                  <c:v>44515</c:v>
                </c:pt>
                <c:pt idx="35">
                  <c:v>44512</c:v>
                </c:pt>
                <c:pt idx="36">
                  <c:v>44511</c:v>
                </c:pt>
                <c:pt idx="37">
                  <c:v>44510</c:v>
                </c:pt>
                <c:pt idx="38">
                  <c:v>44509</c:v>
                </c:pt>
                <c:pt idx="39">
                  <c:v>44508</c:v>
                </c:pt>
                <c:pt idx="40">
                  <c:v>44505</c:v>
                </c:pt>
                <c:pt idx="41">
                  <c:v>44504</c:v>
                </c:pt>
                <c:pt idx="42">
                  <c:v>44503</c:v>
                </c:pt>
                <c:pt idx="43">
                  <c:v>44502</c:v>
                </c:pt>
                <c:pt idx="44">
                  <c:v>44501</c:v>
                </c:pt>
                <c:pt idx="45">
                  <c:v>44498</c:v>
                </c:pt>
                <c:pt idx="46">
                  <c:v>44497</c:v>
                </c:pt>
                <c:pt idx="47">
                  <c:v>44496</c:v>
                </c:pt>
                <c:pt idx="48">
                  <c:v>44495</c:v>
                </c:pt>
                <c:pt idx="49">
                  <c:v>44494</c:v>
                </c:pt>
                <c:pt idx="50">
                  <c:v>44491</c:v>
                </c:pt>
                <c:pt idx="51">
                  <c:v>44490</c:v>
                </c:pt>
                <c:pt idx="52">
                  <c:v>44489</c:v>
                </c:pt>
                <c:pt idx="53">
                  <c:v>44488</c:v>
                </c:pt>
                <c:pt idx="54">
                  <c:v>44487</c:v>
                </c:pt>
                <c:pt idx="55">
                  <c:v>44484</c:v>
                </c:pt>
                <c:pt idx="56">
                  <c:v>44483</c:v>
                </c:pt>
                <c:pt idx="57">
                  <c:v>44482</c:v>
                </c:pt>
                <c:pt idx="58">
                  <c:v>44481</c:v>
                </c:pt>
                <c:pt idx="59">
                  <c:v>44480</c:v>
                </c:pt>
                <c:pt idx="60">
                  <c:v>44478</c:v>
                </c:pt>
                <c:pt idx="61">
                  <c:v>44477</c:v>
                </c:pt>
                <c:pt idx="62">
                  <c:v>44476</c:v>
                </c:pt>
                <c:pt idx="63">
                  <c:v>44475</c:v>
                </c:pt>
                <c:pt idx="64">
                  <c:v>44474</c:v>
                </c:pt>
                <c:pt idx="65">
                  <c:v>44473</c:v>
                </c:pt>
                <c:pt idx="66">
                  <c:v>44470</c:v>
                </c:pt>
                <c:pt idx="67">
                  <c:v>44469</c:v>
                </c:pt>
                <c:pt idx="68">
                  <c:v>44468</c:v>
                </c:pt>
                <c:pt idx="69">
                  <c:v>44467</c:v>
                </c:pt>
                <c:pt idx="70">
                  <c:v>44466</c:v>
                </c:pt>
                <c:pt idx="71">
                  <c:v>44465</c:v>
                </c:pt>
                <c:pt idx="72">
                  <c:v>44463</c:v>
                </c:pt>
                <c:pt idx="73">
                  <c:v>44462</c:v>
                </c:pt>
                <c:pt idx="74">
                  <c:v>44461</c:v>
                </c:pt>
                <c:pt idx="75">
                  <c:v>44460</c:v>
                </c:pt>
                <c:pt idx="76">
                  <c:v>44459</c:v>
                </c:pt>
                <c:pt idx="77">
                  <c:v>44457</c:v>
                </c:pt>
                <c:pt idx="78">
                  <c:v>44456</c:v>
                </c:pt>
                <c:pt idx="79">
                  <c:v>44455</c:v>
                </c:pt>
                <c:pt idx="80">
                  <c:v>44454</c:v>
                </c:pt>
                <c:pt idx="81">
                  <c:v>44453</c:v>
                </c:pt>
                <c:pt idx="82">
                  <c:v>44452</c:v>
                </c:pt>
                <c:pt idx="83">
                  <c:v>44449</c:v>
                </c:pt>
                <c:pt idx="84">
                  <c:v>44448</c:v>
                </c:pt>
                <c:pt idx="85">
                  <c:v>44447</c:v>
                </c:pt>
                <c:pt idx="86">
                  <c:v>44446</c:v>
                </c:pt>
                <c:pt idx="87">
                  <c:v>44445</c:v>
                </c:pt>
                <c:pt idx="88">
                  <c:v>44442</c:v>
                </c:pt>
                <c:pt idx="89">
                  <c:v>44441</c:v>
                </c:pt>
                <c:pt idx="90">
                  <c:v>44440</c:v>
                </c:pt>
                <c:pt idx="91">
                  <c:v>44439</c:v>
                </c:pt>
                <c:pt idx="92">
                  <c:v>44438</c:v>
                </c:pt>
                <c:pt idx="93">
                  <c:v>44435</c:v>
                </c:pt>
                <c:pt idx="94">
                  <c:v>44434</c:v>
                </c:pt>
                <c:pt idx="95">
                  <c:v>44433</c:v>
                </c:pt>
                <c:pt idx="96">
                  <c:v>44432</c:v>
                </c:pt>
                <c:pt idx="97">
                  <c:v>44431</c:v>
                </c:pt>
                <c:pt idx="98">
                  <c:v>44428</c:v>
                </c:pt>
                <c:pt idx="99">
                  <c:v>44427</c:v>
                </c:pt>
                <c:pt idx="100">
                  <c:v>44426</c:v>
                </c:pt>
                <c:pt idx="101">
                  <c:v>44425</c:v>
                </c:pt>
                <c:pt idx="102">
                  <c:v>44424</c:v>
                </c:pt>
                <c:pt idx="103">
                  <c:v>44421</c:v>
                </c:pt>
                <c:pt idx="104">
                  <c:v>44420</c:v>
                </c:pt>
                <c:pt idx="105">
                  <c:v>44419</c:v>
                </c:pt>
                <c:pt idx="106">
                  <c:v>44418</c:v>
                </c:pt>
                <c:pt idx="107">
                  <c:v>44417</c:v>
                </c:pt>
                <c:pt idx="108">
                  <c:v>44414</c:v>
                </c:pt>
                <c:pt idx="109">
                  <c:v>44413</c:v>
                </c:pt>
                <c:pt idx="110">
                  <c:v>44412</c:v>
                </c:pt>
                <c:pt idx="111">
                  <c:v>44411</c:v>
                </c:pt>
                <c:pt idx="112">
                  <c:v>44410</c:v>
                </c:pt>
                <c:pt idx="113">
                  <c:v>44407</c:v>
                </c:pt>
                <c:pt idx="114">
                  <c:v>44406</c:v>
                </c:pt>
                <c:pt idx="115">
                  <c:v>44405</c:v>
                </c:pt>
                <c:pt idx="116">
                  <c:v>44404</c:v>
                </c:pt>
                <c:pt idx="117">
                  <c:v>44403</c:v>
                </c:pt>
                <c:pt idx="118">
                  <c:v>44400</c:v>
                </c:pt>
                <c:pt idx="119">
                  <c:v>44399</c:v>
                </c:pt>
                <c:pt idx="120">
                  <c:v>44398</c:v>
                </c:pt>
                <c:pt idx="121">
                  <c:v>44397</c:v>
                </c:pt>
                <c:pt idx="122">
                  <c:v>44396</c:v>
                </c:pt>
                <c:pt idx="123">
                  <c:v>44393</c:v>
                </c:pt>
                <c:pt idx="124">
                  <c:v>44392</c:v>
                </c:pt>
                <c:pt idx="125">
                  <c:v>44391</c:v>
                </c:pt>
                <c:pt idx="126">
                  <c:v>44390</c:v>
                </c:pt>
                <c:pt idx="127">
                  <c:v>44389</c:v>
                </c:pt>
                <c:pt idx="128">
                  <c:v>44386</c:v>
                </c:pt>
                <c:pt idx="129">
                  <c:v>44385</c:v>
                </c:pt>
                <c:pt idx="130">
                  <c:v>44384</c:v>
                </c:pt>
                <c:pt idx="131">
                  <c:v>44383</c:v>
                </c:pt>
                <c:pt idx="132">
                  <c:v>44382</c:v>
                </c:pt>
                <c:pt idx="133">
                  <c:v>44379</c:v>
                </c:pt>
                <c:pt idx="134">
                  <c:v>44378</c:v>
                </c:pt>
                <c:pt idx="135">
                  <c:v>44377</c:v>
                </c:pt>
                <c:pt idx="136">
                  <c:v>44376</c:v>
                </c:pt>
                <c:pt idx="137">
                  <c:v>44375</c:v>
                </c:pt>
                <c:pt idx="138">
                  <c:v>44372</c:v>
                </c:pt>
                <c:pt idx="139">
                  <c:v>44371</c:v>
                </c:pt>
                <c:pt idx="140">
                  <c:v>44370</c:v>
                </c:pt>
                <c:pt idx="141">
                  <c:v>44369</c:v>
                </c:pt>
                <c:pt idx="142">
                  <c:v>44368</c:v>
                </c:pt>
                <c:pt idx="143">
                  <c:v>44365</c:v>
                </c:pt>
                <c:pt idx="144">
                  <c:v>44364</c:v>
                </c:pt>
                <c:pt idx="145">
                  <c:v>44363</c:v>
                </c:pt>
                <c:pt idx="146">
                  <c:v>44362</c:v>
                </c:pt>
                <c:pt idx="147">
                  <c:v>44361</c:v>
                </c:pt>
                <c:pt idx="148">
                  <c:v>44358</c:v>
                </c:pt>
                <c:pt idx="149">
                  <c:v>44357</c:v>
                </c:pt>
                <c:pt idx="150">
                  <c:v>44356</c:v>
                </c:pt>
                <c:pt idx="151">
                  <c:v>44355</c:v>
                </c:pt>
                <c:pt idx="152">
                  <c:v>44354</c:v>
                </c:pt>
                <c:pt idx="153">
                  <c:v>44351</c:v>
                </c:pt>
                <c:pt idx="154">
                  <c:v>44350</c:v>
                </c:pt>
                <c:pt idx="155">
                  <c:v>44349</c:v>
                </c:pt>
                <c:pt idx="156">
                  <c:v>44348</c:v>
                </c:pt>
                <c:pt idx="157">
                  <c:v>44347</c:v>
                </c:pt>
                <c:pt idx="158">
                  <c:v>44344</c:v>
                </c:pt>
                <c:pt idx="159">
                  <c:v>44343</c:v>
                </c:pt>
                <c:pt idx="160">
                  <c:v>44342</c:v>
                </c:pt>
                <c:pt idx="161">
                  <c:v>44341</c:v>
                </c:pt>
                <c:pt idx="162">
                  <c:v>44340</c:v>
                </c:pt>
                <c:pt idx="163">
                  <c:v>44337</c:v>
                </c:pt>
                <c:pt idx="164">
                  <c:v>44336</c:v>
                </c:pt>
                <c:pt idx="165">
                  <c:v>44335</c:v>
                </c:pt>
                <c:pt idx="166">
                  <c:v>44334</c:v>
                </c:pt>
                <c:pt idx="167">
                  <c:v>44333</c:v>
                </c:pt>
                <c:pt idx="168">
                  <c:v>44330</c:v>
                </c:pt>
                <c:pt idx="169">
                  <c:v>44329</c:v>
                </c:pt>
                <c:pt idx="170">
                  <c:v>44328</c:v>
                </c:pt>
                <c:pt idx="171">
                  <c:v>44327</c:v>
                </c:pt>
                <c:pt idx="172">
                  <c:v>44326</c:v>
                </c:pt>
                <c:pt idx="173">
                  <c:v>44323</c:v>
                </c:pt>
                <c:pt idx="174">
                  <c:v>44322</c:v>
                </c:pt>
                <c:pt idx="175">
                  <c:v>44321</c:v>
                </c:pt>
                <c:pt idx="176">
                  <c:v>44320</c:v>
                </c:pt>
                <c:pt idx="177">
                  <c:v>44319</c:v>
                </c:pt>
                <c:pt idx="178">
                  <c:v>44316</c:v>
                </c:pt>
                <c:pt idx="179">
                  <c:v>44315</c:v>
                </c:pt>
                <c:pt idx="180">
                  <c:v>44314</c:v>
                </c:pt>
                <c:pt idx="181">
                  <c:v>44313</c:v>
                </c:pt>
                <c:pt idx="182">
                  <c:v>44312</c:v>
                </c:pt>
                <c:pt idx="183">
                  <c:v>44309</c:v>
                </c:pt>
                <c:pt idx="184">
                  <c:v>44308</c:v>
                </c:pt>
                <c:pt idx="185">
                  <c:v>44307</c:v>
                </c:pt>
                <c:pt idx="186">
                  <c:v>44306</c:v>
                </c:pt>
                <c:pt idx="187">
                  <c:v>44305</c:v>
                </c:pt>
                <c:pt idx="188">
                  <c:v>44302</c:v>
                </c:pt>
                <c:pt idx="189">
                  <c:v>44301</c:v>
                </c:pt>
                <c:pt idx="190">
                  <c:v>44300</c:v>
                </c:pt>
                <c:pt idx="191">
                  <c:v>44299</c:v>
                </c:pt>
                <c:pt idx="192">
                  <c:v>44298</c:v>
                </c:pt>
                <c:pt idx="193">
                  <c:v>44295</c:v>
                </c:pt>
                <c:pt idx="194">
                  <c:v>44294</c:v>
                </c:pt>
                <c:pt idx="195">
                  <c:v>44293</c:v>
                </c:pt>
                <c:pt idx="196">
                  <c:v>44292</c:v>
                </c:pt>
                <c:pt idx="197">
                  <c:v>44291</c:v>
                </c:pt>
                <c:pt idx="198">
                  <c:v>44288</c:v>
                </c:pt>
                <c:pt idx="199">
                  <c:v>44287</c:v>
                </c:pt>
                <c:pt idx="200">
                  <c:v>44286</c:v>
                </c:pt>
                <c:pt idx="201">
                  <c:v>44285</c:v>
                </c:pt>
                <c:pt idx="202">
                  <c:v>44284</c:v>
                </c:pt>
                <c:pt idx="203">
                  <c:v>44281</c:v>
                </c:pt>
                <c:pt idx="204">
                  <c:v>44280</c:v>
                </c:pt>
                <c:pt idx="205">
                  <c:v>44279</c:v>
                </c:pt>
                <c:pt idx="206">
                  <c:v>44278</c:v>
                </c:pt>
                <c:pt idx="207">
                  <c:v>44277</c:v>
                </c:pt>
                <c:pt idx="208">
                  <c:v>44274</c:v>
                </c:pt>
                <c:pt idx="209">
                  <c:v>44273</c:v>
                </c:pt>
                <c:pt idx="210">
                  <c:v>44272</c:v>
                </c:pt>
                <c:pt idx="211">
                  <c:v>44271</c:v>
                </c:pt>
                <c:pt idx="212">
                  <c:v>44270</c:v>
                </c:pt>
                <c:pt idx="213">
                  <c:v>44267</c:v>
                </c:pt>
                <c:pt idx="214">
                  <c:v>44266</c:v>
                </c:pt>
                <c:pt idx="215">
                  <c:v>44265</c:v>
                </c:pt>
                <c:pt idx="216">
                  <c:v>44264</c:v>
                </c:pt>
                <c:pt idx="217">
                  <c:v>44263</c:v>
                </c:pt>
                <c:pt idx="218">
                  <c:v>44260</c:v>
                </c:pt>
                <c:pt idx="219">
                  <c:v>44259</c:v>
                </c:pt>
                <c:pt idx="220">
                  <c:v>44258</c:v>
                </c:pt>
                <c:pt idx="221">
                  <c:v>44257</c:v>
                </c:pt>
                <c:pt idx="222">
                  <c:v>44256</c:v>
                </c:pt>
                <c:pt idx="223">
                  <c:v>44253</c:v>
                </c:pt>
                <c:pt idx="224">
                  <c:v>44252</c:v>
                </c:pt>
                <c:pt idx="225">
                  <c:v>44251</c:v>
                </c:pt>
                <c:pt idx="226">
                  <c:v>44250</c:v>
                </c:pt>
                <c:pt idx="227">
                  <c:v>44249</c:v>
                </c:pt>
                <c:pt idx="228">
                  <c:v>44247</c:v>
                </c:pt>
                <c:pt idx="229">
                  <c:v>44246</c:v>
                </c:pt>
                <c:pt idx="230">
                  <c:v>44245</c:v>
                </c:pt>
                <c:pt idx="231">
                  <c:v>44237</c:v>
                </c:pt>
                <c:pt idx="232">
                  <c:v>44236</c:v>
                </c:pt>
                <c:pt idx="233">
                  <c:v>44235</c:v>
                </c:pt>
                <c:pt idx="234">
                  <c:v>44234</c:v>
                </c:pt>
                <c:pt idx="235">
                  <c:v>44232</c:v>
                </c:pt>
                <c:pt idx="236">
                  <c:v>44231</c:v>
                </c:pt>
                <c:pt idx="237">
                  <c:v>44230</c:v>
                </c:pt>
                <c:pt idx="238">
                  <c:v>44229</c:v>
                </c:pt>
                <c:pt idx="239">
                  <c:v>44228</c:v>
                </c:pt>
                <c:pt idx="240">
                  <c:v>44225</c:v>
                </c:pt>
                <c:pt idx="241">
                  <c:v>44224</c:v>
                </c:pt>
                <c:pt idx="242">
                  <c:v>44223</c:v>
                </c:pt>
                <c:pt idx="243">
                  <c:v>44222</c:v>
                </c:pt>
                <c:pt idx="244">
                  <c:v>44221</c:v>
                </c:pt>
                <c:pt idx="245">
                  <c:v>44218</c:v>
                </c:pt>
                <c:pt idx="246">
                  <c:v>44217</c:v>
                </c:pt>
                <c:pt idx="247">
                  <c:v>44216</c:v>
                </c:pt>
                <c:pt idx="248">
                  <c:v>44215</c:v>
                </c:pt>
                <c:pt idx="249">
                  <c:v>44214</c:v>
                </c:pt>
                <c:pt idx="250">
                  <c:v>44211</c:v>
                </c:pt>
                <c:pt idx="251">
                  <c:v>44210</c:v>
                </c:pt>
                <c:pt idx="252">
                  <c:v>44209</c:v>
                </c:pt>
                <c:pt idx="253">
                  <c:v>44208</c:v>
                </c:pt>
                <c:pt idx="254">
                  <c:v>44207</c:v>
                </c:pt>
                <c:pt idx="255">
                  <c:v>44204</c:v>
                </c:pt>
                <c:pt idx="256">
                  <c:v>44203</c:v>
                </c:pt>
                <c:pt idx="257">
                  <c:v>44202</c:v>
                </c:pt>
                <c:pt idx="258">
                  <c:v>44201</c:v>
                </c:pt>
                <c:pt idx="259">
                  <c:v>44200</c:v>
                </c:pt>
              </c:numCache>
            </c:numRef>
          </c:cat>
          <c:val>
            <c:numRef>
              <c:f>导出数据!$K$4:$K$286</c:f>
              <c:numCache>
                <c:formatCode>General</c:formatCode>
                <c:ptCount val="260"/>
                <c:pt idx="0">
                  <c:v>0.44</c:v>
                </c:pt>
                <c:pt idx="1">
                  <c:v>0.44</c:v>
                </c:pt>
                <c:pt idx="2">
                  <c:v>0.44</c:v>
                </c:pt>
                <c:pt idx="3">
                  <c:v>0.44</c:v>
                </c:pt>
                <c:pt idx="4">
                  <c:v>0.44</c:v>
                </c:pt>
                <c:pt idx="5">
                  <c:v>0.44</c:v>
                </c:pt>
                <c:pt idx="6">
                  <c:v>0.44</c:v>
                </c:pt>
                <c:pt idx="7">
                  <c:v>0.44</c:v>
                </c:pt>
                <c:pt idx="8">
                  <c:v>0.44</c:v>
                </c:pt>
                <c:pt idx="9">
                  <c:v>0.44</c:v>
                </c:pt>
                <c:pt idx="10">
                  <c:v>0.44</c:v>
                </c:pt>
                <c:pt idx="11">
                  <c:v>0.44</c:v>
                </c:pt>
                <c:pt idx="12">
                  <c:v>0.44</c:v>
                </c:pt>
                <c:pt idx="13">
                  <c:v>0.44</c:v>
                </c:pt>
                <c:pt idx="14">
                  <c:v>0.44</c:v>
                </c:pt>
                <c:pt idx="15">
                  <c:v>0.44</c:v>
                </c:pt>
                <c:pt idx="16">
                  <c:v>0.44</c:v>
                </c:pt>
                <c:pt idx="17">
                  <c:v>0.44</c:v>
                </c:pt>
                <c:pt idx="18">
                  <c:v>0.44</c:v>
                </c:pt>
                <c:pt idx="19">
                  <c:v>0.44</c:v>
                </c:pt>
                <c:pt idx="20">
                  <c:v>0.44</c:v>
                </c:pt>
                <c:pt idx="21">
                  <c:v>0.44</c:v>
                </c:pt>
                <c:pt idx="22">
                  <c:v>0.44</c:v>
                </c:pt>
                <c:pt idx="23">
                  <c:v>0.44</c:v>
                </c:pt>
                <c:pt idx="24">
                  <c:v>0.44</c:v>
                </c:pt>
                <c:pt idx="25">
                  <c:v>0.44</c:v>
                </c:pt>
                <c:pt idx="26">
                  <c:v>0.44</c:v>
                </c:pt>
                <c:pt idx="27">
                  <c:v>0.44</c:v>
                </c:pt>
                <c:pt idx="28">
                  <c:v>0.44</c:v>
                </c:pt>
                <c:pt idx="29">
                  <c:v>0.44</c:v>
                </c:pt>
                <c:pt idx="30">
                  <c:v>0.44</c:v>
                </c:pt>
                <c:pt idx="31">
                  <c:v>0.44</c:v>
                </c:pt>
                <c:pt idx="32">
                  <c:v>0.44</c:v>
                </c:pt>
                <c:pt idx="33">
                  <c:v>0.44</c:v>
                </c:pt>
                <c:pt idx="34">
                  <c:v>0.44</c:v>
                </c:pt>
                <c:pt idx="35">
                  <c:v>0.44</c:v>
                </c:pt>
                <c:pt idx="36">
                  <c:v>0.44</c:v>
                </c:pt>
                <c:pt idx="37">
                  <c:v>0.44</c:v>
                </c:pt>
                <c:pt idx="38">
                  <c:v>0.44</c:v>
                </c:pt>
                <c:pt idx="39">
                  <c:v>0.44</c:v>
                </c:pt>
                <c:pt idx="40">
                  <c:v>0.44</c:v>
                </c:pt>
                <c:pt idx="41">
                  <c:v>0.44</c:v>
                </c:pt>
                <c:pt idx="42">
                  <c:v>0.44</c:v>
                </c:pt>
                <c:pt idx="43">
                  <c:v>0.44</c:v>
                </c:pt>
                <c:pt idx="44">
                  <c:v>0.44</c:v>
                </c:pt>
                <c:pt idx="45">
                  <c:v>0.44</c:v>
                </c:pt>
                <c:pt idx="46">
                  <c:v>0.44</c:v>
                </c:pt>
                <c:pt idx="47">
                  <c:v>0.44</c:v>
                </c:pt>
                <c:pt idx="48">
                  <c:v>0.44</c:v>
                </c:pt>
                <c:pt idx="49">
                  <c:v>0.44</c:v>
                </c:pt>
                <c:pt idx="50">
                  <c:v>0.44</c:v>
                </c:pt>
                <c:pt idx="51">
                  <c:v>0.44</c:v>
                </c:pt>
                <c:pt idx="52">
                  <c:v>0.44</c:v>
                </c:pt>
                <c:pt idx="53">
                  <c:v>0.44</c:v>
                </c:pt>
                <c:pt idx="54">
                  <c:v>0.44</c:v>
                </c:pt>
                <c:pt idx="55">
                  <c:v>0.44</c:v>
                </c:pt>
                <c:pt idx="56">
                  <c:v>0.41</c:v>
                </c:pt>
                <c:pt idx="57">
                  <c:v>0.41</c:v>
                </c:pt>
                <c:pt idx="58">
                  <c:v>0.41</c:v>
                </c:pt>
                <c:pt idx="59">
                  <c:v>0.41</c:v>
                </c:pt>
                <c:pt idx="60">
                  <c:v>0.41</c:v>
                </c:pt>
                <c:pt idx="61">
                  <c:v>0.41</c:v>
                </c:pt>
                <c:pt idx="62">
                  <c:v>0.41</c:v>
                </c:pt>
                <c:pt idx="63">
                  <c:v>0.41</c:v>
                </c:pt>
                <c:pt idx="64">
                  <c:v>0.41</c:v>
                </c:pt>
                <c:pt idx="65">
                  <c:v>0.41</c:v>
                </c:pt>
                <c:pt idx="66">
                  <c:v>0.41</c:v>
                </c:pt>
                <c:pt idx="67">
                  <c:v>0.41</c:v>
                </c:pt>
                <c:pt idx="68">
                  <c:v>0.41</c:v>
                </c:pt>
                <c:pt idx="69">
                  <c:v>0.41</c:v>
                </c:pt>
                <c:pt idx="70">
                  <c:v>0.41</c:v>
                </c:pt>
                <c:pt idx="71">
                  <c:v>0.41</c:v>
                </c:pt>
                <c:pt idx="72">
                  <c:v>0.41</c:v>
                </c:pt>
                <c:pt idx="73">
                  <c:v>0.41</c:v>
                </c:pt>
                <c:pt idx="74">
                  <c:v>0.41</c:v>
                </c:pt>
                <c:pt idx="75">
                  <c:v>0.41</c:v>
                </c:pt>
                <c:pt idx="76">
                  <c:v>0.41</c:v>
                </c:pt>
                <c:pt idx="77">
                  <c:v>0.41</c:v>
                </c:pt>
                <c:pt idx="78">
                  <c:v>0.41</c:v>
                </c:pt>
                <c:pt idx="79">
                  <c:v>0.41</c:v>
                </c:pt>
                <c:pt idx="80">
                  <c:v>0.41</c:v>
                </c:pt>
                <c:pt idx="81">
                  <c:v>0.41</c:v>
                </c:pt>
                <c:pt idx="82">
                  <c:v>0.41</c:v>
                </c:pt>
                <c:pt idx="83">
                  <c:v>0.41</c:v>
                </c:pt>
                <c:pt idx="84">
                  <c:v>0.41</c:v>
                </c:pt>
                <c:pt idx="85">
                  <c:v>0.41</c:v>
                </c:pt>
                <c:pt idx="86">
                  <c:v>0.41</c:v>
                </c:pt>
                <c:pt idx="87">
                  <c:v>0.41</c:v>
                </c:pt>
                <c:pt idx="88">
                  <c:v>0.41</c:v>
                </c:pt>
                <c:pt idx="89">
                  <c:v>0.41</c:v>
                </c:pt>
                <c:pt idx="90">
                  <c:v>0.41</c:v>
                </c:pt>
                <c:pt idx="91">
                  <c:v>0.41</c:v>
                </c:pt>
                <c:pt idx="92">
                  <c:v>0.41</c:v>
                </c:pt>
                <c:pt idx="93">
                  <c:v>0.41</c:v>
                </c:pt>
                <c:pt idx="94">
                  <c:v>0.41</c:v>
                </c:pt>
                <c:pt idx="95">
                  <c:v>0.41</c:v>
                </c:pt>
                <c:pt idx="96">
                  <c:v>0.41</c:v>
                </c:pt>
                <c:pt idx="97">
                  <c:v>0.41</c:v>
                </c:pt>
                <c:pt idx="98">
                  <c:v>0.41</c:v>
                </c:pt>
                <c:pt idx="99">
                  <c:v>0.41</c:v>
                </c:pt>
                <c:pt idx="100">
                  <c:v>0.41</c:v>
                </c:pt>
                <c:pt idx="101">
                  <c:v>0.41</c:v>
                </c:pt>
                <c:pt idx="102">
                  <c:v>0.41</c:v>
                </c:pt>
                <c:pt idx="103">
                  <c:v>0.41</c:v>
                </c:pt>
                <c:pt idx="104">
                  <c:v>0.41</c:v>
                </c:pt>
                <c:pt idx="105">
                  <c:v>0.41</c:v>
                </c:pt>
                <c:pt idx="106">
                  <c:v>0.41</c:v>
                </c:pt>
                <c:pt idx="107">
                  <c:v>0.41</c:v>
                </c:pt>
                <c:pt idx="108">
                  <c:v>0.41</c:v>
                </c:pt>
                <c:pt idx="109">
                  <c:v>0.41</c:v>
                </c:pt>
                <c:pt idx="110">
                  <c:v>0.41</c:v>
                </c:pt>
                <c:pt idx="111">
                  <c:v>0.41</c:v>
                </c:pt>
                <c:pt idx="112">
                  <c:v>0.41</c:v>
                </c:pt>
                <c:pt idx="113">
                  <c:v>0.41</c:v>
                </c:pt>
                <c:pt idx="114">
                  <c:v>0.41</c:v>
                </c:pt>
                <c:pt idx="115">
                  <c:v>0.41</c:v>
                </c:pt>
                <c:pt idx="116">
                  <c:v>0.41</c:v>
                </c:pt>
                <c:pt idx="117">
                  <c:v>0.41</c:v>
                </c:pt>
                <c:pt idx="118">
                  <c:v>0.41</c:v>
                </c:pt>
                <c:pt idx="119">
                  <c:v>0.41</c:v>
                </c:pt>
                <c:pt idx="120">
                  <c:v>0.41</c:v>
                </c:pt>
                <c:pt idx="121">
                  <c:v>0.41</c:v>
                </c:pt>
                <c:pt idx="122">
                  <c:v>0.41</c:v>
                </c:pt>
                <c:pt idx="123">
                  <c:v>0.41</c:v>
                </c:pt>
                <c:pt idx="124">
                  <c:v>0.41</c:v>
                </c:pt>
                <c:pt idx="125">
                  <c:v>0.41</c:v>
                </c:pt>
                <c:pt idx="126">
                  <c:v>0.41</c:v>
                </c:pt>
                <c:pt idx="127">
                  <c:v>0.41</c:v>
                </c:pt>
                <c:pt idx="128">
                  <c:v>0.41</c:v>
                </c:pt>
                <c:pt idx="129">
                  <c:v>0.41</c:v>
                </c:pt>
                <c:pt idx="130">
                  <c:v>0.41</c:v>
                </c:pt>
                <c:pt idx="131">
                  <c:v>0.41</c:v>
                </c:pt>
                <c:pt idx="132">
                  <c:v>0.41</c:v>
                </c:pt>
                <c:pt idx="133">
                  <c:v>0.41</c:v>
                </c:pt>
                <c:pt idx="134">
                  <c:v>0.41</c:v>
                </c:pt>
                <c:pt idx="135">
                  <c:v>0.41</c:v>
                </c:pt>
                <c:pt idx="136">
                  <c:v>0.41</c:v>
                </c:pt>
                <c:pt idx="137">
                  <c:v>0.41</c:v>
                </c:pt>
                <c:pt idx="138">
                  <c:v>0.41</c:v>
                </c:pt>
                <c:pt idx="139">
                  <c:v>0.41</c:v>
                </c:pt>
                <c:pt idx="140">
                  <c:v>0.41</c:v>
                </c:pt>
                <c:pt idx="141">
                  <c:v>0.41</c:v>
                </c:pt>
                <c:pt idx="142">
                  <c:v>0.41</c:v>
                </c:pt>
                <c:pt idx="143">
                  <c:v>0.41</c:v>
                </c:pt>
                <c:pt idx="144">
                  <c:v>0.41</c:v>
                </c:pt>
                <c:pt idx="145">
                  <c:v>0.41</c:v>
                </c:pt>
                <c:pt idx="146">
                  <c:v>0.41</c:v>
                </c:pt>
                <c:pt idx="147">
                  <c:v>0.41</c:v>
                </c:pt>
                <c:pt idx="148">
                  <c:v>0.41</c:v>
                </c:pt>
                <c:pt idx="149">
                  <c:v>0.41</c:v>
                </c:pt>
                <c:pt idx="150">
                  <c:v>0.41</c:v>
                </c:pt>
                <c:pt idx="151">
                  <c:v>0.41</c:v>
                </c:pt>
                <c:pt idx="152">
                  <c:v>0.41</c:v>
                </c:pt>
                <c:pt idx="153">
                  <c:v>0.41</c:v>
                </c:pt>
                <c:pt idx="154">
                  <c:v>0.41</c:v>
                </c:pt>
                <c:pt idx="155">
                  <c:v>0.41</c:v>
                </c:pt>
                <c:pt idx="156">
                  <c:v>0.41</c:v>
                </c:pt>
                <c:pt idx="157">
                  <c:v>0.41</c:v>
                </c:pt>
                <c:pt idx="158">
                  <c:v>0.41</c:v>
                </c:pt>
                <c:pt idx="159">
                  <c:v>0.41</c:v>
                </c:pt>
                <c:pt idx="160">
                  <c:v>0.41</c:v>
                </c:pt>
                <c:pt idx="161">
                  <c:v>0.41</c:v>
                </c:pt>
                <c:pt idx="162">
                  <c:v>0.41</c:v>
                </c:pt>
                <c:pt idx="163">
                  <c:v>0.41</c:v>
                </c:pt>
                <c:pt idx="164">
                  <c:v>0.41</c:v>
                </c:pt>
                <c:pt idx="165">
                  <c:v>0.41</c:v>
                </c:pt>
                <c:pt idx="166">
                  <c:v>0.41</c:v>
                </c:pt>
                <c:pt idx="167">
                  <c:v>0.41</c:v>
                </c:pt>
                <c:pt idx="168">
                  <c:v>0.41</c:v>
                </c:pt>
                <c:pt idx="169">
                  <c:v>0.41</c:v>
                </c:pt>
                <c:pt idx="170">
                  <c:v>0.41</c:v>
                </c:pt>
                <c:pt idx="171">
                  <c:v>0.41</c:v>
                </c:pt>
                <c:pt idx="172">
                  <c:v>0.41</c:v>
                </c:pt>
                <c:pt idx="173">
                  <c:v>0.41</c:v>
                </c:pt>
                <c:pt idx="174">
                  <c:v>0.41</c:v>
                </c:pt>
                <c:pt idx="175">
                  <c:v>0.41</c:v>
                </c:pt>
                <c:pt idx="176">
                  <c:v>0.41</c:v>
                </c:pt>
                <c:pt idx="177">
                  <c:v>0.41</c:v>
                </c:pt>
                <c:pt idx="178">
                  <c:v>0.41</c:v>
                </c:pt>
                <c:pt idx="179">
                  <c:v>0.41</c:v>
                </c:pt>
                <c:pt idx="180">
                  <c:v>0.41</c:v>
                </c:pt>
                <c:pt idx="181">
                  <c:v>0.41</c:v>
                </c:pt>
                <c:pt idx="182">
                  <c:v>0.41</c:v>
                </c:pt>
                <c:pt idx="183">
                  <c:v>0.41</c:v>
                </c:pt>
                <c:pt idx="184">
                  <c:v>0.41</c:v>
                </c:pt>
                <c:pt idx="185">
                  <c:v>0.41</c:v>
                </c:pt>
                <c:pt idx="186">
                  <c:v>0.41</c:v>
                </c:pt>
                <c:pt idx="187">
                  <c:v>0.41</c:v>
                </c:pt>
                <c:pt idx="188">
                  <c:v>0.41</c:v>
                </c:pt>
                <c:pt idx="189">
                  <c:v>0.41</c:v>
                </c:pt>
                <c:pt idx="190">
                  <c:v>0.41</c:v>
                </c:pt>
                <c:pt idx="191">
                  <c:v>0.41</c:v>
                </c:pt>
                <c:pt idx="192">
                  <c:v>0.41</c:v>
                </c:pt>
                <c:pt idx="193">
                  <c:v>0.41</c:v>
                </c:pt>
                <c:pt idx="194">
                  <c:v>0.41</c:v>
                </c:pt>
                <c:pt idx="195">
                  <c:v>0.41</c:v>
                </c:pt>
                <c:pt idx="196">
                  <c:v>0.41</c:v>
                </c:pt>
                <c:pt idx="197">
                  <c:v>0.41</c:v>
                </c:pt>
                <c:pt idx="198">
                  <c:v>0.41</c:v>
                </c:pt>
                <c:pt idx="199">
                  <c:v>0.41</c:v>
                </c:pt>
                <c:pt idx="200">
                  <c:v>0.41</c:v>
                </c:pt>
                <c:pt idx="201">
                  <c:v>0.41</c:v>
                </c:pt>
                <c:pt idx="202">
                  <c:v>0.41</c:v>
                </c:pt>
                <c:pt idx="203">
                  <c:v>0.41</c:v>
                </c:pt>
                <c:pt idx="204">
                  <c:v>0.41</c:v>
                </c:pt>
                <c:pt idx="205">
                  <c:v>0.41</c:v>
                </c:pt>
                <c:pt idx="206">
                  <c:v>0.41</c:v>
                </c:pt>
                <c:pt idx="207">
                  <c:v>0.41</c:v>
                </c:pt>
                <c:pt idx="208">
                  <c:v>0.41</c:v>
                </c:pt>
                <c:pt idx="209">
                  <c:v>0.41</c:v>
                </c:pt>
                <c:pt idx="210">
                  <c:v>0.41</c:v>
                </c:pt>
                <c:pt idx="211">
                  <c:v>0.41</c:v>
                </c:pt>
                <c:pt idx="212">
                  <c:v>0.41</c:v>
                </c:pt>
                <c:pt idx="213">
                  <c:v>0.41</c:v>
                </c:pt>
                <c:pt idx="214">
                  <c:v>0.41</c:v>
                </c:pt>
                <c:pt idx="215">
                  <c:v>0.41</c:v>
                </c:pt>
                <c:pt idx="216">
                  <c:v>0.41</c:v>
                </c:pt>
                <c:pt idx="217">
                  <c:v>0.41</c:v>
                </c:pt>
                <c:pt idx="218">
                  <c:v>0.41</c:v>
                </c:pt>
                <c:pt idx="219">
                  <c:v>0.41</c:v>
                </c:pt>
                <c:pt idx="220">
                  <c:v>0.41</c:v>
                </c:pt>
                <c:pt idx="221">
                  <c:v>0.41</c:v>
                </c:pt>
                <c:pt idx="222">
                  <c:v>0.41</c:v>
                </c:pt>
                <c:pt idx="223">
                  <c:v>0.41</c:v>
                </c:pt>
                <c:pt idx="224">
                  <c:v>0.41</c:v>
                </c:pt>
                <c:pt idx="225">
                  <c:v>0.41</c:v>
                </c:pt>
                <c:pt idx="226">
                  <c:v>0.41</c:v>
                </c:pt>
                <c:pt idx="227">
                  <c:v>0.41</c:v>
                </c:pt>
                <c:pt idx="228">
                  <c:v>0.41</c:v>
                </c:pt>
                <c:pt idx="229">
                  <c:v>0.41</c:v>
                </c:pt>
                <c:pt idx="230">
                  <c:v>0.41</c:v>
                </c:pt>
                <c:pt idx="231">
                  <c:v>0.41</c:v>
                </c:pt>
                <c:pt idx="232">
                  <c:v>0.41</c:v>
                </c:pt>
                <c:pt idx="233">
                  <c:v>0.41</c:v>
                </c:pt>
                <c:pt idx="234">
                  <c:v>0.41</c:v>
                </c:pt>
                <c:pt idx="235">
                  <c:v>0.41</c:v>
                </c:pt>
                <c:pt idx="236">
                  <c:v>0.41</c:v>
                </c:pt>
                <c:pt idx="237">
                  <c:v>0.41</c:v>
                </c:pt>
                <c:pt idx="238">
                  <c:v>0.41</c:v>
                </c:pt>
                <c:pt idx="239">
                  <c:v>0.41</c:v>
                </c:pt>
                <c:pt idx="240">
                  <c:v>0.41</c:v>
                </c:pt>
                <c:pt idx="241">
                  <c:v>0.41</c:v>
                </c:pt>
                <c:pt idx="242">
                  <c:v>0.41</c:v>
                </c:pt>
                <c:pt idx="243">
                  <c:v>0.41</c:v>
                </c:pt>
                <c:pt idx="244">
                  <c:v>0.41</c:v>
                </c:pt>
                <c:pt idx="245">
                  <c:v>0.41</c:v>
                </c:pt>
                <c:pt idx="246">
                  <c:v>0.41</c:v>
                </c:pt>
                <c:pt idx="247">
                  <c:v>0.41</c:v>
                </c:pt>
                <c:pt idx="248">
                  <c:v>0.41</c:v>
                </c:pt>
                <c:pt idx="249">
                  <c:v>0.41</c:v>
                </c:pt>
                <c:pt idx="250">
                  <c:v>0.41</c:v>
                </c:pt>
                <c:pt idx="251">
                  <c:v>0.41</c:v>
                </c:pt>
                <c:pt idx="252">
                  <c:v>0.41</c:v>
                </c:pt>
                <c:pt idx="253">
                  <c:v>0.41</c:v>
                </c:pt>
                <c:pt idx="254">
                  <c:v>0.41</c:v>
                </c:pt>
                <c:pt idx="255">
                  <c:v>0.41</c:v>
                </c:pt>
                <c:pt idx="256">
                  <c:v>0.41</c:v>
                </c:pt>
                <c:pt idx="257">
                  <c:v>0.41</c:v>
                </c:pt>
                <c:pt idx="258">
                  <c:v>0.41</c:v>
                </c:pt>
                <c:pt idx="259">
                  <c:v>0.41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9-635D-4617-A9A0-DBE7BD7550B1}"/>
            </c:ext>
          </c:extLst>
        </c:ser>
        <c:ser>
          <c:idx val="10"/>
          <c:order val="10"/>
          <c:tx>
            <c:strRef>
              <c:f>导出数据!$L$2:$L$3</c:f>
              <c:strCache>
                <c:ptCount val="2"/>
                <c:pt idx="0">
                  <c:v>云南</c:v>
                </c:pt>
              </c:strCache>
            </c:strRef>
          </c:tx>
          <c:spPr>
            <a:ln w="19050" cap="rnd">
              <a:solidFill>
                <a:schemeClr val="accent5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导出数据!$A$4:$A$286</c:f>
              <c:numCache>
                <c:formatCode>yyyy\-m\-d</c:formatCode>
                <c:ptCount val="260"/>
                <c:pt idx="0">
                  <c:v>44561</c:v>
                </c:pt>
                <c:pt idx="1">
                  <c:v>44560</c:v>
                </c:pt>
                <c:pt idx="2">
                  <c:v>44559</c:v>
                </c:pt>
                <c:pt idx="3">
                  <c:v>44558</c:v>
                </c:pt>
                <c:pt idx="4">
                  <c:v>44557</c:v>
                </c:pt>
                <c:pt idx="5">
                  <c:v>44554</c:v>
                </c:pt>
                <c:pt idx="6">
                  <c:v>44553</c:v>
                </c:pt>
                <c:pt idx="7">
                  <c:v>44552</c:v>
                </c:pt>
                <c:pt idx="8">
                  <c:v>44551</c:v>
                </c:pt>
                <c:pt idx="9">
                  <c:v>44550</c:v>
                </c:pt>
                <c:pt idx="10">
                  <c:v>44547</c:v>
                </c:pt>
                <c:pt idx="11">
                  <c:v>44546</c:v>
                </c:pt>
                <c:pt idx="12">
                  <c:v>44545</c:v>
                </c:pt>
                <c:pt idx="13">
                  <c:v>44544</c:v>
                </c:pt>
                <c:pt idx="14">
                  <c:v>44543</c:v>
                </c:pt>
                <c:pt idx="15">
                  <c:v>44540</c:v>
                </c:pt>
                <c:pt idx="16">
                  <c:v>44539</c:v>
                </c:pt>
                <c:pt idx="17">
                  <c:v>44538</c:v>
                </c:pt>
                <c:pt idx="18">
                  <c:v>44537</c:v>
                </c:pt>
                <c:pt idx="19">
                  <c:v>44536</c:v>
                </c:pt>
                <c:pt idx="20">
                  <c:v>44533</c:v>
                </c:pt>
                <c:pt idx="21">
                  <c:v>44532</c:v>
                </c:pt>
                <c:pt idx="22">
                  <c:v>44531</c:v>
                </c:pt>
                <c:pt idx="23">
                  <c:v>44530</c:v>
                </c:pt>
                <c:pt idx="24">
                  <c:v>44529</c:v>
                </c:pt>
                <c:pt idx="25">
                  <c:v>44526</c:v>
                </c:pt>
                <c:pt idx="26">
                  <c:v>44525</c:v>
                </c:pt>
                <c:pt idx="27">
                  <c:v>44524</c:v>
                </c:pt>
                <c:pt idx="28">
                  <c:v>44523</c:v>
                </c:pt>
                <c:pt idx="29">
                  <c:v>44522</c:v>
                </c:pt>
                <c:pt idx="30">
                  <c:v>44519</c:v>
                </c:pt>
                <c:pt idx="31">
                  <c:v>44518</c:v>
                </c:pt>
                <c:pt idx="32">
                  <c:v>44517</c:v>
                </c:pt>
                <c:pt idx="33">
                  <c:v>44516</c:v>
                </c:pt>
                <c:pt idx="34">
                  <c:v>44515</c:v>
                </c:pt>
                <c:pt idx="35">
                  <c:v>44512</c:v>
                </c:pt>
                <c:pt idx="36">
                  <c:v>44511</c:v>
                </c:pt>
                <c:pt idx="37">
                  <c:v>44510</c:v>
                </c:pt>
                <c:pt idx="38">
                  <c:v>44509</c:v>
                </c:pt>
                <c:pt idx="39">
                  <c:v>44508</c:v>
                </c:pt>
                <c:pt idx="40">
                  <c:v>44505</c:v>
                </c:pt>
                <c:pt idx="41">
                  <c:v>44504</c:v>
                </c:pt>
                <c:pt idx="42">
                  <c:v>44503</c:v>
                </c:pt>
                <c:pt idx="43">
                  <c:v>44502</c:v>
                </c:pt>
                <c:pt idx="44">
                  <c:v>44501</c:v>
                </c:pt>
                <c:pt idx="45">
                  <c:v>44498</c:v>
                </c:pt>
                <c:pt idx="46">
                  <c:v>44497</c:v>
                </c:pt>
                <c:pt idx="47">
                  <c:v>44496</c:v>
                </c:pt>
                <c:pt idx="48">
                  <c:v>44495</c:v>
                </c:pt>
                <c:pt idx="49">
                  <c:v>44494</c:v>
                </c:pt>
                <c:pt idx="50">
                  <c:v>44491</c:v>
                </c:pt>
                <c:pt idx="51">
                  <c:v>44490</c:v>
                </c:pt>
                <c:pt idx="52">
                  <c:v>44489</c:v>
                </c:pt>
                <c:pt idx="53">
                  <c:v>44488</c:v>
                </c:pt>
                <c:pt idx="54">
                  <c:v>44487</c:v>
                </c:pt>
                <c:pt idx="55">
                  <c:v>44484</c:v>
                </c:pt>
                <c:pt idx="56">
                  <c:v>44483</c:v>
                </c:pt>
                <c:pt idx="57">
                  <c:v>44482</c:v>
                </c:pt>
                <c:pt idx="58">
                  <c:v>44481</c:v>
                </c:pt>
                <c:pt idx="59">
                  <c:v>44480</c:v>
                </c:pt>
                <c:pt idx="60">
                  <c:v>44478</c:v>
                </c:pt>
                <c:pt idx="61">
                  <c:v>44477</c:v>
                </c:pt>
                <c:pt idx="62">
                  <c:v>44476</c:v>
                </c:pt>
                <c:pt idx="63">
                  <c:v>44475</c:v>
                </c:pt>
                <c:pt idx="64">
                  <c:v>44474</c:v>
                </c:pt>
                <c:pt idx="65">
                  <c:v>44473</c:v>
                </c:pt>
                <c:pt idx="66">
                  <c:v>44470</c:v>
                </c:pt>
                <c:pt idx="67">
                  <c:v>44469</c:v>
                </c:pt>
                <c:pt idx="68">
                  <c:v>44468</c:v>
                </c:pt>
                <c:pt idx="69">
                  <c:v>44467</c:v>
                </c:pt>
                <c:pt idx="70">
                  <c:v>44466</c:v>
                </c:pt>
                <c:pt idx="71">
                  <c:v>44465</c:v>
                </c:pt>
                <c:pt idx="72">
                  <c:v>44463</c:v>
                </c:pt>
                <c:pt idx="73">
                  <c:v>44462</c:v>
                </c:pt>
                <c:pt idx="74">
                  <c:v>44461</c:v>
                </c:pt>
                <c:pt idx="75">
                  <c:v>44460</c:v>
                </c:pt>
                <c:pt idx="76">
                  <c:v>44459</c:v>
                </c:pt>
                <c:pt idx="77">
                  <c:v>44457</c:v>
                </c:pt>
                <c:pt idx="78">
                  <c:v>44456</c:v>
                </c:pt>
                <c:pt idx="79">
                  <c:v>44455</c:v>
                </c:pt>
                <c:pt idx="80">
                  <c:v>44454</c:v>
                </c:pt>
                <c:pt idx="81">
                  <c:v>44453</c:v>
                </c:pt>
                <c:pt idx="82">
                  <c:v>44452</c:v>
                </c:pt>
                <c:pt idx="83">
                  <c:v>44449</c:v>
                </c:pt>
                <c:pt idx="84">
                  <c:v>44448</c:v>
                </c:pt>
                <c:pt idx="85">
                  <c:v>44447</c:v>
                </c:pt>
                <c:pt idx="86">
                  <c:v>44446</c:v>
                </c:pt>
                <c:pt idx="87">
                  <c:v>44445</c:v>
                </c:pt>
                <c:pt idx="88">
                  <c:v>44442</c:v>
                </c:pt>
                <c:pt idx="89">
                  <c:v>44441</c:v>
                </c:pt>
                <c:pt idx="90">
                  <c:v>44440</c:v>
                </c:pt>
                <c:pt idx="91">
                  <c:v>44439</c:v>
                </c:pt>
                <c:pt idx="92">
                  <c:v>44438</c:v>
                </c:pt>
                <c:pt idx="93">
                  <c:v>44435</c:v>
                </c:pt>
                <c:pt idx="94">
                  <c:v>44434</c:v>
                </c:pt>
                <c:pt idx="95">
                  <c:v>44433</c:v>
                </c:pt>
                <c:pt idx="96">
                  <c:v>44432</c:v>
                </c:pt>
                <c:pt idx="97">
                  <c:v>44431</c:v>
                </c:pt>
                <c:pt idx="98">
                  <c:v>44428</c:v>
                </c:pt>
                <c:pt idx="99">
                  <c:v>44427</c:v>
                </c:pt>
                <c:pt idx="100">
                  <c:v>44426</c:v>
                </c:pt>
                <c:pt idx="101">
                  <c:v>44425</c:v>
                </c:pt>
                <c:pt idx="102">
                  <c:v>44424</c:v>
                </c:pt>
                <c:pt idx="103">
                  <c:v>44421</c:v>
                </c:pt>
                <c:pt idx="104">
                  <c:v>44420</c:v>
                </c:pt>
                <c:pt idx="105">
                  <c:v>44419</c:v>
                </c:pt>
                <c:pt idx="106">
                  <c:v>44418</c:v>
                </c:pt>
                <c:pt idx="107">
                  <c:v>44417</c:v>
                </c:pt>
                <c:pt idx="108">
                  <c:v>44414</c:v>
                </c:pt>
                <c:pt idx="109">
                  <c:v>44413</c:v>
                </c:pt>
                <c:pt idx="110">
                  <c:v>44412</c:v>
                </c:pt>
                <c:pt idx="111">
                  <c:v>44411</c:v>
                </c:pt>
                <c:pt idx="112">
                  <c:v>44410</c:v>
                </c:pt>
                <c:pt idx="113">
                  <c:v>44407</c:v>
                </c:pt>
                <c:pt idx="114">
                  <c:v>44406</c:v>
                </c:pt>
                <c:pt idx="115">
                  <c:v>44405</c:v>
                </c:pt>
                <c:pt idx="116">
                  <c:v>44404</c:v>
                </c:pt>
                <c:pt idx="117">
                  <c:v>44403</c:v>
                </c:pt>
                <c:pt idx="118">
                  <c:v>44400</c:v>
                </c:pt>
                <c:pt idx="119">
                  <c:v>44399</c:v>
                </c:pt>
                <c:pt idx="120">
                  <c:v>44398</c:v>
                </c:pt>
                <c:pt idx="121">
                  <c:v>44397</c:v>
                </c:pt>
                <c:pt idx="122">
                  <c:v>44396</c:v>
                </c:pt>
                <c:pt idx="123">
                  <c:v>44393</c:v>
                </c:pt>
                <c:pt idx="124">
                  <c:v>44392</c:v>
                </c:pt>
                <c:pt idx="125">
                  <c:v>44391</c:v>
                </c:pt>
                <c:pt idx="126">
                  <c:v>44390</c:v>
                </c:pt>
                <c:pt idx="127">
                  <c:v>44389</c:v>
                </c:pt>
                <c:pt idx="128">
                  <c:v>44386</c:v>
                </c:pt>
                <c:pt idx="129">
                  <c:v>44385</c:v>
                </c:pt>
                <c:pt idx="130">
                  <c:v>44384</c:v>
                </c:pt>
                <c:pt idx="131">
                  <c:v>44383</c:v>
                </c:pt>
                <c:pt idx="132">
                  <c:v>44382</c:v>
                </c:pt>
                <c:pt idx="133">
                  <c:v>44379</c:v>
                </c:pt>
                <c:pt idx="134">
                  <c:v>44378</c:v>
                </c:pt>
                <c:pt idx="135">
                  <c:v>44377</c:v>
                </c:pt>
                <c:pt idx="136">
                  <c:v>44376</c:v>
                </c:pt>
                <c:pt idx="137">
                  <c:v>44375</c:v>
                </c:pt>
                <c:pt idx="138">
                  <c:v>44372</c:v>
                </c:pt>
                <c:pt idx="139">
                  <c:v>44371</c:v>
                </c:pt>
                <c:pt idx="140">
                  <c:v>44370</c:v>
                </c:pt>
                <c:pt idx="141">
                  <c:v>44369</c:v>
                </c:pt>
                <c:pt idx="142">
                  <c:v>44368</c:v>
                </c:pt>
                <c:pt idx="143">
                  <c:v>44365</c:v>
                </c:pt>
                <c:pt idx="144">
                  <c:v>44364</c:v>
                </c:pt>
                <c:pt idx="145">
                  <c:v>44363</c:v>
                </c:pt>
                <c:pt idx="146">
                  <c:v>44362</c:v>
                </c:pt>
                <c:pt idx="147">
                  <c:v>44361</c:v>
                </c:pt>
                <c:pt idx="148">
                  <c:v>44358</c:v>
                </c:pt>
                <c:pt idx="149">
                  <c:v>44357</c:v>
                </c:pt>
                <c:pt idx="150">
                  <c:v>44356</c:v>
                </c:pt>
                <c:pt idx="151">
                  <c:v>44355</c:v>
                </c:pt>
                <c:pt idx="152">
                  <c:v>44354</c:v>
                </c:pt>
                <c:pt idx="153">
                  <c:v>44351</c:v>
                </c:pt>
                <c:pt idx="154">
                  <c:v>44350</c:v>
                </c:pt>
                <c:pt idx="155">
                  <c:v>44349</c:v>
                </c:pt>
                <c:pt idx="156">
                  <c:v>44348</c:v>
                </c:pt>
                <c:pt idx="157">
                  <c:v>44347</c:v>
                </c:pt>
                <c:pt idx="158">
                  <c:v>44344</c:v>
                </c:pt>
                <c:pt idx="159">
                  <c:v>44343</c:v>
                </c:pt>
                <c:pt idx="160">
                  <c:v>44342</c:v>
                </c:pt>
                <c:pt idx="161">
                  <c:v>44341</c:v>
                </c:pt>
                <c:pt idx="162">
                  <c:v>44340</c:v>
                </c:pt>
                <c:pt idx="163">
                  <c:v>44337</c:v>
                </c:pt>
                <c:pt idx="164">
                  <c:v>44336</c:v>
                </c:pt>
                <c:pt idx="165">
                  <c:v>44335</c:v>
                </c:pt>
                <c:pt idx="166">
                  <c:v>44334</c:v>
                </c:pt>
                <c:pt idx="167">
                  <c:v>44333</c:v>
                </c:pt>
                <c:pt idx="168">
                  <c:v>44330</c:v>
                </c:pt>
                <c:pt idx="169">
                  <c:v>44329</c:v>
                </c:pt>
                <c:pt idx="170">
                  <c:v>44328</c:v>
                </c:pt>
                <c:pt idx="171">
                  <c:v>44327</c:v>
                </c:pt>
                <c:pt idx="172">
                  <c:v>44326</c:v>
                </c:pt>
                <c:pt idx="173">
                  <c:v>44323</c:v>
                </c:pt>
                <c:pt idx="174">
                  <c:v>44322</c:v>
                </c:pt>
                <c:pt idx="175">
                  <c:v>44321</c:v>
                </c:pt>
                <c:pt idx="176">
                  <c:v>44320</c:v>
                </c:pt>
                <c:pt idx="177">
                  <c:v>44319</c:v>
                </c:pt>
                <c:pt idx="178">
                  <c:v>44316</c:v>
                </c:pt>
                <c:pt idx="179">
                  <c:v>44315</c:v>
                </c:pt>
                <c:pt idx="180">
                  <c:v>44314</c:v>
                </c:pt>
                <c:pt idx="181">
                  <c:v>44313</c:v>
                </c:pt>
                <c:pt idx="182">
                  <c:v>44312</c:v>
                </c:pt>
                <c:pt idx="183">
                  <c:v>44309</c:v>
                </c:pt>
                <c:pt idx="184">
                  <c:v>44308</c:v>
                </c:pt>
                <c:pt idx="185">
                  <c:v>44307</c:v>
                </c:pt>
                <c:pt idx="186">
                  <c:v>44306</c:v>
                </c:pt>
                <c:pt idx="187">
                  <c:v>44305</c:v>
                </c:pt>
                <c:pt idx="188">
                  <c:v>44302</c:v>
                </c:pt>
                <c:pt idx="189">
                  <c:v>44301</c:v>
                </c:pt>
                <c:pt idx="190">
                  <c:v>44300</c:v>
                </c:pt>
                <c:pt idx="191">
                  <c:v>44299</c:v>
                </c:pt>
                <c:pt idx="192">
                  <c:v>44298</c:v>
                </c:pt>
                <c:pt idx="193">
                  <c:v>44295</c:v>
                </c:pt>
                <c:pt idx="194">
                  <c:v>44294</c:v>
                </c:pt>
                <c:pt idx="195">
                  <c:v>44293</c:v>
                </c:pt>
                <c:pt idx="196">
                  <c:v>44292</c:v>
                </c:pt>
                <c:pt idx="197">
                  <c:v>44291</c:v>
                </c:pt>
                <c:pt idx="198">
                  <c:v>44288</c:v>
                </c:pt>
                <c:pt idx="199">
                  <c:v>44287</c:v>
                </c:pt>
                <c:pt idx="200">
                  <c:v>44286</c:v>
                </c:pt>
                <c:pt idx="201">
                  <c:v>44285</c:v>
                </c:pt>
                <c:pt idx="202">
                  <c:v>44284</c:v>
                </c:pt>
                <c:pt idx="203">
                  <c:v>44281</c:v>
                </c:pt>
                <c:pt idx="204">
                  <c:v>44280</c:v>
                </c:pt>
                <c:pt idx="205">
                  <c:v>44279</c:v>
                </c:pt>
                <c:pt idx="206">
                  <c:v>44278</c:v>
                </c:pt>
                <c:pt idx="207">
                  <c:v>44277</c:v>
                </c:pt>
                <c:pt idx="208">
                  <c:v>44274</c:v>
                </c:pt>
                <c:pt idx="209">
                  <c:v>44273</c:v>
                </c:pt>
                <c:pt idx="210">
                  <c:v>44272</c:v>
                </c:pt>
                <c:pt idx="211">
                  <c:v>44271</c:v>
                </c:pt>
                <c:pt idx="212">
                  <c:v>44270</c:v>
                </c:pt>
                <c:pt idx="213">
                  <c:v>44267</c:v>
                </c:pt>
                <c:pt idx="214">
                  <c:v>44266</c:v>
                </c:pt>
                <c:pt idx="215">
                  <c:v>44265</c:v>
                </c:pt>
                <c:pt idx="216">
                  <c:v>44264</c:v>
                </c:pt>
                <c:pt idx="217">
                  <c:v>44263</c:v>
                </c:pt>
                <c:pt idx="218">
                  <c:v>44260</c:v>
                </c:pt>
                <c:pt idx="219">
                  <c:v>44259</c:v>
                </c:pt>
                <c:pt idx="220">
                  <c:v>44258</c:v>
                </c:pt>
                <c:pt idx="221">
                  <c:v>44257</c:v>
                </c:pt>
                <c:pt idx="222">
                  <c:v>44256</c:v>
                </c:pt>
                <c:pt idx="223">
                  <c:v>44253</c:v>
                </c:pt>
                <c:pt idx="224">
                  <c:v>44252</c:v>
                </c:pt>
                <c:pt idx="225">
                  <c:v>44251</c:v>
                </c:pt>
                <c:pt idx="226">
                  <c:v>44250</c:v>
                </c:pt>
                <c:pt idx="227">
                  <c:v>44249</c:v>
                </c:pt>
                <c:pt idx="228">
                  <c:v>44247</c:v>
                </c:pt>
                <c:pt idx="229">
                  <c:v>44246</c:v>
                </c:pt>
                <c:pt idx="230">
                  <c:v>44245</c:v>
                </c:pt>
                <c:pt idx="231">
                  <c:v>44237</c:v>
                </c:pt>
                <c:pt idx="232">
                  <c:v>44236</c:v>
                </c:pt>
                <c:pt idx="233">
                  <c:v>44235</c:v>
                </c:pt>
                <c:pt idx="234">
                  <c:v>44234</c:v>
                </c:pt>
                <c:pt idx="235">
                  <c:v>44232</c:v>
                </c:pt>
                <c:pt idx="236">
                  <c:v>44231</c:v>
                </c:pt>
                <c:pt idx="237">
                  <c:v>44230</c:v>
                </c:pt>
                <c:pt idx="238">
                  <c:v>44229</c:v>
                </c:pt>
                <c:pt idx="239">
                  <c:v>44228</c:v>
                </c:pt>
                <c:pt idx="240">
                  <c:v>44225</c:v>
                </c:pt>
                <c:pt idx="241">
                  <c:v>44224</c:v>
                </c:pt>
                <c:pt idx="242">
                  <c:v>44223</c:v>
                </c:pt>
                <c:pt idx="243">
                  <c:v>44222</c:v>
                </c:pt>
                <c:pt idx="244">
                  <c:v>44221</c:v>
                </c:pt>
                <c:pt idx="245">
                  <c:v>44218</c:v>
                </c:pt>
                <c:pt idx="246">
                  <c:v>44217</c:v>
                </c:pt>
                <c:pt idx="247">
                  <c:v>44216</c:v>
                </c:pt>
                <c:pt idx="248">
                  <c:v>44215</c:v>
                </c:pt>
                <c:pt idx="249">
                  <c:v>44214</c:v>
                </c:pt>
                <c:pt idx="250">
                  <c:v>44211</c:v>
                </c:pt>
                <c:pt idx="251">
                  <c:v>44210</c:v>
                </c:pt>
                <c:pt idx="252">
                  <c:v>44209</c:v>
                </c:pt>
                <c:pt idx="253">
                  <c:v>44208</c:v>
                </c:pt>
                <c:pt idx="254">
                  <c:v>44207</c:v>
                </c:pt>
                <c:pt idx="255">
                  <c:v>44204</c:v>
                </c:pt>
                <c:pt idx="256">
                  <c:v>44203</c:v>
                </c:pt>
                <c:pt idx="257">
                  <c:v>44202</c:v>
                </c:pt>
                <c:pt idx="258">
                  <c:v>44201</c:v>
                </c:pt>
                <c:pt idx="259">
                  <c:v>44200</c:v>
                </c:pt>
              </c:numCache>
            </c:numRef>
          </c:cat>
          <c:val>
            <c:numRef>
              <c:f>导出数据!$L$4:$L$286</c:f>
              <c:numCache>
                <c:formatCode>General</c:formatCode>
                <c:ptCount val="260"/>
                <c:pt idx="0">
                  <c:v>0.56000000000000005</c:v>
                </c:pt>
                <c:pt idx="1">
                  <c:v>0.56000000000000005</c:v>
                </c:pt>
                <c:pt idx="2">
                  <c:v>0.56000000000000005</c:v>
                </c:pt>
                <c:pt idx="3">
                  <c:v>0.56000000000000005</c:v>
                </c:pt>
                <c:pt idx="4">
                  <c:v>0.56000000000000005</c:v>
                </c:pt>
                <c:pt idx="5">
                  <c:v>0.56000000000000005</c:v>
                </c:pt>
                <c:pt idx="6">
                  <c:v>0.56000000000000005</c:v>
                </c:pt>
                <c:pt idx="7">
                  <c:v>0.56000000000000005</c:v>
                </c:pt>
                <c:pt idx="8">
                  <c:v>0.56000000000000005</c:v>
                </c:pt>
                <c:pt idx="9">
                  <c:v>0.56000000000000005</c:v>
                </c:pt>
                <c:pt idx="10">
                  <c:v>0.56000000000000005</c:v>
                </c:pt>
                <c:pt idx="11">
                  <c:v>0.56000000000000005</c:v>
                </c:pt>
                <c:pt idx="12">
                  <c:v>0.56000000000000005</c:v>
                </c:pt>
                <c:pt idx="13">
                  <c:v>0.56000000000000005</c:v>
                </c:pt>
                <c:pt idx="14">
                  <c:v>0.56000000000000005</c:v>
                </c:pt>
                <c:pt idx="15">
                  <c:v>0.56000000000000005</c:v>
                </c:pt>
                <c:pt idx="16">
                  <c:v>0.56000000000000005</c:v>
                </c:pt>
                <c:pt idx="17">
                  <c:v>0.56000000000000005</c:v>
                </c:pt>
                <c:pt idx="18">
                  <c:v>0.56000000000000005</c:v>
                </c:pt>
                <c:pt idx="19">
                  <c:v>0.56000000000000005</c:v>
                </c:pt>
                <c:pt idx="20">
                  <c:v>0.56000000000000005</c:v>
                </c:pt>
                <c:pt idx="21">
                  <c:v>0.56000000000000005</c:v>
                </c:pt>
                <c:pt idx="22">
                  <c:v>0.56000000000000005</c:v>
                </c:pt>
                <c:pt idx="23">
                  <c:v>0.56000000000000005</c:v>
                </c:pt>
                <c:pt idx="24">
                  <c:v>0.56000000000000005</c:v>
                </c:pt>
                <c:pt idx="25">
                  <c:v>0.56000000000000005</c:v>
                </c:pt>
                <c:pt idx="26">
                  <c:v>0.56000000000000005</c:v>
                </c:pt>
                <c:pt idx="27">
                  <c:v>0.56000000000000005</c:v>
                </c:pt>
                <c:pt idx="28">
                  <c:v>0.56000000000000005</c:v>
                </c:pt>
                <c:pt idx="29">
                  <c:v>0.56000000000000005</c:v>
                </c:pt>
                <c:pt idx="30">
                  <c:v>0.56000000000000005</c:v>
                </c:pt>
                <c:pt idx="31">
                  <c:v>0.56000000000000005</c:v>
                </c:pt>
                <c:pt idx="32">
                  <c:v>0.56000000000000005</c:v>
                </c:pt>
                <c:pt idx="33">
                  <c:v>0.56000000000000005</c:v>
                </c:pt>
                <c:pt idx="34">
                  <c:v>0.56000000000000005</c:v>
                </c:pt>
                <c:pt idx="35">
                  <c:v>0.56000000000000005</c:v>
                </c:pt>
                <c:pt idx="36">
                  <c:v>0.56000000000000005</c:v>
                </c:pt>
                <c:pt idx="37">
                  <c:v>0.56000000000000005</c:v>
                </c:pt>
                <c:pt idx="38">
                  <c:v>0.56000000000000005</c:v>
                </c:pt>
                <c:pt idx="39">
                  <c:v>0.56000000000000005</c:v>
                </c:pt>
                <c:pt idx="40">
                  <c:v>0.56000000000000005</c:v>
                </c:pt>
                <c:pt idx="41">
                  <c:v>0.56000000000000005</c:v>
                </c:pt>
                <c:pt idx="42">
                  <c:v>0.56000000000000005</c:v>
                </c:pt>
                <c:pt idx="43">
                  <c:v>0.56000000000000005</c:v>
                </c:pt>
                <c:pt idx="44">
                  <c:v>0.56000000000000005</c:v>
                </c:pt>
                <c:pt idx="45">
                  <c:v>0.56000000000000005</c:v>
                </c:pt>
                <c:pt idx="46">
                  <c:v>0.56000000000000005</c:v>
                </c:pt>
                <c:pt idx="47">
                  <c:v>0.56000000000000005</c:v>
                </c:pt>
                <c:pt idx="48">
                  <c:v>0.56000000000000005</c:v>
                </c:pt>
                <c:pt idx="49">
                  <c:v>0.56000000000000005</c:v>
                </c:pt>
                <c:pt idx="50">
                  <c:v>0.56000000000000005</c:v>
                </c:pt>
                <c:pt idx="51">
                  <c:v>0.56000000000000005</c:v>
                </c:pt>
                <c:pt idx="52">
                  <c:v>0.56000000000000005</c:v>
                </c:pt>
                <c:pt idx="53">
                  <c:v>0.56000000000000005</c:v>
                </c:pt>
                <c:pt idx="54">
                  <c:v>0.56000000000000005</c:v>
                </c:pt>
                <c:pt idx="55">
                  <c:v>0.56000000000000005</c:v>
                </c:pt>
                <c:pt idx="56">
                  <c:v>0.52</c:v>
                </c:pt>
                <c:pt idx="57">
                  <c:v>0.52</c:v>
                </c:pt>
                <c:pt idx="58">
                  <c:v>0.52</c:v>
                </c:pt>
                <c:pt idx="59">
                  <c:v>0.52</c:v>
                </c:pt>
                <c:pt idx="60">
                  <c:v>0.52</c:v>
                </c:pt>
                <c:pt idx="61">
                  <c:v>0.52</c:v>
                </c:pt>
                <c:pt idx="62">
                  <c:v>0.52</c:v>
                </c:pt>
                <c:pt idx="63">
                  <c:v>0.52</c:v>
                </c:pt>
                <c:pt idx="64">
                  <c:v>0.52</c:v>
                </c:pt>
                <c:pt idx="65">
                  <c:v>0.52</c:v>
                </c:pt>
                <c:pt idx="66">
                  <c:v>0.52</c:v>
                </c:pt>
                <c:pt idx="67">
                  <c:v>0.52</c:v>
                </c:pt>
                <c:pt idx="68">
                  <c:v>0.52</c:v>
                </c:pt>
                <c:pt idx="69">
                  <c:v>0.52</c:v>
                </c:pt>
                <c:pt idx="70">
                  <c:v>0.52</c:v>
                </c:pt>
                <c:pt idx="71">
                  <c:v>0.52</c:v>
                </c:pt>
                <c:pt idx="72">
                  <c:v>0.52</c:v>
                </c:pt>
                <c:pt idx="73">
                  <c:v>0.52</c:v>
                </c:pt>
                <c:pt idx="74">
                  <c:v>0.52</c:v>
                </c:pt>
                <c:pt idx="75">
                  <c:v>0.52</c:v>
                </c:pt>
                <c:pt idx="76">
                  <c:v>0.52</c:v>
                </c:pt>
                <c:pt idx="77">
                  <c:v>0.52</c:v>
                </c:pt>
                <c:pt idx="78">
                  <c:v>0.52</c:v>
                </c:pt>
                <c:pt idx="79">
                  <c:v>0.52</c:v>
                </c:pt>
                <c:pt idx="80">
                  <c:v>0.52</c:v>
                </c:pt>
                <c:pt idx="81">
                  <c:v>0.52</c:v>
                </c:pt>
                <c:pt idx="82">
                  <c:v>0.52</c:v>
                </c:pt>
                <c:pt idx="83">
                  <c:v>0.52</c:v>
                </c:pt>
                <c:pt idx="84">
                  <c:v>0.52</c:v>
                </c:pt>
                <c:pt idx="85">
                  <c:v>0.52</c:v>
                </c:pt>
                <c:pt idx="86">
                  <c:v>0.52</c:v>
                </c:pt>
                <c:pt idx="87">
                  <c:v>0.52</c:v>
                </c:pt>
                <c:pt idx="88">
                  <c:v>0.52</c:v>
                </c:pt>
                <c:pt idx="89">
                  <c:v>0.52</c:v>
                </c:pt>
                <c:pt idx="90">
                  <c:v>0.52</c:v>
                </c:pt>
                <c:pt idx="91">
                  <c:v>0.52</c:v>
                </c:pt>
                <c:pt idx="92">
                  <c:v>0.52</c:v>
                </c:pt>
                <c:pt idx="93">
                  <c:v>0.52</c:v>
                </c:pt>
                <c:pt idx="94">
                  <c:v>0.52</c:v>
                </c:pt>
                <c:pt idx="95">
                  <c:v>0.52</c:v>
                </c:pt>
                <c:pt idx="96">
                  <c:v>0.52</c:v>
                </c:pt>
                <c:pt idx="97">
                  <c:v>0.52</c:v>
                </c:pt>
                <c:pt idx="98">
                  <c:v>0.52</c:v>
                </c:pt>
                <c:pt idx="99">
                  <c:v>0.52</c:v>
                </c:pt>
                <c:pt idx="100">
                  <c:v>0.52</c:v>
                </c:pt>
                <c:pt idx="101">
                  <c:v>0.52</c:v>
                </c:pt>
                <c:pt idx="102">
                  <c:v>0.52</c:v>
                </c:pt>
                <c:pt idx="103">
                  <c:v>0.52</c:v>
                </c:pt>
                <c:pt idx="104">
                  <c:v>0.52</c:v>
                </c:pt>
                <c:pt idx="105">
                  <c:v>0.52</c:v>
                </c:pt>
                <c:pt idx="106">
                  <c:v>0.52</c:v>
                </c:pt>
                <c:pt idx="107">
                  <c:v>0.52</c:v>
                </c:pt>
                <c:pt idx="108">
                  <c:v>0.52</c:v>
                </c:pt>
                <c:pt idx="109">
                  <c:v>0.52</c:v>
                </c:pt>
                <c:pt idx="110">
                  <c:v>0.52</c:v>
                </c:pt>
                <c:pt idx="111">
                  <c:v>0.52</c:v>
                </c:pt>
                <c:pt idx="112">
                  <c:v>0.52</c:v>
                </c:pt>
                <c:pt idx="113">
                  <c:v>0.52</c:v>
                </c:pt>
                <c:pt idx="114">
                  <c:v>0.52</c:v>
                </c:pt>
                <c:pt idx="115">
                  <c:v>0.52</c:v>
                </c:pt>
                <c:pt idx="116">
                  <c:v>0.52</c:v>
                </c:pt>
                <c:pt idx="117">
                  <c:v>0.52</c:v>
                </c:pt>
                <c:pt idx="118">
                  <c:v>0.57999999999999996</c:v>
                </c:pt>
                <c:pt idx="119">
                  <c:v>0.57999999999999996</c:v>
                </c:pt>
                <c:pt idx="120">
                  <c:v>0.57999999999999996</c:v>
                </c:pt>
                <c:pt idx="121">
                  <c:v>0.57999999999999996</c:v>
                </c:pt>
                <c:pt idx="122">
                  <c:v>0.57999999999999996</c:v>
                </c:pt>
                <c:pt idx="123">
                  <c:v>0.57999999999999996</c:v>
                </c:pt>
                <c:pt idx="124">
                  <c:v>0.57999999999999996</c:v>
                </c:pt>
                <c:pt idx="125">
                  <c:v>0.57999999999999996</c:v>
                </c:pt>
                <c:pt idx="126">
                  <c:v>0.57999999999999996</c:v>
                </c:pt>
                <c:pt idx="127">
                  <c:v>0.57999999999999996</c:v>
                </c:pt>
                <c:pt idx="128">
                  <c:v>0.57999999999999996</c:v>
                </c:pt>
                <c:pt idx="129">
                  <c:v>0.57999999999999996</c:v>
                </c:pt>
                <c:pt idx="130">
                  <c:v>0.57999999999999996</c:v>
                </c:pt>
                <c:pt idx="131">
                  <c:v>0.57999999999999996</c:v>
                </c:pt>
                <c:pt idx="132">
                  <c:v>0.57999999999999996</c:v>
                </c:pt>
                <c:pt idx="133">
                  <c:v>0.57999999999999996</c:v>
                </c:pt>
                <c:pt idx="134">
                  <c:v>0.57999999999999996</c:v>
                </c:pt>
                <c:pt idx="135">
                  <c:v>0.57999999999999996</c:v>
                </c:pt>
                <c:pt idx="136">
                  <c:v>0.57999999999999996</c:v>
                </c:pt>
                <c:pt idx="137">
                  <c:v>0.57999999999999996</c:v>
                </c:pt>
                <c:pt idx="138">
                  <c:v>0.57999999999999996</c:v>
                </c:pt>
                <c:pt idx="139">
                  <c:v>0.57999999999999996</c:v>
                </c:pt>
                <c:pt idx="140">
                  <c:v>0.57999999999999996</c:v>
                </c:pt>
                <c:pt idx="141">
                  <c:v>0.57999999999999996</c:v>
                </c:pt>
                <c:pt idx="142">
                  <c:v>0.57999999999999996</c:v>
                </c:pt>
                <c:pt idx="143">
                  <c:v>0.57999999999999996</c:v>
                </c:pt>
                <c:pt idx="144">
                  <c:v>0.57999999999999996</c:v>
                </c:pt>
                <c:pt idx="145">
                  <c:v>0.57999999999999996</c:v>
                </c:pt>
                <c:pt idx="146">
                  <c:v>0.57999999999999996</c:v>
                </c:pt>
                <c:pt idx="147">
                  <c:v>0.57999999999999996</c:v>
                </c:pt>
                <c:pt idx="148">
                  <c:v>0.57999999999999996</c:v>
                </c:pt>
                <c:pt idx="149">
                  <c:v>0.57999999999999996</c:v>
                </c:pt>
                <c:pt idx="150">
                  <c:v>0.57999999999999996</c:v>
                </c:pt>
                <c:pt idx="151">
                  <c:v>0.57999999999999996</c:v>
                </c:pt>
                <c:pt idx="152">
                  <c:v>0.57999999999999996</c:v>
                </c:pt>
                <c:pt idx="153">
                  <c:v>0.57999999999999996</c:v>
                </c:pt>
                <c:pt idx="154">
                  <c:v>0.57999999999999996</c:v>
                </c:pt>
                <c:pt idx="155">
                  <c:v>0.57999999999999996</c:v>
                </c:pt>
                <c:pt idx="156">
                  <c:v>0.57999999999999996</c:v>
                </c:pt>
                <c:pt idx="157">
                  <c:v>0.57999999999999996</c:v>
                </c:pt>
                <c:pt idx="158">
                  <c:v>0.57999999999999996</c:v>
                </c:pt>
                <c:pt idx="159">
                  <c:v>0.57999999999999996</c:v>
                </c:pt>
                <c:pt idx="160">
                  <c:v>0.57999999999999996</c:v>
                </c:pt>
                <c:pt idx="161">
                  <c:v>0.57999999999999996</c:v>
                </c:pt>
                <c:pt idx="162">
                  <c:v>0.57999999999999996</c:v>
                </c:pt>
                <c:pt idx="163">
                  <c:v>0.57999999999999996</c:v>
                </c:pt>
                <c:pt idx="164">
                  <c:v>0.57999999999999996</c:v>
                </c:pt>
                <c:pt idx="165">
                  <c:v>0.57999999999999996</c:v>
                </c:pt>
                <c:pt idx="166">
                  <c:v>0.57999999999999996</c:v>
                </c:pt>
                <c:pt idx="167">
                  <c:v>0.57999999999999996</c:v>
                </c:pt>
                <c:pt idx="168">
                  <c:v>0.57999999999999996</c:v>
                </c:pt>
                <c:pt idx="169">
                  <c:v>0.57999999999999996</c:v>
                </c:pt>
                <c:pt idx="170">
                  <c:v>0.57999999999999996</c:v>
                </c:pt>
                <c:pt idx="171">
                  <c:v>0.57999999999999996</c:v>
                </c:pt>
                <c:pt idx="172">
                  <c:v>0.57999999999999996</c:v>
                </c:pt>
                <c:pt idx="173">
                  <c:v>0.57999999999999996</c:v>
                </c:pt>
                <c:pt idx="174">
                  <c:v>0.57999999999999996</c:v>
                </c:pt>
                <c:pt idx="175">
                  <c:v>0.57999999999999996</c:v>
                </c:pt>
                <c:pt idx="176">
                  <c:v>0.57999999999999996</c:v>
                </c:pt>
                <c:pt idx="177">
                  <c:v>0.57999999999999996</c:v>
                </c:pt>
                <c:pt idx="178">
                  <c:v>0.57999999999999996</c:v>
                </c:pt>
                <c:pt idx="179">
                  <c:v>0.57999999999999996</c:v>
                </c:pt>
                <c:pt idx="180">
                  <c:v>0.57999999999999996</c:v>
                </c:pt>
                <c:pt idx="181">
                  <c:v>0.57999999999999996</c:v>
                </c:pt>
                <c:pt idx="182">
                  <c:v>0.57999999999999996</c:v>
                </c:pt>
                <c:pt idx="183">
                  <c:v>0.57999999999999996</c:v>
                </c:pt>
                <c:pt idx="184">
                  <c:v>0.57999999999999996</c:v>
                </c:pt>
                <c:pt idx="185">
                  <c:v>0.57999999999999996</c:v>
                </c:pt>
                <c:pt idx="186">
                  <c:v>0.57999999999999996</c:v>
                </c:pt>
                <c:pt idx="187">
                  <c:v>0.57999999999999996</c:v>
                </c:pt>
                <c:pt idx="188">
                  <c:v>0.57999999999999996</c:v>
                </c:pt>
                <c:pt idx="189">
                  <c:v>0.57999999999999996</c:v>
                </c:pt>
                <c:pt idx="190">
                  <c:v>0.57999999999999996</c:v>
                </c:pt>
                <c:pt idx="191">
                  <c:v>0.57999999999999996</c:v>
                </c:pt>
                <c:pt idx="192">
                  <c:v>0.57999999999999996</c:v>
                </c:pt>
                <c:pt idx="193">
                  <c:v>0.57999999999999996</c:v>
                </c:pt>
                <c:pt idx="194">
                  <c:v>0.57999999999999996</c:v>
                </c:pt>
                <c:pt idx="195">
                  <c:v>0.57999999999999996</c:v>
                </c:pt>
                <c:pt idx="196">
                  <c:v>0.57999999999999996</c:v>
                </c:pt>
                <c:pt idx="197">
                  <c:v>0.57999999999999996</c:v>
                </c:pt>
                <c:pt idx="198">
                  <c:v>0.57999999999999996</c:v>
                </c:pt>
                <c:pt idx="199">
                  <c:v>0.57999999999999996</c:v>
                </c:pt>
                <c:pt idx="200">
                  <c:v>0.57999999999999996</c:v>
                </c:pt>
                <c:pt idx="201">
                  <c:v>0.57999999999999996</c:v>
                </c:pt>
                <c:pt idx="202">
                  <c:v>0.57999999999999996</c:v>
                </c:pt>
                <c:pt idx="203">
                  <c:v>0.57999999999999996</c:v>
                </c:pt>
                <c:pt idx="204">
                  <c:v>0.57999999999999996</c:v>
                </c:pt>
                <c:pt idx="205">
                  <c:v>0.57999999999999996</c:v>
                </c:pt>
                <c:pt idx="206">
                  <c:v>0.57999999999999996</c:v>
                </c:pt>
                <c:pt idx="207">
                  <c:v>0.57999999999999996</c:v>
                </c:pt>
                <c:pt idx="208">
                  <c:v>0.57999999999999996</c:v>
                </c:pt>
                <c:pt idx="209">
                  <c:v>0.57999999999999996</c:v>
                </c:pt>
                <c:pt idx="210">
                  <c:v>0.57999999999999996</c:v>
                </c:pt>
                <c:pt idx="211">
                  <c:v>0.57999999999999996</c:v>
                </c:pt>
                <c:pt idx="212">
                  <c:v>0.57999999999999996</c:v>
                </c:pt>
                <c:pt idx="213">
                  <c:v>0.57999999999999996</c:v>
                </c:pt>
                <c:pt idx="214">
                  <c:v>0.57999999999999996</c:v>
                </c:pt>
                <c:pt idx="215">
                  <c:v>0.57999999999999996</c:v>
                </c:pt>
                <c:pt idx="216">
                  <c:v>0.57999999999999996</c:v>
                </c:pt>
                <c:pt idx="217">
                  <c:v>0.57999999999999996</c:v>
                </c:pt>
                <c:pt idx="218">
                  <c:v>0.57999999999999996</c:v>
                </c:pt>
                <c:pt idx="219">
                  <c:v>0.57999999999999996</c:v>
                </c:pt>
                <c:pt idx="220">
                  <c:v>0.57999999999999996</c:v>
                </c:pt>
                <c:pt idx="221">
                  <c:v>0.57999999999999996</c:v>
                </c:pt>
                <c:pt idx="222">
                  <c:v>0.57999999999999996</c:v>
                </c:pt>
                <c:pt idx="223">
                  <c:v>0.57999999999999996</c:v>
                </c:pt>
                <c:pt idx="224">
                  <c:v>0.57999999999999996</c:v>
                </c:pt>
                <c:pt idx="225">
                  <c:v>0.57999999999999996</c:v>
                </c:pt>
                <c:pt idx="226">
                  <c:v>0.57999999999999996</c:v>
                </c:pt>
                <c:pt idx="227">
                  <c:v>0.57999999999999996</c:v>
                </c:pt>
                <c:pt idx="228">
                  <c:v>0.57999999999999996</c:v>
                </c:pt>
                <c:pt idx="229">
                  <c:v>0.57999999999999996</c:v>
                </c:pt>
                <c:pt idx="230">
                  <c:v>0.57999999999999996</c:v>
                </c:pt>
                <c:pt idx="231">
                  <c:v>0.57999999999999996</c:v>
                </c:pt>
                <c:pt idx="232">
                  <c:v>0.57999999999999996</c:v>
                </c:pt>
                <c:pt idx="233">
                  <c:v>0.57999999999999996</c:v>
                </c:pt>
                <c:pt idx="234">
                  <c:v>0.57999999999999996</c:v>
                </c:pt>
                <c:pt idx="235">
                  <c:v>0.57999999999999996</c:v>
                </c:pt>
                <c:pt idx="236">
                  <c:v>0.57999999999999996</c:v>
                </c:pt>
                <c:pt idx="237">
                  <c:v>0.57999999999999996</c:v>
                </c:pt>
                <c:pt idx="238">
                  <c:v>0.57999999999999996</c:v>
                </c:pt>
                <c:pt idx="239">
                  <c:v>0.57999999999999996</c:v>
                </c:pt>
                <c:pt idx="240">
                  <c:v>0.57999999999999996</c:v>
                </c:pt>
                <c:pt idx="241">
                  <c:v>0.57999999999999996</c:v>
                </c:pt>
                <c:pt idx="242">
                  <c:v>0.57999999999999996</c:v>
                </c:pt>
                <c:pt idx="243">
                  <c:v>0.57999999999999996</c:v>
                </c:pt>
                <c:pt idx="244">
                  <c:v>0.57999999999999996</c:v>
                </c:pt>
                <c:pt idx="245">
                  <c:v>0.57999999999999996</c:v>
                </c:pt>
                <c:pt idx="246">
                  <c:v>0.57999999999999996</c:v>
                </c:pt>
                <c:pt idx="247">
                  <c:v>0.57999999999999996</c:v>
                </c:pt>
                <c:pt idx="248">
                  <c:v>0.57999999999999996</c:v>
                </c:pt>
                <c:pt idx="249">
                  <c:v>0.57999999999999996</c:v>
                </c:pt>
                <c:pt idx="250">
                  <c:v>0.57999999999999996</c:v>
                </c:pt>
                <c:pt idx="251">
                  <c:v>0.57999999999999996</c:v>
                </c:pt>
                <c:pt idx="252">
                  <c:v>0.57999999999999996</c:v>
                </c:pt>
                <c:pt idx="253">
                  <c:v>0.57999999999999996</c:v>
                </c:pt>
                <c:pt idx="254">
                  <c:v>0.57999999999999996</c:v>
                </c:pt>
                <c:pt idx="255">
                  <c:v>0.57999999999999996</c:v>
                </c:pt>
                <c:pt idx="256">
                  <c:v>0.57999999999999996</c:v>
                </c:pt>
                <c:pt idx="257">
                  <c:v>0.57999999999999996</c:v>
                </c:pt>
                <c:pt idx="258">
                  <c:v>0.57999999999999996</c:v>
                </c:pt>
                <c:pt idx="259">
                  <c:v>0.57999999999999996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A-635D-4617-A9A0-DBE7BD7550B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726350255"/>
        <c:axId val="726352335"/>
      </c:lineChart>
      <c:dateAx>
        <c:axId val="726350255"/>
        <c:scaling>
          <c:orientation val="minMax"/>
        </c:scaling>
        <c:delete val="0"/>
        <c:axPos val="b"/>
        <c:numFmt formatCode="yyyy\-m\-d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726352335"/>
        <c:crosses val="autoZero"/>
        <c:auto val="1"/>
        <c:lblOffset val="100"/>
        <c:baseTimeUnit val="days"/>
      </c:dateAx>
      <c:valAx>
        <c:axId val="726352335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726350255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微软雅黑" panose="020B0503020204020204" pitchFamily="34" charset="-122"/>
          <a:ea typeface="微软雅黑" panose="020B0503020204020204" pitchFamily="34" charset="-122"/>
        </a:defRPr>
      </a:pPr>
      <a:endParaRPr lang="zh-CN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'导出数据 (2)'!$B$2:$B$21</c:f>
              <c:strCache>
                <c:ptCount val="20"/>
                <c:pt idx="0">
                  <c:v>硅锰：利润：北方</c:v>
                </c:pt>
              </c:strCache>
            </c:strRef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dLbl>
              <c:idx val="5"/>
              <c:layout>
                <c:manualLayout>
                  <c:x val="-0.16244126398556677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4-2002-45D7-ACE8-86712007DE07}"/>
                </c:ext>
              </c:extLst>
            </c:dLbl>
            <c:dLbl>
              <c:idx val="6"/>
              <c:layout>
                <c:manualLayout>
                  <c:x val="-0.20233911829781134"/>
                  <c:y val="-2.367564588839806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2002-45D7-ACE8-86712007DE0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pPr>
                <a:endParaRPr lang="zh-CN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'导出数据 (2)'!$A$22:$A$1519</c:f>
              <c:numCache>
                <c:formatCode>yyyy\-m\-d</c:formatCode>
                <c:ptCount val="7"/>
                <c:pt idx="0">
                  <c:v>44561</c:v>
                </c:pt>
                <c:pt idx="1">
                  <c:v>44196</c:v>
                </c:pt>
                <c:pt idx="2">
                  <c:v>43830</c:v>
                </c:pt>
                <c:pt idx="3">
                  <c:v>43465</c:v>
                </c:pt>
                <c:pt idx="4">
                  <c:v>43100</c:v>
                </c:pt>
                <c:pt idx="5">
                  <c:v>42735</c:v>
                </c:pt>
                <c:pt idx="6">
                  <c:v>42369</c:v>
                </c:pt>
              </c:numCache>
            </c:numRef>
          </c:cat>
          <c:val>
            <c:numRef>
              <c:f>'导出数据 (2)'!$B$22:$B$1519</c:f>
              <c:numCache>
                <c:formatCode>General</c:formatCode>
                <c:ptCount val="7"/>
                <c:pt idx="0">
                  <c:v>1106.42</c:v>
                </c:pt>
                <c:pt idx="1">
                  <c:v>213.57</c:v>
                </c:pt>
                <c:pt idx="2">
                  <c:v>463.57</c:v>
                </c:pt>
                <c:pt idx="3">
                  <c:v>593.13</c:v>
                </c:pt>
                <c:pt idx="4">
                  <c:v>64.75</c:v>
                </c:pt>
                <c:pt idx="5">
                  <c:v>-57.61</c:v>
                </c:pt>
                <c:pt idx="6">
                  <c:v>495.98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002-45D7-ACE8-86712007DE07}"/>
            </c:ext>
          </c:extLst>
        </c:ser>
        <c:ser>
          <c:idx val="1"/>
          <c:order val="1"/>
          <c:tx>
            <c:strRef>
              <c:f>'导出数据 (2)'!$C$2:$C$21</c:f>
              <c:strCache>
                <c:ptCount val="20"/>
                <c:pt idx="0">
                  <c:v>硅锰：利润：南方</c:v>
                </c:pt>
              </c:strCache>
            </c:strRef>
          </c:tx>
          <c:spPr>
            <a:ln w="19050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dLbls>
            <c:dLbl>
              <c:idx val="5"/>
              <c:layout>
                <c:manualLayout>
                  <c:x val="-0.18524003787827789"/>
                  <c:y val="2.367564588839776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5-2002-45D7-ACE8-86712007DE07}"/>
                </c:ext>
              </c:extLst>
            </c:dLbl>
            <c:dLbl>
              <c:idx val="6"/>
              <c:layout>
                <c:manualLayout>
                  <c:x val="-0.2023391182978112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2002-45D7-ACE8-86712007DE0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pPr>
                <a:endParaRPr lang="zh-CN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'导出数据 (2)'!$A$22:$A$1519</c:f>
              <c:numCache>
                <c:formatCode>yyyy\-m\-d</c:formatCode>
                <c:ptCount val="7"/>
                <c:pt idx="0">
                  <c:v>44561</c:v>
                </c:pt>
                <c:pt idx="1">
                  <c:v>44196</c:v>
                </c:pt>
                <c:pt idx="2">
                  <c:v>43830</c:v>
                </c:pt>
                <c:pt idx="3">
                  <c:v>43465</c:v>
                </c:pt>
                <c:pt idx="4">
                  <c:v>43100</c:v>
                </c:pt>
                <c:pt idx="5">
                  <c:v>42735</c:v>
                </c:pt>
                <c:pt idx="6">
                  <c:v>42369</c:v>
                </c:pt>
              </c:numCache>
            </c:numRef>
          </c:cat>
          <c:val>
            <c:numRef>
              <c:f>'导出数据 (2)'!$C$22:$C$1519</c:f>
              <c:numCache>
                <c:formatCode>General</c:formatCode>
                <c:ptCount val="7"/>
                <c:pt idx="0">
                  <c:v>551.69000000000005</c:v>
                </c:pt>
                <c:pt idx="1">
                  <c:v>-69.319999999999993</c:v>
                </c:pt>
                <c:pt idx="2">
                  <c:v>32.590000000000003</c:v>
                </c:pt>
                <c:pt idx="3">
                  <c:v>466.02</c:v>
                </c:pt>
                <c:pt idx="4">
                  <c:v>-138.6</c:v>
                </c:pt>
                <c:pt idx="5">
                  <c:v>-37.130000000000003</c:v>
                </c:pt>
                <c:pt idx="6">
                  <c:v>127.58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2002-45D7-ACE8-86712007DE0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726359823"/>
        <c:axId val="726342767"/>
      </c:lineChart>
      <c:dateAx>
        <c:axId val="726359823"/>
        <c:scaling>
          <c:orientation val="minMax"/>
        </c:scaling>
        <c:delete val="0"/>
        <c:axPos val="b"/>
        <c:numFmt formatCode="yyyy" sourceLinked="0"/>
        <c:majorTickMark val="out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726342767"/>
        <c:crosses val="autoZero"/>
        <c:auto val="1"/>
        <c:lblOffset val="100"/>
        <c:baseTimeUnit val="years"/>
      </c:dateAx>
      <c:valAx>
        <c:axId val="726342767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726359823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微软雅黑" panose="020B0503020204020204" pitchFamily="34" charset="-122"/>
          <a:ea typeface="微软雅黑" panose="020B0503020204020204" pitchFamily="34" charset="-122"/>
        </a:defRPr>
      </a:pPr>
      <a:endParaRPr lang="zh-CN"/>
    </a:p>
  </c:txPr>
  <c:externalData r:id="rId3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9.9031928108435668E-2"/>
          <c:y val="0.14850669050768614"/>
          <c:w val="0.81336060970265178"/>
          <c:h val="0.73073959354653684"/>
        </c:manualLayout>
      </c:layout>
      <c:barChart>
        <c:barDir val="col"/>
        <c:grouping val="clustered"/>
        <c:varyColors val="0"/>
        <c:ser>
          <c:idx val="2"/>
          <c:order val="1"/>
          <c:tx>
            <c:strRef>
              <c:f>导出数据!$D$2</c:f>
              <c:strCache>
                <c:ptCount val="1"/>
                <c:pt idx="0">
                  <c:v>铁水日均产量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invertIfNegative val="0"/>
          <c:cat>
            <c:numRef>
              <c:f>导出数据!$A$3:$A$108</c:f>
              <c:numCache>
                <c:formatCode>yyyy\-mm\-dd</c:formatCode>
                <c:ptCount val="106"/>
                <c:pt idx="0">
                  <c:v>44603</c:v>
                </c:pt>
                <c:pt idx="1">
                  <c:v>44589</c:v>
                </c:pt>
                <c:pt idx="2">
                  <c:v>44582</c:v>
                </c:pt>
                <c:pt idx="3">
                  <c:v>44575</c:v>
                </c:pt>
                <c:pt idx="4">
                  <c:v>44568</c:v>
                </c:pt>
                <c:pt idx="5">
                  <c:v>44561</c:v>
                </c:pt>
                <c:pt idx="6">
                  <c:v>44554</c:v>
                </c:pt>
                <c:pt idx="7">
                  <c:v>44547</c:v>
                </c:pt>
                <c:pt idx="8">
                  <c:v>44540</c:v>
                </c:pt>
                <c:pt idx="9">
                  <c:v>44533</c:v>
                </c:pt>
                <c:pt idx="10">
                  <c:v>44526</c:v>
                </c:pt>
                <c:pt idx="11">
                  <c:v>44519</c:v>
                </c:pt>
                <c:pt idx="12">
                  <c:v>44512</c:v>
                </c:pt>
                <c:pt idx="13">
                  <c:v>44505</c:v>
                </c:pt>
                <c:pt idx="14">
                  <c:v>44498</c:v>
                </c:pt>
                <c:pt idx="15">
                  <c:v>44491</c:v>
                </c:pt>
                <c:pt idx="16">
                  <c:v>44484</c:v>
                </c:pt>
                <c:pt idx="17">
                  <c:v>44477</c:v>
                </c:pt>
                <c:pt idx="18">
                  <c:v>44470</c:v>
                </c:pt>
                <c:pt idx="19">
                  <c:v>44463</c:v>
                </c:pt>
                <c:pt idx="20">
                  <c:v>44456</c:v>
                </c:pt>
                <c:pt idx="21">
                  <c:v>44449</c:v>
                </c:pt>
                <c:pt idx="22">
                  <c:v>44442</c:v>
                </c:pt>
                <c:pt idx="23">
                  <c:v>44435</c:v>
                </c:pt>
                <c:pt idx="24">
                  <c:v>44428</c:v>
                </c:pt>
                <c:pt idx="25">
                  <c:v>44421</c:v>
                </c:pt>
                <c:pt idx="26">
                  <c:v>44414</c:v>
                </c:pt>
                <c:pt idx="27">
                  <c:v>44407</c:v>
                </c:pt>
                <c:pt idx="28">
                  <c:v>44400</c:v>
                </c:pt>
                <c:pt idx="29">
                  <c:v>44393</c:v>
                </c:pt>
                <c:pt idx="30">
                  <c:v>44386</c:v>
                </c:pt>
                <c:pt idx="31">
                  <c:v>44379</c:v>
                </c:pt>
                <c:pt idx="32">
                  <c:v>44372</c:v>
                </c:pt>
                <c:pt idx="33">
                  <c:v>44365</c:v>
                </c:pt>
                <c:pt idx="34">
                  <c:v>44358</c:v>
                </c:pt>
                <c:pt idx="35">
                  <c:v>44351</c:v>
                </c:pt>
                <c:pt idx="36">
                  <c:v>44344</c:v>
                </c:pt>
                <c:pt idx="37">
                  <c:v>44337</c:v>
                </c:pt>
                <c:pt idx="38">
                  <c:v>44330</c:v>
                </c:pt>
                <c:pt idx="39">
                  <c:v>44323</c:v>
                </c:pt>
                <c:pt idx="40">
                  <c:v>44316</c:v>
                </c:pt>
                <c:pt idx="41">
                  <c:v>44309</c:v>
                </c:pt>
                <c:pt idx="42">
                  <c:v>44302</c:v>
                </c:pt>
                <c:pt idx="43">
                  <c:v>44295</c:v>
                </c:pt>
                <c:pt idx="44">
                  <c:v>44288</c:v>
                </c:pt>
                <c:pt idx="45">
                  <c:v>44281</c:v>
                </c:pt>
                <c:pt idx="46">
                  <c:v>44274</c:v>
                </c:pt>
                <c:pt idx="47">
                  <c:v>44267</c:v>
                </c:pt>
                <c:pt idx="48">
                  <c:v>44260</c:v>
                </c:pt>
                <c:pt idx="49">
                  <c:v>44253</c:v>
                </c:pt>
                <c:pt idx="50">
                  <c:v>44246</c:v>
                </c:pt>
                <c:pt idx="51">
                  <c:v>44232</c:v>
                </c:pt>
                <c:pt idx="52">
                  <c:v>44225</c:v>
                </c:pt>
                <c:pt idx="53">
                  <c:v>44218</c:v>
                </c:pt>
                <c:pt idx="54">
                  <c:v>44211</c:v>
                </c:pt>
                <c:pt idx="55">
                  <c:v>44204</c:v>
                </c:pt>
                <c:pt idx="56">
                  <c:v>44197</c:v>
                </c:pt>
                <c:pt idx="57">
                  <c:v>44190</c:v>
                </c:pt>
                <c:pt idx="58">
                  <c:v>44183</c:v>
                </c:pt>
                <c:pt idx="59">
                  <c:v>44176</c:v>
                </c:pt>
                <c:pt idx="60">
                  <c:v>44169</c:v>
                </c:pt>
                <c:pt idx="61">
                  <c:v>44162</c:v>
                </c:pt>
                <c:pt idx="62">
                  <c:v>44155</c:v>
                </c:pt>
                <c:pt idx="63">
                  <c:v>44148</c:v>
                </c:pt>
                <c:pt idx="64">
                  <c:v>44141</c:v>
                </c:pt>
                <c:pt idx="65">
                  <c:v>44134</c:v>
                </c:pt>
                <c:pt idx="66">
                  <c:v>44127</c:v>
                </c:pt>
                <c:pt idx="67">
                  <c:v>44120</c:v>
                </c:pt>
                <c:pt idx="68">
                  <c:v>44113</c:v>
                </c:pt>
                <c:pt idx="69">
                  <c:v>44106</c:v>
                </c:pt>
                <c:pt idx="70">
                  <c:v>44099</c:v>
                </c:pt>
                <c:pt idx="71">
                  <c:v>44092</c:v>
                </c:pt>
                <c:pt idx="72">
                  <c:v>44085</c:v>
                </c:pt>
                <c:pt idx="73">
                  <c:v>44078</c:v>
                </c:pt>
                <c:pt idx="74">
                  <c:v>44071</c:v>
                </c:pt>
                <c:pt idx="75">
                  <c:v>44064</c:v>
                </c:pt>
                <c:pt idx="76">
                  <c:v>44057</c:v>
                </c:pt>
                <c:pt idx="77">
                  <c:v>44050</c:v>
                </c:pt>
                <c:pt idx="78">
                  <c:v>44043</c:v>
                </c:pt>
                <c:pt idx="79">
                  <c:v>44036</c:v>
                </c:pt>
                <c:pt idx="80">
                  <c:v>44029</c:v>
                </c:pt>
                <c:pt idx="81">
                  <c:v>44022</c:v>
                </c:pt>
                <c:pt idx="82">
                  <c:v>44015</c:v>
                </c:pt>
                <c:pt idx="83">
                  <c:v>44008</c:v>
                </c:pt>
                <c:pt idx="84">
                  <c:v>44001</c:v>
                </c:pt>
                <c:pt idx="85">
                  <c:v>43994</c:v>
                </c:pt>
                <c:pt idx="86">
                  <c:v>43987</c:v>
                </c:pt>
                <c:pt idx="87">
                  <c:v>43980</c:v>
                </c:pt>
                <c:pt idx="88">
                  <c:v>43973</c:v>
                </c:pt>
                <c:pt idx="89">
                  <c:v>43966</c:v>
                </c:pt>
                <c:pt idx="90">
                  <c:v>43959</c:v>
                </c:pt>
                <c:pt idx="91">
                  <c:v>43952</c:v>
                </c:pt>
                <c:pt idx="92">
                  <c:v>43945</c:v>
                </c:pt>
                <c:pt idx="93">
                  <c:v>43938</c:v>
                </c:pt>
                <c:pt idx="94">
                  <c:v>43931</c:v>
                </c:pt>
                <c:pt idx="95">
                  <c:v>43924</c:v>
                </c:pt>
                <c:pt idx="96">
                  <c:v>43917</c:v>
                </c:pt>
                <c:pt idx="97">
                  <c:v>43910</c:v>
                </c:pt>
                <c:pt idx="98">
                  <c:v>43903</c:v>
                </c:pt>
                <c:pt idx="99">
                  <c:v>43896</c:v>
                </c:pt>
                <c:pt idx="100">
                  <c:v>43889</c:v>
                </c:pt>
                <c:pt idx="101">
                  <c:v>43882</c:v>
                </c:pt>
                <c:pt idx="102">
                  <c:v>43875</c:v>
                </c:pt>
                <c:pt idx="103">
                  <c:v>43868</c:v>
                </c:pt>
                <c:pt idx="104">
                  <c:v>43854</c:v>
                </c:pt>
                <c:pt idx="105">
                  <c:v>43847</c:v>
                </c:pt>
              </c:numCache>
            </c:numRef>
          </c:cat>
          <c:val>
            <c:numRef>
              <c:f>导出数据!$D$3:$D$108</c:f>
              <c:numCache>
                <c:formatCode>General</c:formatCode>
                <c:ptCount val="106"/>
                <c:pt idx="0">
                  <c:v>206.04</c:v>
                </c:pt>
                <c:pt idx="1">
                  <c:v>219.35</c:v>
                </c:pt>
                <c:pt idx="2">
                  <c:v>218.2</c:v>
                </c:pt>
                <c:pt idx="3">
                  <c:v>213.69</c:v>
                </c:pt>
                <c:pt idx="4">
                  <c:v>208.52</c:v>
                </c:pt>
                <c:pt idx="5">
                  <c:v>203.01</c:v>
                </c:pt>
                <c:pt idx="6">
                  <c:v>199.01</c:v>
                </c:pt>
                <c:pt idx="7">
                  <c:v>199.11</c:v>
                </c:pt>
                <c:pt idx="8">
                  <c:v>198.7</c:v>
                </c:pt>
                <c:pt idx="9">
                  <c:v>200.51</c:v>
                </c:pt>
                <c:pt idx="10">
                  <c:v>201.67</c:v>
                </c:pt>
                <c:pt idx="11">
                  <c:v>201.98</c:v>
                </c:pt>
                <c:pt idx="12">
                  <c:v>202.99</c:v>
                </c:pt>
                <c:pt idx="13">
                  <c:v>204.89</c:v>
                </c:pt>
                <c:pt idx="14">
                  <c:v>211.31</c:v>
                </c:pt>
                <c:pt idx="15">
                  <c:v>214.58</c:v>
                </c:pt>
                <c:pt idx="16">
                  <c:v>216.22</c:v>
                </c:pt>
                <c:pt idx="17">
                  <c:v>214.3</c:v>
                </c:pt>
                <c:pt idx="18">
                  <c:v>210.95</c:v>
                </c:pt>
                <c:pt idx="19">
                  <c:v>220.13</c:v>
                </c:pt>
                <c:pt idx="20">
                  <c:v>224.6</c:v>
                </c:pt>
                <c:pt idx="21">
                  <c:v>227.33</c:v>
                </c:pt>
                <c:pt idx="22">
                  <c:v>229.15</c:v>
                </c:pt>
                <c:pt idx="23">
                  <c:v>228.75</c:v>
                </c:pt>
                <c:pt idx="24">
                  <c:v>229.22</c:v>
                </c:pt>
                <c:pt idx="25">
                  <c:v>230.33</c:v>
                </c:pt>
                <c:pt idx="26">
                  <c:v>228.89</c:v>
                </c:pt>
                <c:pt idx="27">
                  <c:v>231.83</c:v>
                </c:pt>
                <c:pt idx="28">
                  <c:v>235.05</c:v>
                </c:pt>
                <c:pt idx="29">
                  <c:v>236.4</c:v>
                </c:pt>
                <c:pt idx="30">
                  <c:v>229.62</c:v>
                </c:pt>
                <c:pt idx="31">
                  <c:v>216.63</c:v>
                </c:pt>
                <c:pt idx="32">
                  <c:v>243.67</c:v>
                </c:pt>
                <c:pt idx="33">
                  <c:v>245.01</c:v>
                </c:pt>
                <c:pt idx="34">
                  <c:v>245.06</c:v>
                </c:pt>
                <c:pt idx="35">
                  <c:v>245.59</c:v>
                </c:pt>
                <c:pt idx="36">
                  <c:v>244.31</c:v>
                </c:pt>
                <c:pt idx="37">
                  <c:v>243.7</c:v>
                </c:pt>
                <c:pt idx="38">
                  <c:v>242.87</c:v>
                </c:pt>
                <c:pt idx="39">
                  <c:v>242.14</c:v>
                </c:pt>
                <c:pt idx="40">
                  <c:v>240.38</c:v>
                </c:pt>
                <c:pt idx="41">
                  <c:v>237.23</c:v>
                </c:pt>
                <c:pt idx="42">
                  <c:v>234.36</c:v>
                </c:pt>
                <c:pt idx="43">
                  <c:v>232.43</c:v>
                </c:pt>
                <c:pt idx="44">
                  <c:v>232.37</c:v>
                </c:pt>
                <c:pt idx="45">
                  <c:v>236.05</c:v>
                </c:pt>
                <c:pt idx="46">
                  <c:v>233</c:v>
                </c:pt>
                <c:pt idx="47">
                  <c:v>241.6</c:v>
                </c:pt>
                <c:pt idx="48">
                  <c:v>246.02</c:v>
                </c:pt>
                <c:pt idx="49">
                  <c:v>246.63</c:v>
                </c:pt>
                <c:pt idx="50">
                  <c:v>246.38</c:v>
                </c:pt>
                <c:pt idx="51">
                  <c:v>243.06</c:v>
                </c:pt>
                <c:pt idx="52">
                  <c:v>241.96</c:v>
                </c:pt>
                <c:pt idx="53">
                  <c:v>243.55</c:v>
                </c:pt>
                <c:pt idx="54">
                  <c:v>243.87</c:v>
                </c:pt>
                <c:pt idx="55">
                  <c:v>245.28</c:v>
                </c:pt>
                <c:pt idx="56">
                  <c:v>245.1</c:v>
                </c:pt>
                <c:pt idx="57">
                  <c:v>244.54</c:v>
                </c:pt>
                <c:pt idx="58">
                  <c:v>244.03</c:v>
                </c:pt>
                <c:pt idx="59">
                  <c:v>243.47</c:v>
                </c:pt>
                <c:pt idx="60">
                  <c:v>245.95</c:v>
                </c:pt>
                <c:pt idx="61">
                  <c:v>246.13</c:v>
                </c:pt>
                <c:pt idx="62">
                  <c:v>243.92</c:v>
                </c:pt>
                <c:pt idx="63">
                  <c:v>245.19</c:v>
                </c:pt>
                <c:pt idx="64">
                  <c:v>245.6</c:v>
                </c:pt>
                <c:pt idx="65">
                  <c:v>246.13</c:v>
                </c:pt>
                <c:pt idx="66">
                  <c:v>245.79</c:v>
                </c:pt>
                <c:pt idx="67">
                  <c:v>247.3</c:v>
                </c:pt>
                <c:pt idx="68">
                  <c:v>248.09</c:v>
                </c:pt>
                <c:pt idx="69">
                  <c:v>247.65</c:v>
                </c:pt>
                <c:pt idx="70">
                  <c:v>249.38</c:v>
                </c:pt>
                <c:pt idx="71">
                  <c:v>250.87</c:v>
                </c:pt>
                <c:pt idx="72">
                  <c:v>251.04</c:v>
                </c:pt>
                <c:pt idx="73">
                  <c:v>251.59</c:v>
                </c:pt>
                <c:pt idx="74">
                  <c:v>251.93</c:v>
                </c:pt>
                <c:pt idx="75">
                  <c:v>252.34</c:v>
                </c:pt>
                <c:pt idx="76">
                  <c:v>253.3</c:v>
                </c:pt>
                <c:pt idx="77">
                  <c:v>252.22</c:v>
                </c:pt>
                <c:pt idx="78">
                  <c:v>251.55</c:v>
                </c:pt>
                <c:pt idx="79">
                  <c:v>247.76</c:v>
                </c:pt>
                <c:pt idx="80">
                  <c:v>247.44</c:v>
                </c:pt>
                <c:pt idx="81">
                  <c:v>247.77</c:v>
                </c:pt>
                <c:pt idx="82">
                  <c:v>248.49</c:v>
                </c:pt>
                <c:pt idx="83">
                  <c:v>248.67</c:v>
                </c:pt>
                <c:pt idx="84">
                  <c:v>246.63</c:v>
                </c:pt>
                <c:pt idx="85">
                  <c:v>245.83</c:v>
                </c:pt>
                <c:pt idx="86">
                  <c:v>244.63</c:v>
                </c:pt>
                <c:pt idx="87">
                  <c:v>243.24</c:v>
                </c:pt>
                <c:pt idx="88">
                  <c:v>242.09</c:v>
                </c:pt>
                <c:pt idx="89">
                  <c:v>239.41</c:v>
                </c:pt>
                <c:pt idx="90">
                  <c:v>237.25</c:v>
                </c:pt>
                <c:pt idx="91">
                  <c:v>235.77</c:v>
                </c:pt>
                <c:pt idx="92">
                  <c:v>232.23</c:v>
                </c:pt>
                <c:pt idx="93">
                  <c:v>230.78</c:v>
                </c:pt>
                <c:pt idx="94">
                  <c:v>227.64</c:v>
                </c:pt>
                <c:pt idx="95">
                  <c:v>224.84</c:v>
                </c:pt>
                <c:pt idx="96">
                  <c:v>220.34</c:v>
                </c:pt>
                <c:pt idx="97">
                  <c:v>217.75</c:v>
                </c:pt>
                <c:pt idx="98">
                  <c:v>213.64</c:v>
                </c:pt>
                <c:pt idx="99">
                  <c:v>213.63</c:v>
                </c:pt>
                <c:pt idx="100">
                  <c:v>213.12</c:v>
                </c:pt>
                <c:pt idx="101">
                  <c:v>213.19</c:v>
                </c:pt>
                <c:pt idx="102">
                  <c:v>215.56</c:v>
                </c:pt>
                <c:pt idx="103">
                  <c:v>224.28</c:v>
                </c:pt>
                <c:pt idx="104">
                  <c:v>230.63</c:v>
                </c:pt>
                <c:pt idx="105">
                  <c:v>227.72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318-4846-8362-A0CABA5039F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502720111"/>
        <c:axId val="1502719279"/>
      </c:barChart>
      <c:lineChart>
        <c:grouping val="standard"/>
        <c:varyColors val="0"/>
        <c:ser>
          <c:idx val="1"/>
          <c:order val="0"/>
          <c:tx>
            <c:strRef>
              <c:f>导出数据!$C$2</c:f>
              <c:strCache>
                <c:ptCount val="1"/>
                <c:pt idx="0">
                  <c:v>产能利用率</c:v>
                </c:pt>
              </c:strCache>
            </c:strRef>
          </c:tx>
          <c:spPr>
            <a:ln w="19050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dLbls>
            <c:dLbl>
              <c:idx val="106"/>
              <c:layout>
                <c:manualLayout>
                  <c:x val="-9.0383017782559319E-2"/>
                  <c:y val="-9.978656450797313E-2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7318-4846-8362-A0CABA5039FE}"/>
                </c:ext>
              </c:extLst>
            </c:dLbl>
            <c:spPr>
              <a:solidFill>
                <a:prstClr val="white"/>
              </a:solidFill>
              <a:ln>
                <a:solidFill>
                  <a:prstClr val="black">
                    <a:lumMod val="65000"/>
                    <a:lumOff val="35000"/>
                  </a:prstClr>
                </a:solidFill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</c15:spPr>
                <c15:showLeaderLines val="0"/>
              </c:ext>
            </c:extLst>
          </c:dLbls>
          <c:cat>
            <c:numRef>
              <c:f>导出数据!$A$3:$A$108</c:f>
              <c:numCache>
                <c:formatCode>yyyy\-mm\-dd</c:formatCode>
                <c:ptCount val="106"/>
                <c:pt idx="0">
                  <c:v>44603</c:v>
                </c:pt>
                <c:pt idx="1">
                  <c:v>44589</c:v>
                </c:pt>
                <c:pt idx="2">
                  <c:v>44582</c:v>
                </c:pt>
                <c:pt idx="3">
                  <c:v>44575</c:v>
                </c:pt>
                <c:pt idx="4">
                  <c:v>44568</c:v>
                </c:pt>
                <c:pt idx="5">
                  <c:v>44561</c:v>
                </c:pt>
                <c:pt idx="6">
                  <c:v>44554</c:v>
                </c:pt>
                <c:pt idx="7">
                  <c:v>44547</c:v>
                </c:pt>
                <c:pt idx="8">
                  <c:v>44540</c:v>
                </c:pt>
                <c:pt idx="9">
                  <c:v>44533</c:v>
                </c:pt>
                <c:pt idx="10">
                  <c:v>44526</c:v>
                </c:pt>
                <c:pt idx="11">
                  <c:v>44519</c:v>
                </c:pt>
                <c:pt idx="12">
                  <c:v>44512</c:v>
                </c:pt>
                <c:pt idx="13">
                  <c:v>44505</c:v>
                </c:pt>
                <c:pt idx="14">
                  <c:v>44498</c:v>
                </c:pt>
                <c:pt idx="15">
                  <c:v>44491</c:v>
                </c:pt>
                <c:pt idx="16">
                  <c:v>44484</c:v>
                </c:pt>
                <c:pt idx="17">
                  <c:v>44477</c:v>
                </c:pt>
                <c:pt idx="18">
                  <c:v>44470</c:v>
                </c:pt>
                <c:pt idx="19">
                  <c:v>44463</c:v>
                </c:pt>
                <c:pt idx="20">
                  <c:v>44456</c:v>
                </c:pt>
                <c:pt idx="21">
                  <c:v>44449</c:v>
                </c:pt>
                <c:pt idx="22">
                  <c:v>44442</c:v>
                </c:pt>
                <c:pt idx="23">
                  <c:v>44435</c:v>
                </c:pt>
                <c:pt idx="24">
                  <c:v>44428</c:v>
                </c:pt>
                <c:pt idx="25">
                  <c:v>44421</c:v>
                </c:pt>
                <c:pt idx="26">
                  <c:v>44414</c:v>
                </c:pt>
                <c:pt idx="27">
                  <c:v>44407</c:v>
                </c:pt>
                <c:pt idx="28">
                  <c:v>44400</c:v>
                </c:pt>
                <c:pt idx="29">
                  <c:v>44393</c:v>
                </c:pt>
                <c:pt idx="30">
                  <c:v>44386</c:v>
                </c:pt>
                <c:pt idx="31">
                  <c:v>44379</c:v>
                </c:pt>
                <c:pt idx="32">
                  <c:v>44372</c:v>
                </c:pt>
                <c:pt idx="33">
                  <c:v>44365</c:v>
                </c:pt>
                <c:pt idx="34">
                  <c:v>44358</c:v>
                </c:pt>
                <c:pt idx="35">
                  <c:v>44351</c:v>
                </c:pt>
                <c:pt idx="36">
                  <c:v>44344</c:v>
                </c:pt>
                <c:pt idx="37">
                  <c:v>44337</c:v>
                </c:pt>
                <c:pt idx="38">
                  <c:v>44330</c:v>
                </c:pt>
                <c:pt idx="39">
                  <c:v>44323</c:v>
                </c:pt>
                <c:pt idx="40">
                  <c:v>44316</c:v>
                </c:pt>
                <c:pt idx="41">
                  <c:v>44309</c:v>
                </c:pt>
                <c:pt idx="42">
                  <c:v>44302</c:v>
                </c:pt>
                <c:pt idx="43">
                  <c:v>44295</c:v>
                </c:pt>
                <c:pt idx="44">
                  <c:v>44288</c:v>
                </c:pt>
                <c:pt idx="45">
                  <c:v>44281</c:v>
                </c:pt>
                <c:pt idx="46">
                  <c:v>44274</c:v>
                </c:pt>
                <c:pt idx="47">
                  <c:v>44267</c:v>
                </c:pt>
                <c:pt idx="48">
                  <c:v>44260</c:v>
                </c:pt>
                <c:pt idx="49">
                  <c:v>44253</c:v>
                </c:pt>
                <c:pt idx="50">
                  <c:v>44246</c:v>
                </c:pt>
                <c:pt idx="51">
                  <c:v>44232</c:v>
                </c:pt>
                <c:pt idx="52">
                  <c:v>44225</c:v>
                </c:pt>
                <c:pt idx="53">
                  <c:v>44218</c:v>
                </c:pt>
                <c:pt idx="54">
                  <c:v>44211</c:v>
                </c:pt>
                <c:pt idx="55">
                  <c:v>44204</c:v>
                </c:pt>
                <c:pt idx="56">
                  <c:v>44197</c:v>
                </c:pt>
                <c:pt idx="57">
                  <c:v>44190</c:v>
                </c:pt>
                <c:pt idx="58">
                  <c:v>44183</c:v>
                </c:pt>
                <c:pt idx="59">
                  <c:v>44176</c:v>
                </c:pt>
                <c:pt idx="60">
                  <c:v>44169</c:v>
                </c:pt>
                <c:pt idx="61">
                  <c:v>44162</c:v>
                </c:pt>
                <c:pt idx="62">
                  <c:v>44155</c:v>
                </c:pt>
                <c:pt idx="63">
                  <c:v>44148</c:v>
                </c:pt>
                <c:pt idx="64">
                  <c:v>44141</c:v>
                </c:pt>
                <c:pt idx="65">
                  <c:v>44134</c:v>
                </c:pt>
                <c:pt idx="66">
                  <c:v>44127</c:v>
                </c:pt>
                <c:pt idx="67">
                  <c:v>44120</c:v>
                </c:pt>
                <c:pt idx="68">
                  <c:v>44113</c:v>
                </c:pt>
                <c:pt idx="69">
                  <c:v>44106</c:v>
                </c:pt>
                <c:pt idx="70">
                  <c:v>44099</c:v>
                </c:pt>
                <c:pt idx="71">
                  <c:v>44092</c:v>
                </c:pt>
                <c:pt idx="72">
                  <c:v>44085</c:v>
                </c:pt>
                <c:pt idx="73">
                  <c:v>44078</c:v>
                </c:pt>
                <c:pt idx="74">
                  <c:v>44071</c:v>
                </c:pt>
                <c:pt idx="75">
                  <c:v>44064</c:v>
                </c:pt>
                <c:pt idx="76">
                  <c:v>44057</c:v>
                </c:pt>
                <c:pt idx="77">
                  <c:v>44050</c:v>
                </c:pt>
                <c:pt idx="78">
                  <c:v>44043</c:v>
                </c:pt>
                <c:pt idx="79">
                  <c:v>44036</c:v>
                </c:pt>
                <c:pt idx="80">
                  <c:v>44029</c:v>
                </c:pt>
                <c:pt idx="81">
                  <c:v>44022</c:v>
                </c:pt>
                <c:pt idx="82">
                  <c:v>44015</c:v>
                </c:pt>
                <c:pt idx="83">
                  <c:v>44008</c:v>
                </c:pt>
                <c:pt idx="84">
                  <c:v>44001</c:v>
                </c:pt>
                <c:pt idx="85">
                  <c:v>43994</c:v>
                </c:pt>
                <c:pt idx="86">
                  <c:v>43987</c:v>
                </c:pt>
                <c:pt idx="87">
                  <c:v>43980</c:v>
                </c:pt>
                <c:pt idx="88">
                  <c:v>43973</c:v>
                </c:pt>
                <c:pt idx="89">
                  <c:v>43966</c:v>
                </c:pt>
                <c:pt idx="90">
                  <c:v>43959</c:v>
                </c:pt>
                <c:pt idx="91">
                  <c:v>43952</c:v>
                </c:pt>
                <c:pt idx="92">
                  <c:v>43945</c:v>
                </c:pt>
                <c:pt idx="93">
                  <c:v>43938</c:v>
                </c:pt>
                <c:pt idx="94">
                  <c:v>43931</c:v>
                </c:pt>
                <c:pt idx="95">
                  <c:v>43924</c:v>
                </c:pt>
                <c:pt idx="96">
                  <c:v>43917</c:v>
                </c:pt>
                <c:pt idx="97">
                  <c:v>43910</c:v>
                </c:pt>
                <c:pt idx="98">
                  <c:v>43903</c:v>
                </c:pt>
                <c:pt idx="99">
                  <c:v>43896</c:v>
                </c:pt>
                <c:pt idx="100">
                  <c:v>43889</c:v>
                </c:pt>
                <c:pt idx="101">
                  <c:v>43882</c:v>
                </c:pt>
                <c:pt idx="102">
                  <c:v>43875</c:v>
                </c:pt>
                <c:pt idx="103">
                  <c:v>43868</c:v>
                </c:pt>
                <c:pt idx="104">
                  <c:v>43854</c:v>
                </c:pt>
                <c:pt idx="105">
                  <c:v>43847</c:v>
                </c:pt>
              </c:numCache>
            </c:numRef>
          </c:cat>
          <c:val>
            <c:numRef>
              <c:f>导出数据!$C$3:$C$108</c:f>
              <c:numCache>
                <c:formatCode>General</c:formatCode>
                <c:ptCount val="106"/>
                <c:pt idx="0">
                  <c:v>76.569999999999993</c:v>
                </c:pt>
                <c:pt idx="1">
                  <c:v>81.510000000000005</c:v>
                </c:pt>
                <c:pt idx="2">
                  <c:v>81.08</c:v>
                </c:pt>
                <c:pt idx="3">
                  <c:v>79.89</c:v>
                </c:pt>
                <c:pt idx="4">
                  <c:v>77.89</c:v>
                </c:pt>
                <c:pt idx="5">
                  <c:v>75.790000000000006</c:v>
                </c:pt>
                <c:pt idx="6">
                  <c:v>74.33</c:v>
                </c:pt>
                <c:pt idx="7">
                  <c:v>74.28</c:v>
                </c:pt>
                <c:pt idx="8">
                  <c:v>74.12</c:v>
                </c:pt>
                <c:pt idx="9">
                  <c:v>74.8</c:v>
                </c:pt>
                <c:pt idx="10">
                  <c:v>75.23</c:v>
                </c:pt>
                <c:pt idx="11">
                  <c:v>75.349999999999994</c:v>
                </c:pt>
                <c:pt idx="12">
                  <c:v>75.72</c:v>
                </c:pt>
                <c:pt idx="13">
                  <c:v>76.430000000000007</c:v>
                </c:pt>
                <c:pt idx="14">
                  <c:v>78.83</c:v>
                </c:pt>
                <c:pt idx="15">
                  <c:v>80.05</c:v>
                </c:pt>
                <c:pt idx="16">
                  <c:v>80.66</c:v>
                </c:pt>
                <c:pt idx="17">
                  <c:v>79.94</c:v>
                </c:pt>
                <c:pt idx="18">
                  <c:v>78.69</c:v>
                </c:pt>
                <c:pt idx="19">
                  <c:v>82.1</c:v>
                </c:pt>
                <c:pt idx="20">
                  <c:v>83.59</c:v>
                </c:pt>
                <c:pt idx="21">
                  <c:v>84.6</c:v>
                </c:pt>
                <c:pt idx="22">
                  <c:v>85.28</c:v>
                </c:pt>
                <c:pt idx="23">
                  <c:v>85.13</c:v>
                </c:pt>
                <c:pt idx="24">
                  <c:v>85.3</c:v>
                </c:pt>
                <c:pt idx="25">
                  <c:v>85.72</c:v>
                </c:pt>
                <c:pt idx="26">
                  <c:v>85.33</c:v>
                </c:pt>
                <c:pt idx="27">
                  <c:v>86.37</c:v>
                </c:pt>
                <c:pt idx="28">
                  <c:v>87.5</c:v>
                </c:pt>
                <c:pt idx="29">
                  <c:v>88</c:v>
                </c:pt>
                <c:pt idx="30">
                  <c:v>85.48</c:v>
                </c:pt>
                <c:pt idx="31">
                  <c:v>80.64</c:v>
                </c:pt>
                <c:pt idx="32">
                  <c:v>90.85</c:v>
                </c:pt>
                <c:pt idx="33">
                  <c:v>91.62</c:v>
                </c:pt>
                <c:pt idx="34">
                  <c:v>91.64</c:v>
                </c:pt>
                <c:pt idx="35">
                  <c:v>91.84</c:v>
                </c:pt>
                <c:pt idx="36">
                  <c:v>91.45</c:v>
                </c:pt>
                <c:pt idx="37">
                  <c:v>91.34</c:v>
                </c:pt>
                <c:pt idx="38">
                  <c:v>91.03</c:v>
                </c:pt>
                <c:pt idx="39">
                  <c:v>90.79</c:v>
                </c:pt>
                <c:pt idx="40">
                  <c:v>89.99</c:v>
                </c:pt>
                <c:pt idx="41">
                  <c:v>88.81</c:v>
                </c:pt>
                <c:pt idx="42">
                  <c:v>87.92</c:v>
                </c:pt>
                <c:pt idx="43">
                  <c:v>87.19</c:v>
                </c:pt>
                <c:pt idx="44">
                  <c:v>87.17</c:v>
                </c:pt>
                <c:pt idx="45">
                  <c:v>88.77</c:v>
                </c:pt>
                <c:pt idx="46">
                  <c:v>87.73</c:v>
                </c:pt>
                <c:pt idx="47">
                  <c:v>90.91</c:v>
                </c:pt>
                <c:pt idx="48">
                  <c:v>92.58</c:v>
                </c:pt>
                <c:pt idx="49">
                  <c:v>92.72</c:v>
                </c:pt>
                <c:pt idx="50">
                  <c:v>92.45</c:v>
                </c:pt>
                <c:pt idx="51">
                  <c:v>91.2</c:v>
                </c:pt>
                <c:pt idx="52">
                  <c:v>90.79</c:v>
                </c:pt>
                <c:pt idx="53">
                  <c:v>91.23</c:v>
                </c:pt>
                <c:pt idx="54">
                  <c:v>91.63</c:v>
                </c:pt>
                <c:pt idx="55">
                  <c:v>92.15</c:v>
                </c:pt>
                <c:pt idx="56">
                  <c:v>92.08</c:v>
                </c:pt>
                <c:pt idx="57">
                  <c:v>91.87</c:v>
                </c:pt>
                <c:pt idx="58">
                  <c:v>91.68</c:v>
                </c:pt>
                <c:pt idx="59">
                  <c:v>91.47</c:v>
                </c:pt>
                <c:pt idx="60">
                  <c:v>92.4</c:v>
                </c:pt>
                <c:pt idx="61">
                  <c:v>92.47</c:v>
                </c:pt>
                <c:pt idx="62">
                  <c:v>91.64</c:v>
                </c:pt>
                <c:pt idx="63">
                  <c:v>92.11</c:v>
                </c:pt>
                <c:pt idx="64">
                  <c:v>92.27</c:v>
                </c:pt>
                <c:pt idx="65">
                  <c:v>92.47</c:v>
                </c:pt>
                <c:pt idx="66">
                  <c:v>92.34</c:v>
                </c:pt>
                <c:pt idx="67">
                  <c:v>92.91</c:v>
                </c:pt>
                <c:pt idx="68">
                  <c:v>93.2</c:v>
                </c:pt>
                <c:pt idx="69">
                  <c:v>93.04</c:v>
                </c:pt>
                <c:pt idx="70">
                  <c:v>93.69</c:v>
                </c:pt>
                <c:pt idx="71">
                  <c:v>94.25</c:v>
                </c:pt>
                <c:pt idx="72">
                  <c:v>94.31</c:v>
                </c:pt>
                <c:pt idx="73">
                  <c:v>94.52</c:v>
                </c:pt>
                <c:pt idx="74">
                  <c:v>94.64</c:v>
                </c:pt>
                <c:pt idx="75">
                  <c:v>94.8</c:v>
                </c:pt>
                <c:pt idx="76">
                  <c:v>95.16</c:v>
                </c:pt>
                <c:pt idx="77">
                  <c:v>94.75</c:v>
                </c:pt>
                <c:pt idx="78">
                  <c:v>94.5</c:v>
                </c:pt>
                <c:pt idx="79">
                  <c:v>93.08</c:v>
                </c:pt>
                <c:pt idx="80">
                  <c:v>92.96</c:v>
                </c:pt>
                <c:pt idx="81">
                  <c:v>93.08</c:v>
                </c:pt>
                <c:pt idx="82">
                  <c:v>93.35</c:v>
                </c:pt>
                <c:pt idx="83">
                  <c:v>93.42</c:v>
                </c:pt>
                <c:pt idx="84">
                  <c:v>92.66</c:v>
                </c:pt>
                <c:pt idx="85">
                  <c:v>92.35</c:v>
                </c:pt>
                <c:pt idx="86">
                  <c:v>91.9</c:v>
                </c:pt>
                <c:pt idx="87">
                  <c:v>91.38</c:v>
                </c:pt>
                <c:pt idx="88">
                  <c:v>90.95</c:v>
                </c:pt>
                <c:pt idx="89">
                  <c:v>89.94</c:v>
                </c:pt>
                <c:pt idx="90">
                  <c:v>89.13</c:v>
                </c:pt>
                <c:pt idx="91">
                  <c:v>88.57</c:v>
                </c:pt>
                <c:pt idx="92">
                  <c:v>87.25</c:v>
                </c:pt>
                <c:pt idx="93">
                  <c:v>86.7</c:v>
                </c:pt>
                <c:pt idx="94">
                  <c:v>85.52</c:v>
                </c:pt>
                <c:pt idx="95">
                  <c:v>84.47</c:v>
                </c:pt>
                <c:pt idx="96">
                  <c:v>82.78</c:v>
                </c:pt>
                <c:pt idx="97">
                  <c:v>81.8</c:v>
                </c:pt>
                <c:pt idx="98">
                  <c:v>80.260000000000005</c:v>
                </c:pt>
                <c:pt idx="99">
                  <c:v>80.260000000000005</c:v>
                </c:pt>
                <c:pt idx="100">
                  <c:v>80.06</c:v>
                </c:pt>
                <c:pt idx="101">
                  <c:v>80.09</c:v>
                </c:pt>
                <c:pt idx="102">
                  <c:v>80.98</c:v>
                </c:pt>
                <c:pt idx="103">
                  <c:v>84.26</c:v>
                </c:pt>
                <c:pt idx="104">
                  <c:v>86.65</c:v>
                </c:pt>
                <c:pt idx="105">
                  <c:v>85.55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7318-4846-8362-A0CABA5039F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410494079"/>
        <c:axId val="1"/>
      </c:lineChart>
      <c:dateAx>
        <c:axId val="1410494079"/>
        <c:scaling>
          <c:orientation val="minMax"/>
          <c:min val="43858"/>
        </c:scaling>
        <c:delete val="0"/>
        <c:axPos val="b"/>
        <c:numFmt formatCode="yyyy\-mm" sourceLinked="0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vert="horz"/>
          <a:lstStyle/>
          <a:p>
            <a:pPr>
              <a:defRPr/>
            </a:pPr>
            <a:endParaRPr lang="zh-CN"/>
          </a:p>
        </c:txPr>
        <c:crossAx val="1"/>
        <c:crosses val="autoZero"/>
        <c:auto val="1"/>
        <c:lblOffset val="100"/>
        <c:baseTimeUnit val="days"/>
      </c:dateAx>
      <c:valAx>
        <c:axId val="1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vert="horz"/>
          <a:lstStyle/>
          <a:p>
            <a:pPr>
              <a:defRPr/>
            </a:pPr>
            <a:endParaRPr lang="zh-CN"/>
          </a:p>
        </c:txPr>
        <c:crossAx val="1410494079"/>
        <c:crosses val="autoZero"/>
        <c:crossBetween val="between"/>
      </c:valAx>
      <c:valAx>
        <c:axId val="1502719279"/>
        <c:scaling>
          <c:orientation val="minMax"/>
        </c:scaling>
        <c:delete val="0"/>
        <c:axPos val="r"/>
        <c:numFmt formatCode="General" sourceLinked="1"/>
        <c:majorTickMark val="out"/>
        <c:minorTickMark val="none"/>
        <c:tickLblPos val="nextTo"/>
        <c:spPr>
          <a:ln>
            <a:noFill/>
          </a:ln>
        </c:spPr>
        <c:crossAx val="1502720111"/>
        <c:crosses val="max"/>
        <c:crossBetween val="between"/>
      </c:valAx>
      <c:dateAx>
        <c:axId val="1502720111"/>
        <c:scaling>
          <c:orientation val="minMax"/>
        </c:scaling>
        <c:delete val="1"/>
        <c:axPos val="b"/>
        <c:numFmt formatCode="yyyy\-mm\-dd" sourceLinked="1"/>
        <c:majorTickMark val="out"/>
        <c:minorTickMark val="none"/>
        <c:tickLblPos val="nextTo"/>
        <c:crossAx val="1502719279"/>
        <c:crosses val="autoZero"/>
        <c:auto val="1"/>
        <c:lblOffset val="100"/>
        <c:baseTimeUnit val="days"/>
      </c:dateAx>
      <c:spPr>
        <a:noFill/>
        <a:ln w="25400">
          <a:noFill/>
        </a:ln>
      </c:spPr>
    </c:plotArea>
    <c:legend>
      <c:legendPos val="t"/>
      <c:layout>
        <c:manualLayout>
          <c:xMode val="edge"/>
          <c:yMode val="edge"/>
          <c:x val="8.2178058945502772E-2"/>
          <c:y val="4.0389799919893873E-2"/>
          <c:w val="0.83564388210899443"/>
          <c:h val="6.3931684179826087E-2"/>
        </c:manualLayout>
      </c:layout>
      <c:overlay val="0"/>
      <c:spPr>
        <a:noFill/>
        <a:ln>
          <a:noFill/>
        </a:ln>
        <a:effectLst/>
      </c:spPr>
      <c:txPr>
        <a:bodyPr rot="0" vert="horz"/>
        <a:lstStyle/>
        <a:p>
          <a:pPr>
            <a:defRPr sz="1600"/>
          </a:pPr>
          <a:endParaRPr lang="zh-CN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>
          <a:latin typeface="微软雅黑" panose="020B0503020204020204" pitchFamily="34" charset="-122"/>
          <a:ea typeface="微软雅黑" panose="020B0503020204020204" pitchFamily="34" charset="-122"/>
        </a:defRPr>
      </a:pPr>
      <a:endParaRPr lang="zh-CN"/>
    </a:p>
  </c:txPr>
  <c:externalData r:id="rId1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导出数据!$B$2</c:f>
              <c:strCache>
                <c:ptCount val="1"/>
                <c:pt idx="0">
                  <c:v>Mysteel普钢价格指数：绝对价格指数（日）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导出数据!$A$3:$A$1523</c:f>
              <c:numCache>
                <c:formatCode>yyyy\-mm\-dd</c:formatCode>
                <c:ptCount val="1521"/>
                <c:pt idx="0">
                  <c:v>44603</c:v>
                </c:pt>
                <c:pt idx="1">
                  <c:v>44602</c:v>
                </c:pt>
                <c:pt idx="2">
                  <c:v>44601</c:v>
                </c:pt>
                <c:pt idx="3">
                  <c:v>44600</c:v>
                </c:pt>
                <c:pt idx="4">
                  <c:v>44599</c:v>
                </c:pt>
                <c:pt idx="5">
                  <c:v>44591</c:v>
                </c:pt>
                <c:pt idx="6">
                  <c:v>44590</c:v>
                </c:pt>
                <c:pt idx="7">
                  <c:v>44589</c:v>
                </c:pt>
                <c:pt idx="8">
                  <c:v>44588</c:v>
                </c:pt>
                <c:pt idx="9">
                  <c:v>44587</c:v>
                </c:pt>
                <c:pt idx="10">
                  <c:v>44586</c:v>
                </c:pt>
                <c:pt idx="11">
                  <c:v>44585</c:v>
                </c:pt>
                <c:pt idx="12">
                  <c:v>44582</c:v>
                </c:pt>
                <c:pt idx="13">
                  <c:v>44581</c:v>
                </c:pt>
                <c:pt idx="14">
                  <c:v>44580</c:v>
                </c:pt>
                <c:pt idx="15">
                  <c:v>44579</c:v>
                </c:pt>
                <c:pt idx="16">
                  <c:v>44578</c:v>
                </c:pt>
                <c:pt idx="17">
                  <c:v>44575</c:v>
                </c:pt>
                <c:pt idx="18">
                  <c:v>44574</c:v>
                </c:pt>
                <c:pt idx="19">
                  <c:v>44573</c:v>
                </c:pt>
                <c:pt idx="20">
                  <c:v>44572</c:v>
                </c:pt>
                <c:pt idx="21">
                  <c:v>44571</c:v>
                </c:pt>
                <c:pt idx="22">
                  <c:v>44568</c:v>
                </c:pt>
                <c:pt idx="23">
                  <c:v>44567</c:v>
                </c:pt>
                <c:pt idx="24">
                  <c:v>44566</c:v>
                </c:pt>
                <c:pt idx="25">
                  <c:v>44565</c:v>
                </c:pt>
                <c:pt idx="26">
                  <c:v>44561</c:v>
                </c:pt>
                <c:pt idx="27">
                  <c:v>44560</c:v>
                </c:pt>
                <c:pt idx="28">
                  <c:v>44559</c:v>
                </c:pt>
                <c:pt idx="29">
                  <c:v>44558</c:v>
                </c:pt>
                <c:pt idx="30">
                  <c:v>44557</c:v>
                </c:pt>
                <c:pt idx="31">
                  <c:v>44554</c:v>
                </c:pt>
                <c:pt idx="32">
                  <c:v>44553</c:v>
                </c:pt>
                <c:pt idx="33">
                  <c:v>44552</c:v>
                </c:pt>
                <c:pt idx="34">
                  <c:v>44551</c:v>
                </c:pt>
                <c:pt idx="35">
                  <c:v>44550</c:v>
                </c:pt>
                <c:pt idx="36">
                  <c:v>44547</c:v>
                </c:pt>
                <c:pt idx="37">
                  <c:v>44546</c:v>
                </c:pt>
                <c:pt idx="38">
                  <c:v>44545</c:v>
                </c:pt>
                <c:pt idx="39">
                  <c:v>44544</c:v>
                </c:pt>
                <c:pt idx="40">
                  <c:v>44543</c:v>
                </c:pt>
                <c:pt idx="41">
                  <c:v>44540</c:v>
                </c:pt>
                <c:pt idx="42">
                  <c:v>44539</c:v>
                </c:pt>
                <c:pt idx="43">
                  <c:v>44538</c:v>
                </c:pt>
                <c:pt idx="44">
                  <c:v>44537</c:v>
                </c:pt>
                <c:pt idx="45">
                  <c:v>44536</c:v>
                </c:pt>
                <c:pt idx="46">
                  <c:v>44533</c:v>
                </c:pt>
                <c:pt idx="47">
                  <c:v>44532</c:v>
                </c:pt>
                <c:pt idx="48">
                  <c:v>44531</c:v>
                </c:pt>
                <c:pt idx="49">
                  <c:v>44530</c:v>
                </c:pt>
                <c:pt idx="50">
                  <c:v>44529</c:v>
                </c:pt>
                <c:pt idx="51">
                  <c:v>44526</c:v>
                </c:pt>
                <c:pt idx="52">
                  <c:v>44525</c:v>
                </c:pt>
                <c:pt idx="53">
                  <c:v>44524</c:v>
                </c:pt>
                <c:pt idx="54">
                  <c:v>44523</c:v>
                </c:pt>
                <c:pt idx="55">
                  <c:v>44522</c:v>
                </c:pt>
                <c:pt idx="56">
                  <c:v>44519</c:v>
                </c:pt>
                <c:pt idx="57">
                  <c:v>44518</c:v>
                </c:pt>
                <c:pt idx="58">
                  <c:v>44517</c:v>
                </c:pt>
                <c:pt idx="59">
                  <c:v>44516</c:v>
                </c:pt>
                <c:pt idx="60">
                  <c:v>44515</c:v>
                </c:pt>
                <c:pt idx="61">
                  <c:v>44512</c:v>
                </c:pt>
                <c:pt idx="62">
                  <c:v>44511</c:v>
                </c:pt>
                <c:pt idx="63">
                  <c:v>44510</c:v>
                </c:pt>
                <c:pt idx="64">
                  <c:v>44509</c:v>
                </c:pt>
                <c:pt idx="65">
                  <c:v>44508</c:v>
                </c:pt>
                <c:pt idx="66">
                  <c:v>44505</c:v>
                </c:pt>
                <c:pt idx="67">
                  <c:v>44504</c:v>
                </c:pt>
                <c:pt idx="68">
                  <c:v>44503</c:v>
                </c:pt>
                <c:pt idx="69">
                  <c:v>44502</c:v>
                </c:pt>
                <c:pt idx="70">
                  <c:v>44501</c:v>
                </c:pt>
                <c:pt idx="71">
                  <c:v>44498</c:v>
                </c:pt>
                <c:pt idx="72">
                  <c:v>44497</c:v>
                </c:pt>
                <c:pt idx="73">
                  <c:v>44496</c:v>
                </c:pt>
                <c:pt idx="74">
                  <c:v>44495</c:v>
                </c:pt>
                <c:pt idx="75">
                  <c:v>44494</c:v>
                </c:pt>
                <c:pt idx="76">
                  <c:v>44491</c:v>
                </c:pt>
                <c:pt idx="77">
                  <c:v>44490</c:v>
                </c:pt>
                <c:pt idx="78">
                  <c:v>44489</c:v>
                </c:pt>
                <c:pt idx="79">
                  <c:v>44488</c:v>
                </c:pt>
                <c:pt idx="80">
                  <c:v>44487</c:v>
                </c:pt>
                <c:pt idx="81">
                  <c:v>44484</c:v>
                </c:pt>
                <c:pt idx="82">
                  <c:v>44483</c:v>
                </c:pt>
                <c:pt idx="83">
                  <c:v>44482</c:v>
                </c:pt>
                <c:pt idx="84">
                  <c:v>44481</c:v>
                </c:pt>
                <c:pt idx="85">
                  <c:v>44480</c:v>
                </c:pt>
                <c:pt idx="86">
                  <c:v>44478</c:v>
                </c:pt>
                <c:pt idx="87">
                  <c:v>44477</c:v>
                </c:pt>
                <c:pt idx="88">
                  <c:v>44469</c:v>
                </c:pt>
                <c:pt idx="89">
                  <c:v>44468</c:v>
                </c:pt>
                <c:pt idx="90">
                  <c:v>44467</c:v>
                </c:pt>
                <c:pt idx="91">
                  <c:v>44466</c:v>
                </c:pt>
                <c:pt idx="92">
                  <c:v>44465</c:v>
                </c:pt>
                <c:pt idx="93">
                  <c:v>44463</c:v>
                </c:pt>
                <c:pt idx="94">
                  <c:v>44462</c:v>
                </c:pt>
                <c:pt idx="95">
                  <c:v>44461</c:v>
                </c:pt>
                <c:pt idx="96">
                  <c:v>44457</c:v>
                </c:pt>
                <c:pt idx="97">
                  <c:v>44456</c:v>
                </c:pt>
                <c:pt idx="98">
                  <c:v>44455</c:v>
                </c:pt>
                <c:pt idx="99">
                  <c:v>44454</c:v>
                </c:pt>
                <c:pt idx="100">
                  <c:v>44453</c:v>
                </c:pt>
                <c:pt idx="101">
                  <c:v>44452</c:v>
                </c:pt>
                <c:pt idx="102">
                  <c:v>44449</c:v>
                </c:pt>
                <c:pt idx="103">
                  <c:v>44448</c:v>
                </c:pt>
                <c:pt idx="104">
                  <c:v>44447</c:v>
                </c:pt>
                <c:pt idx="105">
                  <c:v>44446</c:v>
                </c:pt>
                <c:pt idx="106">
                  <c:v>44445</c:v>
                </c:pt>
                <c:pt idx="107">
                  <c:v>44442</c:v>
                </c:pt>
                <c:pt idx="108">
                  <c:v>44441</c:v>
                </c:pt>
                <c:pt idx="109">
                  <c:v>44440</c:v>
                </c:pt>
                <c:pt idx="110">
                  <c:v>44439</c:v>
                </c:pt>
                <c:pt idx="111">
                  <c:v>44438</c:v>
                </c:pt>
                <c:pt idx="112">
                  <c:v>44435</c:v>
                </c:pt>
                <c:pt idx="113">
                  <c:v>44434</c:v>
                </c:pt>
                <c:pt idx="114">
                  <c:v>44433</c:v>
                </c:pt>
                <c:pt idx="115">
                  <c:v>44432</c:v>
                </c:pt>
                <c:pt idx="116">
                  <c:v>44431</c:v>
                </c:pt>
                <c:pt idx="117">
                  <c:v>44428</c:v>
                </c:pt>
                <c:pt idx="118">
                  <c:v>44427</c:v>
                </c:pt>
                <c:pt idx="119">
                  <c:v>44426</c:v>
                </c:pt>
                <c:pt idx="120">
                  <c:v>44425</c:v>
                </c:pt>
                <c:pt idx="121">
                  <c:v>44424</c:v>
                </c:pt>
                <c:pt idx="122">
                  <c:v>44421</c:v>
                </c:pt>
                <c:pt idx="123">
                  <c:v>44420</c:v>
                </c:pt>
                <c:pt idx="124">
                  <c:v>44419</c:v>
                </c:pt>
                <c:pt idx="125">
                  <c:v>44418</c:v>
                </c:pt>
                <c:pt idx="126">
                  <c:v>44417</c:v>
                </c:pt>
                <c:pt idx="127">
                  <c:v>44414</c:v>
                </c:pt>
                <c:pt idx="128">
                  <c:v>44413</c:v>
                </c:pt>
                <c:pt idx="129">
                  <c:v>44412</c:v>
                </c:pt>
                <c:pt idx="130">
                  <c:v>44411</c:v>
                </c:pt>
                <c:pt idx="131">
                  <c:v>44410</c:v>
                </c:pt>
                <c:pt idx="132">
                  <c:v>44407</c:v>
                </c:pt>
                <c:pt idx="133">
                  <c:v>44406</c:v>
                </c:pt>
                <c:pt idx="134">
                  <c:v>44405</c:v>
                </c:pt>
                <c:pt idx="135">
                  <c:v>44404</c:v>
                </c:pt>
                <c:pt idx="136">
                  <c:v>44403</c:v>
                </c:pt>
                <c:pt idx="137">
                  <c:v>44400</c:v>
                </c:pt>
                <c:pt idx="138">
                  <c:v>44399</c:v>
                </c:pt>
                <c:pt idx="139">
                  <c:v>44398</c:v>
                </c:pt>
                <c:pt idx="140">
                  <c:v>44397</c:v>
                </c:pt>
                <c:pt idx="141">
                  <c:v>44396</c:v>
                </c:pt>
                <c:pt idx="142">
                  <c:v>44393</c:v>
                </c:pt>
                <c:pt idx="143">
                  <c:v>44392</c:v>
                </c:pt>
                <c:pt idx="144">
                  <c:v>44391</c:v>
                </c:pt>
                <c:pt idx="145">
                  <c:v>44390</c:v>
                </c:pt>
                <c:pt idx="146">
                  <c:v>44389</c:v>
                </c:pt>
                <c:pt idx="147">
                  <c:v>44386</c:v>
                </c:pt>
                <c:pt idx="148">
                  <c:v>44385</c:v>
                </c:pt>
                <c:pt idx="149">
                  <c:v>44384</c:v>
                </c:pt>
                <c:pt idx="150">
                  <c:v>44383</c:v>
                </c:pt>
                <c:pt idx="151">
                  <c:v>44382</c:v>
                </c:pt>
                <c:pt idx="152">
                  <c:v>44379</c:v>
                </c:pt>
                <c:pt idx="153">
                  <c:v>44378</c:v>
                </c:pt>
                <c:pt idx="154">
                  <c:v>44377</c:v>
                </c:pt>
                <c:pt idx="155">
                  <c:v>44376</c:v>
                </c:pt>
                <c:pt idx="156">
                  <c:v>44375</c:v>
                </c:pt>
                <c:pt idx="157">
                  <c:v>44372</c:v>
                </c:pt>
                <c:pt idx="158">
                  <c:v>44371</c:v>
                </c:pt>
                <c:pt idx="159">
                  <c:v>44370</c:v>
                </c:pt>
                <c:pt idx="160">
                  <c:v>44369</c:v>
                </c:pt>
                <c:pt idx="161">
                  <c:v>44368</c:v>
                </c:pt>
                <c:pt idx="162">
                  <c:v>44365</c:v>
                </c:pt>
                <c:pt idx="163">
                  <c:v>44364</c:v>
                </c:pt>
                <c:pt idx="164">
                  <c:v>44363</c:v>
                </c:pt>
                <c:pt idx="165">
                  <c:v>44362</c:v>
                </c:pt>
                <c:pt idx="166">
                  <c:v>44358</c:v>
                </c:pt>
                <c:pt idx="167">
                  <c:v>44357</c:v>
                </c:pt>
                <c:pt idx="168">
                  <c:v>44356</c:v>
                </c:pt>
                <c:pt idx="169">
                  <c:v>44355</c:v>
                </c:pt>
                <c:pt idx="170">
                  <c:v>44354</c:v>
                </c:pt>
                <c:pt idx="171">
                  <c:v>44351</c:v>
                </c:pt>
                <c:pt idx="172">
                  <c:v>44350</c:v>
                </c:pt>
                <c:pt idx="173">
                  <c:v>44349</c:v>
                </c:pt>
                <c:pt idx="174">
                  <c:v>44348</c:v>
                </c:pt>
                <c:pt idx="175">
                  <c:v>44347</c:v>
                </c:pt>
                <c:pt idx="176">
                  <c:v>44344</c:v>
                </c:pt>
                <c:pt idx="177">
                  <c:v>44343</c:v>
                </c:pt>
                <c:pt idx="178">
                  <c:v>44342</c:v>
                </c:pt>
                <c:pt idx="179">
                  <c:v>44341</c:v>
                </c:pt>
                <c:pt idx="180">
                  <c:v>44340</c:v>
                </c:pt>
                <c:pt idx="181">
                  <c:v>44337</c:v>
                </c:pt>
                <c:pt idx="182">
                  <c:v>44336</c:v>
                </c:pt>
                <c:pt idx="183">
                  <c:v>44335</c:v>
                </c:pt>
                <c:pt idx="184">
                  <c:v>44334</c:v>
                </c:pt>
                <c:pt idx="185">
                  <c:v>44333</c:v>
                </c:pt>
                <c:pt idx="186">
                  <c:v>44330</c:v>
                </c:pt>
                <c:pt idx="187">
                  <c:v>44329</c:v>
                </c:pt>
                <c:pt idx="188">
                  <c:v>44328</c:v>
                </c:pt>
                <c:pt idx="189">
                  <c:v>44327</c:v>
                </c:pt>
                <c:pt idx="190">
                  <c:v>44326</c:v>
                </c:pt>
                <c:pt idx="191">
                  <c:v>44324</c:v>
                </c:pt>
                <c:pt idx="192">
                  <c:v>44323</c:v>
                </c:pt>
                <c:pt idx="193">
                  <c:v>44322</c:v>
                </c:pt>
                <c:pt idx="194">
                  <c:v>44316</c:v>
                </c:pt>
                <c:pt idx="195">
                  <c:v>44315</c:v>
                </c:pt>
                <c:pt idx="196">
                  <c:v>44314</c:v>
                </c:pt>
                <c:pt idx="197">
                  <c:v>44313</c:v>
                </c:pt>
                <c:pt idx="198">
                  <c:v>44312</c:v>
                </c:pt>
                <c:pt idx="199">
                  <c:v>44311</c:v>
                </c:pt>
                <c:pt idx="200">
                  <c:v>44309</c:v>
                </c:pt>
                <c:pt idx="201">
                  <c:v>44308</c:v>
                </c:pt>
                <c:pt idx="202">
                  <c:v>44307</c:v>
                </c:pt>
                <c:pt idx="203">
                  <c:v>44306</c:v>
                </c:pt>
                <c:pt idx="204">
                  <c:v>44305</c:v>
                </c:pt>
                <c:pt idx="205">
                  <c:v>44302</c:v>
                </c:pt>
                <c:pt idx="206">
                  <c:v>44301</c:v>
                </c:pt>
                <c:pt idx="207">
                  <c:v>44300</c:v>
                </c:pt>
                <c:pt idx="208">
                  <c:v>44299</c:v>
                </c:pt>
                <c:pt idx="209">
                  <c:v>44298</c:v>
                </c:pt>
                <c:pt idx="210">
                  <c:v>44295</c:v>
                </c:pt>
                <c:pt idx="211">
                  <c:v>44294</c:v>
                </c:pt>
                <c:pt idx="212">
                  <c:v>44293</c:v>
                </c:pt>
                <c:pt idx="213">
                  <c:v>44292</c:v>
                </c:pt>
                <c:pt idx="214">
                  <c:v>44288</c:v>
                </c:pt>
                <c:pt idx="215">
                  <c:v>44287</c:v>
                </c:pt>
                <c:pt idx="216">
                  <c:v>44286</c:v>
                </c:pt>
                <c:pt idx="217">
                  <c:v>44285</c:v>
                </c:pt>
                <c:pt idx="218">
                  <c:v>44284</c:v>
                </c:pt>
                <c:pt idx="219">
                  <c:v>44281</c:v>
                </c:pt>
                <c:pt idx="220">
                  <c:v>44280</c:v>
                </c:pt>
                <c:pt idx="221">
                  <c:v>44279</c:v>
                </c:pt>
                <c:pt idx="222">
                  <c:v>44278</c:v>
                </c:pt>
                <c:pt idx="223">
                  <c:v>44277</c:v>
                </c:pt>
                <c:pt idx="224">
                  <c:v>44274</c:v>
                </c:pt>
                <c:pt idx="225">
                  <c:v>44273</c:v>
                </c:pt>
                <c:pt idx="226">
                  <c:v>44272</c:v>
                </c:pt>
                <c:pt idx="227">
                  <c:v>44271</c:v>
                </c:pt>
                <c:pt idx="228">
                  <c:v>44270</c:v>
                </c:pt>
                <c:pt idx="229">
                  <c:v>44267</c:v>
                </c:pt>
                <c:pt idx="230">
                  <c:v>44266</c:v>
                </c:pt>
                <c:pt idx="231">
                  <c:v>44265</c:v>
                </c:pt>
                <c:pt idx="232">
                  <c:v>44264</c:v>
                </c:pt>
                <c:pt idx="233">
                  <c:v>44263</c:v>
                </c:pt>
                <c:pt idx="234">
                  <c:v>44260</c:v>
                </c:pt>
                <c:pt idx="235">
                  <c:v>44259</c:v>
                </c:pt>
                <c:pt idx="236">
                  <c:v>44258</c:v>
                </c:pt>
                <c:pt idx="237">
                  <c:v>44257</c:v>
                </c:pt>
                <c:pt idx="238">
                  <c:v>44256</c:v>
                </c:pt>
                <c:pt idx="239">
                  <c:v>44253</c:v>
                </c:pt>
                <c:pt idx="240">
                  <c:v>44252</c:v>
                </c:pt>
                <c:pt idx="241">
                  <c:v>44251</c:v>
                </c:pt>
                <c:pt idx="242">
                  <c:v>44250</c:v>
                </c:pt>
                <c:pt idx="243">
                  <c:v>44249</c:v>
                </c:pt>
                <c:pt idx="244">
                  <c:v>44247</c:v>
                </c:pt>
                <c:pt idx="245">
                  <c:v>44246</c:v>
                </c:pt>
                <c:pt idx="246">
                  <c:v>44245</c:v>
                </c:pt>
                <c:pt idx="247">
                  <c:v>44237</c:v>
                </c:pt>
                <c:pt idx="248">
                  <c:v>44236</c:v>
                </c:pt>
                <c:pt idx="249">
                  <c:v>44235</c:v>
                </c:pt>
                <c:pt idx="250">
                  <c:v>44234</c:v>
                </c:pt>
                <c:pt idx="251">
                  <c:v>44232</c:v>
                </c:pt>
                <c:pt idx="252">
                  <c:v>44231</c:v>
                </c:pt>
                <c:pt idx="253">
                  <c:v>44230</c:v>
                </c:pt>
                <c:pt idx="254">
                  <c:v>44229</c:v>
                </c:pt>
                <c:pt idx="255">
                  <c:v>44228</c:v>
                </c:pt>
                <c:pt idx="256">
                  <c:v>44225</c:v>
                </c:pt>
                <c:pt idx="257">
                  <c:v>44224</c:v>
                </c:pt>
                <c:pt idx="258">
                  <c:v>44223</c:v>
                </c:pt>
                <c:pt idx="259">
                  <c:v>44222</c:v>
                </c:pt>
                <c:pt idx="260">
                  <c:v>44221</c:v>
                </c:pt>
                <c:pt idx="261">
                  <c:v>44218</c:v>
                </c:pt>
                <c:pt idx="262">
                  <c:v>44217</c:v>
                </c:pt>
                <c:pt idx="263">
                  <c:v>44216</c:v>
                </c:pt>
                <c:pt idx="264">
                  <c:v>44215</c:v>
                </c:pt>
                <c:pt idx="265">
                  <c:v>44214</c:v>
                </c:pt>
                <c:pt idx="266">
                  <c:v>44211</c:v>
                </c:pt>
                <c:pt idx="267">
                  <c:v>44210</c:v>
                </c:pt>
                <c:pt idx="268">
                  <c:v>44209</c:v>
                </c:pt>
                <c:pt idx="269">
                  <c:v>44208</c:v>
                </c:pt>
                <c:pt idx="270">
                  <c:v>44207</c:v>
                </c:pt>
                <c:pt idx="271">
                  <c:v>44204</c:v>
                </c:pt>
                <c:pt idx="272">
                  <c:v>44203</c:v>
                </c:pt>
                <c:pt idx="273">
                  <c:v>44202</c:v>
                </c:pt>
                <c:pt idx="274">
                  <c:v>44201</c:v>
                </c:pt>
                <c:pt idx="275">
                  <c:v>44200</c:v>
                </c:pt>
                <c:pt idx="276">
                  <c:v>44196</c:v>
                </c:pt>
                <c:pt idx="277">
                  <c:v>44195</c:v>
                </c:pt>
                <c:pt idx="278">
                  <c:v>44194</c:v>
                </c:pt>
                <c:pt idx="279">
                  <c:v>44193</c:v>
                </c:pt>
                <c:pt idx="280">
                  <c:v>44190</c:v>
                </c:pt>
                <c:pt idx="281">
                  <c:v>44189</c:v>
                </c:pt>
                <c:pt idx="282">
                  <c:v>44188</c:v>
                </c:pt>
                <c:pt idx="283">
                  <c:v>44187</c:v>
                </c:pt>
                <c:pt idx="284">
                  <c:v>44186</c:v>
                </c:pt>
                <c:pt idx="285">
                  <c:v>44183</c:v>
                </c:pt>
                <c:pt idx="286">
                  <c:v>44182</c:v>
                </c:pt>
                <c:pt idx="287">
                  <c:v>44181</c:v>
                </c:pt>
                <c:pt idx="288">
                  <c:v>44180</c:v>
                </c:pt>
                <c:pt idx="289">
                  <c:v>44179</c:v>
                </c:pt>
                <c:pt idx="290">
                  <c:v>44176</c:v>
                </c:pt>
                <c:pt idx="291">
                  <c:v>44175</c:v>
                </c:pt>
                <c:pt idx="292">
                  <c:v>44174</c:v>
                </c:pt>
                <c:pt idx="293">
                  <c:v>44173</c:v>
                </c:pt>
                <c:pt idx="294">
                  <c:v>44172</c:v>
                </c:pt>
                <c:pt idx="295">
                  <c:v>44169</c:v>
                </c:pt>
                <c:pt idx="296">
                  <c:v>44168</c:v>
                </c:pt>
                <c:pt idx="297">
                  <c:v>44167</c:v>
                </c:pt>
                <c:pt idx="298">
                  <c:v>44166</c:v>
                </c:pt>
                <c:pt idx="299">
                  <c:v>44165</c:v>
                </c:pt>
                <c:pt idx="300">
                  <c:v>44162</c:v>
                </c:pt>
                <c:pt idx="301">
                  <c:v>44161</c:v>
                </c:pt>
                <c:pt idx="302">
                  <c:v>44160</c:v>
                </c:pt>
                <c:pt idx="303">
                  <c:v>44159</c:v>
                </c:pt>
                <c:pt idx="304">
                  <c:v>44158</c:v>
                </c:pt>
                <c:pt idx="305">
                  <c:v>44155</c:v>
                </c:pt>
                <c:pt idx="306">
                  <c:v>44154</c:v>
                </c:pt>
                <c:pt idx="307">
                  <c:v>44153</c:v>
                </c:pt>
                <c:pt idx="308">
                  <c:v>44152</c:v>
                </c:pt>
                <c:pt idx="309">
                  <c:v>44151</c:v>
                </c:pt>
                <c:pt idx="310">
                  <c:v>44148</c:v>
                </c:pt>
                <c:pt idx="311">
                  <c:v>44147</c:v>
                </c:pt>
                <c:pt idx="312">
                  <c:v>44146</c:v>
                </c:pt>
                <c:pt idx="313">
                  <c:v>44145</c:v>
                </c:pt>
                <c:pt idx="314">
                  <c:v>44144</c:v>
                </c:pt>
                <c:pt idx="315">
                  <c:v>44141</c:v>
                </c:pt>
                <c:pt idx="316">
                  <c:v>44140</c:v>
                </c:pt>
                <c:pt idx="317">
                  <c:v>44139</c:v>
                </c:pt>
                <c:pt idx="318">
                  <c:v>44138</c:v>
                </c:pt>
                <c:pt idx="319">
                  <c:v>44137</c:v>
                </c:pt>
                <c:pt idx="320">
                  <c:v>44134</c:v>
                </c:pt>
                <c:pt idx="321">
                  <c:v>44133</c:v>
                </c:pt>
                <c:pt idx="322">
                  <c:v>44132</c:v>
                </c:pt>
                <c:pt idx="323">
                  <c:v>44131</c:v>
                </c:pt>
                <c:pt idx="324">
                  <c:v>44130</c:v>
                </c:pt>
                <c:pt idx="325">
                  <c:v>44127</c:v>
                </c:pt>
                <c:pt idx="326">
                  <c:v>44126</c:v>
                </c:pt>
                <c:pt idx="327">
                  <c:v>44125</c:v>
                </c:pt>
                <c:pt idx="328">
                  <c:v>44124</c:v>
                </c:pt>
                <c:pt idx="329">
                  <c:v>44123</c:v>
                </c:pt>
                <c:pt idx="330">
                  <c:v>44120</c:v>
                </c:pt>
                <c:pt idx="331">
                  <c:v>44119</c:v>
                </c:pt>
                <c:pt idx="332">
                  <c:v>44118</c:v>
                </c:pt>
                <c:pt idx="333">
                  <c:v>44117</c:v>
                </c:pt>
                <c:pt idx="334">
                  <c:v>44116</c:v>
                </c:pt>
                <c:pt idx="335">
                  <c:v>44114</c:v>
                </c:pt>
                <c:pt idx="336">
                  <c:v>44113</c:v>
                </c:pt>
                <c:pt idx="337">
                  <c:v>44104</c:v>
                </c:pt>
                <c:pt idx="338">
                  <c:v>44103</c:v>
                </c:pt>
                <c:pt idx="339">
                  <c:v>44102</c:v>
                </c:pt>
                <c:pt idx="340">
                  <c:v>44101</c:v>
                </c:pt>
                <c:pt idx="341">
                  <c:v>44099</c:v>
                </c:pt>
                <c:pt idx="342">
                  <c:v>44098</c:v>
                </c:pt>
                <c:pt idx="343">
                  <c:v>44097</c:v>
                </c:pt>
                <c:pt idx="344">
                  <c:v>44096</c:v>
                </c:pt>
                <c:pt idx="345">
                  <c:v>44095</c:v>
                </c:pt>
                <c:pt idx="346">
                  <c:v>44092</c:v>
                </c:pt>
                <c:pt idx="347">
                  <c:v>44091</c:v>
                </c:pt>
                <c:pt idx="348">
                  <c:v>44090</c:v>
                </c:pt>
                <c:pt idx="349">
                  <c:v>44089</c:v>
                </c:pt>
                <c:pt idx="350">
                  <c:v>44088</c:v>
                </c:pt>
                <c:pt idx="351">
                  <c:v>44085</c:v>
                </c:pt>
                <c:pt idx="352">
                  <c:v>44084</c:v>
                </c:pt>
                <c:pt idx="353">
                  <c:v>44083</c:v>
                </c:pt>
                <c:pt idx="354">
                  <c:v>44082</c:v>
                </c:pt>
                <c:pt idx="355">
                  <c:v>44081</c:v>
                </c:pt>
                <c:pt idx="356">
                  <c:v>44078</c:v>
                </c:pt>
                <c:pt idx="357">
                  <c:v>44077</c:v>
                </c:pt>
                <c:pt idx="358">
                  <c:v>44076</c:v>
                </c:pt>
                <c:pt idx="359">
                  <c:v>44075</c:v>
                </c:pt>
                <c:pt idx="360">
                  <c:v>44074</c:v>
                </c:pt>
                <c:pt idx="361">
                  <c:v>44071</c:v>
                </c:pt>
                <c:pt idx="362">
                  <c:v>44070</c:v>
                </c:pt>
                <c:pt idx="363">
                  <c:v>44069</c:v>
                </c:pt>
                <c:pt idx="364">
                  <c:v>44068</c:v>
                </c:pt>
                <c:pt idx="365">
                  <c:v>44067</c:v>
                </c:pt>
                <c:pt idx="366">
                  <c:v>44064</c:v>
                </c:pt>
                <c:pt idx="367">
                  <c:v>44063</c:v>
                </c:pt>
                <c:pt idx="368">
                  <c:v>44062</c:v>
                </c:pt>
                <c:pt idx="369">
                  <c:v>44061</c:v>
                </c:pt>
                <c:pt idx="370">
                  <c:v>44060</c:v>
                </c:pt>
                <c:pt idx="371">
                  <c:v>44057</c:v>
                </c:pt>
                <c:pt idx="372">
                  <c:v>44056</c:v>
                </c:pt>
                <c:pt idx="373">
                  <c:v>44055</c:v>
                </c:pt>
                <c:pt idx="374">
                  <c:v>44054</c:v>
                </c:pt>
                <c:pt idx="375">
                  <c:v>44053</c:v>
                </c:pt>
                <c:pt idx="376">
                  <c:v>44050</c:v>
                </c:pt>
                <c:pt idx="377">
                  <c:v>44049</c:v>
                </c:pt>
                <c:pt idx="378">
                  <c:v>44048</c:v>
                </c:pt>
                <c:pt idx="379">
                  <c:v>44047</c:v>
                </c:pt>
                <c:pt idx="380">
                  <c:v>44046</c:v>
                </c:pt>
                <c:pt idx="381">
                  <c:v>44043</c:v>
                </c:pt>
                <c:pt idx="382">
                  <c:v>44042</c:v>
                </c:pt>
                <c:pt idx="383">
                  <c:v>44041</c:v>
                </c:pt>
                <c:pt idx="384">
                  <c:v>44040</c:v>
                </c:pt>
                <c:pt idx="385">
                  <c:v>44039</c:v>
                </c:pt>
                <c:pt idx="386">
                  <c:v>44036</c:v>
                </c:pt>
                <c:pt idx="387">
                  <c:v>44035</c:v>
                </c:pt>
                <c:pt idx="388">
                  <c:v>44034</c:v>
                </c:pt>
                <c:pt idx="389">
                  <c:v>44033</c:v>
                </c:pt>
                <c:pt idx="390">
                  <c:v>44032</c:v>
                </c:pt>
                <c:pt idx="391">
                  <c:v>44029</c:v>
                </c:pt>
                <c:pt idx="392">
                  <c:v>44028</c:v>
                </c:pt>
                <c:pt idx="393">
                  <c:v>44027</c:v>
                </c:pt>
                <c:pt idx="394">
                  <c:v>44026</c:v>
                </c:pt>
                <c:pt idx="395">
                  <c:v>44025</c:v>
                </c:pt>
                <c:pt idx="396">
                  <c:v>44022</c:v>
                </c:pt>
                <c:pt idx="397">
                  <c:v>44021</c:v>
                </c:pt>
                <c:pt idx="398">
                  <c:v>44020</c:v>
                </c:pt>
                <c:pt idx="399">
                  <c:v>44019</c:v>
                </c:pt>
                <c:pt idx="400">
                  <c:v>44018</c:v>
                </c:pt>
                <c:pt idx="401">
                  <c:v>44015</c:v>
                </c:pt>
                <c:pt idx="402">
                  <c:v>44014</c:v>
                </c:pt>
                <c:pt idx="403">
                  <c:v>44013</c:v>
                </c:pt>
                <c:pt idx="404">
                  <c:v>44012</c:v>
                </c:pt>
                <c:pt idx="405">
                  <c:v>44011</c:v>
                </c:pt>
                <c:pt idx="406">
                  <c:v>44010</c:v>
                </c:pt>
                <c:pt idx="407">
                  <c:v>44006</c:v>
                </c:pt>
                <c:pt idx="408">
                  <c:v>44005</c:v>
                </c:pt>
                <c:pt idx="409">
                  <c:v>44004</c:v>
                </c:pt>
                <c:pt idx="410">
                  <c:v>44001</c:v>
                </c:pt>
                <c:pt idx="411">
                  <c:v>44000</c:v>
                </c:pt>
                <c:pt idx="412">
                  <c:v>43999</c:v>
                </c:pt>
                <c:pt idx="413">
                  <c:v>43998</c:v>
                </c:pt>
                <c:pt idx="414">
                  <c:v>43997</c:v>
                </c:pt>
                <c:pt idx="415">
                  <c:v>43994</c:v>
                </c:pt>
                <c:pt idx="416">
                  <c:v>43993</c:v>
                </c:pt>
                <c:pt idx="417">
                  <c:v>43992</c:v>
                </c:pt>
                <c:pt idx="418">
                  <c:v>43991</c:v>
                </c:pt>
                <c:pt idx="419">
                  <c:v>43990</c:v>
                </c:pt>
                <c:pt idx="420">
                  <c:v>43987</c:v>
                </c:pt>
                <c:pt idx="421">
                  <c:v>43986</c:v>
                </c:pt>
                <c:pt idx="422">
                  <c:v>43985</c:v>
                </c:pt>
                <c:pt idx="423">
                  <c:v>43984</c:v>
                </c:pt>
                <c:pt idx="424">
                  <c:v>43983</c:v>
                </c:pt>
                <c:pt idx="425">
                  <c:v>43980</c:v>
                </c:pt>
                <c:pt idx="426">
                  <c:v>43979</c:v>
                </c:pt>
                <c:pt idx="427">
                  <c:v>43978</c:v>
                </c:pt>
                <c:pt idx="428">
                  <c:v>43977</c:v>
                </c:pt>
                <c:pt idx="429">
                  <c:v>43976</c:v>
                </c:pt>
                <c:pt idx="430">
                  <c:v>43973</c:v>
                </c:pt>
                <c:pt idx="431">
                  <c:v>43972</c:v>
                </c:pt>
                <c:pt idx="432">
                  <c:v>43971</c:v>
                </c:pt>
                <c:pt idx="433">
                  <c:v>43970</c:v>
                </c:pt>
                <c:pt idx="434">
                  <c:v>43969</c:v>
                </c:pt>
                <c:pt idx="435">
                  <c:v>43966</c:v>
                </c:pt>
                <c:pt idx="436">
                  <c:v>43965</c:v>
                </c:pt>
                <c:pt idx="437">
                  <c:v>43964</c:v>
                </c:pt>
                <c:pt idx="438">
                  <c:v>43963</c:v>
                </c:pt>
                <c:pt idx="439">
                  <c:v>43962</c:v>
                </c:pt>
                <c:pt idx="440">
                  <c:v>43960</c:v>
                </c:pt>
                <c:pt idx="441">
                  <c:v>43959</c:v>
                </c:pt>
                <c:pt idx="442">
                  <c:v>43958</c:v>
                </c:pt>
                <c:pt idx="443">
                  <c:v>43957</c:v>
                </c:pt>
                <c:pt idx="444">
                  <c:v>43951</c:v>
                </c:pt>
                <c:pt idx="445">
                  <c:v>43950</c:v>
                </c:pt>
                <c:pt idx="446">
                  <c:v>43949</c:v>
                </c:pt>
                <c:pt idx="447">
                  <c:v>43948</c:v>
                </c:pt>
                <c:pt idx="448">
                  <c:v>43947</c:v>
                </c:pt>
                <c:pt idx="449">
                  <c:v>43945</c:v>
                </c:pt>
                <c:pt idx="450">
                  <c:v>43944</c:v>
                </c:pt>
                <c:pt idx="451">
                  <c:v>43943</c:v>
                </c:pt>
                <c:pt idx="452">
                  <c:v>43942</c:v>
                </c:pt>
                <c:pt idx="453">
                  <c:v>43941</c:v>
                </c:pt>
                <c:pt idx="454">
                  <c:v>43938</c:v>
                </c:pt>
                <c:pt idx="455">
                  <c:v>43937</c:v>
                </c:pt>
                <c:pt idx="456">
                  <c:v>43936</c:v>
                </c:pt>
                <c:pt idx="457">
                  <c:v>43935</c:v>
                </c:pt>
                <c:pt idx="458">
                  <c:v>43934</c:v>
                </c:pt>
                <c:pt idx="459">
                  <c:v>43931</c:v>
                </c:pt>
                <c:pt idx="460">
                  <c:v>43930</c:v>
                </c:pt>
                <c:pt idx="461">
                  <c:v>43929</c:v>
                </c:pt>
                <c:pt idx="462">
                  <c:v>43928</c:v>
                </c:pt>
                <c:pt idx="463">
                  <c:v>43924</c:v>
                </c:pt>
                <c:pt idx="464">
                  <c:v>43923</c:v>
                </c:pt>
                <c:pt idx="465">
                  <c:v>43922</c:v>
                </c:pt>
                <c:pt idx="466">
                  <c:v>43921</c:v>
                </c:pt>
                <c:pt idx="467">
                  <c:v>43920</c:v>
                </c:pt>
                <c:pt idx="468">
                  <c:v>43917</c:v>
                </c:pt>
                <c:pt idx="469">
                  <c:v>43916</c:v>
                </c:pt>
                <c:pt idx="470">
                  <c:v>43915</c:v>
                </c:pt>
                <c:pt idx="471">
                  <c:v>43914</c:v>
                </c:pt>
                <c:pt idx="472">
                  <c:v>43913</c:v>
                </c:pt>
                <c:pt idx="473">
                  <c:v>43910</c:v>
                </c:pt>
                <c:pt idx="474">
                  <c:v>43909</c:v>
                </c:pt>
                <c:pt idx="475">
                  <c:v>43908</c:v>
                </c:pt>
                <c:pt idx="476">
                  <c:v>43907</c:v>
                </c:pt>
                <c:pt idx="477">
                  <c:v>43906</c:v>
                </c:pt>
                <c:pt idx="478">
                  <c:v>43903</c:v>
                </c:pt>
                <c:pt idx="479">
                  <c:v>43902</c:v>
                </c:pt>
                <c:pt idx="480">
                  <c:v>43901</c:v>
                </c:pt>
                <c:pt idx="481">
                  <c:v>43900</c:v>
                </c:pt>
                <c:pt idx="482">
                  <c:v>43899</c:v>
                </c:pt>
                <c:pt idx="483">
                  <c:v>43896</c:v>
                </c:pt>
                <c:pt idx="484">
                  <c:v>43895</c:v>
                </c:pt>
                <c:pt idx="485">
                  <c:v>43894</c:v>
                </c:pt>
                <c:pt idx="486">
                  <c:v>43893</c:v>
                </c:pt>
                <c:pt idx="487">
                  <c:v>43892</c:v>
                </c:pt>
                <c:pt idx="488">
                  <c:v>43889</c:v>
                </c:pt>
                <c:pt idx="489">
                  <c:v>43888</c:v>
                </c:pt>
                <c:pt idx="490">
                  <c:v>43887</c:v>
                </c:pt>
                <c:pt idx="491">
                  <c:v>43886</c:v>
                </c:pt>
                <c:pt idx="492">
                  <c:v>43885</c:v>
                </c:pt>
                <c:pt idx="493">
                  <c:v>43882</c:v>
                </c:pt>
                <c:pt idx="494">
                  <c:v>43881</c:v>
                </c:pt>
                <c:pt idx="495">
                  <c:v>43880</c:v>
                </c:pt>
                <c:pt idx="496">
                  <c:v>43879</c:v>
                </c:pt>
                <c:pt idx="497">
                  <c:v>43878</c:v>
                </c:pt>
                <c:pt idx="498">
                  <c:v>43875</c:v>
                </c:pt>
                <c:pt idx="499">
                  <c:v>43874</c:v>
                </c:pt>
                <c:pt idx="500">
                  <c:v>43873</c:v>
                </c:pt>
                <c:pt idx="501">
                  <c:v>43872</c:v>
                </c:pt>
                <c:pt idx="502">
                  <c:v>43871</c:v>
                </c:pt>
                <c:pt idx="503">
                  <c:v>43868</c:v>
                </c:pt>
                <c:pt idx="504">
                  <c:v>43867</c:v>
                </c:pt>
                <c:pt idx="505">
                  <c:v>43866</c:v>
                </c:pt>
                <c:pt idx="506">
                  <c:v>43865</c:v>
                </c:pt>
                <c:pt idx="507">
                  <c:v>43864</c:v>
                </c:pt>
                <c:pt idx="508">
                  <c:v>43853</c:v>
                </c:pt>
                <c:pt idx="509">
                  <c:v>43852</c:v>
                </c:pt>
                <c:pt idx="510">
                  <c:v>43851</c:v>
                </c:pt>
                <c:pt idx="511">
                  <c:v>43850</c:v>
                </c:pt>
                <c:pt idx="512">
                  <c:v>43849</c:v>
                </c:pt>
                <c:pt idx="513">
                  <c:v>43847</c:v>
                </c:pt>
                <c:pt idx="514">
                  <c:v>43846</c:v>
                </c:pt>
                <c:pt idx="515">
                  <c:v>43845</c:v>
                </c:pt>
                <c:pt idx="516">
                  <c:v>43844</c:v>
                </c:pt>
                <c:pt idx="517">
                  <c:v>43843</c:v>
                </c:pt>
                <c:pt idx="518">
                  <c:v>43840</c:v>
                </c:pt>
                <c:pt idx="519">
                  <c:v>43839</c:v>
                </c:pt>
                <c:pt idx="520">
                  <c:v>43838</c:v>
                </c:pt>
                <c:pt idx="521">
                  <c:v>43837</c:v>
                </c:pt>
                <c:pt idx="522">
                  <c:v>43836</c:v>
                </c:pt>
                <c:pt idx="523">
                  <c:v>43833</c:v>
                </c:pt>
                <c:pt idx="524">
                  <c:v>43832</c:v>
                </c:pt>
                <c:pt idx="525">
                  <c:v>43830</c:v>
                </c:pt>
                <c:pt idx="526">
                  <c:v>43829</c:v>
                </c:pt>
                <c:pt idx="527">
                  <c:v>43826</c:v>
                </c:pt>
                <c:pt idx="528">
                  <c:v>43825</c:v>
                </c:pt>
                <c:pt idx="529">
                  <c:v>43824</c:v>
                </c:pt>
                <c:pt idx="530">
                  <c:v>43823</c:v>
                </c:pt>
                <c:pt idx="531">
                  <c:v>43822</c:v>
                </c:pt>
                <c:pt idx="532">
                  <c:v>43819</c:v>
                </c:pt>
                <c:pt idx="533">
                  <c:v>43818</c:v>
                </c:pt>
                <c:pt idx="534">
                  <c:v>43817</c:v>
                </c:pt>
                <c:pt idx="535">
                  <c:v>43816</c:v>
                </c:pt>
                <c:pt idx="536">
                  <c:v>43815</c:v>
                </c:pt>
                <c:pt idx="537">
                  <c:v>43812</c:v>
                </c:pt>
                <c:pt idx="538">
                  <c:v>43811</c:v>
                </c:pt>
                <c:pt idx="539">
                  <c:v>43810</c:v>
                </c:pt>
                <c:pt idx="540">
                  <c:v>43809</c:v>
                </c:pt>
                <c:pt idx="541">
                  <c:v>43808</c:v>
                </c:pt>
                <c:pt idx="542">
                  <c:v>43805</c:v>
                </c:pt>
                <c:pt idx="543">
                  <c:v>43804</c:v>
                </c:pt>
                <c:pt idx="544">
                  <c:v>43803</c:v>
                </c:pt>
                <c:pt idx="545">
                  <c:v>43802</c:v>
                </c:pt>
                <c:pt idx="546">
                  <c:v>43801</c:v>
                </c:pt>
                <c:pt idx="547">
                  <c:v>43798</c:v>
                </c:pt>
                <c:pt idx="548">
                  <c:v>43797</c:v>
                </c:pt>
                <c:pt idx="549">
                  <c:v>43796</c:v>
                </c:pt>
                <c:pt idx="550">
                  <c:v>43795</c:v>
                </c:pt>
                <c:pt idx="551">
                  <c:v>43794</c:v>
                </c:pt>
                <c:pt idx="552">
                  <c:v>43791</c:v>
                </c:pt>
                <c:pt idx="553">
                  <c:v>43790</c:v>
                </c:pt>
                <c:pt idx="554">
                  <c:v>43789</c:v>
                </c:pt>
                <c:pt idx="555">
                  <c:v>43788</c:v>
                </c:pt>
                <c:pt idx="556">
                  <c:v>43787</c:v>
                </c:pt>
                <c:pt idx="557">
                  <c:v>43784</c:v>
                </c:pt>
                <c:pt idx="558">
                  <c:v>43783</c:v>
                </c:pt>
                <c:pt idx="559">
                  <c:v>43782</c:v>
                </c:pt>
                <c:pt idx="560">
                  <c:v>43781</c:v>
                </c:pt>
                <c:pt idx="561">
                  <c:v>43780</c:v>
                </c:pt>
                <c:pt idx="562">
                  <c:v>43777</c:v>
                </c:pt>
                <c:pt idx="563">
                  <c:v>43776</c:v>
                </c:pt>
                <c:pt idx="564">
                  <c:v>43775</c:v>
                </c:pt>
                <c:pt idx="565">
                  <c:v>43774</c:v>
                </c:pt>
                <c:pt idx="566">
                  <c:v>43773</c:v>
                </c:pt>
                <c:pt idx="567">
                  <c:v>43770</c:v>
                </c:pt>
                <c:pt idx="568">
                  <c:v>43769</c:v>
                </c:pt>
                <c:pt idx="569">
                  <c:v>43768</c:v>
                </c:pt>
                <c:pt idx="570">
                  <c:v>43767</c:v>
                </c:pt>
                <c:pt idx="571">
                  <c:v>43766</c:v>
                </c:pt>
                <c:pt idx="572">
                  <c:v>43763</c:v>
                </c:pt>
                <c:pt idx="573">
                  <c:v>43762</c:v>
                </c:pt>
                <c:pt idx="574">
                  <c:v>43761</c:v>
                </c:pt>
                <c:pt idx="575">
                  <c:v>43760</c:v>
                </c:pt>
                <c:pt idx="576">
                  <c:v>43759</c:v>
                </c:pt>
                <c:pt idx="577">
                  <c:v>43756</c:v>
                </c:pt>
                <c:pt idx="578">
                  <c:v>43755</c:v>
                </c:pt>
                <c:pt idx="579">
                  <c:v>43754</c:v>
                </c:pt>
                <c:pt idx="580">
                  <c:v>43753</c:v>
                </c:pt>
                <c:pt idx="581">
                  <c:v>43752</c:v>
                </c:pt>
                <c:pt idx="582">
                  <c:v>43750</c:v>
                </c:pt>
                <c:pt idx="583">
                  <c:v>43749</c:v>
                </c:pt>
                <c:pt idx="584">
                  <c:v>43748</c:v>
                </c:pt>
                <c:pt idx="585">
                  <c:v>43747</c:v>
                </c:pt>
                <c:pt idx="586">
                  <c:v>43746</c:v>
                </c:pt>
                <c:pt idx="587">
                  <c:v>43738</c:v>
                </c:pt>
                <c:pt idx="588">
                  <c:v>43737</c:v>
                </c:pt>
                <c:pt idx="589">
                  <c:v>43735</c:v>
                </c:pt>
                <c:pt idx="590">
                  <c:v>43734</c:v>
                </c:pt>
                <c:pt idx="591">
                  <c:v>43733</c:v>
                </c:pt>
                <c:pt idx="592">
                  <c:v>43732</c:v>
                </c:pt>
                <c:pt idx="593">
                  <c:v>43731</c:v>
                </c:pt>
                <c:pt idx="594">
                  <c:v>43728</c:v>
                </c:pt>
                <c:pt idx="595">
                  <c:v>43727</c:v>
                </c:pt>
                <c:pt idx="596">
                  <c:v>43726</c:v>
                </c:pt>
                <c:pt idx="597">
                  <c:v>43725</c:v>
                </c:pt>
                <c:pt idx="598">
                  <c:v>43724</c:v>
                </c:pt>
                <c:pt idx="599">
                  <c:v>43720</c:v>
                </c:pt>
                <c:pt idx="600">
                  <c:v>43719</c:v>
                </c:pt>
                <c:pt idx="601">
                  <c:v>43718</c:v>
                </c:pt>
                <c:pt idx="602">
                  <c:v>43717</c:v>
                </c:pt>
                <c:pt idx="603">
                  <c:v>43714</c:v>
                </c:pt>
                <c:pt idx="604">
                  <c:v>43713</c:v>
                </c:pt>
                <c:pt idx="605">
                  <c:v>43712</c:v>
                </c:pt>
                <c:pt idx="606">
                  <c:v>43711</c:v>
                </c:pt>
                <c:pt idx="607">
                  <c:v>43710</c:v>
                </c:pt>
                <c:pt idx="608">
                  <c:v>43707</c:v>
                </c:pt>
                <c:pt idx="609">
                  <c:v>43706</c:v>
                </c:pt>
                <c:pt idx="610">
                  <c:v>43705</c:v>
                </c:pt>
                <c:pt idx="611">
                  <c:v>43704</c:v>
                </c:pt>
                <c:pt idx="612">
                  <c:v>43703</c:v>
                </c:pt>
                <c:pt idx="613">
                  <c:v>43700</c:v>
                </c:pt>
                <c:pt idx="614">
                  <c:v>43699</c:v>
                </c:pt>
                <c:pt idx="615">
                  <c:v>43698</c:v>
                </c:pt>
                <c:pt idx="616">
                  <c:v>43697</c:v>
                </c:pt>
                <c:pt idx="617">
                  <c:v>43696</c:v>
                </c:pt>
                <c:pt idx="618">
                  <c:v>43693</c:v>
                </c:pt>
                <c:pt idx="619">
                  <c:v>43692</c:v>
                </c:pt>
                <c:pt idx="620">
                  <c:v>43691</c:v>
                </c:pt>
                <c:pt idx="621">
                  <c:v>43690</c:v>
                </c:pt>
                <c:pt idx="622">
                  <c:v>43689</c:v>
                </c:pt>
                <c:pt idx="623">
                  <c:v>43686</c:v>
                </c:pt>
                <c:pt idx="624">
                  <c:v>43685</c:v>
                </c:pt>
                <c:pt idx="625">
                  <c:v>43684</c:v>
                </c:pt>
                <c:pt idx="626">
                  <c:v>43683</c:v>
                </c:pt>
                <c:pt idx="627">
                  <c:v>43682</c:v>
                </c:pt>
                <c:pt idx="628">
                  <c:v>43679</c:v>
                </c:pt>
                <c:pt idx="629">
                  <c:v>43678</c:v>
                </c:pt>
                <c:pt idx="630">
                  <c:v>43677</c:v>
                </c:pt>
                <c:pt idx="631">
                  <c:v>43676</c:v>
                </c:pt>
                <c:pt idx="632">
                  <c:v>43675</c:v>
                </c:pt>
                <c:pt idx="633">
                  <c:v>43672</c:v>
                </c:pt>
                <c:pt idx="634">
                  <c:v>43671</c:v>
                </c:pt>
                <c:pt idx="635">
                  <c:v>43670</c:v>
                </c:pt>
                <c:pt idx="636">
                  <c:v>43669</c:v>
                </c:pt>
                <c:pt idx="637">
                  <c:v>43668</c:v>
                </c:pt>
                <c:pt idx="638">
                  <c:v>43665</c:v>
                </c:pt>
                <c:pt idx="639">
                  <c:v>43664</c:v>
                </c:pt>
                <c:pt idx="640">
                  <c:v>43663</c:v>
                </c:pt>
                <c:pt idx="641">
                  <c:v>43662</c:v>
                </c:pt>
                <c:pt idx="642">
                  <c:v>43661</c:v>
                </c:pt>
                <c:pt idx="643">
                  <c:v>43658</c:v>
                </c:pt>
                <c:pt idx="644">
                  <c:v>43657</c:v>
                </c:pt>
                <c:pt idx="645">
                  <c:v>43656</c:v>
                </c:pt>
                <c:pt idx="646">
                  <c:v>43655</c:v>
                </c:pt>
                <c:pt idx="647">
                  <c:v>43654</c:v>
                </c:pt>
                <c:pt idx="648">
                  <c:v>43651</c:v>
                </c:pt>
                <c:pt idx="649">
                  <c:v>43650</c:v>
                </c:pt>
                <c:pt idx="650">
                  <c:v>43649</c:v>
                </c:pt>
                <c:pt idx="651">
                  <c:v>43648</c:v>
                </c:pt>
                <c:pt idx="652">
                  <c:v>43647</c:v>
                </c:pt>
                <c:pt idx="653">
                  <c:v>43644</c:v>
                </c:pt>
                <c:pt idx="654">
                  <c:v>43643</c:v>
                </c:pt>
                <c:pt idx="655">
                  <c:v>43642</c:v>
                </c:pt>
                <c:pt idx="656">
                  <c:v>43641</c:v>
                </c:pt>
                <c:pt idx="657">
                  <c:v>43640</c:v>
                </c:pt>
                <c:pt idx="658">
                  <c:v>43637</c:v>
                </c:pt>
                <c:pt idx="659">
                  <c:v>43636</c:v>
                </c:pt>
                <c:pt idx="660">
                  <c:v>43635</c:v>
                </c:pt>
                <c:pt idx="661">
                  <c:v>43634</c:v>
                </c:pt>
                <c:pt idx="662">
                  <c:v>43633</c:v>
                </c:pt>
                <c:pt idx="663">
                  <c:v>43630</c:v>
                </c:pt>
                <c:pt idx="664">
                  <c:v>43629</c:v>
                </c:pt>
                <c:pt idx="665">
                  <c:v>43628</c:v>
                </c:pt>
                <c:pt idx="666">
                  <c:v>43627</c:v>
                </c:pt>
                <c:pt idx="667">
                  <c:v>43626</c:v>
                </c:pt>
                <c:pt idx="668">
                  <c:v>43622</c:v>
                </c:pt>
                <c:pt idx="669">
                  <c:v>43621</c:v>
                </c:pt>
                <c:pt idx="670">
                  <c:v>43620</c:v>
                </c:pt>
                <c:pt idx="671">
                  <c:v>43619</c:v>
                </c:pt>
                <c:pt idx="672">
                  <c:v>43616</c:v>
                </c:pt>
                <c:pt idx="673">
                  <c:v>43615</c:v>
                </c:pt>
                <c:pt idx="674">
                  <c:v>43614</c:v>
                </c:pt>
                <c:pt idx="675">
                  <c:v>43613</c:v>
                </c:pt>
                <c:pt idx="676">
                  <c:v>43612</c:v>
                </c:pt>
                <c:pt idx="677">
                  <c:v>43609</c:v>
                </c:pt>
                <c:pt idx="678">
                  <c:v>43608</c:v>
                </c:pt>
                <c:pt idx="679">
                  <c:v>43607</c:v>
                </c:pt>
                <c:pt idx="680">
                  <c:v>43606</c:v>
                </c:pt>
                <c:pt idx="681">
                  <c:v>43605</c:v>
                </c:pt>
                <c:pt idx="682">
                  <c:v>43602</c:v>
                </c:pt>
                <c:pt idx="683">
                  <c:v>43601</c:v>
                </c:pt>
                <c:pt idx="684">
                  <c:v>43600</c:v>
                </c:pt>
                <c:pt idx="685">
                  <c:v>43599</c:v>
                </c:pt>
                <c:pt idx="686">
                  <c:v>43598</c:v>
                </c:pt>
                <c:pt idx="687">
                  <c:v>43595</c:v>
                </c:pt>
                <c:pt idx="688">
                  <c:v>43594</c:v>
                </c:pt>
                <c:pt idx="689">
                  <c:v>43593</c:v>
                </c:pt>
                <c:pt idx="690">
                  <c:v>43592</c:v>
                </c:pt>
                <c:pt idx="691">
                  <c:v>43591</c:v>
                </c:pt>
                <c:pt idx="692">
                  <c:v>43590</c:v>
                </c:pt>
                <c:pt idx="693">
                  <c:v>43585</c:v>
                </c:pt>
                <c:pt idx="694">
                  <c:v>43584</c:v>
                </c:pt>
                <c:pt idx="695">
                  <c:v>43583</c:v>
                </c:pt>
                <c:pt idx="696">
                  <c:v>43581</c:v>
                </c:pt>
                <c:pt idx="697">
                  <c:v>43580</c:v>
                </c:pt>
                <c:pt idx="698">
                  <c:v>43579</c:v>
                </c:pt>
                <c:pt idx="699">
                  <c:v>43578</c:v>
                </c:pt>
                <c:pt idx="700">
                  <c:v>43577</c:v>
                </c:pt>
                <c:pt idx="701">
                  <c:v>43574</c:v>
                </c:pt>
                <c:pt idx="702">
                  <c:v>43573</c:v>
                </c:pt>
                <c:pt idx="703">
                  <c:v>43572</c:v>
                </c:pt>
                <c:pt idx="704">
                  <c:v>43571</c:v>
                </c:pt>
                <c:pt idx="705">
                  <c:v>43570</c:v>
                </c:pt>
                <c:pt idx="706">
                  <c:v>43567</c:v>
                </c:pt>
                <c:pt idx="707">
                  <c:v>43566</c:v>
                </c:pt>
                <c:pt idx="708">
                  <c:v>43565</c:v>
                </c:pt>
                <c:pt idx="709">
                  <c:v>43564</c:v>
                </c:pt>
                <c:pt idx="710">
                  <c:v>43563</c:v>
                </c:pt>
                <c:pt idx="711">
                  <c:v>43559</c:v>
                </c:pt>
                <c:pt idx="712">
                  <c:v>43558</c:v>
                </c:pt>
                <c:pt idx="713">
                  <c:v>43557</c:v>
                </c:pt>
                <c:pt idx="714">
                  <c:v>43556</c:v>
                </c:pt>
                <c:pt idx="715">
                  <c:v>43553</c:v>
                </c:pt>
                <c:pt idx="716">
                  <c:v>43552</c:v>
                </c:pt>
                <c:pt idx="717">
                  <c:v>43551</c:v>
                </c:pt>
                <c:pt idx="718">
                  <c:v>43550</c:v>
                </c:pt>
                <c:pt idx="719">
                  <c:v>43549</c:v>
                </c:pt>
                <c:pt idx="720">
                  <c:v>43546</c:v>
                </c:pt>
                <c:pt idx="721">
                  <c:v>43545</c:v>
                </c:pt>
                <c:pt idx="722">
                  <c:v>43544</c:v>
                </c:pt>
                <c:pt idx="723">
                  <c:v>43543</c:v>
                </c:pt>
                <c:pt idx="724">
                  <c:v>43542</c:v>
                </c:pt>
                <c:pt idx="725">
                  <c:v>43539</c:v>
                </c:pt>
                <c:pt idx="726">
                  <c:v>43538</c:v>
                </c:pt>
                <c:pt idx="727">
                  <c:v>43537</c:v>
                </c:pt>
                <c:pt idx="728">
                  <c:v>43536</c:v>
                </c:pt>
                <c:pt idx="729">
                  <c:v>43535</c:v>
                </c:pt>
                <c:pt idx="730">
                  <c:v>43532</c:v>
                </c:pt>
                <c:pt idx="731">
                  <c:v>43531</c:v>
                </c:pt>
                <c:pt idx="732">
                  <c:v>43530</c:v>
                </c:pt>
                <c:pt idx="733">
                  <c:v>43529</c:v>
                </c:pt>
                <c:pt idx="734">
                  <c:v>43528</c:v>
                </c:pt>
                <c:pt idx="735">
                  <c:v>43525</c:v>
                </c:pt>
                <c:pt idx="736">
                  <c:v>43524</c:v>
                </c:pt>
                <c:pt idx="737">
                  <c:v>43523</c:v>
                </c:pt>
                <c:pt idx="738">
                  <c:v>43522</c:v>
                </c:pt>
                <c:pt idx="739">
                  <c:v>43521</c:v>
                </c:pt>
                <c:pt idx="740">
                  <c:v>43518</c:v>
                </c:pt>
                <c:pt idx="741">
                  <c:v>43517</c:v>
                </c:pt>
                <c:pt idx="742">
                  <c:v>43516</c:v>
                </c:pt>
                <c:pt idx="743">
                  <c:v>43515</c:v>
                </c:pt>
                <c:pt idx="744">
                  <c:v>43514</c:v>
                </c:pt>
                <c:pt idx="745">
                  <c:v>43511</c:v>
                </c:pt>
                <c:pt idx="746">
                  <c:v>43510</c:v>
                </c:pt>
                <c:pt idx="747">
                  <c:v>43509</c:v>
                </c:pt>
                <c:pt idx="748">
                  <c:v>43508</c:v>
                </c:pt>
                <c:pt idx="749">
                  <c:v>43507</c:v>
                </c:pt>
                <c:pt idx="750">
                  <c:v>43499</c:v>
                </c:pt>
                <c:pt idx="751">
                  <c:v>43498</c:v>
                </c:pt>
                <c:pt idx="752">
                  <c:v>43497</c:v>
                </c:pt>
                <c:pt idx="753">
                  <c:v>43496</c:v>
                </c:pt>
                <c:pt idx="754">
                  <c:v>43495</c:v>
                </c:pt>
                <c:pt idx="755">
                  <c:v>43494</c:v>
                </c:pt>
                <c:pt idx="756">
                  <c:v>43493</c:v>
                </c:pt>
                <c:pt idx="757">
                  <c:v>43490</c:v>
                </c:pt>
                <c:pt idx="758">
                  <c:v>43489</c:v>
                </c:pt>
                <c:pt idx="759">
                  <c:v>43488</c:v>
                </c:pt>
                <c:pt idx="760">
                  <c:v>43487</c:v>
                </c:pt>
                <c:pt idx="761">
                  <c:v>43486</c:v>
                </c:pt>
                <c:pt idx="762">
                  <c:v>43483</c:v>
                </c:pt>
                <c:pt idx="763">
                  <c:v>43482</c:v>
                </c:pt>
                <c:pt idx="764">
                  <c:v>43481</c:v>
                </c:pt>
                <c:pt idx="765">
                  <c:v>43480</c:v>
                </c:pt>
                <c:pt idx="766">
                  <c:v>43479</c:v>
                </c:pt>
                <c:pt idx="767">
                  <c:v>43476</c:v>
                </c:pt>
                <c:pt idx="768">
                  <c:v>43475</c:v>
                </c:pt>
                <c:pt idx="769">
                  <c:v>43474</c:v>
                </c:pt>
                <c:pt idx="770">
                  <c:v>43473</c:v>
                </c:pt>
                <c:pt idx="771">
                  <c:v>43472</c:v>
                </c:pt>
                <c:pt idx="772">
                  <c:v>43469</c:v>
                </c:pt>
                <c:pt idx="773">
                  <c:v>43468</c:v>
                </c:pt>
                <c:pt idx="774">
                  <c:v>43467</c:v>
                </c:pt>
                <c:pt idx="775">
                  <c:v>43463</c:v>
                </c:pt>
                <c:pt idx="776">
                  <c:v>43462</c:v>
                </c:pt>
                <c:pt idx="777">
                  <c:v>43461</c:v>
                </c:pt>
                <c:pt idx="778">
                  <c:v>43460</c:v>
                </c:pt>
                <c:pt idx="779">
                  <c:v>43459</c:v>
                </c:pt>
                <c:pt idx="780">
                  <c:v>43458</c:v>
                </c:pt>
                <c:pt idx="781">
                  <c:v>43455</c:v>
                </c:pt>
                <c:pt idx="782">
                  <c:v>43454</c:v>
                </c:pt>
                <c:pt idx="783">
                  <c:v>43453</c:v>
                </c:pt>
                <c:pt idx="784">
                  <c:v>43452</c:v>
                </c:pt>
                <c:pt idx="785">
                  <c:v>43451</c:v>
                </c:pt>
                <c:pt idx="786">
                  <c:v>43448</c:v>
                </c:pt>
                <c:pt idx="787">
                  <c:v>43447</c:v>
                </c:pt>
                <c:pt idx="788">
                  <c:v>43446</c:v>
                </c:pt>
                <c:pt idx="789">
                  <c:v>43445</c:v>
                </c:pt>
                <c:pt idx="790">
                  <c:v>43444</c:v>
                </c:pt>
                <c:pt idx="791">
                  <c:v>43441</c:v>
                </c:pt>
                <c:pt idx="792">
                  <c:v>43440</c:v>
                </c:pt>
                <c:pt idx="793">
                  <c:v>43439</c:v>
                </c:pt>
                <c:pt idx="794">
                  <c:v>43438</c:v>
                </c:pt>
                <c:pt idx="795">
                  <c:v>43437</c:v>
                </c:pt>
                <c:pt idx="796">
                  <c:v>43434</c:v>
                </c:pt>
                <c:pt idx="797">
                  <c:v>43433</c:v>
                </c:pt>
                <c:pt idx="798">
                  <c:v>43432</c:v>
                </c:pt>
                <c:pt idx="799">
                  <c:v>43431</c:v>
                </c:pt>
                <c:pt idx="800">
                  <c:v>43430</c:v>
                </c:pt>
                <c:pt idx="801">
                  <c:v>43427</c:v>
                </c:pt>
                <c:pt idx="802">
                  <c:v>43426</c:v>
                </c:pt>
                <c:pt idx="803">
                  <c:v>43425</c:v>
                </c:pt>
                <c:pt idx="804">
                  <c:v>43424</c:v>
                </c:pt>
                <c:pt idx="805">
                  <c:v>43423</c:v>
                </c:pt>
                <c:pt idx="806">
                  <c:v>43420</c:v>
                </c:pt>
                <c:pt idx="807">
                  <c:v>43419</c:v>
                </c:pt>
                <c:pt idx="808">
                  <c:v>43418</c:v>
                </c:pt>
                <c:pt idx="809">
                  <c:v>43417</c:v>
                </c:pt>
                <c:pt idx="810">
                  <c:v>43416</c:v>
                </c:pt>
                <c:pt idx="811">
                  <c:v>43413</c:v>
                </c:pt>
                <c:pt idx="812">
                  <c:v>43412</c:v>
                </c:pt>
                <c:pt idx="813">
                  <c:v>43411</c:v>
                </c:pt>
                <c:pt idx="814">
                  <c:v>43410</c:v>
                </c:pt>
                <c:pt idx="815">
                  <c:v>43409</c:v>
                </c:pt>
                <c:pt idx="816">
                  <c:v>43406</c:v>
                </c:pt>
                <c:pt idx="817">
                  <c:v>43405</c:v>
                </c:pt>
                <c:pt idx="818">
                  <c:v>43404</c:v>
                </c:pt>
                <c:pt idx="819">
                  <c:v>43403</c:v>
                </c:pt>
                <c:pt idx="820">
                  <c:v>43402</c:v>
                </c:pt>
                <c:pt idx="821">
                  <c:v>43399</c:v>
                </c:pt>
                <c:pt idx="822">
                  <c:v>43398</c:v>
                </c:pt>
                <c:pt idx="823">
                  <c:v>43397</c:v>
                </c:pt>
                <c:pt idx="824">
                  <c:v>43396</c:v>
                </c:pt>
                <c:pt idx="825">
                  <c:v>43395</c:v>
                </c:pt>
                <c:pt idx="826">
                  <c:v>43392</c:v>
                </c:pt>
                <c:pt idx="827">
                  <c:v>43391</c:v>
                </c:pt>
                <c:pt idx="828">
                  <c:v>43390</c:v>
                </c:pt>
                <c:pt idx="829">
                  <c:v>43389</c:v>
                </c:pt>
                <c:pt idx="830">
                  <c:v>43388</c:v>
                </c:pt>
                <c:pt idx="831">
                  <c:v>43385</c:v>
                </c:pt>
                <c:pt idx="832">
                  <c:v>43384</c:v>
                </c:pt>
                <c:pt idx="833">
                  <c:v>43383</c:v>
                </c:pt>
                <c:pt idx="834">
                  <c:v>43382</c:v>
                </c:pt>
                <c:pt idx="835">
                  <c:v>43381</c:v>
                </c:pt>
                <c:pt idx="836">
                  <c:v>43373</c:v>
                </c:pt>
                <c:pt idx="837">
                  <c:v>43372</c:v>
                </c:pt>
                <c:pt idx="838">
                  <c:v>43371</c:v>
                </c:pt>
                <c:pt idx="839">
                  <c:v>43370</c:v>
                </c:pt>
                <c:pt idx="840">
                  <c:v>43369</c:v>
                </c:pt>
                <c:pt idx="841">
                  <c:v>43368</c:v>
                </c:pt>
                <c:pt idx="842">
                  <c:v>43364</c:v>
                </c:pt>
                <c:pt idx="843">
                  <c:v>43363</c:v>
                </c:pt>
                <c:pt idx="844">
                  <c:v>43362</c:v>
                </c:pt>
                <c:pt idx="845">
                  <c:v>43361</c:v>
                </c:pt>
                <c:pt idx="846">
                  <c:v>43360</c:v>
                </c:pt>
                <c:pt idx="847">
                  <c:v>43357</c:v>
                </c:pt>
                <c:pt idx="848">
                  <c:v>43356</c:v>
                </c:pt>
                <c:pt idx="849">
                  <c:v>43355</c:v>
                </c:pt>
                <c:pt idx="850">
                  <c:v>43354</c:v>
                </c:pt>
                <c:pt idx="851">
                  <c:v>43353</c:v>
                </c:pt>
                <c:pt idx="852">
                  <c:v>43350</c:v>
                </c:pt>
                <c:pt idx="853">
                  <c:v>43349</c:v>
                </c:pt>
                <c:pt idx="854">
                  <c:v>43348</c:v>
                </c:pt>
                <c:pt idx="855">
                  <c:v>43347</c:v>
                </c:pt>
                <c:pt idx="856">
                  <c:v>43346</c:v>
                </c:pt>
                <c:pt idx="857">
                  <c:v>43343</c:v>
                </c:pt>
                <c:pt idx="858">
                  <c:v>43342</c:v>
                </c:pt>
                <c:pt idx="859">
                  <c:v>43341</c:v>
                </c:pt>
                <c:pt idx="860">
                  <c:v>43340</c:v>
                </c:pt>
                <c:pt idx="861">
                  <c:v>43339</c:v>
                </c:pt>
                <c:pt idx="862">
                  <c:v>43336</c:v>
                </c:pt>
                <c:pt idx="863">
                  <c:v>43335</c:v>
                </c:pt>
                <c:pt idx="864">
                  <c:v>43334</c:v>
                </c:pt>
                <c:pt idx="865">
                  <c:v>43333</c:v>
                </c:pt>
                <c:pt idx="866">
                  <c:v>43332</c:v>
                </c:pt>
                <c:pt idx="867">
                  <c:v>43329</c:v>
                </c:pt>
                <c:pt idx="868">
                  <c:v>43328</c:v>
                </c:pt>
                <c:pt idx="869">
                  <c:v>43327</c:v>
                </c:pt>
                <c:pt idx="870">
                  <c:v>43326</c:v>
                </c:pt>
                <c:pt idx="871">
                  <c:v>43325</c:v>
                </c:pt>
                <c:pt idx="872">
                  <c:v>43322</c:v>
                </c:pt>
                <c:pt idx="873">
                  <c:v>43321</c:v>
                </c:pt>
                <c:pt idx="874">
                  <c:v>43320</c:v>
                </c:pt>
                <c:pt idx="875">
                  <c:v>43319</c:v>
                </c:pt>
                <c:pt idx="876">
                  <c:v>43318</c:v>
                </c:pt>
                <c:pt idx="877">
                  <c:v>43315</c:v>
                </c:pt>
                <c:pt idx="878">
                  <c:v>43314</c:v>
                </c:pt>
                <c:pt idx="879">
                  <c:v>43313</c:v>
                </c:pt>
                <c:pt idx="880">
                  <c:v>43312</c:v>
                </c:pt>
                <c:pt idx="881">
                  <c:v>43311</c:v>
                </c:pt>
                <c:pt idx="882">
                  <c:v>43308</c:v>
                </c:pt>
                <c:pt idx="883">
                  <c:v>43307</c:v>
                </c:pt>
                <c:pt idx="884">
                  <c:v>43306</c:v>
                </c:pt>
                <c:pt idx="885">
                  <c:v>43305</c:v>
                </c:pt>
                <c:pt idx="886">
                  <c:v>43304</c:v>
                </c:pt>
                <c:pt idx="887">
                  <c:v>43301</c:v>
                </c:pt>
                <c:pt idx="888">
                  <c:v>43300</c:v>
                </c:pt>
                <c:pt idx="889">
                  <c:v>43299</c:v>
                </c:pt>
                <c:pt idx="890">
                  <c:v>43298</c:v>
                </c:pt>
                <c:pt idx="891">
                  <c:v>43297</c:v>
                </c:pt>
                <c:pt idx="892">
                  <c:v>43294</c:v>
                </c:pt>
                <c:pt idx="893">
                  <c:v>43293</c:v>
                </c:pt>
                <c:pt idx="894">
                  <c:v>43292</c:v>
                </c:pt>
                <c:pt idx="895">
                  <c:v>43291</c:v>
                </c:pt>
                <c:pt idx="896">
                  <c:v>43290</c:v>
                </c:pt>
                <c:pt idx="897">
                  <c:v>43287</c:v>
                </c:pt>
                <c:pt idx="898">
                  <c:v>43286</c:v>
                </c:pt>
                <c:pt idx="899">
                  <c:v>43285</c:v>
                </c:pt>
                <c:pt idx="900">
                  <c:v>43284</c:v>
                </c:pt>
                <c:pt idx="901">
                  <c:v>43283</c:v>
                </c:pt>
                <c:pt idx="902">
                  <c:v>43280</c:v>
                </c:pt>
                <c:pt idx="903">
                  <c:v>43279</c:v>
                </c:pt>
                <c:pt idx="904">
                  <c:v>43278</c:v>
                </c:pt>
                <c:pt idx="905">
                  <c:v>43277</c:v>
                </c:pt>
                <c:pt idx="906">
                  <c:v>43276</c:v>
                </c:pt>
                <c:pt idx="907">
                  <c:v>43273</c:v>
                </c:pt>
                <c:pt idx="908">
                  <c:v>43272</c:v>
                </c:pt>
                <c:pt idx="909">
                  <c:v>43271</c:v>
                </c:pt>
                <c:pt idx="910">
                  <c:v>43270</c:v>
                </c:pt>
                <c:pt idx="911">
                  <c:v>43266</c:v>
                </c:pt>
                <c:pt idx="912">
                  <c:v>43265</c:v>
                </c:pt>
                <c:pt idx="913">
                  <c:v>43264</c:v>
                </c:pt>
                <c:pt idx="914">
                  <c:v>43263</c:v>
                </c:pt>
                <c:pt idx="915">
                  <c:v>43262</c:v>
                </c:pt>
                <c:pt idx="916">
                  <c:v>43259</c:v>
                </c:pt>
                <c:pt idx="917">
                  <c:v>43258</c:v>
                </c:pt>
                <c:pt idx="918">
                  <c:v>43257</c:v>
                </c:pt>
                <c:pt idx="919">
                  <c:v>43256</c:v>
                </c:pt>
                <c:pt idx="920">
                  <c:v>43255</c:v>
                </c:pt>
                <c:pt idx="921">
                  <c:v>43252</c:v>
                </c:pt>
                <c:pt idx="922">
                  <c:v>43251</c:v>
                </c:pt>
                <c:pt idx="923">
                  <c:v>43250</c:v>
                </c:pt>
                <c:pt idx="924">
                  <c:v>43249</c:v>
                </c:pt>
                <c:pt idx="925">
                  <c:v>43248</c:v>
                </c:pt>
                <c:pt idx="926">
                  <c:v>43245</c:v>
                </c:pt>
                <c:pt idx="927">
                  <c:v>43244</c:v>
                </c:pt>
                <c:pt idx="928">
                  <c:v>43243</c:v>
                </c:pt>
                <c:pt idx="929">
                  <c:v>43242</c:v>
                </c:pt>
                <c:pt idx="930">
                  <c:v>43241</c:v>
                </c:pt>
                <c:pt idx="931">
                  <c:v>43238</c:v>
                </c:pt>
                <c:pt idx="932">
                  <c:v>43237</c:v>
                </c:pt>
                <c:pt idx="933">
                  <c:v>43236</c:v>
                </c:pt>
                <c:pt idx="934">
                  <c:v>43235</c:v>
                </c:pt>
                <c:pt idx="935">
                  <c:v>43234</c:v>
                </c:pt>
                <c:pt idx="936">
                  <c:v>43231</c:v>
                </c:pt>
                <c:pt idx="937">
                  <c:v>43230</c:v>
                </c:pt>
                <c:pt idx="938">
                  <c:v>43229</c:v>
                </c:pt>
                <c:pt idx="939">
                  <c:v>43228</c:v>
                </c:pt>
                <c:pt idx="940">
                  <c:v>43227</c:v>
                </c:pt>
                <c:pt idx="941">
                  <c:v>43224</c:v>
                </c:pt>
                <c:pt idx="942">
                  <c:v>43223</c:v>
                </c:pt>
                <c:pt idx="943">
                  <c:v>43222</c:v>
                </c:pt>
                <c:pt idx="944">
                  <c:v>43218</c:v>
                </c:pt>
                <c:pt idx="945">
                  <c:v>43217</c:v>
                </c:pt>
                <c:pt idx="946">
                  <c:v>43216</c:v>
                </c:pt>
                <c:pt idx="947">
                  <c:v>43215</c:v>
                </c:pt>
                <c:pt idx="948">
                  <c:v>43214</c:v>
                </c:pt>
                <c:pt idx="949">
                  <c:v>43213</c:v>
                </c:pt>
                <c:pt idx="950">
                  <c:v>43210</c:v>
                </c:pt>
                <c:pt idx="951">
                  <c:v>43209</c:v>
                </c:pt>
                <c:pt idx="952">
                  <c:v>43208</c:v>
                </c:pt>
                <c:pt idx="953">
                  <c:v>43207</c:v>
                </c:pt>
                <c:pt idx="954">
                  <c:v>43206</c:v>
                </c:pt>
                <c:pt idx="955">
                  <c:v>43203</c:v>
                </c:pt>
                <c:pt idx="956">
                  <c:v>43202</c:v>
                </c:pt>
                <c:pt idx="957">
                  <c:v>43201</c:v>
                </c:pt>
                <c:pt idx="958">
                  <c:v>43200</c:v>
                </c:pt>
                <c:pt idx="959">
                  <c:v>43199</c:v>
                </c:pt>
                <c:pt idx="960">
                  <c:v>43198</c:v>
                </c:pt>
                <c:pt idx="961">
                  <c:v>43194</c:v>
                </c:pt>
                <c:pt idx="962">
                  <c:v>43193</c:v>
                </c:pt>
                <c:pt idx="963">
                  <c:v>43192</c:v>
                </c:pt>
                <c:pt idx="964">
                  <c:v>43189</c:v>
                </c:pt>
                <c:pt idx="965">
                  <c:v>43188</c:v>
                </c:pt>
                <c:pt idx="966">
                  <c:v>43187</c:v>
                </c:pt>
                <c:pt idx="967">
                  <c:v>43186</c:v>
                </c:pt>
                <c:pt idx="968">
                  <c:v>43185</c:v>
                </c:pt>
                <c:pt idx="969">
                  <c:v>43182</c:v>
                </c:pt>
                <c:pt idx="970">
                  <c:v>43181</c:v>
                </c:pt>
                <c:pt idx="971">
                  <c:v>43180</c:v>
                </c:pt>
                <c:pt idx="972">
                  <c:v>43179</c:v>
                </c:pt>
                <c:pt idx="973">
                  <c:v>43178</c:v>
                </c:pt>
                <c:pt idx="974">
                  <c:v>43175</c:v>
                </c:pt>
                <c:pt idx="975">
                  <c:v>43174</c:v>
                </c:pt>
                <c:pt idx="976">
                  <c:v>43173</c:v>
                </c:pt>
                <c:pt idx="977">
                  <c:v>43172</c:v>
                </c:pt>
                <c:pt idx="978">
                  <c:v>43171</c:v>
                </c:pt>
                <c:pt idx="979">
                  <c:v>43168</c:v>
                </c:pt>
                <c:pt idx="980">
                  <c:v>43167</c:v>
                </c:pt>
                <c:pt idx="981">
                  <c:v>43166</c:v>
                </c:pt>
                <c:pt idx="982">
                  <c:v>43165</c:v>
                </c:pt>
                <c:pt idx="983">
                  <c:v>43164</c:v>
                </c:pt>
                <c:pt idx="984">
                  <c:v>43161</c:v>
                </c:pt>
                <c:pt idx="985">
                  <c:v>43160</c:v>
                </c:pt>
                <c:pt idx="986">
                  <c:v>43159</c:v>
                </c:pt>
                <c:pt idx="987">
                  <c:v>43158</c:v>
                </c:pt>
                <c:pt idx="988">
                  <c:v>43157</c:v>
                </c:pt>
                <c:pt idx="989">
                  <c:v>43155</c:v>
                </c:pt>
                <c:pt idx="990">
                  <c:v>43154</c:v>
                </c:pt>
                <c:pt idx="991">
                  <c:v>43153</c:v>
                </c:pt>
                <c:pt idx="992">
                  <c:v>43145</c:v>
                </c:pt>
                <c:pt idx="993">
                  <c:v>43144</c:v>
                </c:pt>
                <c:pt idx="994">
                  <c:v>43143</c:v>
                </c:pt>
                <c:pt idx="995">
                  <c:v>43142</c:v>
                </c:pt>
                <c:pt idx="996">
                  <c:v>43140</c:v>
                </c:pt>
                <c:pt idx="997">
                  <c:v>43139</c:v>
                </c:pt>
                <c:pt idx="998">
                  <c:v>43138</c:v>
                </c:pt>
                <c:pt idx="999">
                  <c:v>43137</c:v>
                </c:pt>
                <c:pt idx="1000">
                  <c:v>43136</c:v>
                </c:pt>
                <c:pt idx="1001">
                  <c:v>43133</c:v>
                </c:pt>
                <c:pt idx="1002">
                  <c:v>43132</c:v>
                </c:pt>
                <c:pt idx="1003">
                  <c:v>43131</c:v>
                </c:pt>
                <c:pt idx="1004">
                  <c:v>43130</c:v>
                </c:pt>
                <c:pt idx="1005">
                  <c:v>43129</c:v>
                </c:pt>
                <c:pt idx="1006">
                  <c:v>43126</c:v>
                </c:pt>
                <c:pt idx="1007">
                  <c:v>43125</c:v>
                </c:pt>
                <c:pt idx="1008">
                  <c:v>43124</c:v>
                </c:pt>
                <c:pt idx="1009">
                  <c:v>43123</c:v>
                </c:pt>
                <c:pt idx="1010">
                  <c:v>43122</c:v>
                </c:pt>
                <c:pt idx="1011">
                  <c:v>43119</c:v>
                </c:pt>
                <c:pt idx="1012">
                  <c:v>43118</c:v>
                </c:pt>
                <c:pt idx="1013">
                  <c:v>43117</c:v>
                </c:pt>
                <c:pt idx="1014">
                  <c:v>43116</c:v>
                </c:pt>
                <c:pt idx="1015">
                  <c:v>43115</c:v>
                </c:pt>
                <c:pt idx="1016">
                  <c:v>43112</c:v>
                </c:pt>
                <c:pt idx="1017">
                  <c:v>43111</c:v>
                </c:pt>
                <c:pt idx="1018">
                  <c:v>43110</c:v>
                </c:pt>
                <c:pt idx="1019">
                  <c:v>43109</c:v>
                </c:pt>
                <c:pt idx="1020">
                  <c:v>43108</c:v>
                </c:pt>
                <c:pt idx="1021">
                  <c:v>43105</c:v>
                </c:pt>
                <c:pt idx="1022">
                  <c:v>43104</c:v>
                </c:pt>
                <c:pt idx="1023">
                  <c:v>43103</c:v>
                </c:pt>
                <c:pt idx="1024">
                  <c:v>43102</c:v>
                </c:pt>
                <c:pt idx="1025">
                  <c:v>43098</c:v>
                </c:pt>
                <c:pt idx="1026">
                  <c:v>43097</c:v>
                </c:pt>
                <c:pt idx="1027">
                  <c:v>43096</c:v>
                </c:pt>
                <c:pt idx="1028">
                  <c:v>43095</c:v>
                </c:pt>
                <c:pt idx="1029">
                  <c:v>43094</c:v>
                </c:pt>
                <c:pt idx="1030">
                  <c:v>43091</c:v>
                </c:pt>
                <c:pt idx="1031">
                  <c:v>43090</c:v>
                </c:pt>
                <c:pt idx="1032">
                  <c:v>43089</c:v>
                </c:pt>
                <c:pt idx="1033">
                  <c:v>43088</c:v>
                </c:pt>
                <c:pt idx="1034">
                  <c:v>43087</c:v>
                </c:pt>
                <c:pt idx="1035">
                  <c:v>43084</c:v>
                </c:pt>
                <c:pt idx="1036">
                  <c:v>43083</c:v>
                </c:pt>
                <c:pt idx="1037">
                  <c:v>43082</c:v>
                </c:pt>
                <c:pt idx="1038">
                  <c:v>43081</c:v>
                </c:pt>
                <c:pt idx="1039">
                  <c:v>43080</c:v>
                </c:pt>
                <c:pt idx="1040">
                  <c:v>43077</c:v>
                </c:pt>
                <c:pt idx="1041">
                  <c:v>43076</c:v>
                </c:pt>
                <c:pt idx="1042">
                  <c:v>43075</c:v>
                </c:pt>
                <c:pt idx="1043">
                  <c:v>43074</c:v>
                </c:pt>
                <c:pt idx="1044">
                  <c:v>43073</c:v>
                </c:pt>
                <c:pt idx="1045">
                  <c:v>43070</c:v>
                </c:pt>
                <c:pt idx="1046">
                  <c:v>43069</c:v>
                </c:pt>
                <c:pt idx="1047">
                  <c:v>43068</c:v>
                </c:pt>
                <c:pt idx="1048">
                  <c:v>43067</c:v>
                </c:pt>
                <c:pt idx="1049">
                  <c:v>43066</c:v>
                </c:pt>
                <c:pt idx="1050">
                  <c:v>43063</c:v>
                </c:pt>
                <c:pt idx="1051">
                  <c:v>43062</c:v>
                </c:pt>
                <c:pt idx="1052">
                  <c:v>43061</c:v>
                </c:pt>
                <c:pt idx="1053">
                  <c:v>43060</c:v>
                </c:pt>
                <c:pt idx="1054">
                  <c:v>43059</c:v>
                </c:pt>
                <c:pt idx="1055">
                  <c:v>43056</c:v>
                </c:pt>
                <c:pt idx="1056">
                  <c:v>43055</c:v>
                </c:pt>
                <c:pt idx="1057">
                  <c:v>43054</c:v>
                </c:pt>
                <c:pt idx="1058">
                  <c:v>43053</c:v>
                </c:pt>
                <c:pt idx="1059">
                  <c:v>43052</c:v>
                </c:pt>
                <c:pt idx="1060">
                  <c:v>43049</c:v>
                </c:pt>
                <c:pt idx="1061">
                  <c:v>43048</c:v>
                </c:pt>
                <c:pt idx="1062">
                  <c:v>43047</c:v>
                </c:pt>
                <c:pt idx="1063">
                  <c:v>43046</c:v>
                </c:pt>
                <c:pt idx="1064">
                  <c:v>43045</c:v>
                </c:pt>
                <c:pt idx="1065">
                  <c:v>43042</c:v>
                </c:pt>
                <c:pt idx="1066">
                  <c:v>43041</c:v>
                </c:pt>
                <c:pt idx="1067">
                  <c:v>43040</c:v>
                </c:pt>
                <c:pt idx="1068">
                  <c:v>43039</c:v>
                </c:pt>
                <c:pt idx="1069">
                  <c:v>43038</c:v>
                </c:pt>
                <c:pt idx="1070">
                  <c:v>43035</c:v>
                </c:pt>
                <c:pt idx="1071">
                  <c:v>43034</c:v>
                </c:pt>
                <c:pt idx="1072">
                  <c:v>43033</c:v>
                </c:pt>
                <c:pt idx="1073">
                  <c:v>43032</c:v>
                </c:pt>
                <c:pt idx="1074">
                  <c:v>43031</c:v>
                </c:pt>
                <c:pt idx="1075">
                  <c:v>43028</c:v>
                </c:pt>
                <c:pt idx="1076">
                  <c:v>43027</c:v>
                </c:pt>
                <c:pt idx="1077">
                  <c:v>43026</c:v>
                </c:pt>
                <c:pt idx="1078">
                  <c:v>43025</c:v>
                </c:pt>
                <c:pt idx="1079">
                  <c:v>43024</c:v>
                </c:pt>
                <c:pt idx="1080">
                  <c:v>43021</c:v>
                </c:pt>
                <c:pt idx="1081">
                  <c:v>43020</c:v>
                </c:pt>
                <c:pt idx="1082">
                  <c:v>43019</c:v>
                </c:pt>
                <c:pt idx="1083">
                  <c:v>43018</c:v>
                </c:pt>
                <c:pt idx="1084">
                  <c:v>43017</c:v>
                </c:pt>
                <c:pt idx="1085">
                  <c:v>43008</c:v>
                </c:pt>
                <c:pt idx="1086">
                  <c:v>43007</c:v>
                </c:pt>
                <c:pt idx="1087">
                  <c:v>43006</c:v>
                </c:pt>
                <c:pt idx="1088">
                  <c:v>43005</c:v>
                </c:pt>
                <c:pt idx="1089">
                  <c:v>43004</c:v>
                </c:pt>
                <c:pt idx="1090">
                  <c:v>43003</c:v>
                </c:pt>
                <c:pt idx="1091">
                  <c:v>43000</c:v>
                </c:pt>
                <c:pt idx="1092">
                  <c:v>42999</c:v>
                </c:pt>
                <c:pt idx="1093">
                  <c:v>42998</c:v>
                </c:pt>
                <c:pt idx="1094">
                  <c:v>42997</c:v>
                </c:pt>
                <c:pt idx="1095">
                  <c:v>42996</c:v>
                </c:pt>
                <c:pt idx="1096">
                  <c:v>42993</c:v>
                </c:pt>
                <c:pt idx="1097">
                  <c:v>42992</c:v>
                </c:pt>
                <c:pt idx="1098">
                  <c:v>42991</c:v>
                </c:pt>
                <c:pt idx="1099">
                  <c:v>42990</c:v>
                </c:pt>
                <c:pt idx="1100">
                  <c:v>42989</c:v>
                </c:pt>
                <c:pt idx="1101">
                  <c:v>42986</c:v>
                </c:pt>
                <c:pt idx="1102">
                  <c:v>42985</c:v>
                </c:pt>
                <c:pt idx="1103">
                  <c:v>42984</c:v>
                </c:pt>
                <c:pt idx="1104">
                  <c:v>42983</c:v>
                </c:pt>
                <c:pt idx="1105">
                  <c:v>42982</c:v>
                </c:pt>
                <c:pt idx="1106">
                  <c:v>42979</c:v>
                </c:pt>
                <c:pt idx="1107">
                  <c:v>42978</c:v>
                </c:pt>
                <c:pt idx="1108">
                  <c:v>42977</c:v>
                </c:pt>
                <c:pt idx="1109">
                  <c:v>42976</c:v>
                </c:pt>
                <c:pt idx="1110">
                  <c:v>42975</c:v>
                </c:pt>
                <c:pt idx="1111">
                  <c:v>42972</c:v>
                </c:pt>
                <c:pt idx="1112">
                  <c:v>42971</c:v>
                </c:pt>
                <c:pt idx="1113">
                  <c:v>42970</c:v>
                </c:pt>
                <c:pt idx="1114">
                  <c:v>42969</c:v>
                </c:pt>
                <c:pt idx="1115">
                  <c:v>42968</c:v>
                </c:pt>
                <c:pt idx="1116">
                  <c:v>42965</c:v>
                </c:pt>
                <c:pt idx="1117">
                  <c:v>42964</c:v>
                </c:pt>
                <c:pt idx="1118">
                  <c:v>42963</c:v>
                </c:pt>
                <c:pt idx="1119">
                  <c:v>42962</c:v>
                </c:pt>
                <c:pt idx="1120">
                  <c:v>42961</c:v>
                </c:pt>
                <c:pt idx="1121">
                  <c:v>42958</c:v>
                </c:pt>
                <c:pt idx="1122">
                  <c:v>42957</c:v>
                </c:pt>
                <c:pt idx="1123">
                  <c:v>42956</c:v>
                </c:pt>
                <c:pt idx="1124">
                  <c:v>42955</c:v>
                </c:pt>
                <c:pt idx="1125">
                  <c:v>42954</c:v>
                </c:pt>
                <c:pt idx="1126">
                  <c:v>42951</c:v>
                </c:pt>
                <c:pt idx="1127">
                  <c:v>42950</c:v>
                </c:pt>
                <c:pt idx="1128">
                  <c:v>42949</c:v>
                </c:pt>
                <c:pt idx="1129">
                  <c:v>42948</c:v>
                </c:pt>
                <c:pt idx="1130">
                  <c:v>42947</c:v>
                </c:pt>
                <c:pt idx="1131">
                  <c:v>42944</c:v>
                </c:pt>
                <c:pt idx="1132">
                  <c:v>42943</c:v>
                </c:pt>
                <c:pt idx="1133">
                  <c:v>42942</c:v>
                </c:pt>
                <c:pt idx="1134">
                  <c:v>42941</c:v>
                </c:pt>
                <c:pt idx="1135">
                  <c:v>42940</c:v>
                </c:pt>
                <c:pt idx="1136">
                  <c:v>42937</c:v>
                </c:pt>
                <c:pt idx="1137">
                  <c:v>42936</c:v>
                </c:pt>
                <c:pt idx="1138">
                  <c:v>42935</c:v>
                </c:pt>
                <c:pt idx="1139">
                  <c:v>42934</c:v>
                </c:pt>
                <c:pt idx="1140">
                  <c:v>42933</c:v>
                </c:pt>
                <c:pt idx="1141">
                  <c:v>42930</c:v>
                </c:pt>
                <c:pt idx="1142">
                  <c:v>42929</c:v>
                </c:pt>
                <c:pt idx="1143">
                  <c:v>42928</c:v>
                </c:pt>
                <c:pt idx="1144">
                  <c:v>42927</c:v>
                </c:pt>
                <c:pt idx="1145">
                  <c:v>42926</c:v>
                </c:pt>
                <c:pt idx="1146">
                  <c:v>42923</c:v>
                </c:pt>
                <c:pt idx="1147">
                  <c:v>42922</c:v>
                </c:pt>
                <c:pt idx="1148">
                  <c:v>42921</c:v>
                </c:pt>
                <c:pt idx="1149">
                  <c:v>42920</c:v>
                </c:pt>
                <c:pt idx="1150">
                  <c:v>42919</c:v>
                </c:pt>
                <c:pt idx="1151">
                  <c:v>42916</c:v>
                </c:pt>
                <c:pt idx="1152">
                  <c:v>42915</c:v>
                </c:pt>
                <c:pt idx="1153">
                  <c:v>42914</c:v>
                </c:pt>
                <c:pt idx="1154">
                  <c:v>42913</c:v>
                </c:pt>
                <c:pt idx="1155">
                  <c:v>42912</c:v>
                </c:pt>
                <c:pt idx="1156">
                  <c:v>42909</c:v>
                </c:pt>
                <c:pt idx="1157">
                  <c:v>42908</c:v>
                </c:pt>
                <c:pt idx="1158">
                  <c:v>42907</c:v>
                </c:pt>
                <c:pt idx="1159">
                  <c:v>42906</c:v>
                </c:pt>
                <c:pt idx="1160">
                  <c:v>42905</c:v>
                </c:pt>
                <c:pt idx="1161">
                  <c:v>42902</c:v>
                </c:pt>
                <c:pt idx="1162">
                  <c:v>42901</c:v>
                </c:pt>
                <c:pt idx="1163">
                  <c:v>42900</c:v>
                </c:pt>
                <c:pt idx="1164">
                  <c:v>42899</c:v>
                </c:pt>
                <c:pt idx="1165">
                  <c:v>42898</c:v>
                </c:pt>
                <c:pt idx="1166">
                  <c:v>42895</c:v>
                </c:pt>
                <c:pt idx="1167">
                  <c:v>42894</c:v>
                </c:pt>
                <c:pt idx="1168">
                  <c:v>42893</c:v>
                </c:pt>
                <c:pt idx="1169">
                  <c:v>42892</c:v>
                </c:pt>
                <c:pt idx="1170">
                  <c:v>42891</c:v>
                </c:pt>
                <c:pt idx="1171">
                  <c:v>42888</c:v>
                </c:pt>
                <c:pt idx="1172">
                  <c:v>42887</c:v>
                </c:pt>
                <c:pt idx="1173">
                  <c:v>42886</c:v>
                </c:pt>
                <c:pt idx="1174">
                  <c:v>42882</c:v>
                </c:pt>
                <c:pt idx="1175">
                  <c:v>42881</c:v>
                </c:pt>
                <c:pt idx="1176">
                  <c:v>42880</c:v>
                </c:pt>
                <c:pt idx="1177">
                  <c:v>42879</c:v>
                </c:pt>
                <c:pt idx="1178">
                  <c:v>42878</c:v>
                </c:pt>
                <c:pt idx="1179">
                  <c:v>42877</c:v>
                </c:pt>
                <c:pt idx="1180">
                  <c:v>42874</c:v>
                </c:pt>
                <c:pt idx="1181">
                  <c:v>42873</c:v>
                </c:pt>
                <c:pt idx="1182">
                  <c:v>42872</c:v>
                </c:pt>
                <c:pt idx="1183">
                  <c:v>42871</c:v>
                </c:pt>
                <c:pt idx="1184">
                  <c:v>42870</c:v>
                </c:pt>
                <c:pt idx="1185">
                  <c:v>42867</c:v>
                </c:pt>
                <c:pt idx="1186">
                  <c:v>42866</c:v>
                </c:pt>
                <c:pt idx="1187">
                  <c:v>42865</c:v>
                </c:pt>
                <c:pt idx="1188">
                  <c:v>42864</c:v>
                </c:pt>
                <c:pt idx="1189">
                  <c:v>42863</c:v>
                </c:pt>
                <c:pt idx="1190">
                  <c:v>42860</c:v>
                </c:pt>
                <c:pt idx="1191">
                  <c:v>42859</c:v>
                </c:pt>
                <c:pt idx="1192">
                  <c:v>42858</c:v>
                </c:pt>
                <c:pt idx="1193">
                  <c:v>42857</c:v>
                </c:pt>
                <c:pt idx="1194">
                  <c:v>42853</c:v>
                </c:pt>
                <c:pt idx="1195">
                  <c:v>42852</c:v>
                </c:pt>
                <c:pt idx="1196">
                  <c:v>42851</c:v>
                </c:pt>
                <c:pt idx="1197">
                  <c:v>42850</c:v>
                </c:pt>
                <c:pt idx="1198">
                  <c:v>42849</c:v>
                </c:pt>
                <c:pt idx="1199">
                  <c:v>42846</c:v>
                </c:pt>
                <c:pt idx="1200">
                  <c:v>42845</c:v>
                </c:pt>
                <c:pt idx="1201">
                  <c:v>42844</c:v>
                </c:pt>
                <c:pt idx="1202">
                  <c:v>42843</c:v>
                </c:pt>
                <c:pt idx="1203">
                  <c:v>42842</c:v>
                </c:pt>
                <c:pt idx="1204">
                  <c:v>42839</c:v>
                </c:pt>
                <c:pt idx="1205">
                  <c:v>42838</c:v>
                </c:pt>
                <c:pt idx="1206">
                  <c:v>42837</c:v>
                </c:pt>
                <c:pt idx="1207">
                  <c:v>42836</c:v>
                </c:pt>
                <c:pt idx="1208">
                  <c:v>42835</c:v>
                </c:pt>
                <c:pt idx="1209">
                  <c:v>42832</c:v>
                </c:pt>
                <c:pt idx="1210">
                  <c:v>42831</c:v>
                </c:pt>
                <c:pt idx="1211">
                  <c:v>42830</c:v>
                </c:pt>
                <c:pt idx="1212">
                  <c:v>42826</c:v>
                </c:pt>
                <c:pt idx="1213">
                  <c:v>42825</c:v>
                </c:pt>
                <c:pt idx="1214">
                  <c:v>42824</c:v>
                </c:pt>
                <c:pt idx="1215">
                  <c:v>42823</c:v>
                </c:pt>
                <c:pt idx="1216">
                  <c:v>42822</c:v>
                </c:pt>
                <c:pt idx="1217">
                  <c:v>42821</c:v>
                </c:pt>
                <c:pt idx="1218">
                  <c:v>42818</c:v>
                </c:pt>
                <c:pt idx="1219">
                  <c:v>42817</c:v>
                </c:pt>
                <c:pt idx="1220">
                  <c:v>42816</c:v>
                </c:pt>
                <c:pt idx="1221">
                  <c:v>42815</c:v>
                </c:pt>
                <c:pt idx="1222">
                  <c:v>42814</c:v>
                </c:pt>
                <c:pt idx="1223">
                  <c:v>42811</c:v>
                </c:pt>
                <c:pt idx="1224">
                  <c:v>42810</c:v>
                </c:pt>
                <c:pt idx="1225">
                  <c:v>42809</c:v>
                </c:pt>
                <c:pt idx="1226">
                  <c:v>42808</c:v>
                </c:pt>
                <c:pt idx="1227">
                  <c:v>42807</c:v>
                </c:pt>
                <c:pt idx="1228">
                  <c:v>42804</c:v>
                </c:pt>
                <c:pt idx="1229">
                  <c:v>42803</c:v>
                </c:pt>
                <c:pt idx="1230">
                  <c:v>42802</c:v>
                </c:pt>
                <c:pt idx="1231">
                  <c:v>42801</c:v>
                </c:pt>
                <c:pt idx="1232">
                  <c:v>42800</c:v>
                </c:pt>
                <c:pt idx="1233">
                  <c:v>42797</c:v>
                </c:pt>
                <c:pt idx="1234">
                  <c:v>42796</c:v>
                </c:pt>
                <c:pt idx="1235">
                  <c:v>42795</c:v>
                </c:pt>
                <c:pt idx="1236">
                  <c:v>42794</c:v>
                </c:pt>
                <c:pt idx="1237">
                  <c:v>42793</c:v>
                </c:pt>
                <c:pt idx="1238">
                  <c:v>42790</c:v>
                </c:pt>
                <c:pt idx="1239">
                  <c:v>42789</c:v>
                </c:pt>
                <c:pt idx="1240">
                  <c:v>42788</c:v>
                </c:pt>
                <c:pt idx="1241">
                  <c:v>42787</c:v>
                </c:pt>
                <c:pt idx="1242">
                  <c:v>42786</c:v>
                </c:pt>
                <c:pt idx="1243">
                  <c:v>42783</c:v>
                </c:pt>
                <c:pt idx="1244">
                  <c:v>42782</c:v>
                </c:pt>
                <c:pt idx="1245">
                  <c:v>42781</c:v>
                </c:pt>
                <c:pt idx="1246">
                  <c:v>42780</c:v>
                </c:pt>
                <c:pt idx="1247">
                  <c:v>42779</c:v>
                </c:pt>
                <c:pt idx="1248">
                  <c:v>42776</c:v>
                </c:pt>
                <c:pt idx="1249">
                  <c:v>42775</c:v>
                </c:pt>
                <c:pt idx="1250">
                  <c:v>42774</c:v>
                </c:pt>
                <c:pt idx="1251">
                  <c:v>42773</c:v>
                </c:pt>
                <c:pt idx="1252">
                  <c:v>42772</c:v>
                </c:pt>
                <c:pt idx="1253">
                  <c:v>42770</c:v>
                </c:pt>
                <c:pt idx="1254">
                  <c:v>42769</c:v>
                </c:pt>
                <c:pt idx="1255">
                  <c:v>42761</c:v>
                </c:pt>
                <c:pt idx="1256">
                  <c:v>42760</c:v>
                </c:pt>
                <c:pt idx="1257">
                  <c:v>42759</c:v>
                </c:pt>
                <c:pt idx="1258">
                  <c:v>42758</c:v>
                </c:pt>
                <c:pt idx="1259">
                  <c:v>42757</c:v>
                </c:pt>
                <c:pt idx="1260">
                  <c:v>42755</c:v>
                </c:pt>
                <c:pt idx="1261">
                  <c:v>42754</c:v>
                </c:pt>
                <c:pt idx="1262">
                  <c:v>42753</c:v>
                </c:pt>
                <c:pt idx="1263">
                  <c:v>42752</c:v>
                </c:pt>
                <c:pt idx="1264">
                  <c:v>42751</c:v>
                </c:pt>
                <c:pt idx="1265">
                  <c:v>42748</c:v>
                </c:pt>
                <c:pt idx="1266">
                  <c:v>42747</c:v>
                </c:pt>
                <c:pt idx="1267">
                  <c:v>42746</c:v>
                </c:pt>
                <c:pt idx="1268">
                  <c:v>42745</c:v>
                </c:pt>
                <c:pt idx="1269">
                  <c:v>42744</c:v>
                </c:pt>
                <c:pt idx="1270">
                  <c:v>42741</c:v>
                </c:pt>
                <c:pt idx="1271">
                  <c:v>42740</c:v>
                </c:pt>
                <c:pt idx="1272">
                  <c:v>42739</c:v>
                </c:pt>
                <c:pt idx="1273">
                  <c:v>42738</c:v>
                </c:pt>
                <c:pt idx="1274">
                  <c:v>42734</c:v>
                </c:pt>
                <c:pt idx="1275">
                  <c:v>42733</c:v>
                </c:pt>
                <c:pt idx="1276">
                  <c:v>42732</c:v>
                </c:pt>
                <c:pt idx="1277">
                  <c:v>42731</c:v>
                </c:pt>
                <c:pt idx="1278">
                  <c:v>42730</c:v>
                </c:pt>
                <c:pt idx="1279">
                  <c:v>42727</c:v>
                </c:pt>
                <c:pt idx="1280">
                  <c:v>42726</c:v>
                </c:pt>
                <c:pt idx="1281">
                  <c:v>42725</c:v>
                </c:pt>
                <c:pt idx="1282">
                  <c:v>42724</c:v>
                </c:pt>
                <c:pt idx="1283">
                  <c:v>42723</c:v>
                </c:pt>
                <c:pt idx="1284">
                  <c:v>42720</c:v>
                </c:pt>
                <c:pt idx="1285">
                  <c:v>42719</c:v>
                </c:pt>
                <c:pt idx="1286">
                  <c:v>42718</c:v>
                </c:pt>
                <c:pt idx="1287">
                  <c:v>42717</c:v>
                </c:pt>
                <c:pt idx="1288">
                  <c:v>42716</c:v>
                </c:pt>
                <c:pt idx="1289">
                  <c:v>42713</c:v>
                </c:pt>
                <c:pt idx="1290">
                  <c:v>42712</c:v>
                </c:pt>
                <c:pt idx="1291">
                  <c:v>42711</c:v>
                </c:pt>
                <c:pt idx="1292">
                  <c:v>42710</c:v>
                </c:pt>
                <c:pt idx="1293">
                  <c:v>42709</c:v>
                </c:pt>
                <c:pt idx="1294">
                  <c:v>42706</c:v>
                </c:pt>
                <c:pt idx="1295">
                  <c:v>42705</c:v>
                </c:pt>
                <c:pt idx="1296">
                  <c:v>42704</c:v>
                </c:pt>
                <c:pt idx="1297">
                  <c:v>42703</c:v>
                </c:pt>
                <c:pt idx="1298">
                  <c:v>42702</c:v>
                </c:pt>
                <c:pt idx="1299">
                  <c:v>42699</c:v>
                </c:pt>
                <c:pt idx="1300">
                  <c:v>42698</c:v>
                </c:pt>
                <c:pt idx="1301">
                  <c:v>42697</c:v>
                </c:pt>
                <c:pt idx="1302">
                  <c:v>42696</c:v>
                </c:pt>
                <c:pt idx="1303">
                  <c:v>42695</c:v>
                </c:pt>
                <c:pt idx="1304">
                  <c:v>42692</c:v>
                </c:pt>
                <c:pt idx="1305">
                  <c:v>42691</c:v>
                </c:pt>
                <c:pt idx="1306">
                  <c:v>42690</c:v>
                </c:pt>
                <c:pt idx="1307">
                  <c:v>42689</c:v>
                </c:pt>
                <c:pt idx="1308">
                  <c:v>42688</c:v>
                </c:pt>
                <c:pt idx="1309">
                  <c:v>42685</c:v>
                </c:pt>
                <c:pt idx="1310">
                  <c:v>42684</c:v>
                </c:pt>
                <c:pt idx="1311">
                  <c:v>42683</c:v>
                </c:pt>
                <c:pt idx="1312">
                  <c:v>42682</c:v>
                </c:pt>
                <c:pt idx="1313">
                  <c:v>42681</c:v>
                </c:pt>
                <c:pt idx="1314">
                  <c:v>42678</c:v>
                </c:pt>
                <c:pt idx="1315">
                  <c:v>42677</c:v>
                </c:pt>
                <c:pt idx="1316">
                  <c:v>42676</c:v>
                </c:pt>
                <c:pt idx="1317">
                  <c:v>42675</c:v>
                </c:pt>
                <c:pt idx="1318">
                  <c:v>42674</c:v>
                </c:pt>
                <c:pt idx="1319">
                  <c:v>42671</c:v>
                </c:pt>
                <c:pt idx="1320">
                  <c:v>42670</c:v>
                </c:pt>
                <c:pt idx="1321">
                  <c:v>42669</c:v>
                </c:pt>
                <c:pt idx="1322">
                  <c:v>42668</c:v>
                </c:pt>
                <c:pt idx="1323">
                  <c:v>42667</c:v>
                </c:pt>
                <c:pt idx="1324">
                  <c:v>42664</c:v>
                </c:pt>
                <c:pt idx="1325">
                  <c:v>42663</c:v>
                </c:pt>
                <c:pt idx="1326">
                  <c:v>42662</c:v>
                </c:pt>
                <c:pt idx="1327">
                  <c:v>42661</c:v>
                </c:pt>
                <c:pt idx="1328">
                  <c:v>42660</c:v>
                </c:pt>
                <c:pt idx="1329">
                  <c:v>42657</c:v>
                </c:pt>
                <c:pt idx="1330">
                  <c:v>42656</c:v>
                </c:pt>
                <c:pt idx="1331">
                  <c:v>42655</c:v>
                </c:pt>
                <c:pt idx="1332">
                  <c:v>42654</c:v>
                </c:pt>
                <c:pt idx="1333">
                  <c:v>42653</c:v>
                </c:pt>
                <c:pt idx="1334">
                  <c:v>42652</c:v>
                </c:pt>
                <c:pt idx="1335">
                  <c:v>42651</c:v>
                </c:pt>
                <c:pt idx="1336">
                  <c:v>42643</c:v>
                </c:pt>
                <c:pt idx="1337">
                  <c:v>42642</c:v>
                </c:pt>
                <c:pt idx="1338">
                  <c:v>42641</c:v>
                </c:pt>
                <c:pt idx="1339">
                  <c:v>42640</c:v>
                </c:pt>
                <c:pt idx="1340">
                  <c:v>42639</c:v>
                </c:pt>
                <c:pt idx="1341">
                  <c:v>42636</c:v>
                </c:pt>
                <c:pt idx="1342">
                  <c:v>42635</c:v>
                </c:pt>
                <c:pt idx="1343">
                  <c:v>42634</c:v>
                </c:pt>
                <c:pt idx="1344">
                  <c:v>42633</c:v>
                </c:pt>
                <c:pt idx="1345">
                  <c:v>42632</c:v>
                </c:pt>
                <c:pt idx="1346">
                  <c:v>42631</c:v>
                </c:pt>
                <c:pt idx="1347">
                  <c:v>42627</c:v>
                </c:pt>
                <c:pt idx="1348">
                  <c:v>42626</c:v>
                </c:pt>
                <c:pt idx="1349">
                  <c:v>42625</c:v>
                </c:pt>
                <c:pt idx="1350">
                  <c:v>42622</c:v>
                </c:pt>
                <c:pt idx="1351">
                  <c:v>42621</c:v>
                </c:pt>
                <c:pt idx="1352">
                  <c:v>42620</c:v>
                </c:pt>
                <c:pt idx="1353">
                  <c:v>42619</c:v>
                </c:pt>
                <c:pt idx="1354">
                  <c:v>42618</c:v>
                </c:pt>
                <c:pt idx="1355">
                  <c:v>42615</c:v>
                </c:pt>
                <c:pt idx="1356">
                  <c:v>42614</c:v>
                </c:pt>
                <c:pt idx="1357">
                  <c:v>42613</c:v>
                </c:pt>
                <c:pt idx="1358">
                  <c:v>42612</c:v>
                </c:pt>
                <c:pt idx="1359">
                  <c:v>42611</c:v>
                </c:pt>
                <c:pt idx="1360">
                  <c:v>42608</c:v>
                </c:pt>
                <c:pt idx="1361">
                  <c:v>42607</c:v>
                </c:pt>
                <c:pt idx="1362">
                  <c:v>42606</c:v>
                </c:pt>
                <c:pt idx="1363">
                  <c:v>42605</c:v>
                </c:pt>
                <c:pt idx="1364">
                  <c:v>42604</c:v>
                </c:pt>
                <c:pt idx="1365">
                  <c:v>42601</c:v>
                </c:pt>
                <c:pt idx="1366">
                  <c:v>42600</c:v>
                </c:pt>
                <c:pt idx="1367">
                  <c:v>42599</c:v>
                </c:pt>
                <c:pt idx="1368">
                  <c:v>42598</c:v>
                </c:pt>
                <c:pt idx="1369">
                  <c:v>42597</c:v>
                </c:pt>
                <c:pt idx="1370">
                  <c:v>42594</c:v>
                </c:pt>
                <c:pt idx="1371">
                  <c:v>42593</c:v>
                </c:pt>
                <c:pt idx="1372">
                  <c:v>42592</c:v>
                </c:pt>
                <c:pt idx="1373">
                  <c:v>42591</c:v>
                </c:pt>
                <c:pt idx="1374">
                  <c:v>42590</c:v>
                </c:pt>
                <c:pt idx="1375">
                  <c:v>42587</c:v>
                </c:pt>
                <c:pt idx="1376">
                  <c:v>42586</c:v>
                </c:pt>
                <c:pt idx="1377">
                  <c:v>42585</c:v>
                </c:pt>
                <c:pt idx="1378">
                  <c:v>42584</c:v>
                </c:pt>
                <c:pt idx="1379">
                  <c:v>42583</c:v>
                </c:pt>
                <c:pt idx="1380">
                  <c:v>42580</c:v>
                </c:pt>
                <c:pt idx="1381">
                  <c:v>42579</c:v>
                </c:pt>
                <c:pt idx="1382">
                  <c:v>42578</c:v>
                </c:pt>
                <c:pt idx="1383">
                  <c:v>42577</c:v>
                </c:pt>
                <c:pt idx="1384">
                  <c:v>42576</c:v>
                </c:pt>
                <c:pt idx="1385">
                  <c:v>42573</c:v>
                </c:pt>
                <c:pt idx="1386">
                  <c:v>42572</c:v>
                </c:pt>
                <c:pt idx="1387">
                  <c:v>42571</c:v>
                </c:pt>
                <c:pt idx="1388">
                  <c:v>42570</c:v>
                </c:pt>
                <c:pt idx="1389">
                  <c:v>42569</c:v>
                </c:pt>
                <c:pt idx="1390">
                  <c:v>42566</c:v>
                </c:pt>
                <c:pt idx="1391">
                  <c:v>42565</c:v>
                </c:pt>
                <c:pt idx="1392">
                  <c:v>42564</c:v>
                </c:pt>
                <c:pt idx="1393">
                  <c:v>42563</c:v>
                </c:pt>
                <c:pt idx="1394">
                  <c:v>42562</c:v>
                </c:pt>
                <c:pt idx="1395">
                  <c:v>42559</c:v>
                </c:pt>
                <c:pt idx="1396">
                  <c:v>42558</c:v>
                </c:pt>
                <c:pt idx="1397">
                  <c:v>42557</c:v>
                </c:pt>
                <c:pt idx="1398">
                  <c:v>42556</c:v>
                </c:pt>
                <c:pt idx="1399">
                  <c:v>42555</c:v>
                </c:pt>
                <c:pt idx="1400">
                  <c:v>42552</c:v>
                </c:pt>
                <c:pt idx="1401">
                  <c:v>42551</c:v>
                </c:pt>
                <c:pt idx="1402">
                  <c:v>42550</c:v>
                </c:pt>
                <c:pt idx="1403">
                  <c:v>42549</c:v>
                </c:pt>
                <c:pt idx="1404">
                  <c:v>42548</c:v>
                </c:pt>
                <c:pt idx="1405">
                  <c:v>42545</c:v>
                </c:pt>
                <c:pt idx="1406">
                  <c:v>42544</c:v>
                </c:pt>
                <c:pt idx="1407">
                  <c:v>42543</c:v>
                </c:pt>
                <c:pt idx="1408">
                  <c:v>42542</c:v>
                </c:pt>
                <c:pt idx="1409">
                  <c:v>42541</c:v>
                </c:pt>
                <c:pt idx="1410">
                  <c:v>42538</c:v>
                </c:pt>
                <c:pt idx="1411">
                  <c:v>42537</c:v>
                </c:pt>
                <c:pt idx="1412">
                  <c:v>42536</c:v>
                </c:pt>
                <c:pt idx="1413">
                  <c:v>42535</c:v>
                </c:pt>
                <c:pt idx="1414">
                  <c:v>42534</c:v>
                </c:pt>
                <c:pt idx="1415">
                  <c:v>42533</c:v>
                </c:pt>
                <c:pt idx="1416">
                  <c:v>42529</c:v>
                </c:pt>
                <c:pt idx="1417">
                  <c:v>42528</c:v>
                </c:pt>
                <c:pt idx="1418">
                  <c:v>42527</c:v>
                </c:pt>
                <c:pt idx="1419">
                  <c:v>42524</c:v>
                </c:pt>
                <c:pt idx="1420">
                  <c:v>42523</c:v>
                </c:pt>
                <c:pt idx="1421">
                  <c:v>42522</c:v>
                </c:pt>
                <c:pt idx="1422">
                  <c:v>42521</c:v>
                </c:pt>
                <c:pt idx="1423">
                  <c:v>42520</c:v>
                </c:pt>
                <c:pt idx="1424">
                  <c:v>42517</c:v>
                </c:pt>
                <c:pt idx="1425">
                  <c:v>42516</c:v>
                </c:pt>
                <c:pt idx="1426">
                  <c:v>42515</c:v>
                </c:pt>
                <c:pt idx="1427">
                  <c:v>42514</c:v>
                </c:pt>
                <c:pt idx="1428">
                  <c:v>42513</c:v>
                </c:pt>
                <c:pt idx="1429">
                  <c:v>42510</c:v>
                </c:pt>
                <c:pt idx="1430">
                  <c:v>42509</c:v>
                </c:pt>
                <c:pt idx="1431">
                  <c:v>42508</c:v>
                </c:pt>
                <c:pt idx="1432">
                  <c:v>42507</c:v>
                </c:pt>
                <c:pt idx="1433">
                  <c:v>42506</c:v>
                </c:pt>
                <c:pt idx="1434">
                  <c:v>42503</c:v>
                </c:pt>
                <c:pt idx="1435">
                  <c:v>42502</c:v>
                </c:pt>
                <c:pt idx="1436">
                  <c:v>42501</c:v>
                </c:pt>
                <c:pt idx="1437">
                  <c:v>42500</c:v>
                </c:pt>
                <c:pt idx="1438">
                  <c:v>42499</c:v>
                </c:pt>
                <c:pt idx="1439">
                  <c:v>42496</c:v>
                </c:pt>
                <c:pt idx="1440">
                  <c:v>42495</c:v>
                </c:pt>
                <c:pt idx="1441">
                  <c:v>42494</c:v>
                </c:pt>
                <c:pt idx="1442">
                  <c:v>42493</c:v>
                </c:pt>
                <c:pt idx="1443">
                  <c:v>42489</c:v>
                </c:pt>
                <c:pt idx="1444">
                  <c:v>42488</c:v>
                </c:pt>
                <c:pt idx="1445">
                  <c:v>42487</c:v>
                </c:pt>
                <c:pt idx="1446">
                  <c:v>42486</c:v>
                </c:pt>
                <c:pt idx="1447">
                  <c:v>42485</c:v>
                </c:pt>
                <c:pt idx="1448">
                  <c:v>42482</c:v>
                </c:pt>
                <c:pt idx="1449">
                  <c:v>42481</c:v>
                </c:pt>
                <c:pt idx="1450">
                  <c:v>42480</c:v>
                </c:pt>
                <c:pt idx="1451">
                  <c:v>42479</c:v>
                </c:pt>
                <c:pt idx="1452">
                  <c:v>42478</c:v>
                </c:pt>
                <c:pt idx="1453">
                  <c:v>42475</c:v>
                </c:pt>
                <c:pt idx="1454">
                  <c:v>42474</c:v>
                </c:pt>
                <c:pt idx="1455">
                  <c:v>42473</c:v>
                </c:pt>
                <c:pt idx="1456">
                  <c:v>42472</c:v>
                </c:pt>
                <c:pt idx="1457">
                  <c:v>42471</c:v>
                </c:pt>
                <c:pt idx="1458">
                  <c:v>42468</c:v>
                </c:pt>
                <c:pt idx="1459">
                  <c:v>42467</c:v>
                </c:pt>
                <c:pt idx="1460">
                  <c:v>42466</c:v>
                </c:pt>
                <c:pt idx="1461">
                  <c:v>42465</c:v>
                </c:pt>
                <c:pt idx="1462">
                  <c:v>42461</c:v>
                </c:pt>
                <c:pt idx="1463">
                  <c:v>42460</c:v>
                </c:pt>
                <c:pt idx="1464">
                  <c:v>42459</c:v>
                </c:pt>
                <c:pt idx="1465">
                  <c:v>42458</c:v>
                </c:pt>
                <c:pt idx="1466">
                  <c:v>42457</c:v>
                </c:pt>
                <c:pt idx="1467">
                  <c:v>42454</c:v>
                </c:pt>
                <c:pt idx="1468">
                  <c:v>42453</c:v>
                </c:pt>
                <c:pt idx="1469">
                  <c:v>42452</c:v>
                </c:pt>
                <c:pt idx="1470">
                  <c:v>42451</c:v>
                </c:pt>
                <c:pt idx="1471">
                  <c:v>42450</c:v>
                </c:pt>
                <c:pt idx="1472">
                  <c:v>42447</c:v>
                </c:pt>
                <c:pt idx="1473">
                  <c:v>42446</c:v>
                </c:pt>
                <c:pt idx="1474">
                  <c:v>42445</c:v>
                </c:pt>
                <c:pt idx="1475">
                  <c:v>42444</c:v>
                </c:pt>
                <c:pt idx="1476">
                  <c:v>42443</c:v>
                </c:pt>
                <c:pt idx="1477">
                  <c:v>42440</c:v>
                </c:pt>
                <c:pt idx="1478">
                  <c:v>42439</c:v>
                </c:pt>
                <c:pt idx="1479">
                  <c:v>42438</c:v>
                </c:pt>
                <c:pt idx="1480">
                  <c:v>42437</c:v>
                </c:pt>
                <c:pt idx="1481">
                  <c:v>42436</c:v>
                </c:pt>
                <c:pt idx="1482">
                  <c:v>42433</c:v>
                </c:pt>
                <c:pt idx="1483">
                  <c:v>42432</c:v>
                </c:pt>
                <c:pt idx="1484">
                  <c:v>42431</c:v>
                </c:pt>
                <c:pt idx="1485">
                  <c:v>42430</c:v>
                </c:pt>
                <c:pt idx="1486">
                  <c:v>42429</c:v>
                </c:pt>
                <c:pt idx="1487">
                  <c:v>42426</c:v>
                </c:pt>
                <c:pt idx="1488">
                  <c:v>42425</c:v>
                </c:pt>
                <c:pt idx="1489">
                  <c:v>42424</c:v>
                </c:pt>
                <c:pt idx="1490">
                  <c:v>42423</c:v>
                </c:pt>
                <c:pt idx="1491">
                  <c:v>42422</c:v>
                </c:pt>
                <c:pt idx="1492">
                  <c:v>42419</c:v>
                </c:pt>
                <c:pt idx="1493">
                  <c:v>42418</c:v>
                </c:pt>
                <c:pt idx="1494">
                  <c:v>42417</c:v>
                </c:pt>
                <c:pt idx="1495">
                  <c:v>42416</c:v>
                </c:pt>
                <c:pt idx="1496">
                  <c:v>42415</c:v>
                </c:pt>
                <c:pt idx="1497">
                  <c:v>42414</c:v>
                </c:pt>
                <c:pt idx="1498">
                  <c:v>42406</c:v>
                </c:pt>
                <c:pt idx="1499">
                  <c:v>42405</c:v>
                </c:pt>
                <c:pt idx="1500">
                  <c:v>42404</c:v>
                </c:pt>
                <c:pt idx="1501">
                  <c:v>42403</c:v>
                </c:pt>
                <c:pt idx="1502">
                  <c:v>42402</c:v>
                </c:pt>
                <c:pt idx="1503">
                  <c:v>42401</c:v>
                </c:pt>
                <c:pt idx="1504">
                  <c:v>42398</c:v>
                </c:pt>
                <c:pt idx="1505">
                  <c:v>42397</c:v>
                </c:pt>
                <c:pt idx="1506">
                  <c:v>42396</c:v>
                </c:pt>
                <c:pt idx="1507">
                  <c:v>42395</c:v>
                </c:pt>
                <c:pt idx="1508">
                  <c:v>42394</c:v>
                </c:pt>
                <c:pt idx="1509">
                  <c:v>42391</c:v>
                </c:pt>
                <c:pt idx="1510">
                  <c:v>42390</c:v>
                </c:pt>
                <c:pt idx="1511">
                  <c:v>42389</c:v>
                </c:pt>
                <c:pt idx="1512">
                  <c:v>42388</c:v>
                </c:pt>
                <c:pt idx="1513">
                  <c:v>42387</c:v>
                </c:pt>
                <c:pt idx="1514">
                  <c:v>42384</c:v>
                </c:pt>
                <c:pt idx="1515">
                  <c:v>42383</c:v>
                </c:pt>
                <c:pt idx="1516">
                  <c:v>42382</c:v>
                </c:pt>
                <c:pt idx="1517">
                  <c:v>42381</c:v>
                </c:pt>
                <c:pt idx="1518">
                  <c:v>42380</c:v>
                </c:pt>
                <c:pt idx="1519">
                  <c:v>42377</c:v>
                </c:pt>
                <c:pt idx="1520">
                  <c:v>42376</c:v>
                </c:pt>
              </c:numCache>
            </c:numRef>
          </c:cat>
          <c:val>
            <c:numRef>
              <c:f>导出数据!$B$3:$B$1523</c:f>
              <c:numCache>
                <c:formatCode>General</c:formatCode>
                <c:ptCount val="1521"/>
                <c:pt idx="0">
                  <c:v>5237.38</c:v>
                </c:pt>
                <c:pt idx="1">
                  <c:v>5207.87</c:v>
                </c:pt>
                <c:pt idx="2">
                  <c:v>5201.51</c:v>
                </c:pt>
                <c:pt idx="3">
                  <c:v>5192.08</c:v>
                </c:pt>
                <c:pt idx="4">
                  <c:v>5124.47</c:v>
                </c:pt>
                <c:pt idx="5">
                  <c:v>5043.92</c:v>
                </c:pt>
                <c:pt idx="6">
                  <c:v>5043.92</c:v>
                </c:pt>
                <c:pt idx="7">
                  <c:v>5043.6499999999996</c:v>
                </c:pt>
                <c:pt idx="8">
                  <c:v>5042.5</c:v>
                </c:pt>
                <c:pt idx="9">
                  <c:v>5042.3100000000004</c:v>
                </c:pt>
                <c:pt idx="10">
                  <c:v>5041.97</c:v>
                </c:pt>
                <c:pt idx="11">
                  <c:v>5038.05</c:v>
                </c:pt>
                <c:pt idx="12">
                  <c:v>5027.3599999999997</c:v>
                </c:pt>
                <c:pt idx="13">
                  <c:v>5020.6899999999996</c:v>
                </c:pt>
                <c:pt idx="14">
                  <c:v>5018.8100000000004</c:v>
                </c:pt>
                <c:pt idx="15">
                  <c:v>4994.47</c:v>
                </c:pt>
                <c:pt idx="16">
                  <c:v>4997.92</c:v>
                </c:pt>
                <c:pt idx="17">
                  <c:v>5011.3599999999997</c:v>
                </c:pt>
                <c:pt idx="18">
                  <c:v>5010.49</c:v>
                </c:pt>
                <c:pt idx="19">
                  <c:v>4994.04</c:v>
                </c:pt>
                <c:pt idx="20">
                  <c:v>4981.7700000000004</c:v>
                </c:pt>
                <c:pt idx="21">
                  <c:v>4982.1400000000003</c:v>
                </c:pt>
                <c:pt idx="22">
                  <c:v>4986.01</c:v>
                </c:pt>
                <c:pt idx="23">
                  <c:v>4985.74</c:v>
                </c:pt>
                <c:pt idx="24">
                  <c:v>4981.2700000000004</c:v>
                </c:pt>
                <c:pt idx="25">
                  <c:v>4970.12</c:v>
                </c:pt>
                <c:pt idx="26">
                  <c:v>4969.7700000000004</c:v>
                </c:pt>
                <c:pt idx="27">
                  <c:v>4977.04</c:v>
                </c:pt>
                <c:pt idx="28">
                  <c:v>4984.13</c:v>
                </c:pt>
                <c:pt idx="29">
                  <c:v>4994.01</c:v>
                </c:pt>
                <c:pt idx="30">
                  <c:v>5014.6499999999996</c:v>
                </c:pt>
                <c:pt idx="31">
                  <c:v>5066.8900000000003</c:v>
                </c:pt>
                <c:pt idx="32">
                  <c:v>5063.17</c:v>
                </c:pt>
                <c:pt idx="33">
                  <c:v>5070.17</c:v>
                </c:pt>
                <c:pt idx="34">
                  <c:v>5083.67</c:v>
                </c:pt>
                <c:pt idx="35">
                  <c:v>5098.7299999999996</c:v>
                </c:pt>
                <c:pt idx="36">
                  <c:v>5082.87</c:v>
                </c:pt>
                <c:pt idx="37">
                  <c:v>5070.47</c:v>
                </c:pt>
                <c:pt idx="38">
                  <c:v>5057.75</c:v>
                </c:pt>
                <c:pt idx="39">
                  <c:v>5050.67</c:v>
                </c:pt>
                <c:pt idx="40">
                  <c:v>5043.8100000000004</c:v>
                </c:pt>
                <c:pt idx="41">
                  <c:v>5036.9799999999996</c:v>
                </c:pt>
                <c:pt idx="42">
                  <c:v>5049.1400000000003</c:v>
                </c:pt>
                <c:pt idx="43">
                  <c:v>5065.1899999999996</c:v>
                </c:pt>
                <c:pt idx="44">
                  <c:v>5069.42</c:v>
                </c:pt>
                <c:pt idx="45">
                  <c:v>5054.91</c:v>
                </c:pt>
                <c:pt idx="46">
                  <c:v>5040.66</c:v>
                </c:pt>
                <c:pt idx="47">
                  <c:v>5033.66</c:v>
                </c:pt>
                <c:pt idx="48">
                  <c:v>5026.6000000000004</c:v>
                </c:pt>
                <c:pt idx="49">
                  <c:v>5010.8100000000004</c:v>
                </c:pt>
                <c:pt idx="50">
                  <c:v>5016.4399999999996</c:v>
                </c:pt>
                <c:pt idx="51">
                  <c:v>5038.66</c:v>
                </c:pt>
                <c:pt idx="52">
                  <c:v>5059.58</c:v>
                </c:pt>
                <c:pt idx="53">
                  <c:v>5038.6000000000004</c:v>
                </c:pt>
                <c:pt idx="54">
                  <c:v>5004.79</c:v>
                </c:pt>
                <c:pt idx="55">
                  <c:v>5000.96</c:v>
                </c:pt>
                <c:pt idx="56">
                  <c:v>4973.93</c:v>
                </c:pt>
                <c:pt idx="57">
                  <c:v>4994.08</c:v>
                </c:pt>
                <c:pt idx="58">
                  <c:v>5013.3500000000004</c:v>
                </c:pt>
                <c:pt idx="59">
                  <c:v>5035.17</c:v>
                </c:pt>
                <c:pt idx="60">
                  <c:v>5051.49</c:v>
                </c:pt>
                <c:pt idx="61">
                  <c:v>5146.8100000000004</c:v>
                </c:pt>
                <c:pt idx="62">
                  <c:v>5153.07</c:v>
                </c:pt>
                <c:pt idx="63">
                  <c:v>5087.1000000000004</c:v>
                </c:pt>
                <c:pt idx="64">
                  <c:v>5261.26</c:v>
                </c:pt>
                <c:pt idx="65">
                  <c:v>5310.62</c:v>
                </c:pt>
                <c:pt idx="66">
                  <c:v>5331.67</c:v>
                </c:pt>
                <c:pt idx="67">
                  <c:v>5400.26</c:v>
                </c:pt>
                <c:pt idx="68">
                  <c:v>5436.14</c:v>
                </c:pt>
                <c:pt idx="69">
                  <c:v>5463.01</c:v>
                </c:pt>
                <c:pt idx="70">
                  <c:v>5575.87</c:v>
                </c:pt>
                <c:pt idx="71">
                  <c:v>5621.82</c:v>
                </c:pt>
                <c:pt idx="72">
                  <c:v>5615.6</c:v>
                </c:pt>
                <c:pt idx="73">
                  <c:v>5692.62</c:v>
                </c:pt>
                <c:pt idx="74">
                  <c:v>5766.41</c:v>
                </c:pt>
                <c:pt idx="75">
                  <c:v>5787.75</c:v>
                </c:pt>
                <c:pt idx="76">
                  <c:v>5814.08</c:v>
                </c:pt>
                <c:pt idx="77">
                  <c:v>5913.91</c:v>
                </c:pt>
                <c:pt idx="78">
                  <c:v>5968.65</c:v>
                </c:pt>
                <c:pt idx="79">
                  <c:v>5994.73</c:v>
                </c:pt>
                <c:pt idx="80">
                  <c:v>5992.93</c:v>
                </c:pt>
                <c:pt idx="81">
                  <c:v>6026.52</c:v>
                </c:pt>
                <c:pt idx="82">
                  <c:v>6021.32</c:v>
                </c:pt>
                <c:pt idx="83">
                  <c:v>6021.24</c:v>
                </c:pt>
                <c:pt idx="84">
                  <c:v>6075.88</c:v>
                </c:pt>
                <c:pt idx="85">
                  <c:v>6119.29</c:v>
                </c:pt>
                <c:pt idx="86">
                  <c:v>6126.1</c:v>
                </c:pt>
                <c:pt idx="87">
                  <c:v>6108.49</c:v>
                </c:pt>
                <c:pt idx="88">
                  <c:v>6021</c:v>
                </c:pt>
                <c:pt idx="89">
                  <c:v>5994.37</c:v>
                </c:pt>
                <c:pt idx="90">
                  <c:v>5967.73</c:v>
                </c:pt>
                <c:pt idx="91">
                  <c:v>5948.59</c:v>
                </c:pt>
                <c:pt idx="92">
                  <c:v>5936.2</c:v>
                </c:pt>
                <c:pt idx="93">
                  <c:v>5932.01</c:v>
                </c:pt>
                <c:pt idx="94">
                  <c:v>5957.1</c:v>
                </c:pt>
                <c:pt idx="95">
                  <c:v>5948.97</c:v>
                </c:pt>
                <c:pt idx="96">
                  <c:v>5911.87</c:v>
                </c:pt>
                <c:pt idx="97">
                  <c:v>5883.53</c:v>
                </c:pt>
                <c:pt idx="98">
                  <c:v>5890.19</c:v>
                </c:pt>
                <c:pt idx="99">
                  <c:v>5857.11</c:v>
                </c:pt>
                <c:pt idx="100">
                  <c:v>5873.59</c:v>
                </c:pt>
                <c:pt idx="101">
                  <c:v>5897.05</c:v>
                </c:pt>
                <c:pt idx="102">
                  <c:v>5873.07</c:v>
                </c:pt>
                <c:pt idx="103">
                  <c:v>5837.07</c:v>
                </c:pt>
                <c:pt idx="104">
                  <c:v>5801.04</c:v>
                </c:pt>
                <c:pt idx="105">
                  <c:v>5813.87</c:v>
                </c:pt>
                <c:pt idx="106">
                  <c:v>5793.62</c:v>
                </c:pt>
                <c:pt idx="107">
                  <c:v>5775.94</c:v>
                </c:pt>
                <c:pt idx="108">
                  <c:v>5727.05</c:v>
                </c:pt>
                <c:pt idx="109">
                  <c:v>5722.52</c:v>
                </c:pt>
                <c:pt idx="110">
                  <c:v>5740.11</c:v>
                </c:pt>
                <c:pt idx="111">
                  <c:v>5733.8</c:v>
                </c:pt>
                <c:pt idx="112">
                  <c:v>5695.41</c:v>
                </c:pt>
                <c:pt idx="113">
                  <c:v>5709.7</c:v>
                </c:pt>
                <c:pt idx="114">
                  <c:v>5731.02</c:v>
                </c:pt>
                <c:pt idx="115">
                  <c:v>5725.91</c:v>
                </c:pt>
                <c:pt idx="116">
                  <c:v>5706.2</c:v>
                </c:pt>
                <c:pt idx="117">
                  <c:v>5677.48</c:v>
                </c:pt>
                <c:pt idx="118">
                  <c:v>5672.15</c:v>
                </c:pt>
                <c:pt idx="119">
                  <c:v>5729.97</c:v>
                </c:pt>
                <c:pt idx="120">
                  <c:v>5763.11</c:v>
                </c:pt>
                <c:pt idx="121">
                  <c:v>5765.63</c:v>
                </c:pt>
                <c:pt idx="122">
                  <c:v>5769.32</c:v>
                </c:pt>
                <c:pt idx="123">
                  <c:v>5790.28</c:v>
                </c:pt>
                <c:pt idx="124">
                  <c:v>5803.56</c:v>
                </c:pt>
                <c:pt idx="125">
                  <c:v>5760.64</c:v>
                </c:pt>
                <c:pt idx="126">
                  <c:v>5746.02</c:v>
                </c:pt>
                <c:pt idx="127">
                  <c:v>5771.83</c:v>
                </c:pt>
                <c:pt idx="128">
                  <c:v>5783.1</c:v>
                </c:pt>
                <c:pt idx="129">
                  <c:v>5767.24</c:v>
                </c:pt>
                <c:pt idx="130">
                  <c:v>5732.55</c:v>
                </c:pt>
                <c:pt idx="131">
                  <c:v>5797.24</c:v>
                </c:pt>
                <c:pt idx="132">
                  <c:v>5898.11</c:v>
                </c:pt>
                <c:pt idx="133">
                  <c:v>5855.22</c:v>
                </c:pt>
                <c:pt idx="134">
                  <c:v>5841.76</c:v>
                </c:pt>
                <c:pt idx="135">
                  <c:v>5851.94</c:v>
                </c:pt>
                <c:pt idx="136">
                  <c:v>5839.29</c:v>
                </c:pt>
                <c:pt idx="137">
                  <c:v>5791.36</c:v>
                </c:pt>
                <c:pt idx="138">
                  <c:v>5760.41</c:v>
                </c:pt>
                <c:pt idx="139">
                  <c:v>5773.09</c:v>
                </c:pt>
                <c:pt idx="140">
                  <c:v>5764.38</c:v>
                </c:pt>
                <c:pt idx="141">
                  <c:v>5785.58</c:v>
                </c:pt>
                <c:pt idx="142">
                  <c:v>5737.57</c:v>
                </c:pt>
                <c:pt idx="143">
                  <c:v>5733.04</c:v>
                </c:pt>
                <c:pt idx="144">
                  <c:v>5708.05</c:v>
                </c:pt>
                <c:pt idx="145">
                  <c:v>5679.29</c:v>
                </c:pt>
                <c:pt idx="146">
                  <c:v>5694.94</c:v>
                </c:pt>
                <c:pt idx="147">
                  <c:v>5562.28</c:v>
                </c:pt>
                <c:pt idx="148">
                  <c:v>5564.97</c:v>
                </c:pt>
                <c:pt idx="149">
                  <c:v>5519.05</c:v>
                </c:pt>
                <c:pt idx="150">
                  <c:v>5466.65</c:v>
                </c:pt>
                <c:pt idx="151">
                  <c:v>5418.58</c:v>
                </c:pt>
                <c:pt idx="152">
                  <c:v>5404.79</c:v>
                </c:pt>
                <c:pt idx="153">
                  <c:v>5420.26</c:v>
                </c:pt>
                <c:pt idx="154">
                  <c:v>5410.86</c:v>
                </c:pt>
                <c:pt idx="155">
                  <c:v>5410.42</c:v>
                </c:pt>
                <c:pt idx="156">
                  <c:v>5404.13</c:v>
                </c:pt>
                <c:pt idx="157">
                  <c:v>5414.33</c:v>
                </c:pt>
                <c:pt idx="158">
                  <c:v>5405.45</c:v>
                </c:pt>
                <c:pt idx="159">
                  <c:v>5401.81</c:v>
                </c:pt>
                <c:pt idx="160">
                  <c:v>5416.69</c:v>
                </c:pt>
                <c:pt idx="161">
                  <c:v>5483.16</c:v>
                </c:pt>
                <c:pt idx="162">
                  <c:v>5547.4</c:v>
                </c:pt>
                <c:pt idx="163">
                  <c:v>5542.36</c:v>
                </c:pt>
                <c:pt idx="164">
                  <c:v>5561.04</c:v>
                </c:pt>
                <c:pt idx="165">
                  <c:v>5597.37</c:v>
                </c:pt>
                <c:pt idx="166">
                  <c:v>5616.48</c:v>
                </c:pt>
                <c:pt idx="167">
                  <c:v>5587.28</c:v>
                </c:pt>
                <c:pt idx="168">
                  <c:v>5563.35</c:v>
                </c:pt>
                <c:pt idx="169">
                  <c:v>5550.4</c:v>
                </c:pt>
                <c:pt idx="170">
                  <c:v>5591.15</c:v>
                </c:pt>
                <c:pt idx="171">
                  <c:v>5641.76</c:v>
                </c:pt>
                <c:pt idx="172">
                  <c:v>5641.03</c:v>
                </c:pt>
                <c:pt idx="173">
                  <c:v>5624.22</c:v>
                </c:pt>
                <c:pt idx="174">
                  <c:v>5637.12</c:v>
                </c:pt>
                <c:pt idx="175">
                  <c:v>5664.76</c:v>
                </c:pt>
                <c:pt idx="176">
                  <c:v>5504.81</c:v>
                </c:pt>
                <c:pt idx="177">
                  <c:v>5412.96</c:v>
                </c:pt>
                <c:pt idx="178">
                  <c:v>5447.45</c:v>
                </c:pt>
                <c:pt idx="179">
                  <c:v>5544.6</c:v>
                </c:pt>
                <c:pt idx="180">
                  <c:v>5571.87</c:v>
                </c:pt>
                <c:pt idx="181">
                  <c:v>5800.36</c:v>
                </c:pt>
                <c:pt idx="182">
                  <c:v>5816.48</c:v>
                </c:pt>
                <c:pt idx="183">
                  <c:v>6038.77</c:v>
                </c:pt>
                <c:pt idx="184">
                  <c:v>6191.18</c:v>
                </c:pt>
                <c:pt idx="185">
                  <c:v>6215.76</c:v>
                </c:pt>
                <c:pt idx="186">
                  <c:v>6415.18</c:v>
                </c:pt>
                <c:pt idx="187">
                  <c:v>6608.75</c:v>
                </c:pt>
                <c:pt idx="188">
                  <c:v>6633.84</c:v>
                </c:pt>
                <c:pt idx="189">
                  <c:v>6577.7</c:v>
                </c:pt>
                <c:pt idx="190">
                  <c:v>6526.89</c:v>
                </c:pt>
                <c:pt idx="191">
                  <c:v>6083.81</c:v>
                </c:pt>
                <c:pt idx="192">
                  <c:v>5940.13</c:v>
                </c:pt>
                <c:pt idx="193">
                  <c:v>5852.75</c:v>
                </c:pt>
                <c:pt idx="194">
                  <c:v>5656.38</c:v>
                </c:pt>
                <c:pt idx="195">
                  <c:v>5650.29</c:v>
                </c:pt>
                <c:pt idx="196">
                  <c:v>5636.04</c:v>
                </c:pt>
                <c:pt idx="197">
                  <c:v>5653.83</c:v>
                </c:pt>
                <c:pt idx="198">
                  <c:v>5645.52</c:v>
                </c:pt>
                <c:pt idx="199">
                  <c:v>5612.86</c:v>
                </c:pt>
                <c:pt idx="200">
                  <c:v>5541.09</c:v>
                </c:pt>
                <c:pt idx="201">
                  <c:v>5526.22</c:v>
                </c:pt>
                <c:pt idx="202">
                  <c:v>5491.71</c:v>
                </c:pt>
                <c:pt idx="203">
                  <c:v>5480.45</c:v>
                </c:pt>
                <c:pt idx="204">
                  <c:v>5489.07</c:v>
                </c:pt>
                <c:pt idx="205">
                  <c:v>5501.58</c:v>
                </c:pt>
                <c:pt idx="206">
                  <c:v>5510.51</c:v>
                </c:pt>
                <c:pt idx="207">
                  <c:v>5511.35</c:v>
                </c:pt>
                <c:pt idx="208">
                  <c:v>5481.93</c:v>
                </c:pt>
                <c:pt idx="209">
                  <c:v>5457.11</c:v>
                </c:pt>
                <c:pt idx="210">
                  <c:v>5519.39</c:v>
                </c:pt>
                <c:pt idx="211">
                  <c:v>5529.84</c:v>
                </c:pt>
                <c:pt idx="212">
                  <c:v>5549.54</c:v>
                </c:pt>
                <c:pt idx="213">
                  <c:v>5529.61</c:v>
                </c:pt>
                <c:pt idx="214">
                  <c:v>5433.28</c:v>
                </c:pt>
                <c:pt idx="215">
                  <c:v>5325.57</c:v>
                </c:pt>
                <c:pt idx="216">
                  <c:v>5296.51</c:v>
                </c:pt>
                <c:pt idx="217">
                  <c:v>5285.98</c:v>
                </c:pt>
                <c:pt idx="218">
                  <c:v>5268.33</c:v>
                </c:pt>
                <c:pt idx="219">
                  <c:v>5161.6400000000003</c:v>
                </c:pt>
                <c:pt idx="220">
                  <c:v>5140.83</c:v>
                </c:pt>
                <c:pt idx="221">
                  <c:v>5117.87</c:v>
                </c:pt>
                <c:pt idx="222">
                  <c:v>5118.32</c:v>
                </c:pt>
                <c:pt idx="223">
                  <c:v>5133.07</c:v>
                </c:pt>
                <c:pt idx="224">
                  <c:v>5056.6400000000003</c:v>
                </c:pt>
                <c:pt idx="225">
                  <c:v>5050.74</c:v>
                </c:pt>
                <c:pt idx="226">
                  <c:v>5044.7</c:v>
                </c:pt>
                <c:pt idx="227">
                  <c:v>5048.25</c:v>
                </c:pt>
                <c:pt idx="228">
                  <c:v>5050.6400000000003</c:v>
                </c:pt>
                <c:pt idx="229">
                  <c:v>5047.91</c:v>
                </c:pt>
                <c:pt idx="230">
                  <c:v>4990.22</c:v>
                </c:pt>
                <c:pt idx="231">
                  <c:v>4998.67</c:v>
                </c:pt>
                <c:pt idx="232">
                  <c:v>5034.41</c:v>
                </c:pt>
                <c:pt idx="233">
                  <c:v>5065.63</c:v>
                </c:pt>
                <c:pt idx="234">
                  <c:v>5003.92</c:v>
                </c:pt>
                <c:pt idx="235">
                  <c:v>5060.01</c:v>
                </c:pt>
                <c:pt idx="236">
                  <c:v>5067.0600000000004</c:v>
                </c:pt>
                <c:pt idx="237">
                  <c:v>4964.07</c:v>
                </c:pt>
                <c:pt idx="238">
                  <c:v>4962.78</c:v>
                </c:pt>
                <c:pt idx="239">
                  <c:v>4971.17</c:v>
                </c:pt>
                <c:pt idx="240">
                  <c:v>4967.12</c:v>
                </c:pt>
                <c:pt idx="241">
                  <c:v>4947.66</c:v>
                </c:pt>
                <c:pt idx="242">
                  <c:v>4954.51</c:v>
                </c:pt>
                <c:pt idx="243">
                  <c:v>4942.17</c:v>
                </c:pt>
                <c:pt idx="244">
                  <c:v>4842.87</c:v>
                </c:pt>
                <c:pt idx="245">
                  <c:v>4820.22</c:v>
                </c:pt>
                <c:pt idx="246">
                  <c:v>4768.12</c:v>
                </c:pt>
                <c:pt idx="247">
                  <c:v>4635.74</c:v>
                </c:pt>
                <c:pt idx="248">
                  <c:v>4635.09</c:v>
                </c:pt>
                <c:pt idx="249">
                  <c:v>4630.08</c:v>
                </c:pt>
                <c:pt idx="250">
                  <c:v>4625.5200000000004</c:v>
                </c:pt>
                <c:pt idx="251">
                  <c:v>4623.0600000000004</c:v>
                </c:pt>
                <c:pt idx="252">
                  <c:v>4616.75</c:v>
                </c:pt>
                <c:pt idx="253">
                  <c:v>4614.72</c:v>
                </c:pt>
                <c:pt idx="254">
                  <c:v>4614.75</c:v>
                </c:pt>
                <c:pt idx="255">
                  <c:v>4619.96</c:v>
                </c:pt>
                <c:pt idx="256">
                  <c:v>4627.1400000000003</c:v>
                </c:pt>
                <c:pt idx="257">
                  <c:v>4633.01</c:v>
                </c:pt>
                <c:pt idx="258">
                  <c:v>4634.2700000000004</c:v>
                </c:pt>
                <c:pt idx="259">
                  <c:v>4618.18</c:v>
                </c:pt>
                <c:pt idx="260">
                  <c:v>4609.72</c:v>
                </c:pt>
                <c:pt idx="261">
                  <c:v>4613.24</c:v>
                </c:pt>
                <c:pt idx="262">
                  <c:v>4610.96</c:v>
                </c:pt>
                <c:pt idx="263">
                  <c:v>4616.03</c:v>
                </c:pt>
                <c:pt idx="264">
                  <c:v>4627.3500000000004</c:v>
                </c:pt>
                <c:pt idx="265">
                  <c:v>4647.01</c:v>
                </c:pt>
                <c:pt idx="266">
                  <c:v>4648.2</c:v>
                </c:pt>
                <c:pt idx="267">
                  <c:v>4642.09</c:v>
                </c:pt>
                <c:pt idx="268">
                  <c:v>4657.72</c:v>
                </c:pt>
                <c:pt idx="269">
                  <c:v>4677.87</c:v>
                </c:pt>
                <c:pt idx="270">
                  <c:v>4712.99</c:v>
                </c:pt>
                <c:pt idx="271">
                  <c:v>4743.8900000000003</c:v>
                </c:pt>
                <c:pt idx="272">
                  <c:v>4728.04</c:v>
                </c:pt>
                <c:pt idx="273">
                  <c:v>4725.3100000000004</c:v>
                </c:pt>
                <c:pt idx="274">
                  <c:v>4728.2</c:v>
                </c:pt>
                <c:pt idx="275">
                  <c:v>4721.83</c:v>
                </c:pt>
                <c:pt idx="276">
                  <c:v>4709.84</c:v>
                </c:pt>
                <c:pt idx="277">
                  <c:v>4693.1899999999996</c:v>
                </c:pt>
                <c:pt idx="278">
                  <c:v>4718.63</c:v>
                </c:pt>
                <c:pt idx="279">
                  <c:v>4772.21</c:v>
                </c:pt>
                <c:pt idx="280">
                  <c:v>4829.24</c:v>
                </c:pt>
                <c:pt idx="281">
                  <c:v>4884.91</c:v>
                </c:pt>
                <c:pt idx="282">
                  <c:v>4920.6400000000003</c:v>
                </c:pt>
                <c:pt idx="283">
                  <c:v>5005.33</c:v>
                </c:pt>
                <c:pt idx="284">
                  <c:v>4930.53</c:v>
                </c:pt>
                <c:pt idx="285">
                  <c:v>4624.05</c:v>
                </c:pt>
                <c:pt idx="286">
                  <c:v>4555.63</c:v>
                </c:pt>
                <c:pt idx="287">
                  <c:v>4531.33</c:v>
                </c:pt>
                <c:pt idx="288">
                  <c:v>4505.2700000000004</c:v>
                </c:pt>
                <c:pt idx="289">
                  <c:v>4506.6899999999996</c:v>
                </c:pt>
                <c:pt idx="290">
                  <c:v>4518.18</c:v>
                </c:pt>
                <c:pt idx="291">
                  <c:v>4458.03</c:v>
                </c:pt>
                <c:pt idx="292">
                  <c:v>4399.33</c:v>
                </c:pt>
                <c:pt idx="293">
                  <c:v>4395.2700000000004</c:v>
                </c:pt>
                <c:pt idx="294">
                  <c:v>4369.72</c:v>
                </c:pt>
                <c:pt idx="295">
                  <c:v>4328.95</c:v>
                </c:pt>
                <c:pt idx="296">
                  <c:v>4332.51</c:v>
                </c:pt>
                <c:pt idx="297">
                  <c:v>4331</c:v>
                </c:pt>
                <c:pt idx="298">
                  <c:v>4312.0600000000004</c:v>
                </c:pt>
                <c:pt idx="299">
                  <c:v>4316.3900000000003</c:v>
                </c:pt>
                <c:pt idx="300">
                  <c:v>4317.99</c:v>
                </c:pt>
                <c:pt idx="301">
                  <c:v>4295.3100000000004</c:v>
                </c:pt>
                <c:pt idx="302">
                  <c:v>4300.6099999999997</c:v>
                </c:pt>
                <c:pt idx="303">
                  <c:v>4313.67</c:v>
                </c:pt>
                <c:pt idx="304">
                  <c:v>4324.4799999999996</c:v>
                </c:pt>
                <c:pt idx="305">
                  <c:v>4320.8599999999997</c:v>
                </c:pt>
                <c:pt idx="306">
                  <c:v>4309.07</c:v>
                </c:pt>
                <c:pt idx="307">
                  <c:v>4290.67</c:v>
                </c:pt>
                <c:pt idx="308">
                  <c:v>4277.59</c:v>
                </c:pt>
                <c:pt idx="309">
                  <c:v>4256.25</c:v>
                </c:pt>
                <c:pt idx="310">
                  <c:v>4257.26</c:v>
                </c:pt>
                <c:pt idx="311">
                  <c:v>4255.84</c:v>
                </c:pt>
                <c:pt idx="312">
                  <c:v>4255.62</c:v>
                </c:pt>
                <c:pt idx="313">
                  <c:v>4252.78</c:v>
                </c:pt>
                <c:pt idx="314">
                  <c:v>4227.0600000000004</c:v>
                </c:pt>
                <c:pt idx="315">
                  <c:v>4149.84</c:v>
                </c:pt>
                <c:pt idx="316">
                  <c:v>4134.78</c:v>
                </c:pt>
                <c:pt idx="317">
                  <c:v>4118.08</c:v>
                </c:pt>
                <c:pt idx="318">
                  <c:v>4103.72</c:v>
                </c:pt>
                <c:pt idx="319">
                  <c:v>4097.3900000000003</c:v>
                </c:pt>
                <c:pt idx="320">
                  <c:v>4081.2</c:v>
                </c:pt>
                <c:pt idx="321">
                  <c:v>4066.06</c:v>
                </c:pt>
                <c:pt idx="322">
                  <c:v>4058.64</c:v>
                </c:pt>
                <c:pt idx="323">
                  <c:v>4053.05</c:v>
                </c:pt>
                <c:pt idx="324">
                  <c:v>4053.49</c:v>
                </c:pt>
                <c:pt idx="325">
                  <c:v>4059.35</c:v>
                </c:pt>
                <c:pt idx="326">
                  <c:v>4056.96</c:v>
                </c:pt>
                <c:pt idx="327">
                  <c:v>4047.19</c:v>
                </c:pt>
                <c:pt idx="328">
                  <c:v>4046.1</c:v>
                </c:pt>
                <c:pt idx="329">
                  <c:v>4047.99</c:v>
                </c:pt>
                <c:pt idx="330">
                  <c:v>4042.36</c:v>
                </c:pt>
                <c:pt idx="331">
                  <c:v>4046.59</c:v>
                </c:pt>
                <c:pt idx="332">
                  <c:v>4061.21</c:v>
                </c:pt>
                <c:pt idx="333">
                  <c:v>4065.83</c:v>
                </c:pt>
                <c:pt idx="334">
                  <c:v>4063.46</c:v>
                </c:pt>
                <c:pt idx="335">
                  <c:v>4050.71</c:v>
                </c:pt>
                <c:pt idx="336">
                  <c:v>4034.23</c:v>
                </c:pt>
                <c:pt idx="337">
                  <c:v>3993.01</c:v>
                </c:pt>
                <c:pt idx="338">
                  <c:v>3990.12</c:v>
                </c:pt>
                <c:pt idx="339">
                  <c:v>3993.61</c:v>
                </c:pt>
                <c:pt idx="340">
                  <c:v>3998.06</c:v>
                </c:pt>
                <c:pt idx="341">
                  <c:v>4004.84</c:v>
                </c:pt>
                <c:pt idx="342">
                  <c:v>4009.32</c:v>
                </c:pt>
                <c:pt idx="343">
                  <c:v>4012.05</c:v>
                </c:pt>
                <c:pt idx="344">
                  <c:v>4014.85</c:v>
                </c:pt>
                <c:pt idx="345">
                  <c:v>4029.41</c:v>
                </c:pt>
                <c:pt idx="346">
                  <c:v>4043.82</c:v>
                </c:pt>
                <c:pt idx="347">
                  <c:v>4041.97</c:v>
                </c:pt>
                <c:pt idx="348">
                  <c:v>4051.82</c:v>
                </c:pt>
                <c:pt idx="349">
                  <c:v>4069.5</c:v>
                </c:pt>
                <c:pt idx="350">
                  <c:v>4075.81</c:v>
                </c:pt>
                <c:pt idx="351">
                  <c:v>4067.34</c:v>
                </c:pt>
                <c:pt idx="352">
                  <c:v>4074.11</c:v>
                </c:pt>
                <c:pt idx="353">
                  <c:v>4087.91</c:v>
                </c:pt>
                <c:pt idx="354">
                  <c:v>4099.63</c:v>
                </c:pt>
                <c:pt idx="355">
                  <c:v>4102.3</c:v>
                </c:pt>
                <c:pt idx="356">
                  <c:v>4101.6899999999996</c:v>
                </c:pt>
                <c:pt idx="357">
                  <c:v>4104.8599999999997</c:v>
                </c:pt>
                <c:pt idx="358">
                  <c:v>4096.25</c:v>
                </c:pt>
                <c:pt idx="359">
                  <c:v>4092.56</c:v>
                </c:pt>
                <c:pt idx="360">
                  <c:v>4080.25</c:v>
                </c:pt>
                <c:pt idx="361">
                  <c:v>4050.97</c:v>
                </c:pt>
                <c:pt idx="362">
                  <c:v>4050.36</c:v>
                </c:pt>
                <c:pt idx="363">
                  <c:v>4050.71</c:v>
                </c:pt>
                <c:pt idx="364">
                  <c:v>4055.28</c:v>
                </c:pt>
                <c:pt idx="365">
                  <c:v>4053.7</c:v>
                </c:pt>
                <c:pt idx="366">
                  <c:v>4055.7</c:v>
                </c:pt>
                <c:pt idx="367">
                  <c:v>4055.07</c:v>
                </c:pt>
                <c:pt idx="368">
                  <c:v>4058.4</c:v>
                </c:pt>
                <c:pt idx="369">
                  <c:v>4056.36</c:v>
                </c:pt>
                <c:pt idx="370">
                  <c:v>4045.34</c:v>
                </c:pt>
                <c:pt idx="371">
                  <c:v>4033.72</c:v>
                </c:pt>
                <c:pt idx="372">
                  <c:v>4033.1</c:v>
                </c:pt>
                <c:pt idx="373">
                  <c:v>4033.83</c:v>
                </c:pt>
                <c:pt idx="374">
                  <c:v>4039.3</c:v>
                </c:pt>
                <c:pt idx="375">
                  <c:v>4034.56</c:v>
                </c:pt>
                <c:pt idx="376">
                  <c:v>4043.57</c:v>
                </c:pt>
                <c:pt idx="377">
                  <c:v>4045.43</c:v>
                </c:pt>
                <c:pt idx="378">
                  <c:v>4036.02</c:v>
                </c:pt>
                <c:pt idx="379">
                  <c:v>4033.78</c:v>
                </c:pt>
                <c:pt idx="380">
                  <c:v>4018.64</c:v>
                </c:pt>
                <c:pt idx="381">
                  <c:v>3983.94</c:v>
                </c:pt>
                <c:pt idx="382">
                  <c:v>3979.28</c:v>
                </c:pt>
                <c:pt idx="383">
                  <c:v>3973.51</c:v>
                </c:pt>
                <c:pt idx="384">
                  <c:v>3972.08</c:v>
                </c:pt>
                <c:pt idx="385">
                  <c:v>3977.44</c:v>
                </c:pt>
                <c:pt idx="386">
                  <c:v>3985.32</c:v>
                </c:pt>
                <c:pt idx="387">
                  <c:v>3990.33</c:v>
                </c:pt>
                <c:pt idx="388">
                  <c:v>3987.23</c:v>
                </c:pt>
                <c:pt idx="389">
                  <c:v>3964.66</c:v>
                </c:pt>
                <c:pt idx="390">
                  <c:v>3960.11</c:v>
                </c:pt>
                <c:pt idx="391">
                  <c:v>3963.48</c:v>
                </c:pt>
                <c:pt idx="392">
                  <c:v>3966.9</c:v>
                </c:pt>
                <c:pt idx="393">
                  <c:v>3966.77</c:v>
                </c:pt>
                <c:pt idx="394">
                  <c:v>3965.12</c:v>
                </c:pt>
                <c:pt idx="395">
                  <c:v>3959.72</c:v>
                </c:pt>
                <c:pt idx="396">
                  <c:v>3943.55</c:v>
                </c:pt>
                <c:pt idx="397">
                  <c:v>3943.37</c:v>
                </c:pt>
                <c:pt idx="398">
                  <c:v>3922.65</c:v>
                </c:pt>
                <c:pt idx="399">
                  <c:v>3899.07</c:v>
                </c:pt>
                <c:pt idx="400">
                  <c:v>3885.64</c:v>
                </c:pt>
                <c:pt idx="401">
                  <c:v>3876.81</c:v>
                </c:pt>
                <c:pt idx="402">
                  <c:v>3873.06</c:v>
                </c:pt>
                <c:pt idx="403">
                  <c:v>3874.78</c:v>
                </c:pt>
                <c:pt idx="404">
                  <c:v>3877.69</c:v>
                </c:pt>
                <c:pt idx="405">
                  <c:v>3880.05</c:v>
                </c:pt>
                <c:pt idx="406">
                  <c:v>3888.87</c:v>
                </c:pt>
                <c:pt idx="407">
                  <c:v>3888.87</c:v>
                </c:pt>
                <c:pt idx="408">
                  <c:v>3893.02</c:v>
                </c:pt>
                <c:pt idx="409">
                  <c:v>3898.67</c:v>
                </c:pt>
                <c:pt idx="410">
                  <c:v>3893.9</c:v>
                </c:pt>
                <c:pt idx="411">
                  <c:v>3883.03</c:v>
                </c:pt>
                <c:pt idx="412">
                  <c:v>3880.85</c:v>
                </c:pt>
                <c:pt idx="413">
                  <c:v>3884.95</c:v>
                </c:pt>
                <c:pt idx="414">
                  <c:v>3888.08</c:v>
                </c:pt>
                <c:pt idx="415">
                  <c:v>3885.54</c:v>
                </c:pt>
                <c:pt idx="416">
                  <c:v>3884.76</c:v>
                </c:pt>
                <c:pt idx="417">
                  <c:v>3887.65</c:v>
                </c:pt>
                <c:pt idx="418">
                  <c:v>3890.48</c:v>
                </c:pt>
                <c:pt idx="419">
                  <c:v>3893.12</c:v>
                </c:pt>
                <c:pt idx="420">
                  <c:v>3883.27</c:v>
                </c:pt>
                <c:pt idx="421">
                  <c:v>3890.47</c:v>
                </c:pt>
                <c:pt idx="422">
                  <c:v>3888.27</c:v>
                </c:pt>
                <c:pt idx="423">
                  <c:v>3880.01</c:v>
                </c:pt>
                <c:pt idx="424">
                  <c:v>3869.65</c:v>
                </c:pt>
                <c:pt idx="425">
                  <c:v>3829.72</c:v>
                </c:pt>
                <c:pt idx="426">
                  <c:v>3807.68</c:v>
                </c:pt>
                <c:pt idx="427">
                  <c:v>3802.88</c:v>
                </c:pt>
                <c:pt idx="428">
                  <c:v>3808.8</c:v>
                </c:pt>
                <c:pt idx="429">
                  <c:v>3812.94</c:v>
                </c:pt>
                <c:pt idx="430">
                  <c:v>3829.42</c:v>
                </c:pt>
                <c:pt idx="431">
                  <c:v>3834.07</c:v>
                </c:pt>
                <c:pt idx="432">
                  <c:v>3837.67</c:v>
                </c:pt>
                <c:pt idx="433">
                  <c:v>3836.3</c:v>
                </c:pt>
                <c:pt idx="434">
                  <c:v>3806.16</c:v>
                </c:pt>
                <c:pt idx="435">
                  <c:v>3729.67</c:v>
                </c:pt>
                <c:pt idx="436">
                  <c:v>3717.01</c:v>
                </c:pt>
                <c:pt idx="437">
                  <c:v>3710.06</c:v>
                </c:pt>
                <c:pt idx="438">
                  <c:v>3708.65</c:v>
                </c:pt>
                <c:pt idx="439">
                  <c:v>3707.04</c:v>
                </c:pt>
                <c:pt idx="440">
                  <c:v>3704.16</c:v>
                </c:pt>
                <c:pt idx="441">
                  <c:v>3701.41</c:v>
                </c:pt>
                <c:pt idx="442">
                  <c:v>3683.16</c:v>
                </c:pt>
                <c:pt idx="443">
                  <c:v>3661.33</c:v>
                </c:pt>
                <c:pt idx="444">
                  <c:v>3609.96</c:v>
                </c:pt>
                <c:pt idx="445">
                  <c:v>3625.22</c:v>
                </c:pt>
                <c:pt idx="446">
                  <c:v>3626.74</c:v>
                </c:pt>
                <c:pt idx="447">
                  <c:v>3632.37</c:v>
                </c:pt>
                <c:pt idx="448">
                  <c:v>3632.51</c:v>
                </c:pt>
                <c:pt idx="449">
                  <c:v>3634.61</c:v>
                </c:pt>
                <c:pt idx="450">
                  <c:v>3637.61</c:v>
                </c:pt>
                <c:pt idx="451">
                  <c:v>3631.1</c:v>
                </c:pt>
                <c:pt idx="452">
                  <c:v>3639.67</c:v>
                </c:pt>
                <c:pt idx="453">
                  <c:v>3650.05</c:v>
                </c:pt>
                <c:pt idx="454">
                  <c:v>3650.36</c:v>
                </c:pt>
                <c:pt idx="455">
                  <c:v>3642.19</c:v>
                </c:pt>
                <c:pt idx="456">
                  <c:v>3647.04</c:v>
                </c:pt>
                <c:pt idx="457">
                  <c:v>3651.59</c:v>
                </c:pt>
                <c:pt idx="458">
                  <c:v>3643.61</c:v>
                </c:pt>
                <c:pt idx="459">
                  <c:v>3627.79</c:v>
                </c:pt>
                <c:pt idx="460">
                  <c:v>3614.44</c:v>
                </c:pt>
                <c:pt idx="461">
                  <c:v>3604.36</c:v>
                </c:pt>
                <c:pt idx="462">
                  <c:v>3610.62</c:v>
                </c:pt>
                <c:pt idx="463">
                  <c:v>3612.85</c:v>
                </c:pt>
                <c:pt idx="464">
                  <c:v>3606.46</c:v>
                </c:pt>
                <c:pt idx="465">
                  <c:v>3639.46</c:v>
                </c:pt>
                <c:pt idx="466">
                  <c:v>3662.99</c:v>
                </c:pt>
                <c:pt idx="467">
                  <c:v>3678.04</c:v>
                </c:pt>
                <c:pt idx="468">
                  <c:v>3698.48</c:v>
                </c:pt>
                <c:pt idx="469">
                  <c:v>3705.23</c:v>
                </c:pt>
                <c:pt idx="470">
                  <c:v>3710.98</c:v>
                </c:pt>
                <c:pt idx="471">
                  <c:v>3704.51</c:v>
                </c:pt>
                <c:pt idx="472">
                  <c:v>3715.45</c:v>
                </c:pt>
                <c:pt idx="473">
                  <c:v>3740.69</c:v>
                </c:pt>
                <c:pt idx="474">
                  <c:v>3744.43</c:v>
                </c:pt>
                <c:pt idx="475">
                  <c:v>3756.1</c:v>
                </c:pt>
                <c:pt idx="476">
                  <c:v>3751.32</c:v>
                </c:pt>
                <c:pt idx="477">
                  <c:v>3754.06</c:v>
                </c:pt>
                <c:pt idx="478">
                  <c:v>3707.06</c:v>
                </c:pt>
                <c:pt idx="479">
                  <c:v>3710.45</c:v>
                </c:pt>
                <c:pt idx="480">
                  <c:v>3709.17</c:v>
                </c:pt>
                <c:pt idx="481">
                  <c:v>3682.07</c:v>
                </c:pt>
                <c:pt idx="482">
                  <c:v>3682.59</c:v>
                </c:pt>
                <c:pt idx="483">
                  <c:v>3691.74</c:v>
                </c:pt>
                <c:pt idx="484">
                  <c:v>3696.17</c:v>
                </c:pt>
                <c:pt idx="485">
                  <c:v>3694.26</c:v>
                </c:pt>
                <c:pt idx="486">
                  <c:v>3701.07</c:v>
                </c:pt>
                <c:pt idx="487">
                  <c:v>3691.41</c:v>
                </c:pt>
                <c:pt idx="488">
                  <c:v>3706.11</c:v>
                </c:pt>
                <c:pt idx="489">
                  <c:v>3726.28</c:v>
                </c:pt>
                <c:pt idx="490">
                  <c:v>3736.17</c:v>
                </c:pt>
                <c:pt idx="491">
                  <c:v>3743.51</c:v>
                </c:pt>
                <c:pt idx="492">
                  <c:v>3749.76</c:v>
                </c:pt>
                <c:pt idx="493">
                  <c:v>3724.57</c:v>
                </c:pt>
                <c:pt idx="494">
                  <c:v>3716.42</c:v>
                </c:pt>
                <c:pt idx="495">
                  <c:v>3721.45</c:v>
                </c:pt>
                <c:pt idx="496">
                  <c:v>3732.83</c:v>
                </c:pt>
                <c:pt idx="497">
                  <c:v>3746.13</c:v>
                </c:pt>
                <c:pt idx="498">
                  <c:v>3761.37</c:v>
                </c:pt>
                <c:pt idx="499">
                  <c:v>3773.2</c:v>
                </c:pt>
                <c:pt idx="500">
                  <c:v>3778.66</c:v>
                </c:pt>
                <c:pt idx="501">
                  <c:v>3782.54</c:v>
                </c:pt>
                <c:pt idx="502">
                  <c:v>3791.9</c:v>
                </c:pt>
                <c:pt idx="503">
                  <c:v>3811.95</c:v>
                </c:pt>
                <c:pt idx="504">
                  <c:v>3822.73</c:v>
                </c:pt>
                <c:pt idx="505">
                  <c:v>3836.13</c:v>
                </c:pt>
                <c:pt idx="506">
                  <c:v>3852.38</c:v>
                </c:pt>
                <c:pt idx="507">
                  <c:v>3872.35</c:v>
                </c:pt>
                <c:pt idx="508">
                  <c:v>3934.82</c:v>
                </c:pt>
                <c:pt idx="509">
                  <c:v>3934.82</c:v>
                </c:pt>
                <c:pt idx="510">
                  <c:v>3934.84</c:v>
                </c:pt>
                <c:pt idx="511">
                  <c:v>3935.21</c:v>
                </c:pt>
                <c:pt idx="512">
                  <c:v>3934.63</c:v>
                </c:pt>
                <c:pt idx="513">
                  <c:v>3934.78</c:v>
                </c:pt>
                <c:pt idx="514">
                  <c:v>3935.64</c:v>
                </c:pt>
                <c:pt idx="515">
                  <c:v>3937.06</c:v>
                </c:pt>
                <c:pt idx="516">
                  <c:v>3937.23</c:v>
                </c:pt>
                <c:pt idx="517">
                  <c:v>3941.08</c:v>
                </c:pt>
                <c:pt idx="518">
                  <c:v>3943.73</c:v>
                </c:pt>
                <c:pt idx="519">
                  <c:v>3945.92</c:v>
                </c:pt>
                <c:pt idx="520">
                  <c:v>3946.1</c:v>
                </c:pt>
                <c:pt idx="521">
                  <c:v>3944.43</c:v>
                </c:pt>
                <c:pt idx="522">
                  <c:v>3946.47</c:v>
                </c:pt>
                <c:pt idx="523">
                  <c:v>3951.8</c:v>
                </c:pt>
                <c:pt idx="524">
                  <c:v>3953.42</c:v>
                </c:pt>
                <c:pt idx="525">
                  <c:v>3950.18</c:v>
                </c:pt>
                <c:pt idx="526">
                  <c:v>3949.72</c:v>
                </c:pt>
                <c:pt idx="527">
                  <c:v>3948.07</c:v>
                </c:pt>
                <c:pt idx="528">
                  <c:v>3947.8</c:v>
                </c:pt>
                <c:pt idx="529">
                  <c:v>3960.28</c:v>
                </c:pt>
                <c:pt idx="530">
                  <c:v>3973.04</c:v>
                </c:pt>
                <c:pt idx="531">
                  <c:v>3982.49</c:v>
                </c:pt>
                <c:pt idx="532">
                  <c:v>3984</c:v>
                </c:pt>
                <c:pt idx="533">
                  <c:v>3985.64</c:v>
                </c:pt>
                <c:pt idx="534">
                  <c:v>3993.91</c:v>
                </c:pt>
                <c:pt idx="535">
                  <c:v>3999.26</c:v>
                </c:pt>
                <c:pt idx="536">
                  <c:v>4014.27</c:v>
                </c:pt>
                <c:pt idx="537">
                  <c:v>4023.78</c:v>
                </c:pt>
                <c:pt idx="538">
                  <c:v>4023.72</c:v>
                </c:pt>
                <c:pt idx="539">
                  <c:v>4025.57</c:v>
                </c:pt>
                <c:pt idx="540">
                  <c:v>4022.47</c:v>
                </c:pt>
                <c:pt idx="541">
                  <c:v>4022.26</c:v>
                </c:pt>
                <c:pt idx="542">
                  <c:v>4021.03</c:v>
                </c:pt>
                <c:pt idx="543">
                  <c:v>4036.49</c:v>
                </c:pt>
                <c:pt idx="544">
                  <c:v>4044.92</c:v>
                </c:pt>
                <c:pt idx="545">
                  <c:v>4048.42</c:v>
                </c:pt>
                <c:pt idx="546">
                  <c:v>4050.9</c:v>
                </c:pt>
                <c:pt idx="547">
                  <c:v>4064.14</c:v>
                </c:pt>
                <c:pt idx="548">
                  <c:v>4067.52</c:v>
                </c:pt>
                <c:pt idx="549">
                  <c:v>4074.14</c:v>
                </c:pt>
                <c:pt idx="550">
                  <c:v>4083.56</c:v>
                </c:pt>
                <c:pt idx="551">
                  <c:v>4079.28</c:v>
                </c:pt>
                <c:pt idx="552">
                  <c:v>4055.97</c:v>
                </c:pt>
                <c:pt idx="553">
                  <c:v>4049.56</c:v>
                </c:pt>
                <c:pt idx="554">
                  <c:v>4032.12</c:v>
                </c:pt>
                <c:pt idx="555">
                  <c:v>3992</c:v>
                </c:pt>
                <c:pt idx="556">
                  <c:v>3975.24</c:v>
                </c:pt>
                <c:pt idx="557">
                  <c:v>3953.62</c:v>
                </c:pt>
                <c:pt idx="558">
                  <c:v>3927.95</c:v>
                </c:pt>
                <c:pt idx="559">
                  <c:v>3910.27</c:v>
                </c:pt>
                <c:pt idx="560">
                  <c:v>3892.79</c:v>
                </c:pt>
                <c:pt idx="561">
                  <c:v>3891.45</c:v>
                </c:pt>
                <c:pt idx="562">
                  <c:v>3899.41</c:v>
                </c:pt>
                <c:pt idx="563">
                  <c:v>3902.6</c:v>
                </c:pt>
                <c:pt idx="564">
                  <c:v>3898.16</c:v>
                </c:pt>
                <c:pt idx="565">
                  <c:v>3884.85</c:v>
                </c:pt>
                <c:pt idx="566">
                  <c:v>3879.67</c:v>
                </c:pt>
                <c:pt idx="567">
                  <c:v>3877.93</c:v>
                </c:pt>
                <c:pt idx="568">
                  <c:v>3879.38</c:v>
                </c:pt>
                <c:pt idx="569">
                  <c:v>3871.76</c:v>
                </c:pt>
                <c:pt idx="570">
                  <c:v>3872.03</c:v>
                </c:pt>
                <c:pt idx="571">
                  <c:v>3874.25</c:v>
                </c:pt>
                <c:pt idx="572">
                  <c:v>3869.23</c:v>
                </c:pt>
                <c:pt idx="573">
                  <c:v>3870.12</c:v>
                </c:pt>
                <c:pt idx="574">
                  <c:v>3871.76</c:v>
                </c:pt>
                <c:pt idx="575">
                  <c:v>3867.67</c:v>
                </c:pt>
                <c:pt idx="576">
                  <c:v>3876.14</c:v>
                </c:pt>
                <c:pt idx="577">
                  <c:v>3885.95</c:v>
                </c:pt>
                <c:pt idx="578">
                  <c:v>3894.64</c:v>
                </c:pt>
                <c:pt idx="579">
                  <c:v>3910.87</c:v>
                </c:pt>
                <c:pt idx="580">
                  <c:v>3921.36</c:v>
                </c:pt>
                <c:pt idx="581">
                  <c:v>3936.11</c:v>
                </c:pt>
                <c:pt idx="582">
                  <c:v>3934.7</c:v>
                </c:pt>
                <c:pt idx="583">
                  <c:v>3937.16</c:v>
                </c:pt>
                <c:pt idx="584">
                  <c:v>3946.1</c:v>
                </c:pt>
                <c:pt idx="585">
                  <c:v>3950.29</c:v>
                </c:pt>
                <c:pt idx="586">
                  <c:v>3958.77</c:v>
                </c:pt>
                <c:pt idx="587">
                  <c:v>3957.48</c:v>
                </c:pt>
                <c:pt idx="588">
                  <c:v>3945.84</c:v>
                </c:pt>
                <c:pt idx="589">
                  <c:v>3933.94</c:v>
                </c:pt>
                <c:pt idx="590">
                  <c:v>3942.19</c:v>
                </c:pt>
                <c:pt idx="591">
                  <c:v>3946.15</c:v>
                </c:pt>
                <c:pt idx="592">
                  <c:v>3949.53</c:v>
                </c:pt>
                <c:pt idx="593">
                  <c:v>3933.35</c:v>
                </c:pt>
                <c:pt idx="594">
                  <c:v>3921.38</c:v>
                </c:pt>
                <c:pt idx="595">
                  <c:v>3948.15</c:v>
                </c:pt>
                <c:pt idx="596">
                  <c:v>3958.86</c:v>
                </c:pt>
                <c:pt idx="597">
                  <c:v>3967.01</c:v>
                </c:pt>
                <c:pt idx="598">
                  <c:v>3970.26</c:v>
                </c:pt>
                <c:pt idx="599">
                  <c:v>3959.99</c:v>
                </c:pt>
                <c:pt idx="600">
                  <c:v>3961.27</c:v>
                </c:pt>
                <c:pt idx="601">
                  <c:v>3965.77</c:v>
                </c:pt>
                <c:pt idx="602">
                  <c:v>3948.58</c:v>
                </c:pt>
                <c:pt idx="603">
                  <c:v>3941.15</c:v>
                </c:pt>
                <c:pt idx="604">
                  <c:v>3943.51</c:v>
                </c:pt>
                <c:pt idx="605">
                  <c:v>3928.01</c:v>
                </c:pt>
                <c:pt idx="606">
                  <c:v>3914.89</c:v>
                </c:pt>
                <c:pt idx="607">
                  <c:v>3899.95</c:v>
                </c:pt>
                <c:pt idx="608">
                  <c:v>3887.81</c:v>
                </c:pt>
                <c:pt idx="609">
                  <c:v>3888.24</c:v>
                </c:pt>
                <c:pt idx="610">
                  <c:v>3885.72</c:v>
                </c:pt>
                <c:pt idx="611">
                  <c:v>3899.83</c:v>
                </c:pt>
                <c:pt idx="612">
                  <c:v>3935.41</c:v>
                </c:pt>
                <c:pt idx="613">
                  <c:v>3947.97</c:v>
                </c:pt>
                <c:pt idx="614">
                  <c:v>3944.48</c:v>
                </c:pt>
                <c:pt idx="615">
                  <c:v>3945.82</c:v>
                </c:pt>
                <c:pt idx="616">
                  <c:v>3965.62</c:v>
                </c:pt>
                <c:pt idx="617">
                  <c:v>3968.08</c:v>
                </c:pt>
                <c:pt idx="618">
                  <c:v>3968.93</c:v>
                </c:pt>
                <c:pt idx="619">
                  <c:v>3970.59</c:v>
                </c:pt>
                <c:pt idx="620">
                  <c:v>3974.39</c:v>
                </c:pt>
                <c:pt idx="621">
                  <c:v>3959.96</c:v>
                </c:pt>
                <c:pt idx="622">
                  <c:v>3946.56</c:v>
                </c:pt>
                <c:pt idx="623">
                  <c:v>3985.94</c:v>
                </c:pt>
                <c:pt idx="624">
                  <c:v>4009.35</c:v>
                </c:pt>
                <c:pt idx="625">
                  <c:v>4011.07</c:v>
                </c:pt>
                <c:pt idx="626">
                  <c:v>4022.32</c:v>
                </c:pt>
                <c:pt idx="627">
                  <c:v>4033.73</c:v>
                </c:pt>
                <c:pt idx="628">
                  <c:v>4056.81</c:v>
                </c:pt>
                <c:pt idx="629">
                  <c:v>4081.09</c:v>
                </c:pt>
                <c:pt idx="630">
                  <c:v>4085.87</c:v>
                </c:pt>
                <c:pt idx="631">
                  <c:v>4081.94</c:v>
                </c:pt>
                <c:pt idx="632">
                  <c:v>4094.13</c:v>
                </c:pt>
                <c:pt idx="633">
                  <c:v>4100.3900000000003</c:v>
                </c:pt>
                <c:pt idx="634">
                  <c:v>4094.15</c:v>
                </c:pt>
                <c:pt idx="635">
                  <c:v>4098.93</c:v>
                </c:pt>
                <c:pt idx="636">
                  <c:v>4112.93</c:v>
                </c:pt>
                <c:pt idx="637">
                  <c:v>4112.2</c:v>
                </c:pt>
                <c:pt idx="638">
                  <c:v>4103.5200000000004</c:v>
                </c:pt>
                <c:pt idx="639">
                  <c:v>4112.7</c:v>
                </c:pt>
                <c:pt idx="640">
                  <c:v>4115.84</c:v>
                </c:pt>
                <c:pt idx="641">
                  <c:v>4113.16</c:v>
                </c:pt>
                <c:pt idx="642">
                  <c:v>4093.79</c:v>
                </c:pt>
                <c:pt idx="643">
                  <c:v>4100.83</c:v>
                </c:pt>
                <c:pt idx="644">
                  <c:v>4101.6899999999996</c:v>
                </c:pt>
                <c:pt idx="645">
                  <c:v>4110.6499999999996</c:v>
                </c:pt>
                <c:pt idx="646">
                  <c:v>4115.78</c:v>
                </c:pt>
                <c:pt idx="647">
                  <c:v>4107.96</c:v>
                </c:pt>
                <c:pt idx="648">
                  <c:v>4124.8</c:v>
                </c:pt>
                <c:pt idx="649">
                  <c:v>4139.8900000000003</c:v>
                </c:pt>
                <c:pt idx="650">
                  <c:v>4146.3500000000004</c:v>
                </c:pt>
                <c:pt idx="651">
                  <c:v>4162.5</c:v>
                </c:pt>
                <c:pt idx="652">
                  <c:v>4174.37</c:v>
                </c:pt>
                <c:pt idx="653">
                  <c:v>4108.28</c:v>
                </c:pt>
                <c:pt idx="654">
                  <c:v>4116.68</c:v>
                </c:pt>
                <c:pt idx="655">
                  <c:v>4104.59</c:v>
                </c:pt>
                <c:pt idx="656">
                  <c:v>4104.84</c:v>
                </c:pt>
                <c:pt idx="657">
                  <c:v>4086.79</c:v>
                </c:pt>
                <c:pt idx="658">
                  <c:v>4039.61</c:v>
                </c:pt>
                <c:pt idx="659">
                  <c:v>4039.36</c:v>
                </c:pt>
                <c:pt idx="660">
                  <c:v>4033.1</c:v>
                </c:pt>
                <c:pt idx="661">
                  <c:v>4024.11</c:v>
                </c:pt>
                <c:pt idx="662">
                  <c:v>4043.78</c:v>
                </c:pt>
                <c:pt idx="663">
                  <c:v>4068.31</c:v>
                </c:pt>
                <c:pt idx="664">
                  <c:v>4073.85</c:v>
                </c:pt>
                <c:pt idx="665">
                  <c:v>4092.53</c:v>
                </c:pt>
                <c:pt idx="666">
                  <c:v>4072.7</c:v>
                </c:pt>
                <c:pt idx="667">
                  <c:v>4076.02</c:v>
                </c:pt>
                <c:pt idx="668">
                  <c:v>4093.62</c:v>
                </c:pt>
                <c:pt idx="669">
                  <c:v>4104.83</c:v>
                </c:pt>
                <c:pt idx="670">
                  <c:v>4104.12</c:v>
                </c:pt>
                <c:pt idx="671">
                  <c:v>4125.6899999999996</c:v>
                </c:pt>
                <c:pt idx="672">
                  <c:v>4147.22</c:v>
                </c:pt>
                <c:pt idx="673">
                  <c:v>4159.7700000000004</c:v>
                </c:pt>
                <c:pt idx="674">
                  <c:v>4165.3900000000003</c:v>
                </c:pt>
                <c:pt idx="675">
                  <c:v>4176</c:v>
                </c:pt>
                <c:pt idx="676">
                  <c:v>4184.3999999999996</c:v>
                </c:pt>
                <c:pt idx="677">
                  <c:v>4191.6000000000004</c:v>
                </c:pt>
                <c:pt idx="678">
                  <c:v>4198.07</c:v>
                </c:pt>
                <c:pt idx="679">
                  <c:v>4201.09</c:v>
                </c:pt>
                <c:pt idx="680">
                  <c:v>4183.8100000000004</c:v>
                </c:pt>
                <c:pt idx="681">
                  <c:v>4179.37</c:v>
                </c:pt>
                <c:pt idx="682">
                  <c:v>4182.18</c:v>
                </c:pt>
                <c:pt idx="683">
                  <c:v>4175.8999999999996</c:v>
                </c:pt>
                <c:pt idx="684">
                  <c:v>4169.5200000000004</c:v>
                </c:pt>
                <c:pt idx="685">
                  <c:v>4177.3100000000004</c:v>
                </c:pt>
                <c:pt idx="686">
                  <c:v>4203.3100000000004</c:v>
                </c:pt>
                <c:pt idx="687">
                  <c:v>4216.37</c:v>
                </c:pt>
                <c:pt idx="688">
                  <c:v>4220.6099999999997</c:v>
                </c:pt>
                <c:pt idx="689">
                  <c:v>4238.2299999999996</c:v>
                </c:pt>
                <c:pt idx="690">
                  <c:v>4240.93</c:v>
                </c:pt>
                <c:pt idx="691">
                  <c:v>4238.28</c:v>
                </c:pt>
                <c:pt idx="692">
                  <c:v>4243.16</c:v>
                </c:pt>
                <c:pt idx="693">
                  <c:v>4232.74</c:v>
                </c:pt>
                <c:pt idx="694">
                  <c:v>4219.93</c:v>
                </c:pt>
                <c:pt idx="695">
                  <c:v>4219.3599999999997</c:v>
                </c:pt>
                <c:pt idx="696">
                  <c:v>4218.3100000000004</c:v>
                </c:pt>
                <c:pt idx="697">
                  <c:v>4218.1400000000003</c:v>
                </c:pt>
                <c:pt idx="698">
                  <c:v>4222.8500000000004</c:v>
                </c:pt>
                <c:pt idx="699">
                  <c:v>4235.53</c:v>
                </c:pt>
                <c:pt idx="700">
                  <c:v>4239.2</c:v>
                </c:pt>
                <c:pt idx="701">
                  <c:v>4209.93</c:v>
                </c:pt>
                <c:pt idx="702">
                  <c:v>4217.58</c:v>
                </c:pt>
                <c:pt idx="703">
                  <c:v>4229.33</c:v>
                </c:pt>
                <c:pt idx="704">
                  <c:v>4234.8500000000004</c:v>
                </c:pt>
                <c:pt idx="705">
                  <c:v>4224.17</c:v>
                </c:pt>
                <c:pt idx="706">
                  <c:v>4202.99</c:v>
                </c:pt>
                <c:pt idx="707">
                  <c:v>4204.54</c:v>
                </c:pt>
                <c:pt idx="708">
                  <c:v>4205.04</c:v>
                </c:pt>
                <c:pt idx="709">
                  <c:v>4206.5200000000004</c:v>
                </c:pt>
                <c:pt idx="710">
                  <c:v>4166.41</c:v>
                </c:pt>
                <c:pt idx="711">
                  <c:v>4138.28</c:v>
                </c:pt>
                <c:pt idx="712">
                  <c:v>4130.07</c:v>
                </c:pt>
                <c:pt idx="713">
                  <c:v>4114.82</c:v>
                </c:pt>
                <c:pt idx="714">
                  <c:v>4097.54</c:v>
                </c:pt>
                <c:pt idx="715">
                  <c:v>4092.83</c:v>
                </c:pt>
                <c:pt idx="716">
                  <c:v>4094.53</c:v>
                </c:pt>
                <c:pt idx="717">
                  <c:v>4096.93</c:v>
                </c:pt>
                <c:pt idx="718">
                  <c:v>4102.3100000000004</c:v>
                </c:pt>
                <c:pt idx="719">
                  <c:v>4109.1499999999996</c:v>
                </c:pt>
                <c:pt idx="720">
                  <c:v>4116.3599999999997</c:v>
                </c:pt>
                <c:pt idx="721">
                  <c:v>4121.28</c:v>
                </c:pt>
                <c:pt idx="722">
                  <c:v>4117.18</c:v>
                </c:pt>
                <c:pt idx="723">
                  <c:v>4114.0600000000004</c:v>
                </c:pt>
                <c:pt idx="724">
                  <c:v>4098.09</c:v>
                </c:pt>
                <c:pt idx="725">
                  <c:v>4078.21</c:v>
                </c:pt>
                <c:pt idx="726">
                  <c:v>4081.92</c:v>
                </c:pt>
                <c:pt idx="727">
                  <c:v>4078.51</c:v>
                </c:pt>
                <c:pt idx="728">
                  <c:v>4066.65</c:v>
                </c:pt>
                <c:pt idx="729">
                  <c:v>4053.75</c:v>
                </c:pt>
                <c:pt idx="730">
                  <c:v>4062.79</c:v>
                </c:pt>
                <c:pt idx="731">
                  <c:v>4060.88</c:v>
                </c:pt>
                <c:pt idx="732">
                  <c:v>4065.39</c:v>
                </c:pt>
                <c:pt idx="733">
                  <c:v>4071.99</c:v>
                </c:pt>
                <c:pt idx="734">
                  <c:v>4072.94</c:v>
                </c:pt>
                <c:pt idx="735">
                  <c:v>4038.56</c:v>
                </c:pt>
                <c:pt idx="736">
                  <c:v>4028.96</c:v>
                </c:pt>
                <c:pt idx="737">
                  <c:v>4028.69</c:v>
                </c:pt>
                <c:pt idx="738">
                  <c:v>4027.95</c:v>
                </c:pt>
                <c:pt idx="739">
                  <c:v>4028.29</c:v>
                </c:pt>
                <c:pt idx="740">
                  <c:v>4013.59</c:v>
                </c:pt>
                <c:pt idx="741">
                  <c:v>4006.27</c:v>
                </c:pt>
                <c:pt idx="742">
                  <c:v>4004.86</c:v>
                </c:pt>
                <c:pt idx="743">
                  <c:v>4017.51</c:v>
                </c:pt>
                <c:pt idx="744">
                  <c:v>4015.96</c:v>
                </c:pt>
                <c:pt idx="745">
                  <c:v>4019.33</c:v>
                </c:pt>
                <c:pt idx="746">
                  <c:v>4030.83</c:v>
                </c:pt>
                <c:pt idx="747">
                  <c:v>4040.84</c:v>
                </c:pt>
                <c:pt idx="748">
                  <c:v>4042.39</c:v>
                </c:pt>
                <c:pt idx="749">
                  <c:v>4017</c:v>
                </c:pt>
                <c:pt idx="750">
                  <c:v>3975.08</c:v>
                </c:pt>
                <c:pt idx="751">
                  <c:v>3975.08</c:v>
                </c:pt>
                <c:pt idx="752">
                  <c:v>3974.57</c:v>
                </c:pt>
                <c:pt idx="753">
                  <c:v>3974.45</c:v>
                </c:pt>
                <c:pt idx="754">
                  <c:v>3974.34</c:v>
                </c:pt>
                <c:pt idx="755">
                  <c:v>3972.76</c:v>
                </c:pt>
                <c:pt idx="756">
                  <c:v>3971.83</c:v>
                </c:pt>
                <c:pt idx="757">
                  <c:v>3966.67</c:v>
                </c:pt>
                <c:pt idx="758">
                  <c:v>3958.08</c:v>
                </c:pt>
                <c:pt idx="759">
                  <c:v>3957.85</c:v>
                </c:pt>
                <c:pt idx="760">
                  <c:v>3957.46</c:v>
                </c:pt>
                <c:pt idx="761">
                  <c:v>3947.93</c:v>
                </c:pt>
                <c:pt idx="762">
                  <c:v>3938.55</c:v>
                </c:pt>
                <c:pt idx="763">
                  <c:v>3932.65</c:v>
                </c:pt>
                <c:pt idx="764">
                  <c:v>3933.12</c:v>
                </c:pt>
                <c:pt idx="765">
                  <c:v>3939.08</c:v>
                </c:pt>
                <c:pt idx="766">
                  <c:v>3945.47</c:v>
                </c:pt>
                <c:pt idx="767">
                  <c:v>3952.53</c:v>
                </c:pt>
                <c:pt idx="768">
                  <c:v>3956.96</c:v>
                </c:pt>
                <c:pt idx="769">
                  <c:v>3957.58</c:v>
                </c:pt>
                <c:pt idx="770">
                  <c:v>3958.04</c:v>
                </c:pt>
                <c:pt idx="771">
                  <c:v>3958.14</c:v>
                </c:pt>
                <c:pt idx="772">
                  <c:v>3948.42</c:v>
                </c:pt>
                <c:pt idx="773">
                  <c:v>3949.04</c:v>
                </c:pt>
                <c:pt idx="774">
                  <c:v>3956.26</c:v>
                </c:pt>
                <c:pt idx="775">
                  <c:v>3970.54</c:v>
                </c:pt>
                <c:pt idx="776">
                  <c:v>3983.08</c:v>
                </c:pt>
                <c:pt idx="777">
                  <c:v>3993.45</c:v>
                </c:pt>
                <c:pt idx="778">
                  <c:v>3996.19</c:v>
                </c:pt>
                <c:pt idx="779">
                  <c:v>4006.21</c:v>
                </c:pt>
                <c:pt idx="780">
                  <c:v>4025.49</c:v>
                </c:pt>
                <c:pt idx="781">
                  <c:v>4038.63</c:v>
                </c:pt>
                <c:pt idx="782">
                  <c:v>4018.88</c:v>
                </c:pt>
                <c:pt idx="783">
                  <c:v>4014.92</c:v>
                </c:pt>
                <c:pt idx="784">
                  <c:v>4017.79</c:v>
                </c:pt>
                <c:pt idx="785">
                  <c:v>4024.6</c:v>
                </c:pt>
                <c:pt idx="786">
                  <c:v>4004.59</c:v>
                </c:pt>
                <c:pt idx="787">
                  <c:v>3988.8</c:v>
                </c:pt>
                <c:pt idx="788">
                  <c:v>3980.37</c:v>
                </c:pt>
                <c:pt idx="789">
                  <c:v>3977.21</c:v>
                </c:pt>
                <c:pt idx="790">
                  <c:v>4005.28</c:v>
                </c:pt>
                <c:pt idx="791">
                  <c:v>4029.72</c:v>
                </c:pt>
                <c:pt idx="792">
                  <c:v>4047.03</c:v>
                </c:pt>
                <c:pt idx="793">
                  <c:v>4044.39</c:v>
                </c:pt>
                <c:pt idx="794">
                  <c:v>4037.13</c:v>
                </c:pt>
                <c:pt idx="795">
                  <c:v>4049.97</c:v>
                </c:pt>
                <c:pt idx="796">
                  <c:v>3938.35</c:v>
                </c:pt>
                <c:pt idx="797">
                  <c:v>3941.98</c:v>
                </c:pt>
                <c:pt idx="798">
                  <c:v>3926.44</c:v>
                </c:pt>
                <c:pt idx="799">
                  <c:v>3960.86</c:v>
                </c:pt>
                <c:pt idx="800">
                  <c:v>4021.38</c:v>
                </c:pt>
                <c:pt idx="801">
                  <c:v>4135.46</c:v>
                </c:pt>
                <c:pt idx="802">
                  <c:v>4166.53</c:v>
                </c:pt>
                <c:pt idx="803">
                  <c:v>4183.54</c:v>
                </c:pt>
                <c:pt idx="804">
                  <c:v>4256.08</c:v>
                </c:pt>
                <c:pt idx="805">
                  <c:v>4300.42</c:v>
                </c:pt>
                <c:pt idx="806">
                  <c:v>4358.53</c:v>
                </c:pt>
                <c:pt idx="807">
                  <c:v>4366.37</c:v>
                </c:pt>
                <c:pt idx="808">
                  <c:v>4371.91</c:v>
                </c:pt>
                <c:pt idx="809">
                  <c:v>4383.5600000000004</c:v>
                </c:pt>
                <c:pt idx="810">
                  <c:v>4403.9399999999996</c:v>
                </c:pt>
                <c:pt idx="811">
                  <c:v>4470.3500000000004</c:v>
                </c:pt>
                <c:pt idx="812">
                  <c:v>4476.92</c:v>
                </c:pt>
                <c:pt idx="813">
                  <c:v>4503.37</c:v>
                </c:pt>
                <c:pt idx="814">
                  <c:v>4528.37</c:v>
                </c:pt>
                <c:pt idx="815">
                  <c:v>4537.09</c:v>
                </c:pt>
                <c:pt idx="816">
                  <c:v>4549.18</c:v>
                </c:pt>
                <c:pt idx="817">
                  <c:v>4563.0600000000004</c:v>
                </c:pt>
                <c:pt idx="818">
                  <c:v>4571.2</c:v>
                </c:pt>
                <c:pt idx="819">
                  <c:v>4578.6899999999996</c:v>
                </c:pt>
                <c:pt idx="820">
                  <c:v>4583.5</c:v>
                </c:pt>
                <c:pt idx="821">
                  <c:v>4587.78</c:v>
                </c:pt>
                <c:pt idx="822">
                  <c:v>4578.42</c:v>
                </c:pt>
                <c:pt idx="823">
                  <c:v>4577.26</c:v>
                </c:pt>
                <c:pt idx="824">
                  <c:v>4577.3999999999996</c:v>
                </c:pt>
                <c:pt idx="825">
                  <c:v>4574.6099999999997</c:v>
                </c:pt>
                <c:pt idx="826">
                  <c:v>4563.1099999999997</c:v>
                </c:pt>
                <c:pt idx="827">
                  <c:v>4570.8500000000004</c:v>
                </c:pt>
                <c:pt idx="828">
                  <c:v>4571.9399999999996</c:v>
                </c:pt>
                <c:pt idx="829">
                  <c:v>4570.6499999999996</c:v>
                </c:pt>
                <c:pt idx="830">
                  <c:v>4561.12</c:v>
                </c:pt>
                <c:pt idx="831">
                  <c:v>4548.95</c:v>
                </c:pt>
                <c:pt idx="832">
                  <c:v>4548.83</c:v>
                </c:pt>
                <c:pt idx="833">
                  <c:v>4553.24</c:v>
                </c:pt>
                <c:pt idx="834">
                  <c:v>4544.66</c:v>
                </c:pt>
                <c:pt idx="835">
                  <c:v>4532.08</c:v>
                </c:pt>
                <c:pt idx="836">
                  <c:v>4524.8900000000003</c:v>
                </c:pt>
                <c:pt idx="837">
                  <c:v>4522.7</c:v>
                </c:pt>
                <c:pt idx="838">
                  <c:v>4534.25</c:v>
                </c:pt>
                <c:pt idx="839">
                  <c:v>4562.96</c:v>
                </c:pt>
                <c:pt idx="840">
                  <c:v>4569.43</c:v>
                </c:pt>
                <c:pt idx="841">
                  <c:v>4591.55</c:v>
                </c:pt>
                <c:pt idx="842">
                  <c:v>4601.6899999999996</c:v>
                </c:pt>
                <c:pt idx="843">
                  <c:v>4607.68</c:v>
                </c:pt>
                <c:pt idx="844">
                  <c:v>4614.18</c:v>
                </c:pt>
                <c:pt idx="845">
                  <c:v>4607.18</c:v>
                </c:pt>
                <c:pt idx="846">
                  <c:v>4607.63</c:v>
                </c:pt>
                <c:pt idx="847">
                  <c:v>4593.18</c:v>
                </c:pt>
                <c:pt idx="848">
                  <c:v>4589.2299999999996</c:v>
                </c:pt>
                <c:pt idx="849">
                  <c:v>4589.87</c:v>
                </c:pt>
                <c:pt idx="850">
                  <c:v>4621.1899999999996</c:v>
                </c:pt>
                <c:pt idx="851">
                  <c:v>4632.37</c:v>
                </c:pt>
                <c:pt idx="852">
                  <c:v>4595.59</c:v>
                </c:pt>
                <c:pt idx="853">
                  <c:v>4565.3100000000004</c:v>
                </c:pt>
                <c:pt idx="854">
                  <c:v>4563.93</c:v>
                </c:pt>
                <c:pt idx="855">
                  <c:v>4562.8</c:v>
                </c:pt>
                <c:pt idx="856">
                  <c:v>4561.3599999999997</c:v>
                </c:pt>
                <c:pt idx="857">
                  <c:v>4566.2700000000004</c:v>
                </c:pt>
                <c:pt idx="858">
                  <c:v>4582.1099999999997</c:v>
                </c:pt>
                <c:pt idx="859">
                  <c:v>4596.67</c:v>
                </c:pt>
                <c:pt idx="860">
                  <c:v>4599.6000000000004</c:v>
                </c:pt>
                <c:pt idx="861">
                  <c:v>4609.68</c:v>
                </c:pt>
                <c:pt idx="862">
                  <c:v>4613.6899999999996</c:v>
                </c:pt>
                <c:pt idx="863">
                  <c:v>4626.38</c:v>
                </c:pt>
                <c:pt idx="864">
                  <c:v>4636.18</c:v>
                </c:pt>
                <c:pt idx="865">
                  <c:v>4638.07</c:v>
                </c:pt>
                <c:pt idx="866">
                  <c:v>4619.3500000000004</c:v>
                </c:pt>
                <c:pt idx="867">
                  <c:v>4551.0600000000004</c:v>
                </c:pt>
                <c:pt idx="868">
                  <c:v>4537.96</c:v>
                </c:pt>
                <c:pt idx="869">
                  <c:v>4546.67</c:v>
                </c:pt>
                <c:pt idx="870">
                  <c:v>4546.21</c:v>
                </c:pt>
                <c:pt idx="871">
                  <c:v>4521.24</c:v>
                </c:pt>
                <c:pt idx="872">
                  <c:v>4482.79</c:v>
                </c:pt>
                <c:pt idx="873">
                  <c:v>4478.62</c:v>
                </c:pt>
                <c:pt idx="874">
                  <c:v>4483.41</c:v>
                </c:pt>
                <c:pt idx="875">
                  <c:v>4475.57</c:v>
                </c:pt>
                <c:pt idx="876">
                  <c:v>4451.33</c:v>
                </c:pt>
                <c:pt idx="877">
                  <c:v>4443.26</c:v>
                </c:pt>
                <c:pt idx="878">
                  <c:v>4438.17</c:v>
                </c:pt>
                <c:pt idx="879">
                  <c:v>4448.3599999999997</c:v>
                </c:pt>
                <c:pt idx="880">
                  <c:v>4429.97</c:v>
                </c:pt>
                <c:pt idx="881">
                  <c:v>4417.49</c:v>
                </c:pt>
                <c:pt idx="882">
                  <c:v>4394.38</c:v>
                </c:pt>
                <c:pt idx="883">
                  <c:v>4370.59</c:v>
                </c:pt>
                <c:pt idx="884">
                  <c:v>4368.2700000000004</c:v>
                </c:pt>
                <c:pt idx="885">
                  <c:v>4366.82</c:v>
                </c:pt>
                <c:pt idx="886">
                  <c:v>4360.57</c:v>
                </c:pt>
                <c:pt idx="887">
                  <c:v>4354.63</c:v>
                </c:pt>
                <c:pt idx="888">
                  <c:v>4352.6899999999996</c:v>
                </c:pt>
                <c:pt idx="889">
                  <c:v>4337</c:v>
                </c:pt>
                <c:pt idx="890">
                  <c:v>4339.3999999999996</c:v>
                </c:pt>
                <c:pt idx="891">
                  <c:v>4346.37</c:v>
                </c:pt>
                <c:pt idx="892">
                  <c:v>4350.51</c:v>
                </c:pt>
                <c:pt idx="893">
                  <c:v>4342.6000000000004</c:v>
                </c:pt>
                <c:pt idx="894">
                  <c:v>4320.3599999999997</c:v>
                </c:pt>
                <c:pt idx="895">
                  <c:v>4312.22</c:v>
                </c:pt>
                <c:pt idx="896">
                  <c:v>4292.18</c:v>
                </c:pt>
                <c:pt idx="897">
                  <c:v>4294.66</c:v>
                </c:pt>
                <c:pt idx="898">
                  <c:v>4303.68</c:v>
                </c:pt>
                <c:pt idx="899">
                  <c:v>4308.1899999999996</c:v>
                </c:pt>
                <c:pt idx="900">
                  <c:v>4311.26</c:v>
                </c:pt>
                <c:pt idx="901">
                  <c:v>4326.79</c:v>
                </c:pt>
                <c:pt idx="902">
                  <c:v>4328.18</c:v>
                </c:pt>
                <c:pt idx="903">
                  <c:v>4318.1899999999996</c:v>
                </c:pt>
                <c:pt idx="904">
                  <c:v>4311.91</c:v>
                </c:pt>
                <c:pt idx="905">
                  <c:v>4321.6400000000003</c:v>
                </c:pt>
                <c:pt idx="906">
                  <c:v>4346.16</c:v>
                </c:pt>
                <c:pt idx="907">
                  <c:v>4368.55</c:v>
                </c:pt>
                <c:pt idx="908">
                  <c:v>4376.46</c:v>
                </c:pt>
                <c:pt idx="909">
                  <c:v>4370.2700000000004</c:v>
                </c:pt>
                <c:pt idx="910">
                  <c:v>4380</c:v>
                </c:pt>
                <c:pt idx="911">
                  <c:v>4395.24</c:v>
                </c:pt>
                <c:pt idx="912">
                  <c:v>4392.01</c:v>
                </c:pt>
                <c:pt idx="913">
                  <c:v>4379.5</c:v>
                </c:pt>
                <c:pt idx="914">
                  <c:v>4362.01</c:v>
                </c:pt>
                <c:pt idx="915">
                  <c:v>4354.13</c:v>
                </c:pt>
                <c:pt idx="916">
                  <c:v>4360.8</c:v>
                </c:pt>
                <c:pt idx="917">
                  <c:v>4361.7700000000004</c:v>
                </c:pt>
                <c:pt idx="918">
                  <c:v>4340.13</c:v>
                </c:pt>
                <c:pt idx="919">
                  <c:v>4328.97</c:v>
                </c:pt>
                <c:pt idx="920">
                  <c:v>4338.63</c:v>
                </c:pt>
                <c:pt idx="921">
                  <c:v>4343.1400000000003</c:v>
                </c:pt>
                <c:pt idx="922">
                  <c:v>4312.1499999999996</c:v>
                </c:pt>
                <c:pt idx="923">
                  <c:v>4299.8999999999996</c:v>
                </c:pt>
                <c:pt idx="924">
                  <c:v>4288.45</c:v>
                </c:pt>
                <c:pt idx="925">
                  <c:v>4278.42</c:v>
                </c:pt>
                <c:pt idx="926">
                  <c:v>4277.3900000000003</c:v>
                </c:pt>
                <c:pt idx="927">
                  <c:v>4265.25</c:v>
                </c:pt>
                <c:pt idx="928">
                  <c:v>4276.22</c:v>
                </c:pt>
                <c:pt idx="929">
                  <c:v>4299.0200000000004</c:v>
                </c:pt>
                <c:pt idx="930">
                  <c:v>4311.8599999999997</c:v>
                </c:pt>
                <c:pt idx="931">
                  <c:v>4314.7299999999996</c:v>
                </c:pt>
                <c:pt idx="932">
                  <c:v>4317.59</c:v>
                </c:pt>
                <c:pt idx="933">
                  <c:v>4313.08</c:v>
                </c:pt>
                <c:pt idx="934">
                  <c:v>4311.1000000000004</c:v>
                </c:pt>
                <c:pt idx="935">
                  <c:v>4307.16</c:v>
                </c:pt>
                <c:pt idx="936">
                  <c:v>4293.84</c:v>
                </c:pt>
                <c:pt idx="937">
                  <c:v>4277.47</c:v>
                </c:pt>
                <c:pt idx="938">
                  <c:v>4291.24</c:v>
                </c:pt>
                <c:pt idx="939">
                  <c:v>4309.3500000000004</c:v>
                </c:pt>
                <c:pt idx="940">
                  <c:v>4313.49</c:v>
                </c:pt>
                <c:pt idx="941">
                  <c:v>4326.2</c:v>
                </c:pt>
                <c:pt idx="942">
                  <c:v>4336.8999999999996</c:v>
                </c:pt>
                <c:pt idx="943">
                  <c:v>4319.53</c:v>
                </c:pt>
                <c:pt idx="944">
                  <c:v>4254.5600000000004</c:v>
                </c:pt>
                <c:pt idx="945">
                  <c:v>4233.5600000000004</c:v>
                </c:pt>
                <c:pt idx="946">
                  <c:v>4224.18</c:v>
                </c:pt>
                <c:pt idx="947">
                  <c:v>4227</c:v>
                </c:pt>
                <c:pt idx="948">
                  <c:v>4224.2700000000004</c:v>
                </c:pt>
                <c:pt idx="949">
                  <c:v>4193.97</c:v>
                </c:pt>
                <c:pt idx="950">
                  <c:v>4170.95</c:v>
                </c:pt>
                <c:pt idx="951">
                  <c:v>4163.3</c:v>
                </c:pt>
                <c:pt idx="952">
                  <c:v>4139.1099999999997</c:v>
                </c:pt>
                <c:pt idx="953">
                  <c:v>4111.8</c:v>
                </c:pt>
                <c:pt idx="954">
                  <c:v>4110.3999999999996</c:v>
                </c:pt>
                <c:pt idx="955">
                  <c:v>4108.8999999999996</c:v>
                </c:pt>
                <c:pt idx="956">
                  <c:v>4100.58</c:v>
                </c:pt>
                <c:pt idx="957">
                  <c:v>4111.72</c:v>
                </c:pt>
                <c:pt idx="958">
                  <c:v>4101.8100000000004</c:v>
                </c:pt>
                <c:pt idx="959">
                  <c:v>4074.34</c:v>
                </c:pt>
                <c:pt idx="960">
                  <c:v>4080.12</c:v>
                </c:pt>
                <c:pt idx="961">
                  <c:v>4090.63</c:v>
                </c:pt>
                <c:pt idx="962">
                  <c:v>4105.04</c:v>
                </c:pt>
                <c:pt idx="963">
                  <c:v>4104.42</c:v>
                </c:pt>
                <c:pt idx="964">
                  <c:v>4026.21</c:v>
                </c:pt>
                <c:pt idx="965">
                  <c:v>4009.04</c:v>
                </c:pt>
                <c:pt idx="966">
                  <c:v>4012.45</c:v>
                </c:pt>
                <c:pt idx="967">
                  <c:v>4002.26</c:v>
                </c:pt>
                <c:pt idx="968">
                  <c:v>4000.13</c:v>
                </c:pt>
                <c:pt idx="969">
                  <c:v>4076.16</c:v>
                </c:pt>
                <c:pt idx="970">
                  <c:v>4155.74</c:v>
                </c:pt>
                <c:pt idx="971">
                  <c:v>4172.3</c:v>
                </c:pt>
                <c:pt idx="972">
                  <c:v>4179.4799999999996</c:v>
                </c:pt>
                <c:pt idx="973">
                  <c:v>4200.0200000000004</c:v>
                </c:pt>
                <c:pt idx="974">
                  <c:v>4225.17</c:v>
                </c:pt>
                <c:pt idx="975">
                  <c:v>4217.26</c:v>
                </c:pt>
                <c:pt idx="976">
                  <c:v>4204.28</c:v>
                </c:pt>
                <c:pt idx="977">
                  <c:v>4223.1499999999996</c:v>
                </c:pt>
                <c:pt idx="978">
                  <c:v>4233.1099999999997</c:v>
                </c:pt>
                <c:pt idx="979">
                  <c:v>4234.05</c:v>
                </c:pt>
                <c:pt idx="980">
                  <c:v>4282.72</c:v>
                </c:pt>
                <c:pt idx="981">
                  <c:v>4313.1099999999997</c:v>
                </c:pt>
                <c:pt idx="982">
                  <c:v>4324.5600000000004</c:v>
                </c:pt>
                <c:pt idx="983">
                  <c:v>4342.05</c:v>
                </c:pt>
                <c:pt idx="984">
                  <c:v>4361.05</c:v>
                </c:pt>
                <c:pt idx="985">
                  <c:v>4363.6400000000003</c:v>
                </c:pt>
                <c:pt idx="986">
                  <c:v>4358.93</c:v>
                </c:pt>
                <c:pt idx="987">
                  <c:v>4360.8500000000004</c:v>
                </c:pt>
                <c:pt idx="988">
                  <c:v>4341.74</c:v>
                </c:pt>
                <c:pt idx="989">
                  <c:v>4269.1000000000004</c:v>
                </c:pt>
                <c:pt idx="990">
                  <c:v>4248.3</c:v>
                </c:pt>
                <c:pt idx="991">
                  <c:v>4243.4399999999996</c:v>
                </c:pt>
                <c:pt idx="992">
                  <c:v>4239.54</c:v>
                </c:pt>
                <c:pt idx="993">
                  <c:v>4239.93</c:v>
                </c:pt>
                <c:pt idx="994">
                  <c:v>4240.1000000000004</c:v>
                </c:pt>
                <c:pt idx="995">
                  <c:v>4239.96</c:v>
                </c:pt>
                <c:pt idx="996">
                  <c:v>4240.68</c:v>
                </c:pt>
                <c:pt idx="997">
                  <c:v>4240.3100000000004</c:v>
                </c:pt>
                <c:pt idx="998">
                  <c:v>4239.79</c:v>
                </c:pt>
                <c:pt idx="999">
                  <c:v>4236.9799999999996</c:v>
                </c:pt>
                <c:pt idx="1000">
                  <c:v>4233.4399999999996</c:v>
                </c:pt>
                <c:pt idx="1001">
                  <c:v>4224.58</c:v>
                </c:pt>
                <c:pt idx="1002">
                  <c:v>4213.6400000000003</c:v>
                </c:pt>
                <c:pt idx="1003">
                  <c:v>4208.6899999999996</c:v>
                </c:pt>
                <c:pt idx="1004">
                  <c:v>4213.4799999999996</c:v>
                </c:pt>
                <c:pt idx="1005">
                  <c:v>4216.87</c:v>
                </c:pt>
                <c:pt idx="1006">
                  <c:v>4223.1400000000003</c:v>
                </c:pt>
                <c:pt idx="1007">
                  <c:v>4224.84</c:v>
                </c:pt>
                <c:pt idx="1008">
                  <c:v>4224.05</c:v>
                </c:pt>
                <c:pt idx="1009">
                  <c:v>4231.3500000000004</c:v>
                </c:pt>
                <c:pt idx="1010">
                  <c:v>4248.51</c:v>
                </c:pt>
                <c:pt idx="1011">
                  <c:v>4203.1899999999996</c:v>
                </c:pt>
                <c:pt idx="1012">
                  <c:v>4178.7299999999996</c:v>
                </c:pt>
                <c:pt idx="1013">
                  <c:v>4178.28</c:v>
                </c:pt>
                <c:pt idx="1014">
                  <c:v>4180.49</c:v>
                </c:pt>
                <c:pt idx="1015">
                  <c:v>4183.0600000000004</c:v>
                </c:pt>
                <c:pt idx="1016">
                  <c:v>4240.37</c:v>
                </c:pt>
                <c:pt idx="1017">
                  <c:v>4275.8999999999996</c:v>
                </c:pt>
                <c:pt idx="1018">
                  <c:v>4288.62</c:v>
                </c:pt>
                <c:pt idx="1019">
                  <c:v>4311.6400000000003</c:v>
                </c:pt>
                <c:pt idx="1020">
                  <c:v>4325.58</c:v>
                </c:pt>
                <c:pt idx="1021">
                  <c:v>4393.91</c:v>
                </c:pt>
                <c:pt idx="1022">
                  <c:v>4437.83</c:v>
                </c:pt>
                <c:pt idx="1023">
                  <c:v>4471.41</c:v>
                </c:pt>
                <c:pt idx="1024">
                  <c:v>4476.7700000000004</c:v>
                </c:pt>
                <c:pt idx="1025">
                  <c:v>4471.57</c:v>
                </c:pt>
                <c:pt idx="1026">
                  <c:v>4483.05</c:v>
                </c:pt>
                <c:pt idx="1027">
                  <c:v>4499.46</c:v>
                </c:pt>
                <c:pt idx="1028">
                  <c:v>4512.2299999999996</c:v>
                </c:pt>
                <c:pt idx="1029">
                  <c:v>4557.3100000000004</c:v>
                </c:pt>
                <c:pt idx="1030">
                  <c:v>4617.2</c:v>
                </c:pt>
                <c:pt idx="1031">
                  <c:v>4613.16</c:v>
                </c:pt>
                <c:pt idx="1032">
                  <c:v>4633.41</c:v>
                </c:pt>
                <c:pt idx="1033">
                  <c:v>4668.68</c:v>
                </c:pt>
                <c:pt idx="1034">
                  <c:v>4689.16</c:v>
                </c:pt>
                <c:pt idx="1035">
                  <c:v>4680.34</c:v>
                </c:pt>
                <c:pt idx="1036">
                  <c:v>4696.78</c:v>
                </c:pt>
                <c:pt idx="1037">
                  <c:v>4712.99</c:v>
                </c:pt>
                <c:pt idx="1038">
                  <c:v>4725.3500000000004</c:v>
                </c:pt>
                <c:pt idx="1039">
                  <c:v>4707.8900000000003</c:v>
                </c:pt>
                <c:pt idx="1040">
                  <c:v>4673.8500000000004</c:v>
                </c:pt>
                <c:pt idx="1041">
                  <c:v>4689.0600000000004</c:v>
                </c:pt>
                <c:pt idx="1042">
                  <c:v>4716.67</c:v>
                </c:pt>
                <c:pt idx="1043">
                  <c:v>4731.17</c:v>
                </c:pt>
                <c:pt idx="1044">
                  <c:v>4691.1099999999997</c:v>
                </c:pt>
                <c:pt idx="1045">
                  <c:v>4615.3</c:v>
                </c:pt>
                <c:pt idx="1046">
                  <c:v>4574.5</c:v>
                </c:pt>
                <c:pt idx="1047">
                  <c:v>4506.8100000000004</c:v>
                </c:pt>
                <c:pt idx="1048">
                  <c:v>4473.4399999999996</c:v>
                </c:pt>
                <c:pt idx="1049">
                  <c:v>4439.9399999999996</c:v>
                </c:pt>
                <c:pt idx="1050">
                  <c:v>4401.54</c:v>
                </c:pt>
                <c:pt idx="1051">
                  <c:v>4399.22</c:v>
                </c:pt>
                <c:pt idx="1052">
                  <c:v>4387.3100000000004</c:v>
                </c:pt>
                <c:pt idx="1053">
                  <c:v>4364.8</c:v>
                </c:pt>
                <c:pt idx="1054">
                  <c:v>4346.75</c:v>
                </c:pt>
                <c:pt idx="1055">
                  <c:v>4343.04</c:v>
                </c:pt>
                <c:pt idx="1056">
                  <c:v>4348.26</c:v>
                </c:pt>
                <c:pt idx="1057">
                  <c:v>4345.33</c:v>
                </c:pt>
                <c:pt idx="1058">
                  <c:v>4342.26</c:v>
                </c:pt>
                <c:pt idx="1059">
                  <c:v>4324.8900000000003</c:v>
                </c:pt>
                <c:pt idx="1060">
                  <c:v>4293.6899999999996</c:v>
                </c:pt>
                <c:pt idx="1061">
                  <c:v>4291.3599999999997</c:v>
                </c:pt>
                <c:pt idx="1062">
                  <c:v>4272.21</c:v>
                </c:pt>
                <c:pt idx="1063">
                  <c:v>4277.6899999999996</c:v>
                </c:pt>
                <c:pt idx="1064">
                  <c:v>4269.1400000000003</c:v>
                </c:pt>
                <c:pt idx="1065">
                  <c:v>4249.2700000000004</c:v>
                </c:pt>
                <c:pt idx="1066">
                  <c:v>4249.18</c:v>
                </c:pt>
                <c:pt idx="1067">
                  <c:v>4249.32</c:v>
                </c:pt>
                <c:pt idx="1068">
                  <c:v>4247.66</c:v>
                </c:pt>
                <c:pt idx="1069">
                  <c:v>4249.83</c:v>
                </c:pt>
                <c:pt idx="1070">
                  <c:v>4265</c:v>
                </c:pt>
                <c:pt idx="1071">
                  <c:v>4291.08</c:v>
                </c:pt>
                <c:pt idx="1072">
                  <c:v>4312.87</c:v>
                </c:pt>
                <c:pt idx="1073">
                  <c:v>4309.6899999999996</c:v>
                </c:pt>
                <c:pt idx="1074">
                  <c:v>4302.8900000000003</c:v>
                </c:pt>
                <c:pt idx="1075">
                  <c:v>4280.67</c:v>
                </c:pt>
                <c:pt idx="1076">
                  <c:v>4276.59</c:v>
                </c:pt>
                <c:pt idx="1077">
                  <c:v>4313.3599999999997</c:v>
                </c:pt>
                <c:pt idx="1078">
                  <c:v>4323.71</c:v>
                </c:pt>
                <c:pt idx="1079">
                  <c:v>4340.4799999999996</c:v>
                </c:pt>
                <c:pt idx="1080">
                  <c:v>4293.82</c:v>
                </c:pt>
                <c:pt idx="1081">
                  <c:v>4265.5600000000004</c:v>
                </c:pt>
                <c:pt idx="1082">
                  <c:v>4271.04</c:v>
                </c:pt>
                <c:pt idx="1083">
                  <c:v>4284.99</c:v>
                </c:pt>
                <c:pt idx="1084">
                  <c:v>4311.07</c:v>
                </c:pt>
                <c:pt idx="1085">
                  <c:v>4214.26</c:v>
                </c:pt>
                <c:pt idx="1086">
                  <c:v>4207.17</c:v>
                </c:pt>
                <c:pt idx="1087">
                  <c:v>4209.96</c:v>
                </c:pt>
                <c:pt idx="1088">
                  <c:v>4210.0600000000004</c:v>
                </c:pt>
                <c:pt idx="1089">
                  <c:v>4200.62</c:v>
                </c:pt>
                <c:pt idx="1090">
                  <c:v>4200.16</c:v>
                </c:pt>
                <c:pt idx="1091">
                  <c:v>4254.04</c:v>
                </c:pt>
                <c:pt idx="1092">
                  <c:v>4311.75</c:v>
                </c:pt>
                <c:pt idx="1093">
                  <c:v>4326.6899999999996</c:v>
                </c:pt>
                <c:pt idx="1094">
                  <c:v>4340.07</c:v>
                </c:pt>
                <c:pt idx="1095">
                  <c:v>4342.24</c:v>
                </c:pt>
                <c:pt idx="1096">
                  <c:v>4361.0200000000004</c:v>
                </c:pt>
                <c:pt idx="1097">
                  <c:v>4373.95</c:v>
                </c:pt>
                <c:pt idx="1098">
                  <c:v>4377.55</c:v>
                </c:pt>
                <c:pt idx="1099">
                  <c:v>4369.55</c:v>
                </c:pt>
                <c:pt idx="1100">
                  <c:v>4365.6000000000004</c:v>
                </c:pt>
                <c:pt idx="1101">
                  <c:v>4394.1499999999996</c:v>
                </c:pt>
                <c:pt idx="1102">
                  <c:v>4395.47</c:v>
                </c:pt>
                <c:pt idx="1103">
                  <c:v>4406.28</c:v>
                </c:pt>
                <c:pt idx="1104">
                  <c:v>4418.26</c:v>
                </c:pt>
                <c:pt idx="1105">
                  <c:v>4420.9399999999996</c:v>
                </c:pt>
                <c:pt idx="1106">
                  <c:v>4310.42</c:v>
                </c:pt>
                <c:pt idx="1107">
                  <c:v>4270.5200000000004</c:v>
                </c:pt>
                <c:pt idx="1108">
                  <c:v>4281.7700000000004</c:v>
                </c:pt>
                <c:pt idx="1109">
                  <c:v>4297.1400000000003</c:v>
                </c:pt>
                <c:pt idx="1110">
                  <c:v>4291.2</c:v>
                </c:pt>
                <c:pt idx="1111">
                  <c:v>4313.79</c:v>
                </c:pt>
                <c:pt idx="1112">
                  <c:v>4280.42</c:v>
                </c:pt>
                <c:pt idx="1113">
                  <c:v>4279.4799999999996</c:v>
                </c:pt>
                <c:pt idx="1114">
                  <c:v>4314.6099999999997</c:v>
                </c:pt>
                <c:pt idx="1115">
                  <c:v>4304.26</c:v>
                </c:pt>
                <c:pt idx="1116">
                  <c:v>4243.04</c:v>
                </c:pt>
                <c:pt idx="1117">
                  <c:v>4232.26</c:v>
                </c:pt>
                <c:pt idx="1118">
                  <c:v>4206.38</c:v>
                </c:pt>
                <c:pt idx="1119">
                  <c:v>4218.25</c:v>
                </c:pt>
                <c:pt idx="1120">
                  <c:v>4257.17</c:v>
                </c:pt>
                <c:pt idx="1121">
                  <c:v>4278.1899999999996</c:v>
                </c:pt>
                <c:pt idx="1122">
                  <c:v>4256.59</c:v>
                </c:pt>
                <c:pt idx="1123">
                  <c:v>4217.99</c:v>
                </c:pt>
                <c:pt idx="1124">
                  <c:v>4228.87</c:v>
                </c:pt>
                <c:pt idx="1125">
                  <c:v>4206.6099999999997</c:v>
                </c:pt>
                <c:pt idx="1126">
                  <c:v>4055.87</c:v>
                </c:pt>
                <c:pt idx="1127">
                  <c:v>4027.55</c:v>
                </c:pt>
                <c:pt idx="1128">
                  <c:v>4025.56</c:v>
                </c:pt>
                <c:pt idx="1129">
                  <c:v>4016.68</c:v>
                </c:pt>
                <c:pt idx="1130">
                  <c:v>3988.92</c:v>
                </c:pt>
                <c:pt idx="1131">
                  <c:v>3946.59</c:v>
                </c:pt>
                <c:pt idx="1132">
                  <c:v>3945.8</c:v>
                </c:pt>
                <c:pt idx="1133">
                  <c:v>3945.98</c:v>
                </c:pt>
                <c:pt idx="1134">
                  <c:v>3928.21</c:v>
                </c:pt>
                <c:pt idx="1135">
                  <c:v>3918.47</c:v>
                </c:pt>
                <c:pt idx="1136">
                  <c:v>3929.83</c:v>
                </c:pt>
                <c:pt idx="1137">
                  <c:v>3945.06</c:v>
                </c:pt>
                <c:pt idx="1138">
                  <c:v>3941.66</c:v>
                </c:pt>
                <c:pt idx="1139">
                  <c:v>3932.59</c:v>
                </c:pt>
                <c:pt idx="1140">
                  <c:v>3919.32</c:v>
                </c:pt>
                <c:pt idx="1141">
                  <c:v>3891.4</c:v>
                </c:pt>
                <c:pt idx="1142">
                  <c:v>3894.2</c:v>
                </c:pt>
                <c:pt idx="1143">
                  <c:v>3882.44</c:v>
                </c:pt>
                <c:pt idx="1144">
                  <c:v>3845.7</c:v>
                </c:pt>
                <c:pt idx="1145">
                  <c:v>3812.2</c:v>
                </c:pt>
                <c:pt idx="1146">
                  <c:v>3797.41</c:v>
                </c:pt>
                <c:pt idx="1147">
                  <c:v>3806.99</c:v>
                </c:pt>
                <c:pt idx="1148">
                  <c:v>3811.37</c:v>
                </c:pt>
                <c:pt idx="1149">
                  <c:v>3801.84</c:v>
                </c:pt>
                <c:pt idx="1150">
                  <c:v>3788.26</c:v>
                </c:pt>
                <c:pt idx="1151">
                  <c:v>3768.49</c:v>
                </c:pt>
                <c:pt idx="1152">
                  <c:v>3764.82</c:v>
                </c:pt>
                <c:pt idx="1153">
                  <c:v>3732.57</c:v>
                </c:pt>
                <c:pt idx="1154">
                  <c:v>3692.52</c:v>
                </c:pt>
                <c:pt idx="1155">
                  <c:v>3674.46</c:v>
                </c:pt>
                <c:pt idx="1156">
                  <c:v>3665.81</c:v>
                </c:pt>
                <c:pt idx="1157">
                  <c:v>3673.3</c:v>
                </c:pt>
                <c:pt idx="1158">
                  <c:v>3674.98</c:v>
                </c:pt>
                <c:pt idx="1159">
                  <c:v>3684.09</c:v>
                </c:pt>
                <c:pt idx="1160">
                  <c:v>3672.73</c:v>
                </c:pt>
                <c:pt idx="1161">
                  <c:v>3666.37</c:v>
                </c:pt>
                <c:pt idx="1162">
                  <c:v>3639.15</c:v>
                </c:pt>
                <c:pt idx="1163">
                  <c:v>3617.01</c:v>
                </c:pt>
                <c:pt idx="1164">
                  <c:v>3627.79</c:v>
                </c:pt>
                <c:pt idx="1165">
                  <c:v>3623.29</c:v>
                </c:pt>
                <c:pt idx="1166">
                  <c:v>3599.37</c:v>
                </c:pt>
                <c:pt idx="1167">
                  <c:v>3587.41</c:v>
                </c:pt>
                <c:pt idx="1168">
                  <c:v>3586.1</c:v>
                </c:pt>
                <c:pt idx="1169">
                  <c:v>3585.02</c:v>
                </c:pt>
                <c:pt idx="1170">
                  <c:v>3610.01</c:v>
                </c:pt>
                <c:pt idx="1171">
                  <c:v>3639.61</c:v>
                </c:pt>
                <c:pt idx="1172">
                  <c:v>3657.08</c:v>
                </c:pt>
                <c:pt idx="1173">
                  <c:v>3671.18</c:v>
                </c:pt>
                <c:pt idx="1174">
                  <c:v>3667.13</c:v>
                </c:pt>
                <c:pt idx="1175">
                  <c:v>3668.04</c:v>
                </c:pt>
                <c:pt idx="1176">
                  <c:v>3678.51</c:v>
                </c:pt>
                <c:pt idx="1177">
                  <c:v>3692.19</c:v>
                </c:pt>
                <c:pt idx="1178">
                  <c:v>3714.18</c:v>
                </c:pt>
                <c:pt idx="1179">
                  <c:v>3703.31</c:v>
                </c:pt>
                <c:pt idx="1180">
                  <c:v>3625.5</c:v>
                </c:pt>
                <c:pt idx="1181">
                  <c:v>3593.26</c:v>
                </c:pt>
                <c:pt idx="1182">
                  <c:v>3573.06</c:v>
                </c:pt>
                <c:pt idx="1183">
                  <c:v>3544.47</c:v>
                </c:pt>
                <c:pt idx="1184">
                  <c:v>3534.35</c:v>
                </c:pt>
                <c:pt idx="1185">
                  <c:v>3502.41</c:v>
                </c:pt>
                <c:pt idx="1186">
                  <c:v>3504.71</c:v>
                </c:pt>
                <c:pt idx="1187">
                  <c:v>3504.73</c:v>
                </c:pt>
                <c:pt idx="1188">
                  <c:v>3483.53</c:v>
                </c:pt>
                <c:pt idx="1189">
                  <c:v>3480.77</c:v>
                </c:pt>
                <c:pt idx="1190">
                  <c:v>3455.83</c:v>
                </c:pt>
                <c:pt idx="1191">
                  <c:v>3503.55</c:v>
                </c:pt>
                <c:pt idx="1192">
                  <c:v>3547.15</c:v>
                </c:pt>
                <c:pt idx="1193">
                  <c:v>3551.56</c:v>
                </c:pt>
                <c:pt idx="1194">
                  <c:v>3460.1</c:v>
                </c:pt>
                <c:pt idx="1195">
                  <c:v>3414.49</c:v>
                </c:pt>
                <c:pt idx="1196">
                  <c:v>3397.26</c:v>
                </c:pt>
                <c:pt idx="1197">
                  <c:v>3360.58</c:v>
                </c:pt>
                <c:pt idx="1198">
                  <c:v>3354.22</c:v>
                </c:pt>
                <c:pt idx="1199">
                  <c:v>3366.5</c:v>
                </c:pt>
                <c:pt idx="1200">
                  <c:v>3351.39</c:v>
                </c:pt>
                <c:pt idx="1201">
                  <c:v>3360.84</c:v>
                </c:pt>
                <c:pt idx="1202">
                  <c:v>3401.87</c:v>
                </c:pt>
                <c:pt idx="1203">
                  <c:v>3449.3</c:v>
                </c:pt>
                <c:pt idx="1204">
                  <c:v>3491.46</c:v>
                </c:pt>
                <c:pt idx="1205">
                  <c:v>3490.49</c:v>
                </c:pt>
                <c:pt idx="1206">
                  <c:v>3525.48</c:v>
                </c:pt>
                <c:pt idx="1207">
                  <c:v>3591.79</c:v>
                </c:pt>
                <c:pt idx="1208">
                  <c:v>3629.32</c:v>
                </c:pt>
                <c:pt idx="1209">
                  <c:v>3668.11</c:v>
                </c:pt>
                <c:pt idx="1210">
                  <c:v>3719.01</c:v>
                </c:pt>
                <c:pt idx="1211">
                  <c:v>3732.07</c:v>
                </c:pt>
                <c:pt idx="1212">
                  <c:v>3736.19</c:v>
                </c:pt>
                <c:pt idx="1213">
                  <c:v>3747.22</c:v>
                </c:pt>
                <c:pt idx="1214">
                  <c:v>3752.38</c:v>
                </c:pt>
                <c:pt idx="1215">
                  <c:v>3748.58</c:v>
                </c:pt>
                <c:pt idx="1216">
                  <c:v>3745.05</c:v>
                </c:pt>
                <c:pt idx="1217">
                  <c:v>3770.66</c:v>
                </c:pt>
                <c:pt idx="1218">
                  <c:v>3847.7</c:v>
                </c:pt>
                <c:pt idx="1219">
                  <c:v>3861.76</c:v>
                </c:pt>
                <c:pt idx="1220">
                  <c:v>3885.57</c:v>
                </c:pt>
                <c:pt idx="1221">
                  <c:v>3924.62</c:v>
                </c:pt>
                <c:pt idx="1222">
                  <c:v>3947.49</c:v>
                </c:pt>
                <c:pt idx="1223">
                  <c:v>3954.12</c:v>
                </c:pt>
                <c:pt idx="1224">
                  <c:v>3963.65</c:v>
                </c:pt>
                <c:pt idx="1225">
                  <c:v>3963.87</c:v>
                </c:pt>
                <c:pt idx="1226">
                  <c:v>3949.54</c:v>
                </c:pt>
                <c:pt idx="1227">
                  <c:v>3926.29</c:v>
                </c:pt>
                <c:pt idx="1228">
                  <c:v>3915.94</c:v>
                </c:pt>
                <c:pt idx="1229">
                  <c:v>3922.75</c:v>
                </c:pt>
                <c:pt idx="1230">
                  <c:v>3954.36</c:v>
                </c:pt>
                <c:pt idx="1231">
                  <c:v>3969.07</c:v>
                </c:pt>
                <c:pt idx="1232">
                  <c:v>3985.39</c:v>
                </c:pt>
                <c:pt idx="1233">
                  <c:v>4004.08</c:v>
                </c:pt>
                <c:pt idx="1234">
                  <c:v>4020.54</c:v>
                </c:pt>
                <c:pt idx="1235">
                  <c:v>4017.02</c:v>
                </c:pt>
                <c:pt idx="1236">
                  <c:v>4030.71</c:v>
                </c:pt>
                <c:pt idx="1237">
                  <c:v>4013.13</c:v>
                </c:pt>
                <c:pt idx="1238">
                  <c:v>3936.65</c:v>
                </c:pt>
                <c:pt idx="1239">
                  <c:v>3958.9</c:v>
                </c:pt>
                <c:pt idx="1240">
                  <c:v>3972.94</c:v>
                </c:pt>
                <c:pt idx="1241">
                  <c:v>3967.67</c:v>
                </c:pt>
                <c:pt idx="1242">
                  <c:v>3910.99</c:v>
                </c:pt>
                <c:pt idx="1243">
                  <c:v>3855.04</c:v>
                </c:pt>
                <c:pt idx="1244">
                  <c:v>3840.51</c:v>
                </c:pt>
                <c:pt idx="1245">
                  <c:v>3842.16</c:v>
                </c:pt>
                <c:pt idx="1246">
                  <c:v>3837.04</c:v>
                </c:pt>
                <c:pt idx="1247">
                  <c:v>3799.63</c:v>
                </c:pt>
                <c:pt idx="1248">
                  <c:v>3713.57</c:v>
                </c:pt>
                <c:pt idx="1249">
                  <c:v>3707.15</c:v>
                </c:pt>
                <c:pt idx="1250">
                  <c:v>3699.97</c:v>
                </c:pt>
                <c:pt idx="1251">
                  <c:v>3683.29</c:v>
                </c:pt>
                <c:pt idx="1252">
                  <c:v>3681.27</c:v>
                </c:pt>
                <c:pt idx="1253">
                  <c:v>3692.73</c:v>
                </c:pt>
                <c:pt idx="1254">
                  <c:v>3692.33</c:v>
                </c:pt>
                <c:pt idx="1255">
                  <c:v>3688.96</c:v>
                </c:pt>
                <c:pt idx="1256">
                  <c:v>3688.96</c:v>
                </c:pt>
                <c:pt idx="1257">
                  <c:v>3688.87</c:v>
                </c:pt>
                <c:pt idx="1258">
                  <c:v>3688.99</c:v>
                </c:pt>
                <c:pt idx="1259">
                  <c:v>3689.76</c:v>
                </c:pt>
                <c:pt idx="1260">
                  <c:v>3692.32</c:v>
                </c:pt>
                <c:pt idx="1261">
                  <c:v>3694.8</c:v>
                </c:pt>
                <c:pt idx="1262">
                  <c:v>3698.42</c:v>
                </c:pt>
                <c:pt idx="1263">
                  <c:v>3700.62</c:v>
                </c:pt>
                <c:pt idx="1264">
                  <c:v>3691.76</c:v>
                </c:pt>
                <c:pt idx="1265">
                  <c:v>3673.97</c:v>
                </c:pt>
                <c:pt idx="1266">
                  <c:v>3672.02</c:v>
                </c:pt>
                <c:pt idx="1267">
                  <c:v>3662.56</c:v>
                </c:pt>
                <c:pt idx="1268">
                  <c:v>3646.23</c:v>
                </c:pt>
                <c:pt idx="1269">
                  <c:v>3632.29</c:v>
                </c:pt>
                <c:pt idx="1270">
                  <c:v>3642.18</c:v>
                </c:pt>
                <c:pt idx="1271">
                  <c:v>3644.87</c:v>
                </c:pt>
                <c:pt idx="1272">
                  <c:v>3648.78</c:v>
                </c:pt>
                <c:pt idx="1273">
                  <c:v>3659.55</c:v>
                </c:pt>
                <c:pt idx="1274">
                  <c:v>3657.55</c:v>
                </c:pt>
                <c:pt idx="1275">
                  <c:v>3674.72</c:v>
                </c:pt>
                <c:pt idx="1276">
                  <c:v>3672.52</c:v>
                </c:pt>
                <c:pt idx="1277">
                  <c:v>3647.51</c:v>
                </c:pt>
                <c:pt idx="1278">
                  <c:v>3678.72</c:v>
                </c:pt>
                <c:pt idx="1279">
                  <c:v>3751.11</c:v>
                </c:pt>
                <c:pt idx="1280">
                  <c:v>3777.88</c:v>
                </c:pt>
                <c:pt idx="1281">
                  <c:v>3785.07</c:v>
                </c:pt>
                <c:pt idx="1282">
                  <c:v>3792.84</c:v>
                </c:pt>
                <c:pt idx="1283">
                  <c:v>3816.06</c:v>
                </c:pt>
                <c:pt idx="1284">
                  <c:v>3850.74</c:v>
                </c:pt>
                <c:pt idx="1285">
                  <c:v>3843.04</c:v>
                </c:pt>
                <c:pt idx="1286">
                  <c:v>3857.56</c:v>
                </c:pt>
                <c:pt idx="1287">
                  <c:v>3870.41</c:v>
                </c:pt>
                <c:pt idx="1288">
                  <c:v>3835.95</c:v>
                </c:pt>
                <c:pt idx="1289">
                  <c:v>3662.23</c:v>
                </c:pt>
                <c:pt idx="1290">
                  <c:v>3664.39</c:v>
                </c:pt>
                <c:pt idx="1291">
                  <c:v>3637.1</c:v>
                </c:pt>
                <c:pt idx="1292">
                  <c:v>3587.22</c:v>
                </c:pt>
                <c:pt idx="1293">
                  <c:v>3557.28</c:v>
                </c:pt>
                <c:pt idx="1294">
                  <c:v>3545.2</c:v>
                </c:pt>
                <c:pt idx="1295">
                  <c:v>3505.49</c:v>
                </c:pt>
                <c:pt idx="1296">
                  <c:v>3499.41</c:v>
                </c:pt>
                <c:pt idx="1297">
                  <c:v>3539.39</c:v>
                </c:pt>
                <c:pt idx="1298">
                  <c:v>3511.83</c:v>
                </c:pt>
                <c:pt idx="1299">
                  <c:v>3390.5</c:v>
                </c:pt>
                <c:pt idx="1300">
                  <c:v>3352.91</c:v>
                </c:pt>
                <c:pt idx="1301">
                  <c:v>3331.6</c:v>
                </c:pt>
                <c:pt idx="1302">
                  <c:v>3288.19</c:v>
                </c:pt>
                <c:pt idx="1303">
                  <c:v>3258.8798000000002</c:v>
                </c:pt>
                <c:pt idx="1304">
                  <c:v>3269.16</c:v>
                </c:pt>
                <c:pt idx="1305">
                  <c:v>3274.27</c:v>
                </c:pt>
                <c:pt idx="1306">
                  <c:v>3307.01</c:v>
                </c:pt>
                <c:pt idx="1307">
                  <c:v>3352.8602000000001</c:v>
                </c:pt>
                <c:pt idx="1308">
                  <c:v>3369.76</c:v>
                </c:pt>
                <c:pt idx="1309">
                  <c:v>3364.12</c:v>
                </c:pt>
                <c:pt idx="1310">
                  <c:v>3344.65</c:v>
                </c:pt>
                <c:pt idx="1311">
                  <c:v>3317.93</c:v>
                </c:pt>
                <c:pt idx="1312">
                  <c:v>3287.47</c:v>
                </c:pt>
                <c:pt idx="1313">
                  <c:v>3230.85</c:v>
                </c:pt>
                <c:pt idx="1314">
                  <c:v>3143.81</c:v>
                </c:pt>
                <c:pt idx="1315">
                  <c:v>3108.41</c:v>
                </c:pt>
                <c:pt idx="1316">
                  <c:v>3083.21</c:v>
                </c:pt>
                <c:pt idx="1317">
                  <c:v>3039.05</c:v>
                </c:pt>
                <c:pt idx="1318">
                  <c:v>3010</c:v>
                </c:pt>
                <c:pt idx="1319">
                  <c:v>2988.51</c:v>
                </c:pt>
                <c:pt idx="1320">
                  <c:v>2987.85</c:v>
                </c:pt>
                <c:pt idx="1321">
                  <c:v>2985.32</c:v>
                </c:pt>
                <c:pt idx="1322">
                  <c:v>2964.01</c:v>
                </c:pt>
                <c:pt idx="1323">
                  <c:v>2940.27</c:v>
                </c:pt>
                <c:pt idx="1324">
                  <c:v>2941.6397999999999</c:v>
                </c:pt>
                <c:pt idx="1325">
                  <c:v>2942.84</c:v>
                </c:pt>
                <c:pt idx="1326">
                  <c:v>2934.94</c:v>
                </c:pt>
                <c:pt idx="1327">
                  <c:v>2913.23</c:v>
                </c:pt>
                <c:pt idx="1328">
                  <c:v>2900.52</c:v>
                </c:pt>
                <c:pt idx="1329">
                  <c:v>2865.24</c:v>
                </c:pt>
                <c:pt idx="1330">
                  <c:v>2857.1102000000001</c:v>
                </c:pt>
                <c:pt idx="1331">
                  <c:v>2849.16</c:v>
                </c:pt>
                <c:pt idx="1332">
                  <c:v>2831.26</c:v>
                </c:pt>
                <c:pt idx="1333">
                  <c:v>2812.9</c:v>
                </c:pt>
                <c:pt idx="1334">
                  <c:v>2807.57</c:v>
                </c:pt>
                <c:pt idx="1335">
                  <c:v>2802.18</c:v>
                </c:pt>
                <c:pt idx="1336">
                  <c:v>2799.71</c:v>
                </c:pt>
                <c:pt idx="1337">
                  <c:v>2801.06</c:v>
                </c:pt>
                <c:pt idx="1338">
                  <c:v>2797.09</c:v>
                </c:pt>
                <c:pt idx="1339">
                  <c:v>2799.73</c:v>
                </c:pt>
                <c:pt idx="1340">
                  <c:v>2802.05</c:v>
                </c:pt>
                <c:pt idx="1341">
                  <c:v>2776.71</c:v>
                </c:pt>
                <c:pt idx="1342">
                  <c:v>2769.74</c:v>
                </c:pt>
                <c:pt idx="1343">
                  <c:v>2764.6102000000001</c:v>
                </c:pt>
                <c:pt idx="1344">
                  <c:v>2762.91</c:v>
                </c:pt>
                <c:pt idx="1345">
                  <c:v>2762.1201999999998</c:v>
                </c:pt>
                <c:pt idx="1346">
                  <c:v>2778.26</c:v>
                </c:pt>
                <c:pt idx="1347">
                  <c:v>2796.22</c:v>
                </c:pt>
                <c:pt idx="1348">
                  <c:v>2807.66</c:v>
                </c:pt>
                <c:pt idx="1349">
                  <c:v>2824.04</c:v>
                </c:pt>
                <c:pt idx="1350">
                  <c:v>2841.48</c:v>
                </c:pt>
                <c:pt idx="1351">
                  <c:v>2848.31</c:v>
                </c:pt>
                <c:pt idx="1352">
                  <c:v>2862.55</c:v>
                </c:pt>
                <c:pt idx="1353">
                  <c:v>2874</c:v>
                </c:pt>
                <c:pt idx="1354">
                  <c:v>2870.92</c:v>
                </c:pt>
                <c:pt idx="1355">
                  <c:v>2856.58</c:v>
                </c:pt>
                <c:pt idx="1356">
                  <c:v>2851.1102000000001</c:v>
                </c:pt>
                <c:pt idx="1357">
                  <c:v>2868.73</c:v>
                </c:pt>
                <c:pt idx="1358">
                  <c:v>2877.17</c:v>
                </c:pt>
                <c:pt idx="1359">
                  <c:v>2880.19</c:v>
                </c:pt>
                <c:pt idx="1360">
                  <c:v>2884.4</c:v>
                </c:pt>
                <c:pt idx="1361">
                  <c:v>2880.77</c:v>
                </c:pt>
                <c:pt idx="1362">
                  <c:v>2874.82</c:v>
                </c:pt>
                <c:pt idx="1363">
                  <c:v>2862.24</c:v>
                </c:pt>
                <c:pt idx="1364">
                  <c:v>2845.6</c:v>
                </c:pt>
                <c:pt idx="1365">
                  <c:v>2830.84</c:v>
                </c:pt>
                <c:pt idx="1366">
                  <c:v>2834.16</c:v>
                </c:pt>
                <c:pt idx="1367">
                  <c:v>2835.92</c:v>
                </c:pt>
                <c:pt idx="1368">
                  <c:v>2808.6397999999999</c:v>
                </c:pt>
                <c:pt idx="1369">
                  <c:v>2785.78</c:v>
                </c:pt>
                <c:pt idx="1370">
                  <c:v>2780.06</c:v>
                </c:pt>
                <c:pt idx="1371">
                  <c:v>2765.67</c:v>
                </c:pt>
                <c:pt idx="1372">
                  <c:v>2768.81</c:v>
                </c:pt>
                <c:pt idx="1373">
                  <c:v>2770.3798000000002</c:v>
                </c:pt>
                <c:pt idx="1374">
                  <c:v>2749.6</c:v>
                </c:pt>
                <c:pt idx="1375">
                  <c:v>2727.52</c:v>
                </c:pt>
                <c:pt idx="1376">
                  <c:v>2722.49</c:v>
                </c:pt>
                <c:pt idx="1377">
                  <c:v>2728.07</c:v>
                </c:pt>
                <c:pt idx="1378">
                  <c:v>2726.51</c:v>
                </c:pt>
                <c:pt idx="1379">
                  <c:v>2710.58</c:v>
                </c:pt>
                <c:pt idx="1380">
                  <c:v>2697.48</c:v>
                </c:pt>
                <c:pt idx="1381">
                  <c:v>2692.57</c:v>
                </c:pt>
                <c:pt idx="1382">
                  <c:v>2674.59</c:v>
                </c:pt>
                <c:pt idx="1383">
                  <c:v>2654.5</c:v>
                </c:pt>
                <c:pt idx="1384">
                  <c:v>2651.49</c:v>
                </c:pt>
                <c:pt idx="1385">
                  <c:v>2657.45</c:v>
                </c:pt>
                <c:pt idx="1386">
                  <c:v>2642.96</c:v>
                </c:pt>
                <c:pt idx="1387">
                  <c:v>2638.3798000000002</c:v>
                </c:pt>
                <c:pt idx="1388">
                  <c:v>2655.47</c:v>
                </c:pt>
                <c:pt idx="1389">
                  <c:v>2682.41</c:v>
                </c:pt>
                <c:pt idx="1390">
                  <c:v>2699.06</c:v>
                </c:pt>
                <c:pt idx="1391">
                  <c:v>2705.34</c:v>
                </c:pt>
                <c:pt idx="1392">
                  <c:v>2698.32</c:v>
                </c:pt>
                <c:pt idx="1393">
                  <c:v>2657.17</c:v>
                </c:pt>
                <c:pt idx="1394">
                  <c:v>2626.1201999999998</c:v>
                </c:pt>
                <c:pt idx="1395">
                  <c:v>2622.35</c:v>
                </c:pt>
                <c:pt idx="1396">
                  <c:v>2610.5500000000002</c:v>
                </c:pt>
                <c:pt idx="1397">
                  <c:v>2605.4499999999998</c:v>
                </c:pt>
                <c:pt idx="1398">
                  <c:v>2612.65</c:v>
                </c:pt>
                <c:pt idx="1399">
                  <c:v>2610.0100000000002</c:v>
                </c:pt>
                <c:pt idx="1400">
                  <c:v>2566.4499999999998</c:v>
                </c:pt>
                <c:pt idx="1401">
                  <c:v>2548.21</c:v>
                </c:pt>
                <c:pt idx="1402">
                  <c:v>2548.7199999999998</c:v>
                </c:pt>
                <c:pt idx="1403">
                  <c:v>2544.6298000000002</c:v>
                </c:pt>
                <c:pt idx="1404">
                  <c:v>2517.85</c:v>
                </c:pt>
                <c:pt idx="1405">
                  <c:v>2503.7600000000002</c:v>
                </c:pt>
                <c:pt idx="1406">
                  <c:v>2505.66</c:v>
                </c:pt>
                <c:pt idx="1407">
                  <c:v>2502.6298000000002</c:v>
                </c:pt>
                <c:pt idx="1408">
                  <c:v>2502.58</c:v>
                </c:pt>
                <c:pt idx="1409">
                  <c:v>2510.16</c:v>
                </c:pt>
                <c:pt idx="1410">
                  <c:v>2524.54</c:v>
                </c:pt>
                <c:pt idx="1411">
                  <c:v>2533.65</c:v>
                </c:pt>
                <c:pt idx="1412">
                  <c:v>2541.91</c:v>
                </c:pt>
                <c:pt idx="1413">
                  <c:v>2551.21</c:v>
                </c:pt>
                <c:pt idx="1414">
                  <c:v>2543.16</c:v>
                </c:pt>
                <c:pt idx="1415">
                  <c:v>2536.33</c:v>
                </c:pt>
                <c:pt idx="1416">
                  <c:v>2529.9</c:v>
                </c:pt>
                <c:pt idx="1417">
                  <c:v>2524.8701999999998</c:v>
                </c:pt>
                <c:pt idx="1418">
                  <c:v>2510.3200000000002</c:v>
                </c:pt>
                <c:pt idx="1419">
                  <c:v>2504.6</c:v>
                </c:pt>
                <c:pt idx="1420">
                  <c:v>2513.8602000000001</c:v>
                </c:pt>
                <c:pt idx="1421">
                  <c:v>2527.0500000000002</c:v>
                </c:pt>
                <c:pt idx="1422">
                  <c:v>2538.5</c:v>
                </c:pt>
                <c:pt idx="1423">
                  <c:v>2547.4699999999998</c:v>
                </c:pt>
                <c:pt idx="1424">
                  <c:v>2558.5300000000002</c:v>
                </c:pt>
                <c:pt idx="1425">
                  <c:v>2559.0300000000002</c:v>
                </c:pt>
                <c:pt idx="1426">
                  <c:v>2576.8897999999999</c:v>
                </c:pt>
                <c:pt idx="1427">
                  <c:v>2588.6</c:v>
                </c:pt>
                <c:pt idx="1428">
                  <c:v>2628.42</c:v>
                </c:pt>
                <c:pt idx="1429">
                  <c:v>2689.48</c:v>
                </c:pt>
                <c:pt idx="1430">
                  <c:v>2711.68</c:v>
                </c:pt>
                <c:pt idx="1431">
                  <c:v>2718.52</c:v>
                </c:pt>
                <c:pt idx="1432">
                  <c:v>2707.9</c:v>
                </c:pt>
                <c:pt idx="1433">
                  <c:v>2723.07</c:v>
                </c:pt>
                <c:pt idx="1434">
                  <c:v>2757.6298000000002</c:v>
                </c:pt>
                <c:pt idx="1435">
                  <c:v>2815.7</c:v>
                </c:pt>
                <c:pt idx="1436">
                  <c:v>2807.43</c:v>
                </c:pt>
                <c:pt idx="1437">
                  <c:v>2805.3602000000001</c:v>
                </c:pt>
                <c:pt idx="1438">
                  <c:v>2903.66</c:v>
                </c:pt>
                <c:pt idx="1439">
                  <c:v>3014.6201999999998</c:v>
                </c:pt>
                <c:pt idx="1440">
                  <c:v>3069.18</c:v>
                </c:pt>
                <c:pt idx="1441">
                  <c:v>3109.07</c:v>
                </c:pt>
                <c:pt idx="1442">
                  <c:v>3151.84</c:v>
                </c:pt>
                <c:pt idx="1443">
                  <c:v>3175.15</c:v>
                </c:pt>
                <c:pt idx="1444">
                  <c:v>3143.95</c:v>
                </c:pt>
                <c:pt idx="1445">
                  <c:v>3155.77</c:v>
                </c:pt>
                <c:pt idx="1446">
                  <c:v>3206.07</c:v>
                </c:pt>
                <c:pt idx="1447">
                  <c:v>3239.28</c:v>
                </c:pt>
                <c:pt idx="1448">
                  <c:v>3237.04</c:v>
                </c:pt>
                <c:pt idx="1449">
                  <c:v>3228.57</c:v>
                </c:pt>
                <c:pt idx="1450">
                  <c:v>3123.26</c:v>
                </c:pt>
                <c:pt idx="1451">
                  <c:v>3025.43</c:v>
                </c:pt>
                <c:pt idx="1452">
                  <c:v>2967.47</c:v>
                </c:pt>
                <c:pt idx="1453">
                  <c:v>2928.8701999999998</c:v>
                </c:pt>
                <c:pt idx="1454">
                  <c:v>2935.8602000000001</c:v>
                </c:pt>
                <c:pt idx="1455">
                  <c:v>2918.09</c:v>
                </c:pt>
                <c:pt idx="1456">
                  <c:v>2874.42</c:v>
                </c:pt>
                <c:pt idx="1457">
                  <c:v>2816.01</c:v>
                </c:pt>
                <c:pt idx="1458">
                  <c:v>2717.57</c:v>
                </c:pt>
                <c:pt idx="1459">
                  <c:v>2697.93</c:v>
                </c:pt>
                <c:pt idx="1460">
                  <c:v>2682.3602000000001</c:v>
                </c:pt>
                <c:pt idx="1461">
                  <c:v>2664.54</c:v>
                </c:pt>
                <c:pt idx="1462">
                  <c:v>2623.21</c:v>
                </c:pt>
                <c:pt idx="1463">
                  <c:v>2606.29</c:v>
                </c:pt>
                <c:pt idx="1464">
                  <c:v>2606.08</c:v>
                </c:pt>
                <c:pt idx="1465">
                  <c:v>2608.83</c:v>
                </c:pt>
                <c:pt idx="1466">
                  <c:v>2604.8701999999998</c:v>
                </c:pt>
                <c:pt idx="1467">
                  <c:v>2575.67</c:v>
                </c:pt>
                <c:pt idx="1468">
                  <c:v>2579.34</c:v>
                </c:pt>
                <c:pt idx="1469">
                  <c:v>2579.4</c:v>
                </c:pt>
                <c:pt idx="1470">
                  <c:v>2571.3602000000001</c:v>
                </c:pt>
                <c:pt idx="1471">
                  <c:v>2557.91</c:v>
                </c:pt>
                <c:pt idx="1472">
                  <c:v>2522.9499999999998</c:v>
                </c:pt>
                <c:pt idx="1473">
                  <c:v>2472.31</c:v>
                </c:pt>
                <c:pt idx="1474">
                  <c:v>2467.9899999999998</c:v>
                </c:pt>
                <c:pt idx="1475">
                  <c:v>2510.4899999999998</c:v>
                </c:pt>
                <c:pt idx="1476">
                  <c:v>2539.1102000000001</c:v>
                </c:pt>
                <c:pt idx="1477">
                  <c:v>2600.7600000000002</c:v>
                </c:pt>
                <c:pt idx="1478">
                  <c:v>2623.73</c:v>
                </c:pt>
                <c:pt idx="1479">
                  <c:v>2645.34</c:v>
                </c:pt>
                <c:pt idx="1480">
                  <c:v>2683.27</c:v>
                </c:pt>
                <c:pt idx="1481">
                  <c:v>2546.4299999999998</c:v>
                </c:pt>
                <c:pt idx="1482">
                  <c:v>2275.6201999999998</c:v>
                </c:pt>
                <c:pt idx="1483">
                  <c:v>2258.5300000000002</c:v>
                </c:pt>
                <c:pt idx="1484">
                  <c:v>2234.5300000000002</c:v>
                </c:pt>
                <c:pt idx="1485">
                  <c:v>2210.4</c:v>
                </c:pt>
                <c:pt idx="1486">
                  <c:v>2199.1397999999999</c:v>
                </c:pt>
                <c:pt idx="1487">
                  <c:v>2201.4</c:v>
                </c:pt>
                <c:pt idx="1488">
                  <c:v>2202.27</c:v>
                </c:pt>
                <c:pt idx="1489">
                  <c:v>2202</c:v>
                </c:pt>
                <c:pt idx="1490">
                  <c:v>2199.6999999999998</c:v>
                </c:pt>
                <c:pt idx="1491">
                  <c:v>2184.35</c:v>
                </c:pt>
                <c:pt idx="1492">
                  <c:v>2151.8602000000001</c:v>
                </c:pt>
                <c:pt idx="1493">
                  <c:v>2144.6298000000002</c:v>
                </c:pt>
                <c:pt idx="1494">
                  <c:v>2132.56</c:v>
                </c:pt>
                <c:pt idx="1495">
                  <c:v>2121.8200000000002</c:v>
                </c:pt>
                <c:pt idx="1496">
                  <c:v>2116.16</c:v>
                </c:pt>
                <c:pt idx="1497">
                  <c:v>2112.5700000000002</c:v>
                </c:pt>
                <c:pt idx="1498">
                  <c:v>2710.41</c:v>
                </c:pt>
                <c:pt idx="1499">
                  <c:v>2112.3701999999998</c:v>
                </c:pt>
                <c:pt idx="1500">
                  <c:v>2112.4</c:v>
                </c:pt>
                <c:pt idx="1501">
                  <c:v>2112.44</c:v>
                </c:pt>
                <c:pt idx="1502">
                  <c:v>2112.27</c:v>
                </c:pt>
                <c:pt idx="1503">
                  <c:v>2112.65</c:v>
                </c:pt>
                <c:pt idx="1504">
                  <c:v>2113.3200000000002</c:v>
                </c:pt>
                <c:pt idx="1505">
                  <c:v>2113.5500000000002</c:v>
                </c:pt>
                <c:pt idx="1506">
                  <c:v>2113.7199999999998</c:v>
                </c:pt>
                <c:pt idx="1507">
                  <c:v>2114.6201999999998</c:v>
                </c:pt>
                <c:pt idx="1508">
                  <c:v>2115.1298000000002</c:v>
                </c:pt>
                <c:pt idx="1509">
                  <c:v>2118.41</c:v>
                </c:pt>
                <c:pt idx="1510">
                  <c:v>2122.9</c:v>
                </c:pt>
                <c:pt idx="1511">
                  <c:v>2126.48</c:v>
                </c:pt>
                <c:pt idx="1512">
                  <c:v>2126.98</c:v>
                </c:pt>
                <c:pt idx="1513">
                  <c:v>2119.8200000000002</c:v>
                </c:pt>
                <c:pt idx="1514">
                  <c:v>2104.6201999999998</c:v>
                </c:pt>
                <c:pt idx="1515">
                  <c:v>2101.4</c:v>
                </c:pt>
                <c:pt idx="1516">
                  <c:v>2104.0700000000002</c:v>
                </c:pt>
                <c:pt idx="1517">
                  <c:v>2110.33</c:v>
                </c:pt>
                <c:pt idx="1518">
                  <c:v>2117.4</c:v>
                </c:pt>
                <c:pt idx="1519">
                  <c:v>2125.75</c:v>
                </c:pt>
                <c:pt idx="1520">
                  <c:v>2131.1799999999998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920-4E93-86A8-F2F2DB289CF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86610624"/>
        <c:axId val="186608544"/>
      </c:lineChart>
      <c:dateAx>
        <c:axId val="186610624"/>
        <c:scaling>
          <c:orientation val="minMax"/>
        </c:scaling>
        <c:delete val="0"/>
        <c:axPos val="b"/>
        <c:numFmt formatCode="yyyy\-mm\-dd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86608544"/>
        <c:crosses val="autoZero"/>
        <c:auto val="1"/>
        <c:lblOffset val="100"/>
        <c:baseTimeUnit val="days"/>
      </c:dateAx>
      <c:valAx>
        <c:axId val="1866085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8661062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微软雅黑" panose="020B0503020204020204" pitchFamily="34" charset="-122"/>
          <a:ea typeface="微软雅黑" panose="020B0503020204020204" pitchFamily="34" charset="-122"/>
        </a:defRPr>
      </a:pPr>
      <a:endParaRPr lang="zh-CN"/>
    </a:p>
  </c:txPr>
  <c:externalData r:id="rId4">
    <c:autoUpdate val="0"/>
  </c:externalData>
  <c:userShapes r:id="rId5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0.05352</cdr:x>
      <cdr:y>0.50424</cdr:y>
    </cdr:from>
    <cdr:to>
      <cdr:x>0.08428</cdr:x>
      <cdr:y>0.70638</cdr:y>
    </cdr:to>
    <cdr:sp macro="" textlink="">
      <cdr:nvSpPr>
        <cdr:cNvPr id="2" name="矩形 1"/>
        <cdr:cNvSpPr/>
      </cdr:nvSpPr>
      <cdr:spPr>
        <a:xfrm xmlns:a="http://schemas.openxmlformats.org/drawingml/2006/main">
          <a:off x="620268" y="2874137"/>
          <a:ext cx="356616" cy="1152144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solidFill>
            <a:srgbClr val="FF0000"/>
          </a:solidFill>
          <a:prstDash val="sysDash"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zh-CN"/>
        </a:p>
      </cdr:txBody>
    </cdr:sp>
  </cdr:relSizeAnchor>
  <cdr:relSizeAnchor xmlns:cdr="http://schemas.openxmlformats.org/drawingml/2006/chartDrawing">
    <cdr:from>
      <cdr:x>0.2051</cdr:x>
      <cdr:y>0.35987</cdr:y>
    </cdr:from>
    <cdr:to>
      <cdr:x>0.23587</cdr:x>
      <cdr:y>0.56201</cdr:y>
    </cdr:to>
    <cdr:sp macro="" textlink="">
      <cdr:nvSpPr>
        <cdr:cNvPr id="4" name="矩形 3"/>
        <cdr:cNvSpPr/>
      </cdr:nvSpPr>
      <cdr:spPr>
        <a:xfrm xmlns:a="http://schemas.openxmlformats.org/drawingml/2006/main">
          <a:off x="2377149" y="2051241"/>
          <a:ext cx="356616" cy="1152144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34925">
          <a:solidFill>
            <a:srgbClr val="FF0000"/>
          </a:solidFill>
          <a:prstDash val="sysDash"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zh-CN"/>
        </a:p>
      </cdr:txBody>
    </cdr:sp>
  </cdr:relSizeAnchor>
  <cdr:relSizeAnchor xmlns:cdr="http://schemas.openxmlformats.org/drawingml/2006/chartDrawing">
    <cdr:from>
      <cdr:x>0.36009</cdr:x>
      <cdr:y>0.29787</cdr:y>
    </cdr:from>
    <cdr:to>
      <cdr:x>0.39086</cdr:x>
      <cdr:y>0.5</cdr:y>
    </cdr:to>
    <cdr:sp macro="" textlink="">
      <cdr:nvSpPr>
        <cdr:cNvPr id="5" name="矩形 4"/>
        <cdr:cNvSpPr/>
      </cdr:nvSpPr>
      <cdr:spPr>
        <a:xfrm xmlns:a="http://schemas.openxmlformats.org/drawingml/2006/main">
          <a:off x="4173538" y="1697815"/>
          <a:ext cx="356616" cy="1152144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34925">
          <a:solidFill>
            <a:srgbClr val="FF0000"/>
          </a:solidFill>
          <a:prstDash val="sysDash"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zh-CN"/>
        </a:p>
      </cdr:txBody>
    </cdr:sp>
  </cdr:relSizeAnchor>
  <cdr:relSizeAnchor xmlns:cdr="http://schemas.openxmlformats.org/drawingml/2006/chartDrawing">
    <cdr:from>
      <cdr:x>0.51522</cdr:x>
      <cdr:y>0.29787</cdr:y>
    </cdr:from>
    <cdr:to>
      <cdr:x>0.54598</cdr:x>
      <cdr:y>0.5</cdr:y>
    </cdr:to>
    <cdr:sp macro="" textlink="">
      <cdr:nvSpPr>
        <cdr:cNvPr id="6" name="矩形 5"/>
        <cdr:cNvSpPr/>
      </cdr:nvSpPr>
      <cdr:spPr>
        <a:xfrm xmlns:a="http://schemas.openxmlformats.org/drawingml/2006/main">
          <a:off x="5971516" y="1697815"/>
          <a:ext cx="356616" cy="1152144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solidFill>
            <a:srgbClr val="FF0000"/>
          </a:solidFill>
          <a:prstDash val="sysDash"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zh-CN"/>
        </a:p>
      </cdr:txBody>
    </cdr:sp>
  </cdr:relSizeAnchor>
  <cdr:relSizeAnchor xmlns:cdr="http://schemas.openxmlformats.org/drawingml/2006/chartDrawing">
    <cdr:from>
      <cdr:x>0.6668</cdr:x>
      <cdr:y>0.33752</cdr:y>
    </cdr:from>
    <cdr:to>
      <cdr:x>0.69756</cdr:x>
      <cdr:y>0.53966</cdr:y>
    </cdr:to>
    <cdr:sp macro="" textlink="">
      <cdr:nvSpPr>
        <cdr:cNvPr id="7" name="矩形 6"/>
        <cdr:cNvSpPr/>
      </cdr:nvSpPr>
      <cdr:spPr>
        <a:xfrm xmlns:a="http://schemas.openxmlformats.org/drawingml/2006/main">
          <a:off x="7728397" y="1923846"/>
          <a:ext cx="356616" cy="1152144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34925">
          <a:solidFill>
            <a:srgbClr val="FF0000"/>
          </a:solidFill>
          <a:prstDash val="sysDash"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zh-CN"/>
        </a:p>
      </cdr:txBody>
    </cdr:sp>
  </cdr:relSizeAnchor>
  <cdr:relSizeAnchor xmlns:cdr="http://schemas.openxmlformats.org/drawingml/2006/chartDrawing">
    <cdr:from>
      <cdr:x>0.82458</cdr:x>
      <cdr:y>0.21315</cdr:y>
    </cdr:from>
    <cdr:to>
      <cdr:x>0.85535</cdr:x>
      <cdr:y>0.41528</cdr:y>
    </cdr:to>
    <cdr:sp macro="" textlink="">
      <cdr:nvSpPr>
        <cdr:cNvPr id="8" name="矩形 7"/>
        <cdr:cNvSpPr/>
      </cdr:nvSpPr>
      <cdr:spPr>
        <a:xfrm xmlns:a="http://schemas.openxmlformats.org/drawingml/2006/main">
          <a:off x="9557197" y="1214929"/>
          <a:ext cx="356616" cy="1152144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solidFill>
            <a:srgbClr val="FF0000"/>
          </a:solidFill>
          <a:prstDash val="sysDash"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zh-CN"/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>
            <a:extLst>
              <a:ext uri="{FF2B5EF4-FFF2-40B4-BE49-F238E27FC236}">
                <a16:creationId xmlns:a16="http://schemas.microsoft.com/office/drawing/2014/main" id="{959A707C-E2C5-4EA2-9BE8-71584E7675E1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8C9933B3-1469-4DA9-9425-FB1E71BF16AA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ea typeface="+mn-ea"/>
              </a:defRPr>
            </a:lvl1pPr>
          </a:lstStyle>
          <a:p>
            <a:pPr>
              <a:defRPr/>
            </a:pPr>
            <a:fld id="{6352523D-F4EE-4DB8-ACC8-DC61F38C7B18}" type="datetimeFigureOut">
              <a:rPr lang="zh-CN" altLang="en-US"/>
              <a:pPr>
                <a:defRPr/>
              </a:pPr>
              <a:t>2022/2/14</a:t>
            </a:fld>
            <a:endParaRPr lang="zh-CN" altLang="en-US"/>
          </a:p>
        </p:txBody>
      </p:sp>
      <p:sp>
        <p:nvSpPr>
          <p:cNvPr id="4" name="幻灯片图像占位符 3">
            <a:extLst>
              <a:ext uri="{FF2B5EF4-FFF2-40B4-BE49-F238E27FC236}">
                <a16:creationId xmlns:a16="http://schemas.microsoft.com/office/drawing/2014/main" id="{32A66679-5FDD-4C43-BF9F-6954FF876BD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>
            <a:extLst>
              <a:ext uri="{FF2B5EF4-FFF2-40B4-BE49-F238E27FC236}">
                <a16:creationId xmlns:a16="http://schemas.microsoft.com/office/drawing/2014/main" id="{251FEC89-59D0-4902-82F0-4F72B2E7ABF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/>
              <a:t>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6E51393F-925B-4F61-A513-75235C0D2BA8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BD20CF8B-D86C-452D-AA71-F8D4AAD3E0F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ea typeface="+mn-ea"/>
              </a:defRPr>
            </a:lvl1pPr>
          </a:lstStyle>
          <a:p>
            <a:pPr>
              <a:defRPr/>
            </a:pPr>
            <a:fld id="{7EAAFC23-F5C8-465B-BAD2-86BD375D1D66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5276769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幻灯片图像占位符 1">
            <a:extLst>
              <a:ext uri="{FF2B5EF4-FFF2-40B4-BE49-F238E27FC236}">
                <a16:creationId xmlns:a16="http://schemas.microsoft.com/office/drawing/2014/main" id="{584B6F60-2A17-4383-8EBD-CCFF42541F5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备注占位符 2">
            <a:extLst>
              <a:ext uri="{FF2B5EF4-FFF2-40B4-BE49-F238E27FC236}">
                <a16:creationId xmlns:a16="http://schemas.microsoft.com/office/drawing/2014/main" id="{CEBBD683-AE1C-41FB-B1AC-7531A3EF202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CN" altLang="en-US"/>
          </a:p>
        </p:txBody>
      </p:sp>
      <p:sp>
        <p:nvSpPr>
          <p:cNvPr id="14340" name="灯片编号占位符 3">
            <a:extLst>
              <a:ext uri="{FF2B5EF4-FFF2-40B4-BE49-F238E27FC236}">
                <a16:creationId xmlns:a16="http://schemas.microsoft.com/office/drawing/2014/main" id="{1FB00AFF-BA4E-47B8-8259-00E560FDAEC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B261419A-FA8B-4C76-AC5C-8B5762ABCA81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9551298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幻灯片图像占位符 1">
            <a:extLst>
              <a:ext uri="{FF2B5EF4-FFF2-40B4-BE49-F238E27FC236}">
                <a16:creationId xmlns:a16="http://schemas.microsoft.com/office/drawing/2014/main" id="{B0DC99A8-A681-4D33-A1AB-18BB36C370B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DED80E0F-E82F-4BE3-A633-A6DBDFB47B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德国更是从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16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日起逐步解除与法国、瑞士、奥地利和卢森堡的边界管控，以恢复欧美内部的人员和货物流动。</a:t>
            </a:r>
            <a:endParaRPr lang="en-US" altLang="zh-CN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日本首相安倍晋三于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日对发布了紧急事态宣言的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47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个都道府县中的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39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个予以解除。这是日本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7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日宣布紧急状态、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16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日将紧急状态范围扩大到全国后首次宣布解除紧急状态。</a:t>
            </a:r>
            <a:endParaRPr lang="zh-CN" altLang="en-US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6388" name="灯片编号占位符 3">
            <a:extLst>
              <a:ext uri="{FF2B5EF4-FFF2-40B4-BE49-F238E27FC236}">
                <a16:creationId xmlns:a16="http://schemas.microsoft.com/office/drawing/2014/main" id="{DD46D2AF-4349-44A4-BF28-67248B97AB6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D4142D0-0B85-441B-A27E-6DF502C7DB71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8688697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幻灯片图像占位符 1">
            <a:extLst>
              <a:ext uri="{FF2B5EF4-FFF2-40B4-BE49-F238E27FC236}">
                <a16:creationId xmlns:a16="http://schemas.microsoft.com/office/drawing/2014/main" id="{B0DC99A8-A681-4D33-A1AB-18BB36C370B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DED80E0F-E82F-4BE3-A633-A6DBDFB47B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德国更是从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16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日起逐步解除与法国、瑞士、奥地利和卢森堡的边界管控，以恢复欧美内部的人员和货物流动。</a:t>
            </a:r>
            <a:endParaRPr lang="en-US" altLang="zh-CN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日本首相安倍晋三于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日对发布了紧急事态宣言的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47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个都道府县中的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39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个予以解除。这是日本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7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日宣布紧急状态、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16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日将紧急状态范围扩大到全国后首次宣布解除紧急状态。</a:t>
            </a:r>
            <a:endParaRPr lang="zh-CN" altLang="en-US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6388" name="灯片编号占位符 3">
            <a:extLst>
              <a:ext uri="{FF2B5EF4-FFF2-40B4-BE49-F238E27FC236}">
                <a16:creationId xmlns:a16="http://schemas.microsoft.com/office/drawing/2014/main" id="{DD46D2AF-4349-44A4-BF28-67248B97AB6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D4142D0-0B85-441B-A27E-6DF502C7DB71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2070469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幻灯片图像占位符 1">
            <a:extLst>
              <a:ext uri="{FF2B5EF4-FFF2-40B4-BE49-F238E27FC236}">
                <a16:creationId xmlns:a16="http://schemas.microsoft.com/office/drawing/2014/main" id="{B0DC99A8-A681-4D33-A1AB-18BB36C370B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DED80E0F-E82F-4BE3-A633-A6DBDFB47B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德国更是从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16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日起逐步解除与法国、瑞士、奥地利和卢森堡的边界管控，以恢复欧美内部的人员和货物流动。</a:t>
            </a:r>
            <a:endParaRPr lang="en-US" altLang="zh-CN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日本首相安倍晋三于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日对发布了紧急事态宣言的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47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个都道府县中的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39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个予以解除。这是日本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7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日宣布紧急状态、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16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日将紧急状态范围扩大到全国后首次宣布解除紧急状态。</a:t>
            </a:r>
            <a:endParaRPr lang="zh-CN" altLang="en-US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6388" name="灯片编号占位符 3">
            <a:extLst>
              <a:ext uri="{FF2B5EF4-FFF2-40B4-BE49-F238E27FC236}">
                <a16:creationId xmlns:a16="http://schemas.microsoft.com/office/drawing/2014/main" id="{DD46D2AF-4349-44A4-BF28-67248B97AB6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D4142D0-0B85-441B-A27E-6DF502C7DB71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7306035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幻灯片图像占位符 1">
            <a:extLst>
              <a:ext uri="{FF2B5EF4-FFF2-40B4-BE49-F238E27FC236}">
                <a16:creationId xmlns:a16="http://schemas.microsoft.com/office/drawing/2014/main" id="{B0DC99A8-A681-4D33-A1AB-18BB36C370B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DED80E0F-E82F-4BE3-A633-A6DBDFB47B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德国更是从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16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日起逐步解除与法国、瑞士、奥地利和卢森堡的边界管控，以恢复欧美内部的人员和货物流动。</a:t>
            </a:r>
            <a:endParaRPr lang="en-US" altLang="zh-CN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日本首相安倍晋三于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日对发布了紧急事态宣言的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47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个都道府县中的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39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个予以解除。这是日本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7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日宣布紧急状态、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16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日将紧急状态范围扩大到全国后首次宣布解除紧急状态。</a:t>
            </a:r>
            <a:endParaRPr lang="zh-CN" altLang="en-US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6388" name="灯片编号占位符 3">
            <a:extLst>
              <a:ext uri="{FF2B5EF4-FFF2-40B4-BE49-F238E27FC236}">
                <a16:creationId xmlns:a16="http://schemas.microsoft.com/office/drawing/2014/main" id="{DD46D2AF-4349-44A4-BF28-67248B97AB6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D4142D0-0B85-441B-A27E-6DF502C7DB71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1520120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幻灯片图像占位符 1">
            <a:extLst>
              <a:ext uri="{FF2B5EF4-FFF2-40B4-BE49-F238E27FC236}">
                <a16:creationId xmlns:a16="http://schemas.microsoft.com/office/drawing/2014/main" id="{B0DC99A8-A681-4D33-A1AB-18BB36C370B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DED80E0F-E82F-4BE3-A633-A6DBDFB47B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德国更是从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16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日起逐步解除与法国、瑞士、奥地利和卢森堡的边界管控，以恢复欧美内部的人员和货物流动。</a:t>
            </a:r>
            <a:endParaRPr lang="en-US" altLang="zh-CN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日本首相安倍晋三于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日对发布了紧急事态宣言的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47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个都道府县中的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39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个予以解除。这是日本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7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日宣布紧急状态、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16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日将紧急状态范围扩大到全国后首次宣布解除紧急状态。</a:t>
            </a:r>
            <a:endParaRPr lang="zh-CN" altLang="en-US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6388" name="灯片编号占位符 3">
            <a:extLst>
              <a:ext uri="{FF2B5EF4-FFF2-40B4-BE49-F238E27FC236}">
                <a16:creationId xmlns:a16="http://schemas.microsoft.com/office/drawing/2014/main" id="{DD46D2AF-4349-44A4-BF28-67248B97AB6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D4142D0-0B85-441B-A27E-6DF502C7DB71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6552678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幻灯片图像占位符 1">
            <a:extLst>
              <a:ext uri="{FF2B5EF4-FFF2-40B4-BE49-F238E27FC236}">
                <a16:creationId xmlns:a16="http://schemas.microsoft.com/office/drawing/2014/main" id="{B0DC99A8-A681-4D33-A1AB-18BB36C370B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DED80E0F-E82F-4BE3-A633-A6DBDFB47B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德国更是从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16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日起逐步解除与法国、瑞士、奥地利和卢森堡的边界管控，以恢复欧美内部的人员和货物流动。</a:t>
            </a:r>
            <a:endParaRPr lang="en-US" altLang="zh-CN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日本首相安倍晋三于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日对发布了紧急事态宣言的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47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个都道府县中的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39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个予以解除。这是日本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7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日宣布紧急状态、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16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日将紧急状态范围扩大到全国后首次宣布解除紧急状态。</a:t>
            </a:r>
            <a:endParaRPr lang="zh-CN" altLang="en-US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6388" name="灯片编号占位符 3">
            <a:extLst>
              <a:ext uri="{FF2B5EF4-FFF2-40B4-BE49-F238E27FC236}">
                <a16:creationId xmlns:a16="http://schemas.microsoft.com/office/drawing/2014/main" id="{DD46D2AF-4349-44A4-BF28-67248B97AB6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D4142D0-0B85-441B-A27E-6DF502C7DB71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892639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幻灯片图像占位符 1">
            <a:extLst>
              <a:ext uri="{FF2B5EF4-FFF2-40B4-BE49-F238E27FC236}">
                <a16:creationId xmlns:a16="http://schemas.microsoft.com/office/drawing/2014/main" id="{B0DC99A8-A681-4D33-A1AB-18BB36C370B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DED80E0F-E82F-4BE3-A633-A6DBDFB47B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德国更是从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16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日起逐步解除与法国、瑞士、奥地利和卢森堡的边界管控，以恢复欧美内部的人员和货物流动。</a:t>
            </a:r>
            <a:endParaRPr lang="en-US" altLang="zh-CN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日本首相安倍晋三于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日对发布了紧急事态宣言的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47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个都道府县中的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39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个予以解除。这是日本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7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日宣布紧急状态、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16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日将紧急状态范围扩大到全国后首次宣布解除紧急状态。</a:t>
            </a:r>
            <a:endParaRPr lang="zh-CN" altLang="en-US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6388" name="灯片编号占位符 3">
            <a:extLst>
              <a:ext uri="{FF2B5EF4-FFF2-40B4-BE49-F238E27FC236}">
                <a16:creationId xmlns:a16="http://schemas.microsoft.com/office/drawing/2014/main" id="{DD46D2AF-4349-44A4-BF28-67248B97AB6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D4142D0-0B85-441B-A27E-6DF502C7DB71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317781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幻灯片图像占位符 1">
            <a:extLst>
              <a:ext uri="{FF2B5EF4-FFF2-40B4-BE49-F238E27FC236}">
                <a16:creationId xmlns:a16="http://schemas.microsoft.com/office/drawing/2014/main" id="{B0DC99A8-A681-4D33-A1AB-18BB36C370B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DED80E0F-E82F-4BE3-A633-A6DBDFB47B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德国更是从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16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日起逐步解除与法国、瑞士、奥地利和卢森堡的边界管控，以恢复欧美内部的人员和货物流动。</a:t>
            </a:r>
            <a:endParaRPr lang="en-US" altLang="zh-CN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日本首相安倍晋三于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日对发布了紧急事态宣言的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47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个都道府县中的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39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个予以解除。这是日本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7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日宣布紧急状态、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16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日将紧急状态范围扩大到全国后首次宣布解除紧急状态。</a:t>
            </a:r>
            <a:endParaRPr lang="zh-CN" altLang="en-US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6388" name="灯片编号占位符 3">
            <a:extLst>
              <a:ext uri="{FF2B5EF4-FFF2-40B4-BE49-F238E27FC236}">
                <a16:creationId xmlns:a16="http://schemas.microsoft.com/office/drawing/2014/main" id="{DD46D2AF-4349-44A4-BF28-67248B97AB6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D4142D0-0B85-441B-A27E-6DF502C7DB71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0371451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幻灯片图像占位符 1">
            <a:extLst>
              <a:ext uri="{FF2B5EF4-FFF2-40B4-BE49-F238E27FC236}">
                <a16:creationId xmlns:a16="http://schemas.microsoft.com/office/drawing/2014/main" id="{B0DC99A8-A681-4D33-A1AB-18BB36C370B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DED80E0F-E82F-4BE3-A633-A6DBDFB47B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德国更是从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16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日起逐步解除与法国、瑞士、奥地利和卢森堡的边界管控，以恢复欧美内部的人员和货物流动。</a:t>
            </a:r>
            <a:endParaRPr lang="en-US" altLang="zh-CN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日本首相安倍晋三于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日对发布了紧急事态宣言的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47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个都道府县中的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39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个予以解除。这是日本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7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日宣布紧急状态、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16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日将紧急状态范围扩大到全国后首次宣布解除紧急状态。</a:t>
            </a:r>
            <a:endParaRPr lang="zh-CN" altLang="en-US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6388" name="灯片编号占位符 3">
            <a:extLst>
              <a:ext uri="{FF2B5EF4-FFF2-40B4-BE49-F238E27FC236}">
                <a16:creationId xmlns:a16="http://schemas.microsoft.com/office/drawing/2014/main" id="{DD46D2AF-4349-44A4-BF28-67248B97AB6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D4142D0-0B85-441B-A27E-6DF502C7DB71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3250415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幻灯片图像占位符 1">
            <a:extLst>
              <a:ext uri="{FF2B5EF4-FFF2-40B4-BE49-F238E27FC236}">
                <a16:creationId xmlns:a16="http://schemas.microsoft.com/office/drawing/2014/main" id="{B0DC99A8-A681-4D33-A1AB-18BB36C370B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DED80E0F-E82F-4BE3-A633-A6DBDFB47B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德国更是从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16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日起逐步解除与法国、瑞士、奥地利和卢森堡的边界管控，以恢复欧美内部的人员和货物流动。</a:t>
            </a:r>
            <a:endParaRPr lang="en-US" altLang="zh-CN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日本首相安倍晋三于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日对发布了紧急事态宣言的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47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个都道府县中的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39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个予以解除。这是日本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7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日宣布紧急状态、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16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日将紧急状态范围扩大到全国后首次宣布解除紧急状态。</a:t>
            </a:r>
            <a:endParaRPr lang="zh-CN" altLang="en-US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6388" name="灯片编号占位符 3">
            <a:extLst>
              <a:ext uri="{FF2B5EF4-FFF2-40B4-BE49-F238E27FC236}">
                <a16:creationId xmlns:a16="http://schemas.microsoft.com/office/drawing/2014/main" id="{DD46D2AF-4349-44A4-BF28-67248B97AB6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D4142D0-0B85-441B-A27E-6DF502C7DB71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3810558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幻灯片图像占位符 1">
            <a:extLst>
              <a:ext uri="{FF2B5EF4-FFF2-40B4-BE49-F238E27FC236}">
                <a16:creationId xmlns:a16="http://schemas.microsoft.com/office/drawing/2014/main" id="{B0DC99A8-A681-4D33-A1AB-18BB36C370B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DED80E0F-E82F-4BE3-A633-A6DBDFB47B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德国更是从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16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日起逐步解除与法国、瑞士、奥地利和卢森堡的边界管控，以恢复欧美内部的人员和货物流动。</a:t>
            </a:r>
            <a:endParaRPr lang="en-US" altLang="zh-CN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日本首相安倍晋三于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日对发布了紧急事态宣言的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47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个都道府县中的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39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个予以解除。这是日本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7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日宣布紧急状态、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16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日将紧急状态范围扩大到全国后首次宣布解除紧急状态。</a:t>
            </a:r>
            <a:endParaRPr lang="zh-CN" altLang="en-US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6388" name="灯片编号占位符 3">
            <a:extLst>
              <a:ext uri="{FF2B5EF4-FFF2-40B4-BE49-F238E27FC236}">
                <a16:creationId xmlns:a16="http://schemas.microsoft.com/office/drawing/2014/main" id="{DD46D2AF-4349-44A4-BF28-67248B97AB6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D4142D0-0B85-441B-A27E-6DF502C7DB71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370747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幻灯片图像占位符 1">
            <a:extLst>
              <a:ext uri="{FF2B5EF4-FFF2-40B4-BE49-F238E27FC236}">
                <a16:creationId xmlns:a16="http://schemas.microsoft.com/office/drawing/2014/main" id="{B0DC99A8-A681-4D33-A1AB-18BB36C370B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DED80E0F-E82F-4BE3-A633-A6DBDFB47B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德国更是从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16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日起逐步解除与法国、瑞士、奥地利和卢森堡的边界管控，以恢复欧美内部的人员和货物流动。</a:t>
            </a:r>
            <a:endParaRPr lang="en-US" altLang="zh-CN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日本首相安倍晋三于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日对发布了紧急事态宣言的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47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个都道府县中的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39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个予以解除。这是日本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7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日宣布紧急状态、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16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日将紧急状态范围扩大到全国后首次宣布解除紧急状态。</a:t>
            </a:r>
            <a:endParaRPr lang="zh-CN" altLang="en-US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6388" name="灯片编号占位符 3">
            <a:extLst>
              <a:ext uri="{FF2B5EF4-FFF2-40B4-BE49-F238E27FC236}">
                <a16:creationId xmlns:a16="http://schemas.microsoft.com/office/drawing/2014/main" id="{DD46D2AF-4349-44A4-BF28-67248B97AB6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D4142D0-0B85-441B-A27E-6DF502C7DB71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5122564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幻灯片图像占位符 1">
            <a:extLst>
              <a:ext uri="{FF2B5EF4-FFF2-40B4-BE49-F238E27FC236}">
                <a16:creationId xmlns:a16="http://schemas.microsoft.com/office/drawing/2014/main" id="{B0DC99A8-A681-4D33-A1AB-18BB36C370B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DED80E0F-E82F-4BE3-A633-A6DBDFB47B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德国更是从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16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日起逐步解除与法国、瑞士、奥地利和卢森堡的边界管控，以恢复欧美内部的人员和货物流动。</a:t>
            </a:r>
            <a:endParaRPr lang="en-US" altLang="zh-CN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日本首相安倍晋三于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日对发布了紧急事态宣言的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47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个都道府县中的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39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个予以解除。这是日本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7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日宣布紧急状态、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16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日将紧急状态范围扩大到全国后首次宣布解除紧急状态。</a:t>
            </a:r>
            <a:endParaRPr lang="zh-CN" altLang="en-US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6388" name="灯片编号占位符 3">
            <a:extLst>
              <a:ext uri="{FF2B5EF4-FFF2-40B4-BE49-F238E27FC236}">
                <a16:creationId xmlns:a16="http://schemas.microsoft.com/office/drawing/2014/main" id="{DD46D2AF-4349-44A4-BF28-67248B97AB6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D4142D0-0B85-441B-A27E-6DF502C7DB71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1851802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幻灯片图像占位符 1">
            <a:extLst>
              <a:ext uri="{FF2B5EF4-FFF2-40B4-BE49-F238E27FC236}">
                <a16:creationId xmlns:a16="http://schemas.microsoft.com/office/drawing/2014/main" id="{B0DC99A8-A681-4D33-A1AB-18BB36C370B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DED80E0F-E82F-4BE3-A633-A6DBDFB47B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德国更是从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16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日起逐步解除与法国、瑞士、奥地利和卢森堡的边界管控，以恢复欧美内部的人员和货物流动。</a:t>
            </a:r>
            <a:endParaRPr lang="en-US" altLang="zh-CN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日本首相安倍晋三于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日对发布了紧急事态宣言的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47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个都道府县中的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39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个予以解除。这是日本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7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日宣布紧急状态、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16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日将紧急状态范围扩大到全国后首次宣布解除紧急状态。</a:t>
            </a:r>
            <a:endParaRPr lang="zh-CN" altLang="en-US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6388" name="灯片编号占位符 3">
            <a:extLst>
              <a:ext uri="{FF2B5EF4-FFF2-40B4-BE49-F238E27FC236}">
                <a16:creationId xmlns:a16="http://schemas.microsoft.com/office/drawing/2014/main" id="{DD46D2AF-4349-44A4-BF28-67248B97AB6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D4142D0-0B85-441B-A27E-6DF502C7DB71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5166430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幻灯片图像占位符 1">
            <a:extLst>
              <a:ext uri="{FF2B5EF4-FFF2-40B4-BE49-F238E27FC236}">
                <a16:creationId xmlns:a16="http://schemas.microsoft.com/office/drawing/2014/main" id="{B0DC99A8-A681-4D33-A1AB-18BB36C370B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DED80E0F-E82F-4BE3-A633-A6DBDFB47B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德国更是从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16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日起逐步解除与法国、瑞士、奥地利和卢森堡的边界管控，以恢复欧美内部的人员和货物流动。</a:t>
            </a:r>
            <a:endParaRPr lang="en-US" altLang="zh-CN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日本首相安倍晋三于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日对发布了紧急事态宣言的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47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个都道府县中的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39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个予以解除。这是日本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7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日宣布紧急状态、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16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日将紧急状态范围扩大到全国后首次宣布解除紧急状态。</a:t>
            </a:r>
            <a:endParaRPr lang="zh-CN" altLang="en-US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6388" name="灯片编号占位符 3">
            <a:extLst>
              <a:ext uri="{FF2B5EF4-FFF2-40B4-BE49-F238E27FC236}">
                <a16:creationId xmlns:a16="http://schemas.microsoft.com/office/drawing/2014/main" id="{DD46D2AF-4349-44A4-BF28-67248B97AB6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D4142D0-0B85-441B-A27E-6DF502C7DB71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7631870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幻灯片图像占位符 1">
            <a:extLst>
              <a:ext uri="{FF2B5EF4-FFF2-40B4-BE49-F238E27FC236}">
                <a16:creationId xmlns:a16="http://schemas.microsoft.com/office/drawing/2014/main" id="{B0DC99A8-A681-4D33-A1AB-18BB36C370B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DED80E0F-E82F-4BE3-A633-A6DBDFB47B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6388" name="灯片编号占位符 3">
            <a:extLst>
              <a:ext uri="{FF2B5EF4-FFF2-40B4-BE49-F238E27FC236}">
                <a16:creationId xmlns:a16="http://schemas.microsoft.com/office/drawing/2014/main" id="{DD46D2AF-4349-44A4-BF28-67248B97AB6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D4142D0-0B85-441B-A27E-6DF502C7DB71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741235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482266C0-F1FE-419D-99CD-86FED946F406}"/>
              </a:ext>
            </a:extLst>
          </p:cNvPr>
          <p:cNvSpPr txBox="1">
            <a:spLocks/>
          </p:cNvSpPr>
          <p:nvPr userDrawn="1"/>
        </p:nvSpPr>
        <p:spPr>
          <a:xfrm>
            <a:off x="11436351" y="6238639"/>
            <a:ext cx="415925" cy="355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defRPr sz="1000" kern="1200" baseline="0">
                <a:solidFill>
                  <a:schemeClr val="tx1">
                    <a:tint val="75000"/>
                  </a:schemeClr>
                </a:solidFill>
                <a:latin typeface="微软雅黑" panose="020B0503020204020204" pitchFamily="34" charset="-122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E765FFF-145D-4B64-A313-DEEFA1BCD19E}" type="slidenum">
              <a:rPr lang="zh-CN" altLang="en-US" sz="1100" smtClean="0"/>
              <a:t>‹#›</a:t>
            </a:fld>
            <a:endParaRPr lang="zh-CN" altLang="en-US" sz="1100" dirty="0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6804C616-CFF2-4604-AF33-C87E8F4698E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808" t="38750" r="60477" b="38963"/>
          <a:stretch>
            <a:fillRect/>
          </a:stretch>
        </p:blipFill>
        <p:spPr bwMode="auto">
          <a:xfrm>
            <a:off x="10333038" y="0"/>
            <a:ext cx="727075" cy="728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8" name="组合 9">
            <a:extLst>
              <a:ext uri="{FF2B5EF4-FFF2-40B4-BE49-F238E27FC236}">
                <a16:creationId xmlns:a16="http://schemas.microsoft.com/office/drawing/2014/main" id="{81756E63-3139-421E-B80A-9E396F5B784F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675503" y="6357938"/>
            <a:ext cx="10760848" cy="117003"/>
            <a:chOff x="334963" y="5709920"/>
            <a:chExt cx="11100977" cy="85655"/>
          </a:xfrm>
        </p:grpSpPr>
        <p:sp>
          <p:nvSpPr>
            <p:cNvPr id="9" name="矩形 8">
              <a:extLst>
                <a:ext uri="{FF2B5EF4-FFF2-40B4-BE49-F238E27FC236}">
                  <a16:creationId xmlns:a16="http://schemas.microsoft.com/office/drawing/2014/main" id="{7BE478A3-EABF-47A1-94AC-64FD85636CEA}"/>
                </a:ext>
              </a:extLst>
            </p:cNvPr>
            <p:cNvSpPr/>
            <p:nvPr userDrawn="1"/>
          </p:nvSpPr>
          <p:spPr>
            <a:xfrm>
              <a:off x="334963" y="5709920"/>
              <a:ext cx="8275331" cy="85655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0" name="矩形 9">
              <a:extLst>
                <a:ext uri="{FF2B5EF4-FFF2-40B4-BE49-F238E27FC236}">
                  <a16:creationId xmlns:a16="http://schemas.microsoft.com/office/drawing/2014/main" id="{53599ABC-10B8-4F34-A947-71C9BB68D023}"/>
                </a:ext>
              </a:extLst>
            </p:cNvPr>
            <p:cNvSpPr/>
            <p:nvPr userDrawn="1"/>
          </p:nvSpPr>
          <p:spPr>
            <a:xfrm>
              <a:off x="5133798" y="5709920"/>
              <a:ext cx="6302142" cy="85655"/>
            </a:xfrm>
            <a:prstGeom prst="rect">
              <a:avLst/>
            </a:prstGeom>
            <a:solidFill>
              <a:srgbClr val="0476C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sp>
        <p:nvSpPr>
          <p:cNvPr id="11" name="文本框 11">
            <a:extLst>
              <a:ext uri="{FF2B5EF4-FFF2-40B4-BE49-F238E27FC236}">
                <a16:creationId xmlns:a16="http://schemas.microsoft.com/office/drawing/2014/main" id="{0A58DFD5-99D7-4C59-873B-DC93F259FECC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582226" y="6111875"/>
            <a:ext cx="2731838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zh-CN" altLang="en-US" sz="1000" dirty="0">
                <a:solidFill>
                  <a:srgbClr val="A6A6A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河钢股份有限公司</a:t>
            </a:r>
            <a:r>
              <a:rPr lang="en-US" altLang="zh-CN" sz="1000" dirty="0">
                <a:solidFill>
                  <a:srgbClr val="A6A6A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en-US" altLang="zh-CN" sz="1000" dirty="0" err="1">
                <a:solidFill>
                  <a:srgbClr val="A6A6A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HBISCOMPANYLIMITED</a:t>
            </a:r>
            <a:endParaRPr lang="zh-CN" altLang="en-US" sz="1000" dirty="0">
              <a:solidFill>
                <a:srgbClr val="A6A6A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753462543"/>
      </p:ext>
    </p:extLst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997075"/>
            <a:ext cx="9144000" cy="1206500"/>
          </a:xfrm>
          <a:prstGeom prst="rect">
            <a:avLst/>
          </a:prstGeom>
        </p:spPr>
        <p:txBody>
          <a:bodyPr anchor="ctr" anchorCtr="1"/>
          <a:lstStyle>
            <a:lvl1pPr algn="ctr">
              <a:defRPr sz="5400" b="0">
                <a:solidFill>
                  <a:schemeClr val="tx2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 dirty="0"/>
          </a:p>
        </p:txBody>
      </p:sp>
      <p:sp>
        <p:nvSpPr>
          <p:cNvPr id="4" name="灯片编号占位符 5">
            <a:extLst>
              <a:ext uri="{FF2B5EF4-FFF2-40B4-BE49-F238E27FC236}">
                <a16:creationId xmlns:a16="http://schemas.microsoft.com/office/drawing/2014/main" id="{2E807BE2-8663-47F0-9C26-0CF0089B163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62C6BA-70FC-4216-AFB6-0F21D691E3AE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628706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347B14F5-8E62-4C2D-8B93-DA5AD01EBF1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fld id="{173D8C61-0C9B-4FC4-9F5B-B8CD399DA8EB}" type="datetimeFigureOut">
              <a:rPr lang="zh-CN" altLang="en-US"/>
              <a:pPr>
                <a:defRPr/>
              </a:pPr>
              <a:t>2022/2/14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7A5E5A94-5337-42B5-8145-78D448194C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A10E2D00-8766-4CD8-9B3F-DEB5A4FCC8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B06A03-057F-46F5-8678-10D7C76DAA7A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868112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A56B3BD0-9DD1-418A-A165-C13F11ABA93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fld id="{B9297310-0B98-4EBD-8CE1-586EC8F428CC}" type="datetimeFigureOut">
              <a:rPr lang="zh-CN" altLang="en-US"/>
              <a:pPr>
                <a:defRPr/>
              </a:pPr>
              <a:t>2022/2/14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5C3A729D-6D34-4A2B-AC41-31B12BC56D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8EBCD717-26A5-449F-845C-B06105BF7A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23889B-4EFB-45B9-9B0F-C2F2D4492FD3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917941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052FDE4A-A6D9-42B2-B271-C37DE5C6DC5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fld id="{F0EDA266-A36B-48AF-AB30-13F9744029EA}" type="datetimeFigureOut">
              <a:rPr lang="zh-CN" altLang="en-US"/>
              <a:pPr>
                <a:defRPr/>
              </a:pPr>
              <a:t>2022/2/14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93528A58-B779-47FB-95B5-5CA38DB9EC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DBA9AA9B-21FD-4980-9B70-FA517F5626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C08BA1-0148-4928-9455-F820E06E29F1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021041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487F1327-AA87-406A-A538-E4E327C4F1E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fld id="{8EF9B08E-4A32-48DD-B40F-2179E113BABB}" type="datetimeFigureOut">
              <a:rPr lang="zh-CN" altLang="en-US"/>
              <a:pPr>
                <a:defRPr/>
              </a:pPr>
              <a:t>2022/2/14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FBBD1042-7C4F-44EF-AD72-AC16E81111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256911F4-2C36-4834-B013-33079BDBE0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394E80-504C-4D50-B6C5-4E012BFA00FF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899361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AAB47215-6F5F-4182-B15C-64605906A51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fld id="{74009DCF-4E59-42FD-BAE8-B2764E43182D}" type="datetimeFigureOut">
              <a:rPr lang="zh-CN" altLang="en-US"/>
              <a:pPr>
                <a:defRPr/>
              </a:pPr>
              <a:t>2022/2/14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59F2FDCD-DA25-46C2-BD2F-CCF55247F6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E5461DE8-F701-4428-BE95-52C2B41D47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BECC03-2EE1-4DAA-97ED-E6A659F2BBA5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876795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8611846F-B824-49AA-94D5-926A067C6B9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fld id="{0C5A185E-BD75-479F-8971-7393520B1CE5}" type="datetimeFigureOut">
              <a:rPr lang="zh-CN" altLang="en-US"/>
              <a:pPr>
                <a:defRPr/>
              </a:pPr>
              <a:t>2022/2/14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0B8BCF93-0134-4880-AE27-51A0E84F8E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69BA208-6540-4B8B-B39F-96ECAB0A4A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4E9563-35C5-4E5C-B405-558FB1412524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789069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834F70DD-D78C-4952-81FE-8CBC4DC0848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fld id="{EEEDFC2E-DDE7-432A-9B0D-CF6E61DD955D}" type="datetimeFigureOut">
              <a:rPr lang="zh-CN" altLang="en-US"/>
              <a:pPr>
                <a:defRPr/>
              </a:pPr>
              <a:t>2022/2/14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2CDF2390-D7A8-432D-AE87-FDF533BF3D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8006B906-A171-4D8D-BDFE-33DFC9D812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1435B6-ECB0-4840-8CCB-4BB63C3622A3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825172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5D1F48BC-93BA-4A7B-96E5-391B8DF0EB2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fld id="{D8A13809-B372-42B0-BDB8-9EA782C2BC9F}" type="datetimeFigureOut">
              <a:rPr lang="zh-CN" altLang="en-US"/>
              <a:pPr>
                <a:defRPr/>
              </a:pPr>
              <a:t>2022/2/14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651A6FAA-7FF4-4D47-A557-356FACE2B7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FF7CAFDB-C598-4608-86ED-8B31398705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AD7118-5465-4454-8221-4A8D145DD3A8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359939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C849B066-628D-49EB-A39B-C0F987D6B60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fld id="{9B723155-6592-4545-9F66-72E8487FEEC5}" type="datetimeFigureOut">
              <a:rPr lang="zh-CN" altLang="en-US"/>
              <a:pPr>
                <a:defRPr/>
              </a:pPr>
              <a:t>2022/2/14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3775F113-0862-4282-99B0-4A8A4C0CD5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C2079999-0B55-4B02-A1A6-CB8E35C73A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C8787E-BA00-42E4-B250-18425503DF2B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9719290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22581F6C-E9A2-495C-8EF9-43FBBD725C6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fld id="{0E0C9563-2C23-44EC-900E-BAD2992CA948}" type="datetimeFigureOut">
              <a:rPr lang="zh-CN" altLang="en-US"/>
              <a:pPr>
                <a:defRPr/>
              </a:pPr>
              <a:t>2022/2/14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D6E53DF5-EE6A-41F4-BA7B-A99115B1CA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D6DBB328-B9FF-4A80-8092-1E25D7CDD3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753AF9-8602-457F-B40B-91C12701EBCB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549135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4.xml"/><Relationship Id="rId7" Type="http://schemas.openxmlformats.org/officeDocument/2006/relationships/slideLayout" Target="../slideLayouts/slideLayout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2.xml"/><Relationship Id="rId5" Type="http://schemas.openxmlformats.org/officeDocument/2006/relationships/slideLayout" Target="../slideLayouts/slideLayout6.xml"/><Relationship Id="rId10" Type="http://schemas.openxmlformats.org/officeDocument/2006/relationships/slideLayout" Target="../slideLayouts/slideLayout11.xml"/><Relationship Id="rId4" Type="http://schemas.openxmlformats.org/officeDocument/2006/relationships/slideLayout" Target="../slideLayouts/slideLayout5.xml"/><Relationship Id="rId9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949255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</p:sldLayoutIdLst>
  <p:hf hdr="0" ftr="0" dt="0"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B694A392-EB34-46F0-BA7D-32F5869563C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36350" y="6267450"/>
            <a:ext cx="415925" cy="355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3383FDA0-302B-4BB6-98B7-55B2FEB88C9E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  <p:pic>
        <p:nvPicPr>
          <p:cNvPr id="1027" name="图片 6">
            <a:extLst>
              <a:ext uri="{FF2B5EF4-FFF2-40B4-BE49-F238E27FC236}">
                <a16:creationId xmlns:a16="http://schemas.microsoft.com/office/drawing/2014/main" id="{F651CFAA-0663-4B7D-867D-1C062E2C889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808" t="38750" r="60477" b="38963"/>
          <a:stretch>
            <a:fillRect/>
          </a:stretch>
        </p:blipFill>
        <p:spPr bwMode="auto">
          <a:xfrm>
            <a:off x="10333038" y="0"/>
            <a:ext cx="727075" cy="728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028" name="组合 9">
            <a:extLst>
              <a:ext uri="{FF2B5EF4-FFF2-40B4-BE49-F238E27FC236}">
                <a16:creationId xmlns:a16="http://schemas.microsoft.com/office/drawing/2014/main" id="{8078909E-FABD-4BDA-A844-052CE288400C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334963" y="6403975"/>
            <a:ext cx="11101387" cy="85725"/>
            <a:chOff x="334963" y="5709920"/>
            <a:chExt cx="11100977" cy="85655"/>
          </a:xfrm>
        </p:grpSpPr>
        <p:sp>
          <p:nvSpPr>
            <p:cNvPr id="9" name="矩形 8">
              <a:extLst>
                <a:ext uri="{FF2B5EF4-FFF2-40B4-BE49-F238E27FC236}">
                  <a16:creationId xmlns:a16="http://schemas.microsoft.com/office/drawing/2014/main" id="{21F2B4AF-ECAB-4372-9551-EDE87788A7B4}"/>
                </a:ext>
              </a:extLst>
            </p:cNvPr>
            <p:cNvSpPr/>
            <p:nvPr userDrawn="1"/>
          </p:nvSpPr>
          <p:spPr>
            <a:xfrm>
              <a:off x="334963" y="5709920"/>
              <a:ext cx="8275331" cy="85655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8" name="矩形 7">
              <a:extLst>
                <a:ext uri="{FF2B5EF4-FFF2-40B4-BE49-F238E27FC236}">
                  <a16:creationId xmlns:a16="http://schemas.microsoft.com/office/drawing/2014/main" id="{96C3958A-DECA-49E3-A915-18425962F4DD}"/>
                </a:ext>
              </a:extLst>
            </p:cNvPr>
            <p:cNvSpPr/>
            <p:nvPr userDrawn="1"/>
          </p:nvSpPr>
          <p:spPr>
            <a:xfrm>
              <a:off x="5133798" y="5709920"/>
              <a:ext cx="6302142" cy="85655"/>
            </a:xfrm>
            <a:prstGeom prst="rect">
              <a:avLst/>
            </a:prstGeom>
            <a:solidFill>
              <a:srgbClr val="0476C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sp>
        <p:nvSpPr>
          <p:cNvPr id="1029" name="文本框 11">
            <a:extLst>
              <a:ext uri="{FF2B5EF4-FFF2-40B4-BE49-F238E27FC236}">
                <a16:creationId xmlns:a16="http://schemas.microsoft.com/office/drawing/2014/main" id="{DE73B01E-AF60-40A5-A1B8-770F1FEE81B7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244475" y="6111875"/>
            <a:ext cx="2731838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zh-CN" altLang="en-US" sz="1000" dirty="0">
                <a:solidFill>
                  <a:srgbClr val="A6A6A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河钢股份有限公司</a:t>
            </a:r>
            <a:r>
              <a:rPr lang="en-US" altLang="zh-CN" sz="1000" dirty="0">
                <a:solidFill>
                  <a:srgbClr val="A6A6A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en-US" altLang="zh-CN" sz="1000" dirty="0" err="1">
                <a:solidFill>
                  <a:srgbClr val="A6A6A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HBISCOMPANYLIMITED</a:t>
            </a:r>
            <a:endParaRPr lang="zh-CN" altLang="en-US" sz="1000" dirty="0">
              <a:solidFill>
                <a:srgbClr val="A6A6A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  <p:sldLayoutId id="2147483673" r:id="rId4"/>
    <p:sldLayoutId id="2147483674" r:id="rId5"/>
    <p:sldLayoutId id="2147483675" r:id="rId6"/>
    <p:sldLayoutId id="2147483676" r:id="rId7"/>
    <p:sldLayoutId id="2147483677" r:id="rId8"/>
    <p:sldLayoutId id="2147483678" r:id="rId9"/>
    <p:sldLayoutId id="2147483679" r:id="rId10"/>
    <p:sldLayoutId id="2147483680" r:id="rId11"/>
  </p:sldLayoutIdLst>
  <p:txStyles>
    <p:titleStyle>
      <a:lvl1pPr algn="l" rtl="0" fontAlgn="base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2pPr>
      <a:lvl3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3pPr>
      <a:lvl4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4pPr>
      <a:lvl5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9pPr>
    </p:titleStyle>
    <p:bodyStyle>
      <a:lvl1pPr marL="228600" indent="-228600" algn="l" rtl="0" fontAlgn="base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1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2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1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4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1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6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7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id="{87487AFB-FB7B-437F-A4DE-7954728287AE}"/>
              </a:ext>
            </a:extLst>
          </p:cNvPr>
          <p:cNvSpPr/>
          <p:nvPr/>
        </p:nvSpPr>
        <p:spPr>
          <a:xfrm>
            <a:off x="0" y="-33252"/>
            <a:ext cx="12192000" cy="5072063"/>
          </a:xfrm>
          <a:prstGeom prst="rect">
            <a:avLst/>
          </a:prstGeom>
          <a:solidFill>
            <a:srgbClr val="0075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07414A8C-ACAC-4BF3-A27A-716597C01227}"/>
              </a:ext>
            </a:extLst>
          </p:cNvPr>
          <p:cNvSpPr/>
          <p:nvPr/>
        </p:nvSpPr>
        <p:spPr>
          <a:xfrm>
            <a:off x="0" y="5038045"/>
            <a:ext cx="12192000" cy="141288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0852475B-CCA8-454E-A0E3-E06F3D80EEEC}"/>
              </a:ext>
            </a:extLst>
          </p:cNvPr>
          <p:cNvSpPr/>
          <p:nvPr/>
        </p:nvSpPr>
        <p:spPr>
          <a:xfrm>
            <a:off x="0" y="5437188"/>
            <a:ext cx="12192000" cy="14589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8" name="标题 1">
            <a:extLst>
              <a:ext uri="{FF2B5EF4-FFF2-40B4-BE49-F238E27FC236}">
                <a16:creationId xmlns:a16="http://schemas.microsoft.com/office/drawing/2014/main" id="{974A7E32-15F9-4F6F-89C5-57C0E6BDD16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34962" y="1748790"/>
            <a:ext cx="11522075" cy="1027113"/>
          </a:xfrm>
        </p:spPr>
        <p:txBody>
          <a:bodyPr>
            <a:normAutofit fontScale="90000"/>
          </a:bodyPr>
          <a:lstStyle/>
          <a:p>
            <a:pPr fontAlgn="auto">
              <a:lnSpc>
                <a:spcPct val="150000"/>
              </a:lnSpc>
              <a:spcAft>
                <a:spcPts val="0"/>
              </a:spcAft>
              <a:defRPr/>
            </a:pPr>
            <a:r>
              <a:rPr lang="zh-CN" altLang="en-US" spc="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宏观经济和行业市场简析</a:t>
            </a:r>
          </a:p>
        </p:txBody>
      </p:sp>
      <p:sp>
        <p:nvSpPr>
          <p:cNvPr id="13318" name="Text Box 6">
            <a:extLst>
              <a:ext uri="{FF2B5EF4-FFF2-40B4-BE49-F238E27FC236}">
                <a16:creationId xmlns:a16="http://schemas.microsoft.com/office/drawing/2014/main" id="{EC801413-2549-4AB9-AEF4-BDC0DD5773B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54513" y="4356100"/>
            <a:ext cx="348297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 anchorCtr="1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采购总公司</a:t>
            </a:r>
            <a:endParaRPr lang="zh-CN" altLang="zh-CN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319" name="Text Box 7">
            <a:extLst>
              <a:ext uri="{FF2B5EF4-FFF2-40B4-BE49-F238E27FC236}">
                <a16:creationId xmlns:a16="http://schemas.microsoft.com/office/drawing/2014/main" id="{ED997F08-3521-410E-9580-A68CBD83ECE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19650" y="4730750"/>
            <a:ext cx="2568575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 anchorCtr="1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2022</a:t>
            </a:r>
            <a:r>
              <a:rPr lang="zh-CN" altLang="zh-CN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</a:t>
            </a:r>
            <a:r>
              <a:rPr lang="en-US" altLang="zh-CN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zh-CN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月</a:t>
            </a:r>
            <a:endParaRPr lang="zh-CN" altLang="zh-CN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4338032" y="5437188"/>
            <a:ext cx="3531809" cy="817562"/>
            <a:chOff x="4819650" y="5437188"/>
            <a:chExt cx="3531809" cy="817562"/>
          </a:xfrm>
        </p:grpSpPr>
        <p:pic>
          <p:nvPicPr>
            <p:cNvPr id="13320" name="图片 10">
              <a:extLst>
                <a:ext uri="{FF2B5EF4-FFF2-40B4-BE49-F238E27FC236}">
                  <a16:creationId xmlns:a16="http://schemas.microsoft.com/office/drawing/2014/main" id="{4CEAB2EC-CAED-4716-BDB4-52E97BEFA05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19650" y="5437188"/>
              <a:ext cx="2570163" cy="8175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" name="文本框 1"/>
            <p:cNvSpPr txBox="1"/>
            <p:nvPr/>
          </p:nvSpPr>
          <p:spPr>
            <a:xfrm>
              <a:off x="5691385" y="5550731"/>
              <a:ext cx="2660074" cy="63094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zh-CN" altLang="en-US" sz="235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河钢股份有限公司</a:t>
              </a:r>
              <a:endParaRPr lang="en-US" altLang="zh-CN" sz="235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en-US" altLang="zh-CN" sz="11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HBIS</a:t>
              </a:r>
              <a:r>
                <a:rPr lang="zh-CN" altLang="en-US" sz="11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　</a:t>
              </a:r>
              <a:r>
                <a:rPr lang="en-US" altLang="zh-CN" sz="11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COMPANY</a:t>
              </a:r>
              <a:r>
                <a:rPr lang="zh-CN" altLang="en-US" sz="11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　ＬＩＭＩＴＥＤ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直接连接符 2">
            <a:extLst>
              <a:ext uri="{FF2B5EF4-FFF2-40B4-BE49-F238E27FC236}">
                <a16:creationId xmlns:a16="http://schemas.microsoft.com/office/drawing/2014/main" id="{2D3FEA9C-01F6-4738-9848-FFB38967C2D4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6550" y="727075"/>
            <a:ext cx="4902022" cy="0"/>
          </a:xfrm>
          <a:prstGeom prst="line">
            <a:avLst/>
          </a:prstGeom>
          <a:noFill/>
          <a:ln w="9525" algn="ctr">
            <a:solidFill>
              <a:srgbClr val="B6B6B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6" name="矩形 6">
            <a:extLst>
              <a:ext uri="{FF2B5EF4-FFF2-40B4-BE49-F238E27FC236}">
                <a16:creationId xmlns:a16="http://schemas.microsoft.com/office/drawing/2014/main" id="{053206B2-9A66-4B85-907B-34FA5381CA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" y="141288"/>
            <a:ext cx="1159033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fontAlgn="ctr" hangingPunct="1"/>
            <a:r>
              <a:rPr lang="en-US" altLang="zh-CN" sz="2400" dirty="0" smtClean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GDP</a:t>
            </a:r>
            <a:r>
              <a:rPr lang="zh-CN" altLang="en-US" sz="2400" dirty="0" smtClean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破</a:t>
            </a:r>
            <a:r>
              <a:rPr lang="en-US" altLang="zh-CN" sz="2400" dirty="0" smtClean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110</a:t>
            </a:r>
            <a:r>
              <a:rPr lang="zh-CN" altLang="en-US" sz="2400" dirty="0" smtClean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万亿，经济下行压力加大</a:t>
            </a:r>
            <a:endParaRPr lang="zh-CN" altLang="en-US" sz="2400" dirty="0">
              <a:solidFill>
                <a:srgbClr val="0075C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14" name="图表 1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14690545"/>
              </p:ext>
            </p:extLst>
          </p:nvPr>
        </p:nvGraphicFramePr>
        <p:xfrm>
          <a:off x="587374" y="3392488"/>
          <a:ext cx="11017251" cy="27368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2" name="表格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01101093"/>
              </p:ext>
            </p:extLst>
          </p:nvPr>
        </p:nvGraphicFramePr>
        <p:xfrm>
          <a:off x="587374" y="772555"/>
          <a:ext cx="11017251" cy="2619935"/>
        </p:xfrm>
        <a:graphic>
          <a:graphicData uri="http://schemas.openxmlformats.org/drawingml/2006/table">
            <a:tbl>
              <a:tblPr/>
              <a:tblGrid>
                <a:gridCol w="2984650">
                  <a:extLst>
                    <a:ext uri="{9D8B030D-6E8A-4147-A177-3AD203B41FA5}">
                      <a16:colId xmlns:a16="http://schemas.microsoft.com/office/drawing/2014/main" val="1062054790"/>
                    </a:ext>
                  </a:extLst>
                </a:gridCol>
                <a:gridCol w="1492325">
                  <a:extLst>
                    <a:ext uri="{9D8B030D-6E8A-4147-A177-3AD203B41FA5}">
                      <a16:colId xmlns:a16="http://schemas.microsoft.com/office/drawing/2014/main" val="1642274493"/>
                    </a:ext>
                  </a:extLst>
                </a:gridCol>
                <a:gridCol w="1492325">
                  <a:extLst>
                    <a:ext uri="{9D8B030D-6E8A-4147-A177-3AD203B41FA5}">
                      <a16:colId xmlns:a16="http://schemas.microsoft.com/office/drawing/2014/main" val="4049569978"/>
                    </a:ext>
                  </a:extLst>
                </a:gridCol>
                <a:gridCol w="1492325">
                  <a:extLst>
                    <a:ext uri="{9D8B030D-6E8A-4147-A177-3AD203B41FA5}">
                      <a16:colId xmlns:a16="http://schemas.microsoft.com/office/drawing/2014/main" val="1230491564"/>
                    </a:ext>
                  </a:extLst>
                </a:gridCol>
                <a:gridCol w="2063301">
                  <a:extLst>
                    <a:ext uri="{9D8B030D-6E8A-4147-A177-3AD203B41FA5}">
                      <a16:colId xmlns:a16="http://schemas.microsoft.com/office/drawing/2014/main" val="2052425376"/>
                    </a:ext>
                  </a:extLst>
                </a:gridCol>
                <a:gridCol w="1492325">
                  <a:extLst>
                    <a:ext uri="{9D8B030D-6E8A-4147-A177-3AD203B41FA5}">
                      <a16:colId xmlns:a16="http://schemas.microsoft.com/office/drawing/2014/main" val="2997567448"/>
                    </a:ext>
                  </a:extLst>
                </a:gridCol>
              </a:tblGrid>
              <a:tr h="523987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指标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累计值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20</a:t>
                      </a:r>
                      <a:r>
                        <a:rPr lang="zh-CN" alt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年同比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21</a:t>
                      </a:r>
                      <a:r>
                        <a:rPr lang="zh-CN" alt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年同比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增速对比（</a:t>
                      </a:r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21-20</a:t>
                      </a:r>
                      <a:r>
                        <a:rPr lang="zh-CN" alt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）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备注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39235978"/>
                  </a:ext>
                </a:extLst>
              </a:tr>
              <a:tr h="523987"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GDP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1143670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2.30%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8.10%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5.80%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亿元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9374719"/>
                  </a:ext>
                </a:extLst>
              </a:tr>
              <a:tr h="523987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第一产业</a:t>
                      </a:r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GDP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83086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3.00%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7.10%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4.10%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亿元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30266374"/>
                  </a:ext>
                </a:extLst>
              </a:tr>
              <a:tr h="523987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第二产业</a:t>
                      </a:r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GDP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450904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2.60%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8.20%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5.60%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亿元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091760"/>
                  </a:ext>
                </a:extLst>
              </a:tr>
              <a:tr h="523987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第三产业</a:t>
                      </a:r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GDP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609680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2.10%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8.20%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6.10%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亿元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743597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59344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直接连接符 2">
            <a:extLst>
              <a:ext uri="{FF2B5EF4-FFF2-40B4-BE49-F238E27FC236}">
                <a16:creationId xmlns:a16="http://schemas.microsoft.com/office/drawing/2014/main" id="{2D3FEA9C-01F6-4738-9848-FFB38967C2D4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6550" y="727075"/>
            <a:ext cx="5278037" cy="0"/>
          </a:xfrm>
          <a:prstGeom prst="line">
            <a:avLst/>
          </a:prstGeom>
          <a:noFill/>
          <a:ln w="9525" algn="ctr">
            <a:solidFill>
              <a:srgbClr val="B6B6B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6" name="矩形 6">
            <a:extLst>
              <a:ext uri="{FF2B5EF4-FFF2-40B4-BE49-F238E27FC236}">
                <a16:creationId xmlns:a16="http://schemas.microsoft.com/office/drawing/2014/main" id="{053206B2-9A66-4B85-907B-34FA5381CA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" y="141288"/>
            <a:ext cx="1159033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fontAlgn="ctr" hangingPunct="1"/>
            <a:r>
              <a:rPr lang="zh-CN" altLang="en-US" sz="2400" dirty="0" smtClean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仅第一产业</a:t>
            </a:r>
            <a:r>
              <a:rPr lang="en-US" altLang="zh-CN" sz="2400" dirty="0" smtClean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GDP</a:t>
            </a:r>
            <a:r>
              <a:rPr lang="zh-CN" altLang="en-US" sz="2400" dirty="0" smtClean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增速恢复至疫情前水平</a:t>
            </a:r>
            <a:endParaRPr lang="zh-CN" altLang="en-US" sz="2400" dirty="0">
              <a:solidFill>
                <a:srgbClr val="0075C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6" name="图表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59240937"/>
              </p:ext>
            </p:extLst>
          </p:nvPr>
        </p:nvGraphicFramePr>
        <p:xfrm>
          <a:off x="334964" y="765176"/>
          <a:ext cx="11522074" cy="53641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0983251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直接连接符 2">
            <a:extLst>
              <a:ext uri="{FF2B5EF4-FFF2-40B4-BE49-F238E27FC236}">
                <a16:creationId xmlns:a16="http://schemas.microsoft.com/office/drawing/2014/main" id="{2D3FEA9C-01F6-4738-9848-FFB38967C2D4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6550" y="727075"/>
            <a:ext cx="4936205" cy="0"/>
          </a:xfrm>
          <a:prstGeom prst="line">
            <a:avLst/>
          </a:prstGeom>
          <a:noFill/>
          <a:ln w="9525" algn="ctr">
            <a:solidFill>
              <a:srgbClr val="B6B6B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6" name="矩形 6">
            <a:extLst>
              <a:ext uri="{FF2B5EF4-FFF2-40B4-BE49-F238E27FC236}">
                <a16:creationId xmlns:a16="http://schemas.microsoft.com/office/drawing/2014/main" id="{053206B2-9A66-4B85-907B-34FA5381CA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" y="141288"/>
            <a:ext cx="1159033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fontAlgn="ctr" hangingPunct="1"/>
            <a:r>
              <a:rPr lang="zh-CN" altLang="en-US" sz="2400" dirty="0" smtClean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投资坍塌是</a:t>
            </a:r>
            <a:r>
              <a:rPr lang="en-US" altLang="zh-CN" sz="2400" dirty="0" smtClean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GDP</a:t>
            </a:r>
            <a:r>
              <a:rPr lang="zh-CN" altLang="en-US" sz="2400" dirty="0" smtClean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增速坍塌的主要原因</a:t>
            </a:r>
            <a:endParaRPr lang="zh-CN" altLang="en-US" sz="2400" dirty="0">
              <a:solidFill>
                <a:srgbClr val="0075C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5" name="图表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27016515"/>
              </p:ext>
            </p:extLst>
          </p:nvPr>
        </p:nvGraphicFramePr>
        <p:xfrm>
          <a:off x="266700" y="765175"/>
          <a:ext cx="11590338" cy="53641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9749292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直接连接符 2">
            <a:extLst>
              <a:ext uri="{FF2B5EF4-FFF2-40B4-BE49-F238E27FC236}">
                <a16:creationId xmlns:a16="http://schemas.microsoft.com/office/drawing/2014/main" id="{2D3FEA9C-01F6-4738-9848-FFB38967C2D4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6550" y="727075"/>
            <a:ext cx="3740150" cy="0"/>
          </a:xfrm>
          <a:prstGeom prst="line">
            <a:avLst/>
          </a:prstGeom>
          <a:noFill/>
          <a:ln w="9525" algn="ctr">
            <a:solidFill>
              <a:srgbClr val="B6B6B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6" name="矩形 6">
            <a:extLst>
              <a:ext uri="{FF2B5EF4-FFF2-40B4-BE49-F238E27FC236}">
                <a16:creationId xmlns:a16="http://schemas.microsoft.com/office/drawing/2014/main" id="{053206B2-9A66-4B85-907B-34FA5381CA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" y="141288"/>
            <a:ext cx="1159033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fontAlgn="ctr" hangingPunct="1"/>
            <a:r>
              <a:rPr lang="zh-CN" altLang="en-US" sz="2400" dirty="0" smtClean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主要行业</a:t>
            </a:r>
            <a:r>
              <a:rPr lang="en-US" altLang="zh-CN" sz="2400" dirty="0" smtClean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GDP</a:t>
            </a:r>
            <a:r>
              <a:rPr lang="zh-CN" altLang="en-US" sz="2400" dirty="0" smtClean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增速同比回落</a:t>
            </a:r>
            <a:endParaRPr lang="zh-CN" altLang="en-US" sz="2400" dirty="0">
              <a:solidFill>
                <a:srgbClr val="0075C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6" name="图表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1502370"/>
              </p:ext>
            </p:extLst>
          </p:nvPr>
        </p:nvGraphicFramePr>
        <p:xfrm>
          <a:off x="265113" y="765175"/>
          <a:ext cx="11591925" cy="53641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9" name="表格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5106601"/>
              </p:ext>
            </p:extLst>
          </p:nvPr>
        </p:nvGraphicFramePr>
        <p:xfrm>
          <a:off x="657227" y="4200524"/>
          <a:ext cx="11029946" cy="1332548"/>
        </p:xfrm>
        <a:graphic>
          <a:graphicData uri="http://schemas.openxmlformats.org/drawingml/2006/table">
            <a:tbl>
              <a:tblPr/>
              <a:tblGrid>
                <a:gridCol w="641742">
                  <a:extLst>
                    <a:ext uri="{9D8B030D-6E8A-4147-A177-3AD203B41FA5}">
                      <a16:colId xmlns:a16="http://schemas.microsoft.com/office/drawing/2014/main" val="64711571"/>
                    </a:ext>
                  </a:extLst>
                </a:gridCol>
                <a:gridCol w="641742">
                  <a:extLst>
                    <a:ext uri="{9D8B030D-6E8A-4147-A177-3AD203B41FA5}">
                      <a16:colId xmlns:a16="http://schemas.microsoft.com/office/drawing/2014/main" val="634212582"/>
                    </a:ext>
                  </a:extLst>
                </a:gridCol>
                <a:gridCol w="387720">
                  <a:extLst>
                    <a:ext uri="{9D8B030D-6E8A-4147-A177-3AD203B41FA5}">
                      <a16:colId xmlns:a16="http://schemas.microsoft.com/office/drawing/2014/main" val="2878995545"/>
                    </a:ext>
                  </a:extLst>
                </a:gridCol>
                <a:gridCol w="511388">
                  <a:extLst>
                    <a:ext uri="{9D8B030D-6E8A-4147-A177-3AD203B41FA5}">
                      <a16:colId xmlns:a16="http://schemas.microsoft.com/office/drawing/2014/main" val="515365017"/>
                    </a:ext>
                  </a:extLst>
                </a:gridCol>
                <a:gridCol w="1363702">
                  <a:extLst>
                    <a:ext uri="{9D8B030D-6E8A-4147-A177-3AD203B41FA5}">
                      <a16:colId xmlns:a16="http://schemas.microsoft.com/office/drawing/2014/main" val="2568059949"/>
                    </a:ext>
                  </a:extLst>
                </a:gridCol>
                <a:gridCol w="511388">
                  <a:extLst>
                    <a:ext uri="{9D8B030D-6E8A-4147-A177-3AD203B41FA5}">
                      <a16:colId xmlns:a16="http://schemas.microsoft.com/office/drawing/2014/main" val="3627270913"/>
                    </a:ext>
                  </a:extLst>
                </a:gridCol>
                <a:gridCol w="1230007">
                  <a:extLst>
                    <a:ext uri="{9D8B030D-6E8A-4147-A177-3AD203B41FA5}">
                      <a16:colId xmlns:a16="http://schemas.microsoft.com/office/drawing/2014/main" val="306581186"/>
                    </a:ext>
                  </a:extLst>
                </a:gridCol>
                <a:gridCol w="922504">
                  <a:extLst>
                    <a:ext uri="{9D8B030D-6E8A-4147-A177-3AD203B41FA5}">
                      <a16:colId xmlns:a16="http://schemas.microsoft.com/office/drawing/2014/main" val="3805950560"/>
                    </a:ext>
                  </a:extLst>
                </a:gridCol>
                <a:gridCol w="641742">
                  <a:extLst>
                    <a:ext uri="{9D8B030D-6E8A-4147-A177-3AD203B41FA5}">
                      <a16:colId xmlns:a16="http://schemas.microsoft.com/office/drawing/2014/main" val="1925914259"/>
                    </a:ext>
                  </a:extLst>
                </a:gridCol>
                <a:gridCol w="1514112">
                  <a:extLst>
                    <a:ext uri="{9D8B030D-6E8A-4147-A177-3AD203B41FA5}">
                      <a16:colId xmlns:a16="http://schemas.microsoft.com/office/drawing/2014/main" val="1063726179"/>
                    </a:ext>
                  </a:extLst>
                </a:gridCol>
                <a:gridCol w="922504">
                  <a:extLst>
                    <a:ext uri="{9D8B030D-6E8A-4147-A177-3AD203B41FA5}">
                      <a16:colId xmlns:a16="http://schemas.microsoft.com/office/drawing/2014/main" val="1269604983"/>
                    </a:ext>
                  </a:extLst>
                </a:gridCol>
                <a:gridCol w="511388">
                  <a:extLst>
                    <a:ext uri="{9D8B030D-6E8A-4147-A177-3AD203B41FA5}">
                      <a16:colId xmlns:a16="http://schemas.microsoft.com/office/drawing/2014/main" val="2993364102"/>
                    </a:ext>
                  </a:extLst>
                </a:gridCol>
                <a:gridCol w="1230007">
                  <a:extLst>
                    <a:ext uri="{9D8B030D-6E8A-4147-A177-3AD203B41FA5}">
                      <a16:colId xmlns:a16="http://schemas.microsoft.com/office/drawing/2014/main" val="3398676042"/>
                    </a:ext>
                  </a:extLst>
                </a:gridCol>
              </a:tblGrid>
              <a:tr h="330994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1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指标名称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1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房地产业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1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工业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1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建筑业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1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交通、仓储和邮政业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1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金融业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1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农、林、牧、渔业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1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批发和零售业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1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其他行业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1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软件和信息技术服务业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1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住宿和餐饮业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1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制造业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1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租赁和商务服务业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34427028"/>
                  </a:ext>
                </a:extLst>
              </a:tr>
              <a:tr h="330994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100" b="0" i="0" u="none" strike="noStrike" dirty="0" smtClea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2020</a:t>
                      </a:r>
                      <a:r>
                        <a:rPr lang="zh-CN" altLang="en-US" sz="1100" b="0" i="0" u="none" strike="noStrike" dirty="0" smtClea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年</a:t>
                      </a:r>
                      <a:r>
                        <a:rPr lang="en-US" altLang="zh-CN" sz="1100" b="0" i="0" u="none" strike="noStrike" dirty="0" smtClea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</a:t>
                      </a:r>
                      <a:r>
                        <a:rPr lang="zh-CN" altLang="en-US" sz="1100" b="0" i="0" u="none" strike="noStrike" dirty="0" smtClea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季度</a:t>
                      </a:r>
                      <a:endParaRPr lang="zh-CN" altLang="en-US" sz="1100" b="0" i="0" u="none" strike="noStrike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1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6.7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1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6.9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1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6.6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1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7.6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1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6.3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1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4.2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1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1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4.5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1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19.7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1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2.7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1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7.3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1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2.2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58562319"/>
                  </a:ext>
                </a:extLst>
              </a:tr>
              <a:tr h="330994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100" b="0" i="0" u="none" strike="noStrike" dirty="0" smtClea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2021</a:t>
                      </a:r>
                      <a:r>
                        <a:rPr lang="zh-CN" altLang="en-US" sz="1100" b="0" i="0" u="none" strike="noStrike" dirty="0" smtClea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年</a:t>
                      </a:r>
                      <a:r>
                        <a:rPr lang="en-US" altLang="zh-CN" sz="1100" b="0" i="0" u="none" strike="noStrike" dirty="0" smtClea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</a:t>
                      </a:r>
                      <a:r>
                        <a:rPr lang="zh-CN" altLang="en-US" sz="1100" b="0" i="0" u="none" strike="noStrike" dirty="0" smtClea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季度</a:t>
                      </a:r>
                      <a:endParaRPr lang="zh-CN" altLang="en-US" sz="1100" b="0" i="0" u="none" strike="noStrike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1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-2.9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AE1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1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3.8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2E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1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-2.1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E5C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1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F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1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5.9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C1C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1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6.4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B9B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1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5.5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C7C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1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CFD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1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11.5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696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1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4.7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D4D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1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3.1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D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1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5.6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C6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22152996"/>
                  </a:ext>
                </a:extLst>
              </a:tr>
              <a:tr h="330994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1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同比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1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-9.6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3BE7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1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-3.1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E0C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1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-8.7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EC28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1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-3.6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1DDB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1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-0.4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E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1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2.2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BF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1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-1.5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8D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1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0.5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3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1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-8.2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5C5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1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F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1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-4.2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AB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1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3.4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8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4208795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599790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直接连接符 2">
            <a:extLst>
              <a:ext uri="{FF2B5EF4-FFF2-40B4-BE49-F238E27FC236}">
                <a16:creationId xmlns:a16="http://schemas.microsoft.com/office/drawing/2014/main" id="{2D3FEA9C-01F6-4738-9848-FFB38967C2D4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6550" y="727075"/>
            <a:ext cx="6448811" cy="0"/>
          </a:xfrm>
          <a:prstGeom prst="line">
            <a:avLst/>
          </a:prstGeom>
          <a:noFill/>
          <a:ln w="9525" algn="ctr">
            <a:solidFill>
              <a:srgbClr val="B6B6B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6" name="矩形 6">
            <a:extLst>
              <a:ext uri="{FF2B5EF4-FFF2-40B4-BE49-F238E27FC236}">
                <a16:creationId xmlns:a16="http://schemas.microsoft.com/office/drawing/2014/main" id="{053206B2-9A66-4B85-907B-34FA5381CA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" y="141288"/>
            <a:ext cx="1159033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fontAlgn="ctr" hangingPunct="1"/>
            <a:r>
              <a:rPr lang="zh-CN" altLang="en-US" sz="2400" dirty="0" smtClean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粗钢产量结束</a:t>
            </a:r>
            <a:r>
              <a:rPr lang="en-US" altLang="zh-CN" sz="2400" dirty="0" smtClean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2016</a:t>
            </a:r>
            <a:r>
              <a:rPr lang="zh-CN" altLang="en-US" sz="2400" dirty="0" smtClean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年去产能以来的连续</a:t>
            </a:r>
            <a:r>
              <a:rPr lang="en-US" altLang="zh-CN" sz="2400" dirty="0" smtClean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</a:t>
            </a:r>
            <a:r>
              <a:rPr lang="zh-CN" altLang="en-US" sz="2400" dirty="0" smtClean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年上涨</a:t>
            </a:r>
            <a:endParaRPr lang="zh-CN" altLang="en-US" sz="2400" dirty="0">
              <a:solidFill>
                <a:srgbClr val="0075C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56740780"/>
              </p:ext>
            </p:extLst>
          </p:nvPr>
        </p:nvGraphicFramePr>
        <p:xfrm>
          <a:off x="336548" y="908053"/>
          <a:ext cx="4936208" cy="5221282"/>
        </p:xfrm>
        <a:graphic>
          <a:graphicData uri="http://schemas.openxmlformats.org/drawingml/2006/table">
            <a:tbl>
              <a:tblPr/>
              <a:tblGrid>
                <a:gridCol w="1234052">
                  <a:extLst>
                    <a:ext uri="{9D8B030D-6E8A-4147-A177-3AD203B41FA5}">
                      <a16:colId xmlns:a16="http://schemas.microsoft.com/office/drawing/2014/main" val="3696664605"/>
                    </a:ext>
                  </a:extLst>
                </a:gridCol>
                <a:gridCol w="1234052">
                  <a:extLst>
                    <a:ext uri="{9D8B030D-6E8A-4147-A177-3AD203B41FA5}">
                      <a16:colId xmlns:a16="http://schemas.microsoft.com/office/drawing/2014/main" val="1522815752"/>
                    </a:ext>
                  </a:extLst>
                </a:gridCol>
                <a:gridCol w="1234052">
                  <a:extLst>
                    <a:ext uri="{9D8B030D-6E8A-4147-A177-3AD203B41FA5}">
                      <a16:colId xmlns:a16="http://schemas.microsoft.com/office/drawing/2014/main" val="69960728"/>
                    </a:ext>
                  </a:extLst>
                </a:gridCol>
                <a:gridCol w="1234052">
                  <a:extLst>
                    <a:ext uri="{9D8B030D-6E8A-4147-A177-3AD203B41FA5}">
                      <a16:colId xmlns:a16="http://schemas.microsoft.com/office/drawing/2014/main" val="3703252032"/>
                    </a:ext>
                  </a:extLst>
                </a:gridCol>
              </a:tblGrid>
              <a:tr h="474662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品种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指标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量（万吨）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同比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45115030"/>
                  </a:ext>
                </a:extLst>
              </a:tr>
              <a:tr h="474662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钢铁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生铁产量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86857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-4.30%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28440933"/>
                  </a:ext>
                </a:extLst>
              </a:tr>
              <a:tr h="474662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粗钢产量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103279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-3.00%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03811895"/>
                  </a:ext>
                </a:extLst>
              </a:tr>
              <a:tr h="474662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钢材产量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133667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0.60%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05472031"/>
                  </a:ext>
                </a:extLst>
              </a:tr>
              <a:tr h="474662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煤炭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原煤产量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407136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4.70%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87666662"/>
                  </a:ext>
                </a:extLst>
              </a:tr>
              <a:tr h="474662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焦炭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产量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46446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-2.20%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16702375"/>
                  </a:ext>
                </a:extLst>
              </a:tr>
              <a:tr h="474662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合金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硅锰产量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1000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-2.01%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81766780"/>
                  </a:ext>
                </a:extLst>
              </a:tr>
              <a:tr h="474662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硅铁产量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586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8.90%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53789869"/>
                  </a:ext>
                </a:extLst>
              </a:tr>
              <a:tr h="474662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铁矿石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原矿产量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98053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9.40%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6271208"/>
                  </a:ext>
                </a:extLst>
              </a:tr>
              <a:tr h="474662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进口数量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112444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-3.85%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70730904"/>
                  </a:ext>
                </a:extLst>
              </a:tr>
              <a:tr h="474662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废钢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进口数量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56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1947.43%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73175533"/>
                  </a:ext>
                </a:extLst>
              </a:tr>
            </a:tbl>
          </a:graphicData>
        </a:graphic>
      </p:graphicFrame>
      <p:graphicFrame>
        <p:nvGraphicFramePr>
          <p:cNvPr id="7" name="图表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75808285"/>
              </p:ext>
            </p:extLst>
          </p:nvPr>
        </p:nvGraphicFramePr>
        <p:xfrm>
          <a:off x="5520583" y="765176"/>
          <a:ext cx="6336455" cy="53641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6502441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直接连接符 2">
            <a:extLst>
              <a:ext uri="{FF2B5EF4-FFF2-40B4-BE49-F238E27FC236}">
                <a16:creationId xmlns:a16="http://schemas.microsoft.com/office/drawing/2014/main" id="{2D3FEA9C-01F6-4738-9848-FFB38967C2D4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6550" y="727075"/>
            <a:ext cx="3216119" cy="0"/>
          </a:xfrm>
          <a:prstGeom prst="line">
            <a:avLst/>
          </a:prstGeom>
          <a:noFill/>
          <a:ln w="9525" algn="ctr">
            <a:solidFill>
              <a:srgbClr val="B6B6B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6" name="矩形 6">
            <a:extLst>
              <a:ext uri="{FF2B5EF4-FFF2-40B4-BE49-F238E27FC236}">
                <a16:creationId xmlns:a16="http://schemas.microsoft.com/office/drawing/2014/main" id="{053206B2-9A66-4B85-907B-34FA5381CA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" y="141288"/>
            <a:ext cx="1159033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fontAlgn="ctr" hangingPunct="1"/>
            <a:r>
              <a:rPr lang="zh-CN" altLang="en-US" sz="2400" dirty="0" smtClean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全年钢材均价上涨</a:t>
            </a:r>
            <a:r>
              <a:rPr lang="en-US" altLang="zh-CN" sz="2400" dirty="0" smtClean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36%</a:t>
            </a:r>
            <a:endParaRPr lang="zh-CN" altLang="en-US" sz="2400" dirty="0">
              <a:solidFill>
                <a:srgbClr val="0075C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6" name="图表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62745784"/>
              </p:ext>
            </p:extLst>
          </p:nvPr>
        </p:nvGraphicFramePr>
        <p:xfrm>
          <a:off x="5686425" y="765175"/>
          <a:ext cx="6170613" cy="53641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3" name="表格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81240189"/>
              </p:ext>
            </p:extLst>
          </p:nvPr>
        </p:nvGraphicFramePr>
        <p:xfrm>
          <a:off x="336550" y="912336"/>
          <a:ext cx="5159375" cy="5217000"/>
        </p:xfrm>
        <a:graphic>
          <a:graphicData uri="http://schemas.openxmlformats.org/drawingml/2006/table">
            <a:tbl>
              <a:tblPr/>
              <a:tblGrid>
                <a:gridCol w="1031875">
                  <a:extLst>
                    <a:ext uri="{9D8B030D-6E8A-4147-A177-3AD203B41FA5}">
                      <a16:colId xmlns:a16="http://schemas.microsoft.com/office/drawing/2014/main" val="1656876198"/>
                    </a:ext>
                  </a:extLst>
                </a:gridCol>
                <a:gridCol w="1031875">
                  <a:extLst>
                    <a:ext uri="{9D8B030D-6E8A-4147-A177-3AD203B41FA5}">
                      <a16:colId xmlns:a16="http://schemas.microsoft.com/office/drawing/2014/main" val="2104401117"/>
                    </a:ext>
                  </a:extLst>
                </a:gridCol>
                <a:gridCol w="1031875">
                  <a:extLst>
                    <a:ext uri="{9D8B030D-6E8A-4147-A177-3AD203B41FA5}">
                      <a16:colId xmlns:a16="http://schemas.microsoft.com/office/drawing/2014/main" val="2323870993"/>
                    </a:ext>
                  </a:extLst>
                </a:gridCol>
                <a:gridCol w="1031875">
                  <a:extLst>
                    <a:ext uri="{9D8B030D-6E8A-4147-A177-3AD203B41FA5}">
                      <a16:colId xmlns:a16="http://schemas.microsoft.com/office/drawing/2014/main" val="3459046379"/>
                    </a:ext>
                  </a:extLst>
                </a:gridCol>
                <a:gridCol w="1031875">
                  <a:extLst>
                    <a:ext uri="{9D8B030D-6E8A-4147-A177-3AD203B41FA5}">
                      <a16:colId xmlns:a16="http://schemas.microsoft.com/office/drawing/2014/main" val="1090297771"/>
                    </a:ext>
                  </a:extLst>
                </a:gridCol>
              </a:tblGrid>
              <a:tr h="652125"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品种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2020</a:t>
                      </a:r>
                      <a:r>
                        <a:rPr lang="zh-CN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均价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2021</a:t>
                      </a:r>
                      <a:r>
                        <a:rPr lang="zh-CN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均价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环比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4385846"/>
                  </a:ext>
                </a:extLst>
              </a:tr>
              <a:tr h="652125"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综合指数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3975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5414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1440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36%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CA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3313044"/>
                  </a:ext>
                </a:extLst>
              </a:tr>
              <a:tr h="652125"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螺纹钢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3837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5095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1258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33%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75682507"/>
                  </a:ext>
                </a:extLst>
              </a:tr>
              <a:tr h="652125"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高线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4046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5451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1405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35%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C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84277150"/>
                  </a:ext>
                </a:extLst>
              </a:tr>
              <a:tr h="652125"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热轧板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4452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5996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1544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35%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C0C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61518511"/>
                  </a:ext>
                </a:extLst>
              </a:tr>
              <a:tr h="652125"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冷轧板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3831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5323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1492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39%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878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07134948"/>
                  </a:ext>
                </a:extLst>
              </a:tr>
              <a:tr h="652125"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中板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3872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5355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1483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38%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909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88112367"/>
                  </a:ext>
                </a:extLst>
              </a:tr>
              <a:tr h="652125"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唐山方坯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3368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4755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1386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41%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696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226709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471360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直接连接符 2">
            <a:extLst>
              <a:ext uri="{FF2B5EF4-FFF2-40B4-BE49-F238E27FC236}">
                <a16:creationId xmlns:a16="http://schemas.microsoft.com/office/drawing/2014/main" id="{2D3FEA9C-01F6-4738-9848-FFB38967C2D4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6550" y="727075"/>
            <a:ext cx="4346545" cy="0"/>
          </a:xfrm>
          <a:prstGeom prst="line">
            <a:avLst/>
          </a:prstGeom>
          <a:noFill/>
          <a:ln w="9525" algn="ctr">
            <a:solidFill>
              <a:srgbClr val="B6B6B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6" name="矩形 6">
            <a:extLst>
              <a:ext uri="{FF2B5EF4-FFF2-40B4-BE49-F238E27FC236}">
                <a16:creationId xmlns:a16="http://schemas.microsoft.com/office/drawing/2014/main" id="{053206B2-9A66-4B85-907B-34FA5381CA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" y="141288"/>
            <a:ext cx="1159033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fontAlgn="ctr" hangingPunct="1"/>
            <a:r>
              <a:rPr lang="zh-CN" altLang="en-US" sz="2400" dirty="0" smtClean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原燃料价格全面上行，煤炭领涨</a:t>
            </a:r>
            <a:endParaRPr lang="zh-CN" altLang="en-US" sz="2400" dirty="0">
              <a:solidFill>
                <a:srgbClr val="0075C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2" name="表格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67937629"/>
              </p:ext>
            </p:extLst>
          </p:nvPr>
        </p:nvGraphicFramePr>
        <p:xfrm>
          <a:off x="336549" y="908049"/>
          <a:ext cx="4103691" cy="5221290"/>
        </p:xfrm>
        <a:graphic>
          <a:graphicData uri="http://schemas.openxmlformats.org/drawingml/2006/table">
            <a:tbl>
              <a:tblPr/>
              <a:tblGrid>
                <a:gridCol w="820738">
                  <a:extLst>
                    <a:ext uri="{9D8B030D-6E8A-4147-A177-3AD203B41FA5}">
                      <a16:colId xmlns:a16="http://schemas.microsoft.com/office/drawing/2014/main" val="2959902670"/>
                    </a:ext>
                  </a:extLst>
                </a:gridCol>
                <a:gridCol w="944978">
                  <a:extLst>
                    <a:ext uri="{9D8B030D-6E8A-4147-A177-3AD203B41FA5}">
                      <a16:colId xmlns:a16="http://schemas.microsoft.com/office/drawing/2014/main" val="588893597"/>
                    </a:ext>
                  </a:extLst>
                </a:gridCol>
                <a:gridCol w="905855">
                  <a:extLst>
                    <a:ext uri="{9D8B030D-6E8A-4147-A177-3AD203B41FA5}">
                      <a16:colId xmlns:a16="http://schemas.microsoft.com/office/drawing/2014/main" val="1521116042"/>
                    </a:ext>
                  </a:extLst>
                </a:gridCol>
                <a:gridCol w="716060">
                  <a:extLst>
                    <a:ext uri="{9D8B030D-6E8A-4147-A177-3AD203B41FA5}">
                      <a16:colId xmlns:a16="http://schemas.microsoft.com/office/drawing/2014/main" val="2964309228"/>
                    </a:ext>
                  </a:extLst>
                </a:gridCol>
                <a:gridCol w="716060">
                  <a:extLst>
                    <a:ext uri="{9D8B030D-6E8A-4147-A177-3AD203B41FA5}">
                      <a16:colId xmlns:a16="http://schemas.microsoft.com/office/drawing/2014/main" val="3988852734"/>
                    </a:ext>
                  </a:extLst>
                </a:gridCol>
              </a:tblGrid>
              <a:tr h="348086"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品种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zh-CN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2020</a:t>
                      </a:r>
                      <a:r>
                        <a:rPr lang="zh-CN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均价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zh-CN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2021</a:t>
                      </a:r>
                      <a:r>
                        <a:rPr lang="zh-CN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均价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环比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BAB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11957662"/>
                  </a:ext>
                </a:extLst>
              </a:tr>
              <a:tr h="348086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铁矿石</a:t>
                      </a:r>
                    </a:p>
                  </a:txBody>
                  <a:tcPr marL="9343" marR="9343" marT="9343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805 </a:t>
                      </a:r>
                    </a:p>
                  </a:txBody>
                  <a:tcPr marL="9343" marR="9343" marT="9343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1109 </a:t>
                      </a:r>
                    </a:p>
                  </a:txBody>
                  <a:tcPr marL="9343" marR="9343" marT="9343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zh-CN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304 </a:t>
                      </a:r>
                    </a:p>
                  </a:txBody>
                  <a:tcPr marL="9343" marR="9343" marT="9343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38%</a:t>
                      </a:r>
                    </a:p>
                  </a:txBody>
                  <a:tcPr marL="9343" marR="9343" marT="9343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BAB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12588842"/>
                  </a:ext>
                </a:extLst>
              </a:tr>
              <a:tr h="348086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炼焦煤</a:t>
                      </a:r>
                    </a:p>
                  </a:txBody>
                  <a:tcPr marL="9343" marR="9343" marT="9343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1049 </a:t>
                      </a:r>
                    </a:p>
                  </a:txBody>
                  <a:tcPr marL="9343" marR="9343" marT="9343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1876 </a:t>
                      </a:r>
                    </a:p>
                  </a:txBody>
                  <a:tcPr marL="9343" marR="9343" marT="9343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827 </a:t>
                      </a:r>
                    </a:p>
                  </a:txBody>
                  <a:tcPr marL="9343" marR="9343" marT="9343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zh-CN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79%</a:t>
                      </a:r>
                    </a:p>
                  </a:txBody>
                  <a:tcPr marL="9343" marR="9343" marT="9343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818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68173444"/>
                  </a:ext>
                </a:extLst>
              </a:tr>
              <a:tr h="348086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高硫主焦</a:t>
                      </a:r>
                    </a:p>
                  </a:txBody>
                  <a:tcPr marL="9343" marR="9343" marT="9343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899 </a:t>
                      </a:r>
                    </a:p>
                  </a:txBody>
                  <a:tcPr marL="9343" marR="9343" marT="9343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1755 </a:t>
                      </a:r>
                    </a:p>
                  </a:txBody>
                  <a:tcPr marL="9343" marR="9343" marT="9343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856 </a:t>
                      </a:r>
                    </a:p>
                  </a:txBody>
                  <a:tcPr marL="9343" marR="9343" marT="9343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zh-CN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95%</a:t>
                      </a:r>
                    </a:p>
                  </a:txBody>
                  <a:tcPr marL="9343" marR="9343" marT="9343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696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87961320"/>
                  </a:ext>
                </a:extLst>
              </a:tr>
              <a:tr h="348086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中硫主焦</a:t>
                      </a:r>
                    </a:p>
                  </a:txBody>
                  <a:tcPr marL="9343" marR="9343" marT="9343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1060 </a:t>
                      </a:r>
                    </a:p>
                  </a:txBody>
                  <a:tcPr marL="9343" marR="9343" marT="9343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1939 </a:t>
                      </a:r>
                    </a:p>
                  </a:txBody>
                  <a:tcPr marL="9343" marR="9343" marT="9343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879 </a:t>
                      </a:r>
                    </a:p>
                  </a:txBody>
                  <a:tcPr marL="9343" marR="9343" marT="9343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83%</a:t>
                      </a:r>
                    </a:p>
                  </a:txBody>
                  <a:tcPr marL="9343" marR="9343" marT="9343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7B7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03175069"/>
                  </a:ext>
                </a:extLst>
              </a:tr>
              <a:tr h="348086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低硫主焦</a:t>
                      </a:r>
                    </a:p>
                  </a:txBody>
                  <a:tcPr marL="9343" marR="9343" marT="9343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1351 </a:t>
                      </a:r>
                    </a:p>
                  </a:txBody>
                  <a:tcPr marL="9343" marR="9343" marT="9343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2411 </a:t>
                      </a:r>
                    </a:p>
                  </a:txBody>
                  <a:tcPr marL="9343" marR="9343" marT="9343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1059 </a:t>
                      </a:r>
                    </a:p>
                  </a:txBody>
                  <a:tcPr marL="9343" marR="9343" marT="9343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78%</a:t>
                      </a:r>
                    </a:p>
                  </a:txBody>
                  <a:tcPr marL="9343" marR="9343" marT="9343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818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1359940"/>
                  </a:ext>
                </a:extLst>
              </a:tr>
              <a:tr h="348086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</a:t>
                      </a:r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／</a:t>
                      </a:r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</a:t>
                      </a:r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焦</a:t>
                      </a:r>
                    </a:p>
                  </a:txBody>
                  <a:tcPr marL="9343" marR="9343" marT="9343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1092 </a:t>
                      </a:r>
                    </a:p>
                  </a:txBody>
                  <a:tcPr marL="9343" marR="9343" marT="9343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1810 </a:t>
                      </a:r>
                    </a:p>
                  </a:txBody>
                  <a:tcPr marL="9343" marR="9343" marT="9343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718 </a:t>
                      </a:r>
                    </a:p>
                  </a:txBody>
                  <a:tcPr marL="9343" marR="9343" marT="9343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66%</a:t>
                      </a:r>
                    </a:p>
                  </a:txBody>
                  <a:tcPr marL="9343" marR="9343" marT="9343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939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80288009"/>
                  </a:ext>
                </a:extLst>
              </a:tr>
              <a:tr h="348086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肥煤</a:t>
                      </a:r>
                    </a:p>
                  </a:txBody>
                  <a:tcPr marL="9343" marR="9343" marT="9343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1007 </a:t>
                      </a:r>
                    </a:p>
                  </a:txBody>
                  <a:tcPr marL="9343" marR="9343" marT="9343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1862 </a:t>
                      </a:r>
                    </a:p>
                  </a:txBody>
                  <a:tcPr marL="9343" marR="9343" marT="9343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855 </a:t>
                      </a:r>
                    </a:p>
                  </a:txBody>
                  <a:tcPr marL="9343" marR="9343" marT="9343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85%</a:t>
                      </a:r>
                    </a:p>
                  </a:txBody>
                  <a:tcPr marL="9343" marR="9343" marT="9343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787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79359119"/>
                  </a:ext>
                </a:extLst>
              </a:tr>
              <a:tr h="348086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瘦煤</a:t>
                      </a:r>
                    </a:p>
                  </a:txBody>
                  <a:tcPr marL="9343" marR="9343" marT="9343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1117 </a:t>
                      </a:r>
                    </a:p>
                  </a:txBody>
                  <a:tcPr marL="9343" marR="9343" marT="9343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1986 </a:t>
                      </a:r>
                    </a:p>
                  </a:txBody>
                  <a:tcPr marL="9343" marR="9343" marT="9343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zh-CN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868 </a:t>
                      </a:r>
                    </a:p>
                  </a:txBody>
                  <a:tcPr marL="9343" marR="9343" marT="9343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78%</a:t>
                      </a:r>
                    </a:p>
                  </a:txBody>
                  <a:tcPr marL="9343" marR="9343" marT="9343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82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04515863"/>
                  </a:ext>
                </a:extLst>
              </a:tr>
              <a:tr h="348086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气煤</a:t>
                      </a:r>
                    </a:p>
                  </a:txBody>
                  <a:tcPr marL="9343" marR="9343" marT="9343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953 </a:t>
                      </a:r>
                    </a:p>
                  </a:txBody>
                  <a:tcPr marL="9343" marR="9343" marT="9343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1523 </a:t>
                      </a:r>
                    </a:p>
                  </a:txBody>
                  <a:tcPr marL="9343" marR="9343" marT="9343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zh-CN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570 </a:t>
                      </a:r>
                    </a:p>
                  </a:txBody>
                  <a:tcPr marL="9343" marR="9343" marT="9343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60%</a:t>
                      </a:r>
                    </a:p>
                  </a:txBody>
                  <a:tcPr marL="9343" marR="9343" marT="9343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9B9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24896290"/>
                  </a:ext>
                </a:extLst>
              </a:tr>
              <a:tr h="348086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无烟煤</a:t>
                      </a:r>
                    </a:p>
                  </a:txBody>
                  <a:tcPr marL="9343" marR="9343" marT="9343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920 </a:t>
                      </a:r>
                    </a:p>
                  </a:txBody>
                  <a:tcPr marL="9343" marR="9343" marT="9343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1668 </a:t>
                      </a:r>
                    </a:p>
                  </a:txBody>
                  <a:tcPr marL="9343" marR="9343" marT="9343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zh-CN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748 </a:t>
                      </a:r>
                    </a:p>
                  </a:txBody>
                  <a:tcPr marL="9343" marR="9343" marT="9343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81%</a:t>
                      </a:r>
                    </a:p>
                  </a:txBody>
                  <a:tcPr marL="9343" marR="9343" marT="9343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7D7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55794762"/>
                  </a:ext>
                </a:extLst>
              </a:tr>
              <a:tr h="348086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焦炭</a:t>
                      </a:r>
                    </a:p>
                  </a:txBody>
                  <a:tcPr marL="9343" marR="9343" marT="9343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1878 </a:t>
                      </a:r>
                    </a:p>
                  </a:txBody>
                  <a:tcPr marL="9343" marR="9343" marT="9343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2878 </a:t>
                      </a:r>
                    </a:p>
                  </a:txBody>
                  <a:tcPr marL="9343" marR="9343" marT="9343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1000 </a:t>
                      </a:r>
                    </a:p>
                  </a:txBody>
                  <a:tcPr marL="9343" marR="9343" marT="9343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zh-CN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53%</a:t>
                      </a:r>
                    </a:p>
                  </a:txBody>
                  <a:tcPr marL="9343" marR="9343" marT="9343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5A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21150540"/>
                  </a:ext>
                </a:extLst>
              </a:tr>
              <a:tr h="348086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硅锰</a:t>
                      </a:r>
                    </a:p>
                  </a:txBody>
                  <a:tcPr marL="9343" marR="9343" marT="9343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6847 </a:t>
                      </a:r>
                    </a:p>
                  </a:txBody>
                  <a:tcPr marL="9343" marR="9343" marT="9343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7921 </a:t>
                      </a:r>
                    </a:p>
                  </a:txBody>
                  <a:tcPr marL="9343" marR="9343" marT="9343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1074 </a:t>
                      </a:r>
                    </a:p>
                  </a:txBody>
                  <a:tcPr marL="9343" marR="9343" marT="9343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zh-CN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16%</a:t>
                      </a:r>
                    </a:p>
                  </a:txBody>
                  <a:tcPr marL="9343" marR="9343" marT="9343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78225281"/>
                  </a:ext>
                </a:extLst>
              </a:tr>
              <a:tr h="348086"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硅铁</a:t>
                      </a:r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75</a:t>
                      </a: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B</a:t>
                      </a:r>
                    </a:p>
                  </a:txBody>
                  <a:tcPr marL="9343" marR="9343" marT="9343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6396 </a:t>
                      </a:r>
                    </a:p>
                  </a:txBody>
                  <a:tcPr marL="9343" marR="9343" marT="9343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zh-CN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8191 </a:t>
                      </a:r>
                    </a:p>
                  </a:txBody>
                  <a:tcPr marL="9343" marR="9343" marT="9343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1794 </a:t>
                      </a:r>
                    </a:p>
                  </a:txBody>
                  <a:tcPr marL="9343" marR="9343" marT="9343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zh-CN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28%</a:t>
                      </a:r>
                    </a:p>
                  </a:txBody>
                  <a:tcPr marL="9343" marR="9343" marT="9343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08648925"/>
                  </a:ext>
                </a:extLst>
              </a:tr>
              <a:tr h="348086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废钢</a:t>
                      </a:r>
                    </a:p>
                  </a:txBody>
                  <a:tcPr marL="9343" marR="9343" marT="9343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2546 </a:t>
                      </a:r>
                    </a:p>
                  </a:txBody>
                  <a:tcPr marL="9343" marR="9343" marT="9343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3490 </a:t>
                      </a:r>
                    </a:p>
                  </a:txBody>
                  <a:tcPr marL="9343" marR="9343" marT="9343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944 </a:t>
                      </a:r>
                    </a:p>
                  </a:txBody>
                  <a:tcPr marL="9343" marR="9343" marT="9343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zh-CN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37%</a:t>
                      </a:r>
                    </a:p>
                  </a:txBody>
                  <a:tcPr marL="9343" marR="9343" marT="9343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BBB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29356169"/>
                  </a:ext>
                </a:extLst>
              </a:tr>
            </a:tbl>
          </a:graphicData>
        </a:graphic>
      </p:graphicFrame>
      <p:graphicFrame>
        <p:nvGraphicFramePr>
          <p:cNvPr id="7" name="图表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52968072"/>
              </p:ext>
            </p:extLst>
          </p:nvPr>
        </p:nvGraphicFramePr>
        <p:xfrm>
          <a:off x="4683095" y="765175"/>
          <a:ext cx="6921530" cy="53641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2269899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直接连接符 2">
            <a:extLst>
              <a:ext uri="{FF2B5EF4-FFF2-40B4-BE49-F238E27FC236}">
                <a16:creationId xmlns:a16="http://schemas.microsoft.com/office/drawing/2014/main" id="{2D3FEA9C-01F6-4738-9848-FFB38967C2D4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6550" y="727075"/>
            <a:ext cx="4902022" cy="0"/>
          </a:xfrm>
          <a:prstGeom prst="line">
            <a:avLst/>
          </a:prstGeom>
          <a:noFill/>
          <a:ln w="9525" algn="ctr">
            <a:solidFill>
              <a:srgbClr val="B6B6B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6" name="矩形 6">
            <a:extLst>
              <a:ext uri="{FF2B5EF4-FFF2-40B4-BE49-F238E27FC236}">
                <a16:creationId xmlns:a16="http://schemas.microsoft.com/office/drawing/2014/main" id="{053206B2-9A66-4B85-907B-34FA5381CA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" y="141288"/>
            <a:ext cx="1159033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fontAlgn="ctr" hangingPunct="1"/>
            <a:r>
              <a:rPr lang="zh-CN" altLang="en-US" sz="2400" dirty="0" smtClean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钢材成本创历史新高，利润明显好转</a:t>
            </a:r>
            <a:endParaRPr lang="zh-CN" altLang="en-US" sz="2400" dirty="0">
              <a:solidFill>
                <a:srgbClr val="0075C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7" name="图表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46963655"/>
              </p:ext>
            </p:extLst>
          </p:nvPr>
        </p:nvGraphicFramePr>
        <p:xfrm>
          <a:off x="336550" y="765175"/>
          <a:ext cx="5759450" cy="53641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8" name="图表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21272261"/>
              </p:ext>
            </p:extLst>
          </p:nvPr>
        </p:nvGraphicFramePr>
        <p:xfrm>
          <a:off x="6096000" y="765175"/>
          <a:ext cx="5167356" cy="536416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3" name="表格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12754422"/>
              </p:ext>
            </p:extLst>
          </p:nvPr>
        </p:nvGraphicFramePr>
        <p:xfrm>
          <a:off x="6571716" y="4343222"/>
          <a:ext cx="5032911" cy="1461330"/>
        </p:xfrm>
        <a:graphic>
          <a:graphicData uri="http://schemas.openxmlformats.org/drawingml/2006/table">
            <a:tbl>
              <a:tblPr/>
              <a:tblGrid>
                <a:gridCol w="1284195">
                  <a:extLst>
                    <a:ext uri="{9D8B030D-6E8A-4147-A177-3AD203B41FA5}">
                      <a16:colId xmlns:a16="http://schemas.microsoft.com/office/drawing/2014/main" val="350142688"/>
                    </a:ext>
                  </a:extLst>
                </a:gridCol>
                <a:gridCol w="937179">
                  <a:extLst>
                    <a:ext uri="{9D8B030D-6E8A-4147-A177-3AD203B41FA5}">
                      <a16:colId xmlns:a16="http://schemas.microsoft.com/office/drawing/2014/main" val="1346848383"/>
                    </a:ext>
                  </a:extLst>
                </a:gridCol>
                <a:gridCol w="937179">
                  <a:extLst>
                    <a:ext uri="{9D8B030D-6E8A-4147-A177-3AD203B41FA5}">
                      <a16:colId xmlns:a16="http://schemas.microsoft.com/office/drawing/2014/main" val="3196688239"/>
                    </a:ext>
                  </a:extLst>
                </a:gridCol>
                <a:gridCol w="937179">
                  <a:extLst>
                    <a:ext uri="{9D8B030D-6E8A-4147-A177-3AD203B41FA5}">
                      <a16:colId xmlns:a16="http://schemas.microsoft.com/office/drawing/2014/main" val="1712835048"/>
                    </a:ext>
                  </a:extLst>
                </a:gridCol>
                <a:gridCol w="937179">
                  <a:extLst>
                    <a:ext uri="{9D8B030D-6E8A-4147-A177-3AD203B41FA5}">
                      <a16:colId xmlns:a16="http://schemas.microsoft.com/office/drawing/2014/main" val="2906858578"/>
                    </a:ext>
                  </a:extLst>
                </a:gridCol>
              </a:tblGrid>
              <a:tr h="292266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品种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2020</a:t>
                      </a:r>
                      <a:r>
                        <a:rPr lang="zh-CN" alt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年</a:t>
                      </a:r>
                      <a:endParaRPr lang="en-US" altLang="zh-CN" sz="14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2021</a:t>
                      </a:r>
                      <a:r>
                        <a:rPr lang="zh-CN" alt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年</a:t>
                      </a:r>
                      <a:endParaRPr lang="en-US" altLang="zh-CN" sz="14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同比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7177923"/>
                  </a:ext>
                </a:extLst>
              </a:tr>
              <a:tr h="292266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冷轧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450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820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369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82%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  <a:alpha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07806544"/>
                  </a:ext>
                </a:extLst>
              </a:tr>
              <a:tr h="292266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热轧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377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729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352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93%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  <a:alpha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79404152"/>
                  </a:ext>
                </a:extLst>
              </a:tr>
              <a:tr h="292266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螺纹钢：电炉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-35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251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286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825%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  <a:alpha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28661954"/>
                  </a:ext>
                </a:extLst>
              </a:tr>
              <a:tr h="292266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螺纹钢：高炉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451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575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125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28%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  <a:alpha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8907945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429554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直接连接符 2">
            <a:extLst>
              <a:ext uri="{FF2B5EF4-FFF2-40B4-BE49-F238E27FC236}">
                <a16:creationId xmlns:a16="http://schemas.microsoft.com/office/drawing/2014/main" id="{2D3FEA9C-01F6-4738-9848-FFB38967C2D4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6550" y="727075"/>
            <a:ext cx="2483562" cy="0"/>
          </a:xfrm>
          <a:prstGeom prst="line">
            <a:avLst/>
          </a:prstGeom>
          <a:noFill/>
          <a:ln w="9525" algn="ctr">
            <a:solidFill>
              <a:srgbClr val="B6B6B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6" name="矩形 6">
            <a:extLst>
              <a:ext uri="{FF2B5EF4-FFF2-40B4-BE49-F238E27FC236}">
                <a16:creationId xmlns:a16="http://schemas.microsoft.com/office/drawing/2014/main" id="{053206B2-9A66-4B85-907B-34FA5381CA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" y="141288"/>
            <a:ext cx="1159033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fontAlgn="ctr" hangingPunct="1"/>
            <a:r>
              <a:rPr lang="zh-CN" altLang="en-US" sz="2400" dirty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全产业</a:t>
            </a:r>
            <a:r>
              <a:rPr lang="zh-CN" altLang="en-US" sz="2400" dirty="0" smtClean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链利润改善</a:t>
            </a:r>
            <a:endParaRPr lang="zh-CN" altLang="en-US" sz="2400" dirty="0">
              <a:solidFill>
                <a:srgbClr val="0075C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9" name="图表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27310316"/>
              </p:ext>
            </p:extLst>
          </p:nvPr>
        </p:nvGraphicFramePr>
        <p:xfrm>
          <a:off x="334963" y="765175"/>
          <a:ext cx="5761037" cy="53641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1" name="图表 1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80266940"/>
              </p:ext>
            </p:extLst>
          </p:nvPr>
        </p:nvGraphicFramePr>
        <p:xfrm>
          <a:off x="6096000" y="765175"/>
          <a:ext cx="5761038" cy="53641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39867397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直接连接符 2">
            <a:extLst>
              <a:ext uri="{FF2B5EF4-FFF2-40B4-BE49-F238E27FC236}">
                <a16:creationId xmlns:a16="http://schemas.microsoft.com/office/drawing/2014/main" id="{2D3FEA9C-01F6-4738-9848-FFB38967C2D4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6550" y="727075"/>
            <a:ext cx="2483562" cy="0"/>
          </a:xfrm>
          <a:prstGeom prst="line">
            <a:avLst/>
          </a:prstGeom>
          <a:noFill/>
          <a:ln w="9525" algn="ctr">
            <a:solidFill>
              <a:srgbClr val="B6B6B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6" name="矩形 6">
            <a:extLst>
              <a:ext uri="{FF2B5EF4-FFF2-40B4-BE49-F238E27FC236}">
                <a16:creationId xmlns:a16="http://schemas.microsoft.com/office/drawing/2014/main" id="{053206B2-9A66-4B85-907B-34FA5381CA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" y="141288"/>
            <a:ext cx="1159033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fontAlgn="ctr" hangingPunct="1"/>
            <a:r>
              <a:rPr lang="zh-CN" altLang="en-US" sz="2400" dirty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全产业</a:t>
            </a:r>
            <a:r>
              <a:rPr lang="zh-CN" altLang="en-US" sz="2400" dirty="0" smtClean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链利润改善</a:t>
            </a:r>
            <a:endParaRPr lang="zh-CN" altLang="en-US" sz="2400" dirty="0">
              <a:solidFill>
                <a:srgbClr val="0075C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7" name="图表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1400518"/>
              </p:ext>
            </p:extLst>
          </p:nvPr>
        </p:nvGraphicFramePr>
        <p:xfrm>
          <a:off x="265114" y="765174"/>
          <a:ext cx="5830886" cy="53641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8" name="图表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95284057"/>
              </p:ext>
            </p:extLst>
          </p:nvPr>
        </p:nvGraphicFramePr>
        <p:xfrm>
          <a:off x="6096000" y="765176"/>
          <a:ext cx="5761038" cy="53641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19560360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直接连接符 2">
            <a:extLst>
              <a:ext uri="{FF2B5EF4-FFF2-40B4-BE49-F238E27FC236}">
                <a16:creationId xmlns:a16="http://schemas.microsoft.com/office/drawing/2014/main" id="{2D3FEA9C-01F6-4738-9848-FFB38967C2D4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6550" y="727075"/>
            <a:ext cx="2483562" cy="0"/>
          </a:xfrm>
          <a:prstGeom prst="line">
            <a:avLst/>
          </a:prstGeom>
          <a:noFill/>
          <a:ln w="9525" algn="ctr">
            <a:solidFill>
              <a:srgbClr val="B6B6B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6" name="矩形 6">
            <a:extLst>
              <a:ext uri="{FF2B5EF4-FFF2-40B4-BE49-F238E27FC236}">
                <a16:creationId xmlns:a16="http://schemas.microsoft.com/office/drawing/2014/main" id="{053206B2-9A66-4B85-907B-34FA5381CA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" y="141288"/>
            <a:ext cx="1159033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fontAlgn="ctr" hangingPunct="1"/>
            <a:r>
              <a:rPr lang="zh-CN" altLang="en-US" sz="2400" dirty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全产业</a:t>
            </a:r>
            <a:r>
              <a:rPr lang="zh-CN" altLang="en-US" sz="2400" dirty="0" smtClean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链利润改善</a:t>
            </a:r>
            <a:endParaRPr lang="zh-CN" altLang="en-US" sz="2400" dirty="0">
              <a:solidFill>
                <a:srgbClr val="0075C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5" name="图表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25353183"/>
              </p:ext>
            </p:extLst>
          </p:nvPr>
        </p:nvGraphicFramePr>
        <p:xfrm>
          <a:off x="266700" y="765175"/>
          <a:ext cx="7279236" cy="53641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7" name="表格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32941542"/>
              </p:ext>
            </p:extLst>
          </p:nvPr>
        </p:nvGraphicFramePr>
        <p:xfrm>
          <a:off x="720691" y="4298536"/>
          <a:ext cx="6577416" cy="1153680"/>
        </p:xfrm>
        <a:graphic>
          <a:graphicData uri="http://schemas.openxmlformats.org/drawingml/2006/table">
            <a:tbl>
              <a:tblPr/>
              <a:tblGrid>
                <a:gridCol w="548118">
                  <a:extLst>
                    <a:ext uri="{9D8B030D-6E8A-4147-A177-3AD203B41FA5}">
                      <a16:colId xmlns:a16="http://schemas.microsoft.com/office/drawing/2014/main" val="1556802111"/>
                    </a:ext>
                  </a:extLst>
                </a:gridCol>
                <a:gridCol w="548118">
                  <a:extLst>
                    <a:ext uri="{9D8B030D-6E8A-4147-A177-3AD203B41FA5}">
                      <a16:colId xmlns:a16="http://schemas.microsoft.com/office/drawing/2014/main" val="503500168"/>
                    </a:ext>
                  </a:extLst>
                </a:gridCol>
                <a:gridCol w="548118">
                  <a:extLst>
                    <a:ext uri="{9D8B030D-6E8A-4147-A177-3AD203B41FA5}">
                      <a16:colId xmlns:a16="http://schemas.microsoft.com/office/drawing/2014/main" val="1384462883"/>
                    </a:ext>
                  </a:extLst>
                </a:gridCol>
                <a:gridCol w="548118">
                  <a:extLst>
                    <a:ext uri="{9D8B030D-6E8A-4147-A177-3AD203B41FA5}">
                      <a16:colId xmlns:a16="http://schemas.microsoft.com/office/drawing/2014/main" val="928784832"/>
                    </a:ext>
                  </a:extLst>
                </a:gridCol>
                <a:gridCol w="548118">
                  <a:extLst>
                    <a:ext uri="{9D8B030D-6E8A-4147-A177-3AD203B41FA5}">
                      <a16:colId xmlns:a16="http://schemas.microsoft.com/office/drawing/2014/main" val="557904469"/>
                    </a:ext>
                  </a:extLst>
                </a:gridCol>
                <a:gridCol w="548118">
                  <a:extLst>
                    <a:ext uri="{9D8B030D-6E8A-4147-A177-3AD203B41FA5}">
                      <a16:colId xmlns:a16="http://schemas.microsoft.com/office/drawing/2014/main" val="2109851962"/>
                    </a:ext>
                  </a:extLst>
                </a:gridCol>
                <a:gridCol w="548118">
                  <a:extLst>
                    <a:ext uri="{9D8B030D-6E8A-4147-A177-3AD203B41FA5}">
                      <a16:colId xmlns:a16="http://schemas.microsoft.com/office/drawing/2014/main" val="2446038043"/>
                    </a:ext>
                  </a:extLst>
                </a:gridCol>
                <a:gridCol w="548118">
                  <a:extLst>
                    <a:ext uri="{9D8B030D-6E8A-4147-A177-3AD203B41FA5}">
                      <a16:colId xmlns:a16="http://schemas.microsoft.com/office/drawing/2014/main" val="785811268"/>
                    </a:ext>
                  </a:extLst>
                </a:gridCol>
                <a:gridCol w="548118">
                  <a:extLst>
                    <a:ext uri="{9D8B030D-6E8A-4147-A177-3AD203B41FA5}">
                      <a16:colId xmlns:a16="http://schemas.microsoft.com/office/drawing/2014/main" val="4052730146"/>
                    </a:ext>
                  </a:extLst>
                </a:gridCol>
                <a:gridCol w="548118">
                  <a:extLst>
                    <a:ext uri="{9D8B030D-6E8A-4147-A177-3AD203B41FA5}">
                      <a16:colId xmlns:a16="http://schemas.microsoft.com/office/drawing/2014/main" val="2824484366"/>
                    </a:ext>
                  </a:extLst>
                </a:gridCol>
                <a:gridCol w="548118">
                  <a:extLst>
                    <a:ext uri="{9D8B030D-6E8A-4147-A177-3AD203B41FA5}">
                      <a16:colId xmlns:a16="http://schemas.microsoft.com/office/drawing/2014/main" val="2662026552"/>
                    </a:ext>
                  </a:extLst>
                </a:gridCol>
                <a:gridCol w="548118">
                  <a:extLst>
                    <a:ext uri="{9D8B030D-6E8A-4147-A177-3AD203B41FA5}">
                      <a16:colId xmlns:a16="http://schemas.microsoft.com/office/drawing/2014/main" val="3276621738"/>
                    </a:ext>
                  </a:extLst>
                </a:gridCol>
              </a:tblGrid>
              <a:tr h="230736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2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时间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2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甘肃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2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广西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2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贵州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2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湖南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2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内蒙古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2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宁夏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2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青海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2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山西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2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陕西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2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四川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2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云南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4247660"/>
                  </a:ext>
                </a:extLst>
              </a:tr>
              <a:tr h="230736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20</a:t>
                      </a:r>
                      <a:r>
                        <a:rPr lang="zh-CN" altLang="en-US" sz="12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年底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0.40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0.51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0.50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0.52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0.36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0.41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0.38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0.42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0.39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0.41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0.58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41407283"/>
                  </a:ext>
                </a:extLst>
              </a:tr>
              <a:tr h="230736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21</a:t>
                      </a:r>
                      <a:r>
                        <a:rPr lang="zh-CN" altLang="en-US" sz="12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年底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0.48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0.78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0.60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0.68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0.57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0.55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0.42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0.54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0.43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0.44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0.56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72031143"/>
                  </a:ext>
                </a:extLst>
              </a:tr>
              <a:tr h="230736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zh-CN" altLang="en-US" sz="12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同比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0.08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0.27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0.10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0.16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0.21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0.14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0.04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0.12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0.03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0.03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-0.02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85991366"/>
                  </a:ext>
                </a:extLst>
              </a:tr>
              <a:tr h="230736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20.00%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CAC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52.94%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777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20.00%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CAC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30.77%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FB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58.33%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696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34.15%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6A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10.53%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2E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28.57%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B4B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8.47%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7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7.32%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AE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-3.45%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3BE7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22615723"/>
                  </a:ext>
                </a:extLst>
              </a:tr>
            </a:tbl>
          </a:graphicData>
        </a:graphic>
      </p:graphicFrame>
      <p:graphicFrame>
        <p:nvGraphicFramePr>
          <p:cNvPr id="11" name="图表 1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69731212"/>
              </p:ext>
            </p:extLst>
          </p:nvPr>
        </p:nvGraphicFramePr>
        <p:xfrm>
          <a:off x="7400658" y="765175"/>
          <a:ext cx="4456380" cy="53641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3" name="表格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79211016"/>
              </p:ext>
            </p:extLst>
          </p:nvPr>
        </p:nvGraphicFramePr>
        <p:xfrm>
          <a:off x="746404" y="1981202"/>
          <a:ext cx="3693836" cy="1152520"/>
        </p:xfrm>
        <a:graphic>
          <a:graphicData uri="http://schemas.openxmlformats.org/drawingml/2006/table">
            <a:tbl>
              <a:tblPr/>
              <a:tblGrid>
                <a:gridCol w="923459">
                  <a:extLst>
                    <a:ext uri="{9D8B030D-6E8A-4147-A177-3AD203B41FA5}">
                      <a16:colId xmlns:a16="http://schemas.microsoft.com/office/drawing/2014/main" val="2665082600"/>
                    </a:ext>
                  </a:extLst>
                </a:gridCol>
                <a:gridCol w="923459">
                  <a:extLst>
                    <a:ext uri="{9D8B030D-6E8A-4147-A177-3AD203B41FA5}">
                      <a16:colId xmlns:a16="http://schemas.microsoft.com/office/drawing/2014/main" val="3148285600"/>
                    </a:ext>
                  </a:extLst>
                </a:gridCol>
                <a:gridCol w="923459">
                  <a:extLst>
                    <a:ext uri="{9D8B030D-6E8A-4147-A177-3AD203B41FA5}">
                      <a16:colId xmlns:a16="http://schemas.microsoft.com/office/drawing/2014/main" val="4030110259"/>
                    </a:ext>
                  </a:extLst>
                </a:gridCol>
                <a:gridCol w="923459">
                  <a:extLst>
                    <a:ext uri="{9D8B030D-6E8A-4147-A177-3AD203B41FA5}">
                      <a16:colId xmlns:a16="http://schemas.microsoft.com/office/drawing/2014/main" val="980503424"/>
                    </a:ext>
                  </a:extLst>
                </a:gridCol>
              </a:tblGrid>
              <a:tr h="230504">
                <a:tc>
                  <a:txBody>
                    <a:bodyPr/>
                    <a:lstStyle/>
                    <a:p>
                      <a:pPr algn="ctr" fontAlgn="ctr"/>
                      <a:endParaRPr lang="zh-CN" altLang="en-US" sz="1400" b="0" i="0" u="none" strike="noStrike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南非半碳酸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澳块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加蓬块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36155288"/>
                  </a:ext>
                </a:extLst>
              </a:tr>
              <a:tr h="230504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2021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43.4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40.3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35658375"/>
                  </a:ext>
                </a:extLst>
              </a:tr>
              <a:tr h="230504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2020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35.06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38.64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36.54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70007163"/>
                  </a:ext>
                </a:extLst>
              </a:tr>
              <a:tr h="230504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同比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-1.06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3BE7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4.76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696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3.76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888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48017535"/>
                  </a:ext>
                </a:extLst>
              </a:tr>
              <a:tr h="230504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-3.02%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3BE7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12.32%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696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10.29%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82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0575354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606449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直接连接符 2">
            <a:extLst>
              <a:ext uri="{FF2B5EF4-FFF2-40B4-BE49-F238E27FC236}">
                <a16:creationId xmlns:a16="http://schemas.microsoft.com/office/drawing/2014/main" id="{2D3FEA9C-01F6-4738-9848-FFB38967C2D4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6550" y="727075"/>
            <a:ext cx="4325391" cy="0"/>
          </a:xfrm>
          <a:prstGeom prst="line">
            <a:avLst/>
          </a:prstGeom>
          <a:noFill/>
          <a:ln w="9525" algn="ctr">
            <a:solidFill>
              <a:srgbClr val="B6B6B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6" name="矩形 6">
            <a:extLst>
              <a:ext uri="{FF2B5EF4-FFF2-40B4-BE49-F238E27FC236}">
                <a16:creationId xmlns:a16="http://schemas.microsoft.com/office/drawing/2014/main" id="{053206B2-9A66-4B85-907B-34FA5381CA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" y="141288"/>
            <a:ext cx="1159033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fontAlgn="ctr" hangingPunct="1"/>
            <a:r>
              <a:rPr lang="zh-CN" altLang="en-US" sz="2400" dirty="0" smtClean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开工率、产量明显低于去年同期</a:t>
            </a:r>
            <a:endParaRPr lang="zh-CN" altLang="en-US" sz="2400" dirty="0">
              <a:solidFill>
                <a:srgbClr val="0075C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2" name="表格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70078440"/>
              </p:ext>
            </p:extLst>
          </p:nvPr>
        </p:nvGraphicFramePr>
        <p:xfrm>
          <a:off x="336549" y="765174"/>
          <a:ext cx="6482994" cy="5364163"/>
        </p:xfrm>
        <a:graphic>
          <a:graphicData uri="http://schemas.openxmlformats.org/drawingml/2006/table">
            <a:tbl>
              <a:tblPr/>
              <a:tblGrid>
                <a:gridCol w="945437">
                  <a:extLst>
                    <a:ext uri="{9D8B030D-6E8A-4147-A177-3AD203B41FA5}">
                      <a16:colId xmlns:a16="http://schemas.microsoft.com/office/drawing/2014/main" val="1852646197"/>
                    </a:ext>
                  </a:extLst>
                </a:gridCol>
                <a:gridCol w="874836">
                  <a:extLst>
                    <a:ext uri="{9D8B030D-6E8A-4147-A177-3AD203B41FA5}">
                      <a16:colId xmlns:a16="http://schemas.microsoft.com/office/drawing/2014/main" val="2448881521"/>
                    </a:ext>
                  </a:extLst>
                </a:gridCol>
                <a:gridCol w="933158">
                  <a:extLst>
                    <a:ext uri="{9D8B030D-6E8A-4147-A177-3AD203B41FA5}">
                      <a16:colId xmlns:a16="http://schemas.microsoft.com/office/drawing/2014/main" val="2420404432"/>
                    </a:ext>
                  </a:extLst>
                </a:gridCol>
                <a:gridCol w="933158">
                  <a:extLst>
                    <a:ext uri="{9D8B030D-6E8A-4147-A177-3AD203B41FA5}">
                      <a16:colId xmlns:a16="http://schemas.microsoft.com/office/drawing/2014/main" val="1254081345"/>
                    </a:ext>
                  </a:extLst>
                </a:gridCol>
                <a:gridCol w="933158">
                  <a:extLst>
                    <a:ext uri="{9D8B030D-6E8A-4147-A177-3AD203B41FA5}">
                      <a16:colId xmlns:a16="http://schemas.microsoft.com/office/drawing/2014/main" val="3411691493"/>
                    </a:ext>
                  </a:extLst>
                </a:gridCol>
                <a:gridCol w="933158">
                  <a:extLst>
                    <a:ext uri="{9D8B030D-6E8A-4147-A177-3AD203B41FA5}">
                      <a16:colId xmlns:a16="http://schemas.microsoft.com/office/drawing/2014/main" val="4042659803"/>
                    </a:ext>
                  </a:extLst>
                </a:gridCol>
                <a:gridCol w="930089">
                  <a:extLst>
                    <a:ext uri="{9D8B030D-6E8A-4147-A177-3AD203B41FA5}">
                      <a16:colId xmlns:a16="http://schemas.microsoft.com/office/drawing/2014/main" val="1870789376"/>
                    </a:ext>
                  </a:extLst>
                </a:gridCol>
              </a:tblGrid>
              <a:tr h="766309">
                <a:tc gridSpan="7"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Mysteel</a:t>
                      </a:r>
                      <a:r>
                        <a:rPr lang="zh-CN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全国钢厂五大材实际周产量监控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042755"/>
                  </a:ext>
                </a:extLst>
              </a:tr>
              <a:tr h="766309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时间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螺纹钢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冷轧板卷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热轧板卷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线材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中厚板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合计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20015109"/>
                  </a:ext>
                </a:extLst>
              </a:tr>
              <a:tr h="766309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21</a:t>
                      </a:r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年同期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309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83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341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133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137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1004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07329183"/>
                  </a:ext>
                </a:extLst>
              </a:tr>
              <a:tr h="766309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上周产量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261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82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323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121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127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913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18282147"/>
                  </a:ext>
                </a:extLst>
              </a:tr>
              <a:tr h="766309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本周产量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244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78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298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125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124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870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62701430"/>
                  </a:ext>
                </a:extLst>
              </a:tr>
              <a:tr h="766309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环比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-6.41%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-4.94%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-7.47%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3.53%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-1.95%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-4.71%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35690635"/>
                  </a:ext>
                </a:extLst>
              </a:tr>
              <a:tr h="766309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同比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-21.01%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-5.60%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-12.60%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-5.74%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-9.51%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-13.28%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2360679"/>
                  </a:ext>
                </a:extLst>
              </a:tr>
            </a:tbl>
          </a:graphicData>
        </a:graphic>
      </p:graphicFrame>
      <p:graphicFrame>
        <p:nvGraphicFramePr>
          <p:cNvPr id="6" name="图表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66261250"/>
              </p:ext>
            </p:extLst>
          </p:nvPr>
        </p:nvGraphicFramePr>
        <p:xfrm>
          <a:off x="6896456" y="783928"/>
          <a:ext cx="4960582" cy="534540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5" name="表格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95488734"/>
              </p:ext>
            </p:extLst>
          </p:nvPr>
        </p:nvGraphicFramePr>
        <p:xfrm>
          <a:off x="7387117" y="3842533"/>
          <a:ext cx="4033359" cy="1667325"/>
        </p:xfrm>
        <a:graphic>
          <a:graphicData uri="http://schemas.openxmlformats.org/drawingml/2006/table">
            <a:tbl>
              <a:tblPr/>
              <a:tblGrid>
                <a:gridCol w="1344453">
                  <a:extLst>
                    <a:ext uri="{9D8B030D-6E8A-4147-A177-3AD203B41FA5}">
                      <a16:colId xmlns:a16="http://schemas.microsoft.com/office/drawing/2014/main" val="3516188679"/>
                    </a:ext>
                  </a:extLst>
                </a:gridCol>
                <a:gridCol w="1344453">
                  <a:extLst>
                    <a:ext uri="{9D8B030D-6E8A-4147-A177-3AD203B41FA5}">
                      <a16:colId xmlns:a16="http://schemas.microsoft.com/office/drawing/2014/main" val="2180282714"/>
                    </a:ext>
                  </a:extLst>
                </a:gridCol>
                <a:gridCol w="1344453">
                  <a:extLst>
                    <a:ext uri="{9D8B030D-6E8A-4147-A177-3AD203B41FA5}">
                      <a16:colId xmlns:a16="http://schemas.microsoft.com/office/drawing/2014/main" val="2884126432"/>
                    </a:ext>
                  </a:extLst>
                </a:gridCol>
              </a:tblGrid>
              <a:tr h="413535"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日期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产能利用率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铁水日产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1744145"/>
                  </a:ext>
                </a:extLst>
              </a:tr>
              <a:tr h="413535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2021</a:t>
                      </a:r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年同期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92.45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246.38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51981530"/>
                  </a:ext>
                </a:extLst>
              </a:tr>
              <a:tr h="413535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2022/2/11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76.57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206.04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53269135"/>
                  </a:ext>
                </a:extLst>
              </a:tr>
              <a:tr h="413535"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同比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-15.88</a:t>
                      </a:r>
                      <a:endParaRPr lang="en-US" altLang="zh-CN" sz="14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</a:t>
                      </a:r>
                      <a:r>
                        <a:rPr lang="en-US" altLang="zh-CN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40.34</a:t>
                      </a:r>
                    </a:p>
                    <a:p>
                      <a:pPr algn="ctr" rtl="0" fontAlgn="ctr"/>
                      <a:r>
                        <a:rPr lang="en-US" altLang="zh-CN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-16.37%</a:t>
                      </a:r>
                      <a:endParaRPr lang="en-US" altLang="zh-CN" sz="14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4429317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224983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直接连接符 2">
            <a:extLst>
              <a:ext uri="{FF2B5EF4-FFF2-40B4-BE49-F238E27FC236}">
                <a16:creationId xmlns:a16="http://schemas.microsoft.com/office/drawing/2014/main" id="{2D3FEA9C-01F6-4738-9848-FFB38967C2D4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6550" y="727075"/>
            <a:ext cx="4325391" cy="0"/>
          </a:xfrm>
          <a:prstGeom prst="line">
            <a:avLst/>
          </a:prstGeom>
          <a:noFill/>
          <a:ln w="9525" algn="ctr">
            <a:solidFill>
              <a:srgbClr val="B6B6B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6" name="矩形 6">
            <a:extLst>
              <a:ext uri="{FF2B5EF4-FFF2-40B4-BE49-F238E27FC236}">
                <a16:creationId xmlns:a16="http://schemas.microsoft.com/office/drawing/2014/main" id="{053206B2-9A66-4B85-907B-34FA5381CA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" y="141288"/>
            <a:ext cx="1159033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fontAlgn="ctr" hangingPunct="1"/>
            <a:r>
              <a:rPr lang="zh-CN" altLang="en-US" sz="2400" dirty="0" smtClean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春节期间库存增幅明显低于去年</a:t>
            </a:r>
            <a:endParaRPr lang="zh-CN" altLang="en-US" sz="2400" dirty="0">
              <a:solidFill>
                <a:srgbClr val="0075C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3" name="表格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40694302"/>
              </p:ext>
            </p:extLst>
          </p:nvPr>
        </p:nvGraphicFramePr>
        <p:xfrm>
          <a:off x="336547" y="908050"/>
          <a:ext cx="11268074" cy="5221286"/>
        </p:xfrm>
        <a:graphic>
          <a:graphicData uri="http://schemas.openxmlformats.org/drawingml/2006/table">
            <a:tbl>
              <a:tblPr/>
              <a:tblGrid>
                <a:gridCol w="1692278">
                  <a:extLst>
                    <a:ext uri="{9D8B030D-6E8A-4147-A177-3AD203B41FA5}">
                      <a16:colId xmlns:a16="http://schemas.microsoft.com/office/drawing/2014/main" val="2097488301"/>
                    </a:ext>
                  </a:extLst>
                </a:gridCol>
                <a:gridCol w="1222218">
                  <a:extLst>
                    <a:ext uri="{9D8B030D-6E8A-4147-A177-3AD203B41FA5}">
                      <a16:colId xmlns:a16="http://schemas.microsoft.com/office/drawing/2014/main" val="3741857376"/>
                    </a:ext>
                  </a:extLst>
                </a:gridCol>
                <a:gridCol w="1392263">
                  <a:extLst>
                    <a:ext uri="{9D8B030D-6E8A-4147-A177-3AD203B41FA5}">
                      <a16:colId xmlns:a16="http://schemas.microsoft.com/office/drawing/2014/main" val="237346281"/>
                    </a:ext>
                  </a:extLst>
                </a:gridCol>
                <a:gridCol w="1392263">
                  <a:extLst>
                    <a:ext uri="{9D8B030D-6E8A-4147-A177-3AD203B41FA5}">
                      <a16:colId xmlns:a16="http://schemas.microsoft.com/office/drawing/2014/main" val="1023920073"/>
                    </a:ext>
                  </a:extLst>
                </a:gridCol>
                <a:gridCol w="1392263">
                  <a:extLst>
                    <a:ext uri="{9D8B030D-6E8A-4147-A177-3AD203B41FA5}">
                      <a16:colId xmlns:a16="http://schemas.microsoft.com/office/drawing/2014/main" val="779128528"/>
                    </a:ext>
                  </a:extLst>
                </a:gridCol>
                <a:gridCol w="1392263">
                  <a:extLst>
                    <a:ext uri="{9D8B030D-6E8A-4147-A177-3AD203B41FA5}">
                      <a16:colId xmlns:a16="http://schemas.microsoft.com/office/drawing/2014/main" val="2108020670"/>
                    </a:ext>
                  </a:extLst>
                </a:gridCol>
                <a:gridCol w="1392263">
                  <a:extLst>
                    <a:ext uri="{9D8B030D-6E8A-4147-A177-3AD203B41FA5}">
                      <a16:colId xmlns:a16="http://schemas.microsoft.com/office/drawing/2014/main" val="2025101836"/>
                    </a:ext>
                  </a:extLst>
                </a:gridCol>
                <a:gridCol w="1392263">
                  <a:extLst>
                    <a:ext uri="{9D8B030D-6E8A-4147-A177-3AD203B41FA5}">
                      <a16:colId xmlns:a16="http://schemas.microsoft.com/office/drawing/2014/main" val="3410841865"/>
                    </a:ext>
                  </a:extLst>
                </a:gridCol>
              </a:tblGrid>
              <a:tr h="745898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品种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节前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</a:t>
                      </a:r>
                      <a:r>
                        <a:rPr lang="zh-CN" alt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月</a:t>
                      </a:r>
                      <a:r>
                        <a:rPr lang="en-US" altLang="zh-CN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11</a:t>
                      </a:r>
                      <a:r>
                        <a:rPr lang="zh-CN" alt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日</a:t>
                      </a:r>
                      <a:endParaRPr lang="zh-CN" alt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22</a:t>
                      </a:r>
                      <a:r>
                        <a:rPr lang="zh-CN" alt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节期</a:t>
                      </a:r>
                      <a:r>
                        <a:rPr lang="zh-CN" alt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增幅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21</a:t>
                      </a:r>
                      <a:r>
                        <a:rPr lang="zh-CN" alt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节期</a:t>
                      </a:r>
                      <a:r>
                        <a:rPr lang="zh-CN" alt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增幅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22</a:t>
                      </a:r>
                      <a:r>
                        <a:rPr lang="zh-CN" alt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增</a:t>
                      </a:r>
                      <a:r>
                        <a:rPr lang="en-US" altLang="zh-CN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-21</a:t>
                      </a:r>
                      <a:r>
                        <a:rPr lang="zh-CN" alt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增</a:t>
                      </a:r>
                      <a:endParaRPr lang="en-US" altLang="zh-CN" sz="18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同比（农历）</a:t>
                      </a:r>
                      <a:endParaRPr lang="en-US" altLang="zh-CN" sz="18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同比（公历）</a:t>
                      </a:r>
                      <a:endParaRPr lang="en-US" altLang="zh-CN" sz="18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1353738"/>
                  </a:ext>
                </a:extLst>
              </a:tr>
              <a:tr h="745898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螺纹钢（</a:t>
                      </a:r>
                      <a:r>
                        <a:rPr lang="en-US" altLang="zh-CN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35</a:t>
                      </a:r>
                      <a:r>
                        <a:rPr lang="zh-CN" alt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城）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517 </a:t>
                      </a:r>
                    </a:p>
                  </a:txBody>
                  <a:tcPr marL="0" marR="0" marT="0" marB="0" anchor="ctr" anchorCtr="1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785 </a:t>
                      </a:r>
                    </a:p>
                  </a:txBody>
                  <a:tcPr marL="0" marR="0" marT="0" marB="0" anchor="ctr" anchorCtr="1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184 </a:t>
                      </a:r>
                    </a:p>
                  </a:txBody>
                  <a:tcPr marL="0" marR="0" marT="0" marB="0" anchor="ctr" anchorCtr="1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277 </a:t>
                      </a:r>
                    </a:p>
                  </a:txBody>
                  <a:tcPr marL="0" marR="0" marT="0" marB="0" anchor="ctr" anchorCtr="1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-94 </a:t>
                      </a:r>
                    </a:p>
                  </a:txBody>
                  <a:tcPr marL="0" marR="0" marT="0" marB="0" anchor="ctr" anchorCtr="1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-437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53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96616090"/>
                  </a:ext>
                </a:extLst>
              </a:tr>
              <a:tr h="745898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线材（</a:t>
                      </a:r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35</a:t>
                      </a:r>
                      <a:r>
                        <a:rPr lang="zh-CN" alt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城）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135 </a:t>
                      </a:r>
                    </a:p>
                  </a:txBody>
                  <a:tcPr marL="0" marR="0" marT="0" marB="0" anchor="ctr" anchorCtr="1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209 </a:t>
                      </a:r>
                    </a:p>
                  </a:txBody>
                  <a:tcPr marL="0" marR="0" marT="0" marB="0" anchor="ctr" anchorCtr="1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56 </a:t>
                      </a:r>
                    </a:p>
                  </a:txBody>
                  <a:tcPr marL="0" marR="0" marT="0" marB="0" anchor="ctr" anchorCtr="1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84 </a:t>
                      </a:r>
                    </a:p>
                  </a:txBody>
                  <a:tcPr marL="0" marR="0" marT="0" marB="0" anchor="ctr" anchorCtr="1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-27 </a:t>
                      </a:r>
                    </a:p>
                  </a:txBody>
                  <a:tcPr marL="0" marR="0" marT="0" marB="0" anchor="ctr" anchorCtr="1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-109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22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79567401"/>
                  </a:ext>
                </a:extLst>
              </a:tr>
              <a:tr h="745898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中厚板（</a:t>
                      </a:r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31</a:t>
                      </a:r>
                      <a:r>
                        <a:rPr lang="zh-CN" alt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城）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111 </a:t>
                      </a:r>
                    </a:p>
                  </a:txBody>
                  <a:tcPr marL="0" marR="0" marT="0" marB="0" anchor="ctr" anchorCtr="1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133 </a:t>
                      </a:r>
                    </a:p>
                  </a:txBody>
                  <a:tcPr marL="0" marR="0" marT="0" marB="0" anchor="ctr" anchorCtr="1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11 </a:t>
                      </a:r>
                    </a:p>
                  </a:txBody>
                  <a:tcPr marL="0" marR="0" marT="0" marB="0" anchor="ctr" anchorCtr="1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25 </a:t>
                      </a:r>
                    </a:p>
                  </a:txBody>
                  <a:tcPr marL="0" marR="0" marT="0" marB="0" anchor="ctr" anchorCtr="1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-14 </a:t>
                      </a:r>
                    </a:p>
                  </a:txBody>
                  <a:tcPr marL="0" marR="0" marT="0" marB="0" anchor="ctr" anchorCtr="1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-14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15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76678282"/>
                  </a:ext>
                </a:extLst>
              </a:tr>
              <a:tr h="745898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热卷（</a:t>
                      </a:r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33</a:t>
                      </a:r>
                      <a:r>
                        <a:rPr lang="zh-CN" alt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城）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228 </a:t>
                      </a:r>
                    </a:p>
                  </a:txBody>
                  <a:tcPr marL="0" marR="0" marT="0" marB="0" anchor="ctr" anchorCtr="1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271 </a:t>
                      </a:r>
                    </a:p>
                  </a:txBody>
                  <a:tcPr marL="0" marR="0" marT="0" marB="0" anchor="ctr" anchorCtr="1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14 </a:t>
                      </a:r>
                    </a:p>
                  </a:txBody>
                  <a:tcPr marL="0" marR="0" marT="0" marB="0" anchor="ctr" anchorCtr="1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40 </a:t>
                      </a:r>
                    </a:p>
                  </a:txBody>
                  <a:tcPr marL="0" marR="0" marT="0" marB="0" anchor="ctr" anchorCtr="1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-26 </a:t>
                      </a:r>
                    </a:p>
                  </a:txBody>
                  <a:tcPr marL="0" marR="0" marT="0" marB="0" anchor="ctr" anchorCtr="1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-39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50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36035082"/>
                  </a:ext>
                </a:extLst>
              </a:tr>
              <a:tr h="745898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冷轧（</a:t>
                      </a:r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26</a:t>
                      </a:r>
                      <a:r>
                        <a:rPr lang="zh-CN" alt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城）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125 </a:t>
                      </a:r>
                    </a:p>
                  </a:txBody>
                  <a:tcPr marL="0" marR="0" marT="0" marB="0" anchor="ctr" anchorCtr="1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139 </a:t>
                      </a:r>
                    </a:p>
                  </a:txBody>
                  <a:tcPr marL="0" marR="0" marT="0" marB="0" anchor="ctr" anchorCtr="1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8 </a:t>
                      </a:r>
                    </a:p>
                  </a:txBody>
                  <a:tcPr marL="0" marR="0" marT="0" marB="0" anchor="ctr" anchorCtr="1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16 </a:t>
                      </a:r>
                    </a:p>
                  </a:txBody>
                  <a:tcPr marL="0" marR="0" marT="0" marB="0" anchor="ctr" anchorCtr="1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-8 </a:t>
                      </a:r>
                    </a:p>
                  </a:txBody>
                  <a:tcPr marL="0" marR="0" marT="0" marB="0" anchor="ctr" anchorCtr="1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16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36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59189460"/>
                  </a:ext>
                </a:extLst>
              </a:tr>
              <a:tr h="745898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社会合计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1117 </a:t>
                      </a:r>
                    </a:p>
                  </a:txBody>
                  <a:tcPr marL="0" marR="0" marT="0" marB="0" anchor="ctr" anchorCtr="1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1537 </a:t>
                      </a:r>
                    </a:p>
                  </a:txBody>
                  <a:tcPr marL="0" marR="0" marT="0" marB="0" anchor="ctr" anchorCtr="1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273 </a:t>
                      </a:r>
                    </a:p>
                  </a:txBody>
                  <a:tcPr marL="0" marR="0" marT="0" marB="0" anchor="ctr" anchorCtr="1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442 </a:t>
                      </a:r>
                    </a:p>
                  </a:txBody>
                  <a:tcPr marL="0" marR="0" marT="0" marB="0" anchor="ctr" anchorCtr="1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-169 </a:t>
                      </a:r>
                      <a:r>
                        <a:rPr lang="zh-CN" alt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丨</a:t>
                      </a:r>
                      <a:r>
                        <a:rPr lang="en-US" altLang="zh-CN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-38%</a:t>
                      </a:r>
                    </a:p>
                  </a:txBody>
                  <a:tcPr marL="0" marR="0" marT="0" marB="0" anchor="ctr" anchorCtr="1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-584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8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176</a:t>
                      </a:r>
                      <a:endParaRPr lang="en-US" altLang="zh-CN" sz="1800" b="0" i="0" u="none" strike="noStrike" kern="1200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8030822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658303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图表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33439580"/>
              </p:ext>
            </p:extLst>
          </p:nvPr>
        </p:nvGraphicFramePr>
        <p:xfrm>
          <a:off x="266700" y="765175"/>
          <a:ext cx="11590338" cy="53641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矩形 2"/>
          <p:cNvSpPr/>
          <p:nvPr/>
        </p:nvSpPr>
        <p:spPr>
          <a:xfrm>
            <a:off x="6096000" y="1428107"/>
            <a:ext cx="5761038" cy="4037745"/>
          </a:xfrm>
          <a:prstGeom prst="rect">
            <a:avLst/>
          </a:prstGeom>
          <a:solidFill>
            <a:srgbClr val="00B0F0">
              <a:alpha val="14000"/>
            </a:srgbClr>
          </a:solidFill>
          <a:ln>
            <a:solidFill>
              <a:srgbClr val="00B0F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0" name="直接连接符 2">
            <a:extLst>
              <a:ext uri="{FF2B5EF4-FFF2-40B4-BE49-F238E27FC236}">
                <a16:creationId xmlns:a16="http://schemas.microsoft.com/office/drawing/2014/main" id="{2D3FEA9C-01F6-4738-9848-FFB38967C2D4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6550" y="727075"/>
            <a:ext cx="2492375" cy="0"/>
          </a:xfrm>
          <a:prstGeom prst="line">
            <a:avLst/>
          </a:prstGeom>
          <a:noFill/>
          <a:ln w="9525" algn="ctr">
            <a:solidFill>
              <a:srgbClr val="B6B6B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6" name="矩形 6">
            <a:extLst>
              <a:ext uri="{FF2B5EF4-FFF2-40B4-BE49-F238E27FC236}">
                <a16:creationId xmlns:a16="http://schemas.microsoft.com/office/drawing/2014/main" id="{053206B2-9A66-4B85-907B-34FA5381CA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" y="141288"/>
            <a:ext cx="1159033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fontAlgn="ctr" hangingPunct="1"/>
            <a:r>
              <a:rPr lang="zh-CN" altLang="en-US" sz="2400" dirty="0" smtClean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钢价</a:t>
            </a:r>
            <a:r>
              <a:rPr lang="zh-CN" altLang="en-US" sz="2400" dirty="0" smtClean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短期问题不大</a:t>
            </a:r>
            <a:endParaRPr lang="zh-CN" altLang="en-US" sz="2400" dirty="0">
              <a:solidFill>
                <a:srgbClr val="0075C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5903310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直接连接符 2">
            <a:extLst>
              <a:ext uri="{FF2B5EF4-FFF2-40B4-BE49-F238E27FC236}">
                <a16:creationId xmlns:a16="http://schemas.microsoft.com/office/drawing/2014/main" id="{2D3FEA9C-01F6-4738-9848-FFB38967C2D4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6550" y="727075"/>
            <a:ext cx="5899863" cy="0"/>
          </a:xfrm>
          <a:prstGeom prst="line">
            <a:avLst/>
          </a:prstGeom>
          <a:noFill/>
          <a:ln w="9525" algn="ctr">
            <a:solidFill>
              <a:srgbClr val="B6B6B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6" name="矩形 6">
            <a:extLst>
              <a:ext uri="{FF2B5EF4-FFF2-40B4-BE49-F238E27FC236}">
                <a16:creationId xmlns:a16="http://schemas.microsoft.com/office/drawing/2014/main" id="{053206B2-9A66-4B85-907B-34FA5381CA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" y="141288"/>
            <a:ext cx="1159033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fontAlgn="ctr" hangingPunct="1"/>
            <a:r>
              <a:rPr lang="zh-CN" altLang="en-US" sz="2400" dirty="0" smtClean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全产业链基本面偏紧情况下钢价运行的逻辑</a:t>
            </a:r>
            <a:endParaRPr lang="zh-CN" altLang="en-US" sz="2400" dirty="0">
              <a:solidFill>
                <a:srgbClr val="0075C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454755" y="853331"/>
            <a:ext cx="11149869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altLang="zh-CN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月份以来钢材上涨逻辑：宽货币、宽财政政策下的预期好转</a:t>
            </a:r>
            <a:r>
              <a:rPr lang="en-US" altLang="zh-CN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+</a:t>
            </a: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复产受限，供应维持低位</a:t>
            </a:r>
            <a:r>
              <a:rPr lang="en-US" altLang="zh-CN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+</a:t>
            </a: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成本支撑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200000"/>
              </a:lnSpc>
            </a:pP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在此逻辑下，</a:t>
            </a:r>
            <a:r>
              <a:rPr lang="en-US" altLang="zh-CN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月份钢材价格仍</a:t>
            </a: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有支撑</a:t>
            </a: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，</a:t>
            </a:r>
            <a:r>
              <a:rPr lang="en-US" altLang="zh-CN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月份市场逻辑将逐步切换至供需基本面，同时受美联储加息及两会和两会期间限产政策等政策面的影响，市场情绪存在较大不确定性，考虑历年来情况，预计</a:t>
            </a:r>
            <a:r>
              <a:rPr lang="en-US" altLang="zh-CN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月份市场先扬后抑概率较大，情绪释放后钢价仍将继续偏强运行。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200000"/>
              </a:lnSpc>
            </a:pPr>
            <a:r>
              <a:rPr lang="en-US" altLang="zh-CN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1.</a:t>
            </a: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钢厂减产</a:t>
            </a:r>
            <a:r>
              <a:rPr lang="en-US" altLang="zh-CN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---</a:t>
            </a: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供需基本面转收紧</a:t>
            </a:r>
            <a:r>
              <a:rPr lang="en-US" altLang="zh-CN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---</a:t>
            </a: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钢价上行。</a:t>
            </a:r>
            <a:endParaRPr lang="en-US" altLang="zh-CN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200000"/>
              </a:lnSpc>
            </a:pPr>
            <a:r>
              <a:rPr lang="en-US" altLang="zh-CN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2.</a:t>
            </a: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钢厂复产</a:t>
            </a:r>
            <a:r>
              <a:rPr lang="en-US" altLang="zh-CN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---</a:t>
            </a: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原燃料成本支撑增强</a:t>
            </a:r>
            <a:r>
              <a:rPr lang="en-US" altLang="zh-CN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---</a:t>
            </a: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钢价上行。</a:t>
            </a:r>
            <a:endParaRPr lang="en-US" altLang="zh-CN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200000"/>
              </a:lnSpc>
            </a:pPr>
            <a:r>
              <a:rPr lang="en-US" altLang="zh-CN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3.</a:t>
            </a: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钢厂减产</a:t>
            </a:r>
            <a:r>
              <a:rPr lang="en-US" altLang="zh-CN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---</a:t>
            </a: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原燃料成本支撑减弱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200000"/>
              </a:lnSpc>
            </a:pP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     钢材需求不振               </a:t>
            </a:r>
            <a:r>
              <a:rPr lang="en-US" altLang="zh-CN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---</a:t>
            </a: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钢价下行</a:t>
            </a: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200000"/>
              </a:lnSpc>
            </a:pP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风险提示：需求释放不及预期，产量压减不及预期。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9" name="直接连接符 8"/>
          <p:cNvCxnSpPr/>
          <p:nvPr/>
        </p:nvCxnSpPr>
        <p:spPr>
          <a:xfrm>
            <a:off x="4141136" y="4658429"/>
            <a:ext cx="0" cy="421241"/>
          </a:xfrm>
          <a:prstGeom prst="line">
            <a:avLst/>
          </a:prstGeom>
          <a:ln w="15875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/>
        </p:nvCxnSpPr>
        <p:spPr>
          <a:xfrm>
            <a:off x="1797214" y="4658429"/>
            <a:ext cx="0" cy="421241"/>
          </a:xfrm>
          <a:prstGeom prst="line">
            <a:avLst/>
          </a:prstGeom>
          <a:ln w="15875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21434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>
            <a:extLst>
              <a:ext uri="{FF2B5EF4-FFF2-40B4-BE49-F238E27FC236}">
                <a16:creationId xmlns:a16="http://schemas.microsoft.com/office/drawing/2014/main" id="{9927256F-1C15-4909-A4C8-3F52965B2BCC}"/>
              </a:ext>
            </a:extLst>
          </p:cNvPr>
          <p:cNvSpPr txBox="1"/>
          <p:nvPr/>
        </p:nvSpPr>
        <p:spPr>
          <a:xfrm>
            <a:off x="587374" y="910803"/>
            <a:ext cx="11120364" cy="36958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just">
              <a:lnSpc>
                <a:spcPts val="3500"/>
              </a:lnSpc>
              <a:spcBef>
                <a:spcPts val="1200"/>
              </a:spcBef>
              <a:buAutoNum type="arabicPeriod"/>
            </a:pPr>
            <a:r>
              <a:rPr lang="zh-CN" altLang="en-US" dirty="0" smtClean="0">
                <a:solidFill>
                  <a:srgbClr val="222A35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煤炭：受</a:t>
            </a:r>
            <a:r>
              <a:rPr lang="zh-CN" altLang="en-US" dirty="0">
                <a:solidFill>
                  <a:srgbClr val="222A35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北方钢企</a:t>
            </a:r>
            <a:r>
              <a:rPr lang="zh-CN" altLang="en-US" dirty="0" smtClean="0">
                <a:solidFill>
                  <a:srgbClr val="222A35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限产，</a:t>
            </a:r>
            <a:r>
              <a:rPr lang="zh-CN" altLang="en-US" dirty="0">
                <a:solidFill>
                  <a:srgbClr val="222A35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需求不振和节后煤矿复产，供给</a:t>
            </a:r>
            <a:r>
              <a:rPr lang="zh-CN" altLang="en-US" dirty="0" smtClean="0">
                <a:solidFill>
                  <a:srgbClr val="222A35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回升影响，煤炭价格弱势下行，要抢</a:t>
            </a:r>
            <a:r>
              <a:rPr lang="zh-CN" altLang="en-US" dirty="0">
                <a:solidFill>
                  <a:srgbClr val="222A35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抓有利</a:t>
            </a:r>
            <a:r>
              <a:rPr lang="zh-CN" altLang="en-US" dirty="0" smtClean="0">
                <a:solidFill>
                  <a:srgbClr val="222A35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时机快速</a:t>
            </a:r>
            <a:r>
              <a:rPr lang="zh-CN" altLang="en-US" dirty="0">
                <a:solidFill>
                  <a:srgbClr val="222A35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调整</a:t>
            </a:r>
            <a:r>
              <a:rPr lang="zh-CN" altLang="en-US" dirty="0" smtClean="0">
                <a:solidFill>
                  <a:srgbClr val="222A35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采购价格</a:t>
            </a:r>
            <a:r>
              <a:rPr lang="zh-CN" altLang="en-US" dirty="0">
                <a:solidFill>
                  <a:srgbClr val="222A35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，最大限度降低采购</a:t>
            </a:r>
            <a:r>
              <a:rPr lang="zh-CN" altLang="en-US" dirty="0" smtClean="0">
                <a:solidFill>
                  <a:srgbClr val="222A35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成本。</a:t>
            </a:r>
            <a:endParaRPr lang="en-US" altLang="zh-CN" dirty="0" smtClean="0">
              <a:solidFill>
                <a:srgbClr val="222A35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marL="342900" indent="-342900" algn="just">
              <a:lnSpc>
                <a:spcPts val="3500"/>
              </a:lnSpc>
              <a:spcBef>
                <a:spcPts val="1200"/>
              </a:spcBef>
              <a:buAutoNum type="arabicPeriod"/>
            </a:pPr>
            <a:r>
              <a:rPr lang="zh-CN" altLang="en-US" dirty="0" smtClean="0">
                <a:solidFill>
                  <a:srgbClr val="222A35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焦炭：焦炭供给偏宽松，两轮调价后暂</a:t>
            </a:r>
            <a:r>
              <a:rPr lang="zh-CN" altLang="en-US" dirty="0">
                <a:solidFill>
                  <a:srgbClr val="222A35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稳，关注</a:t>
            </a:r>
            <a:r>
              <a:rPr lang="zh-CN" altLang="en-US" dirty="0" smtClean="0">
                <a:solidFill>
                  <a:srgbClr val="222A35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冬奥会结束后供需恢复情况。</a:t>
            </a:r>
            <a:endParaRPr lang="en-US" altLang="zh-CN" dirty="0" smtClean="0">
              <a:solidFill>
                <a:srgbClr val="222A35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marL="342900" indent="-342900" algn="just">
              <a:lnSpc>
                <a:spcPts val="3500"/>
              </a:lnSpc>
              <a:spcBef>
                <a:spcPts val="1200"/>
              </a:spcBef>
              <a:buAutoNum type="arabicPeriod"/>
            </a:pPr>
            <a:r>
              <a:rPr lang="zh-CN" altLang="en-US" dirty="0" smtClean="0">
                <a:solidFill>
                  <a:srgbClr val="222A35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铁精粉</a:t>
            </a:r>
            <a:r>
              <a:rPr lang="zh-CN" altLang="en-US" dirty="0" smtClean="0">
                <a:solidFill>
                  <a:srgbClr val="222A35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：受政策打压影响，铁矿石价格上涨遇阻，存在调整预期，</a:t>
            </a:r>
            <a:r>
              <a:rPr lang="zh-CN" altLang="en-US" dirty="0" smtClean="0">
                <a:solidFill>
                  <a:srgbClr val="222A35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保持各品种合理库存。</a:t>
            </a:r>
            <a:endParaRPr lang="en-US" altLang="zh-CN" dirty="0" smtClean="0">
              <a:solidFill>
                <a:srgbClr val="222A35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marL="342900" indent="-342900" algn="just">
              <a:lnSpc>
                <a:spcPts val="3500"/>
              </a:lnSpc>
              <a:spcBef>
                <a:spcPts val="1200"/>
              </a:spcBef>
              <a:buAutoNum type="arabicPeriod"/>
            </a:pPr>
            <a:r>
              <a:rPr lang="zh-CN" altLang="en-US" dirty="0">
                <a:solidFill>
                  <a:srgbClr val="222A35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合金</a:t>
            </a:r>
            <a:r>
              <a:rPr lang="zh-CN" altLang="en-US" dirty="0" smtClean="0">
                <a:solidFill>
                  <a:srgbClr val="222A35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：节后三</a:t>
            </a:r>
            <a:r>
              <a:rPr lang="zh-CN" altLang="en-US" dirty="0">
                <a:solidFill>
                  <a:srgbClr val="222A35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大合金</a:t>
            </a:r>
            <a:r>
              <a:rPr lang="zh-CN" altLang="en-US" dirty="0" smtClean="0">
                <a:solidFill>
                  <a:srgbClr val="222A35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市场表现坚挺，当前价格总体较</a:t>
            </a:r>
            <a:r>
              <a:rPr lang="en-US" altLang="zh-CN" dirty="0" smtClean="0">
                <a:solidFill>
                  <a:srgbClr val="222A35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1</a:t>
            </a:r>
            <a:r>
              <a:rPr lang="zh-CN" altLang="en-US" dirty="0" smtClean="0">
                <a:solidFill>
                  <a:srgbClr val="222A35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月份上涨</a:t>
            </a:r>
            <a:r>
              <a:rPr lang="en-US" altLang="zh-CN" dirty="0" smtClean="0">
                <a:solidFill>
                  <a:srgbClr val="222A35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100-400</a:t>
            </a:r>
            <a:r>
              <a:rPr lang="zh-CN" altLang="en-US" dirty="0">
                <a:solidFill>
                  <a:srgbClr val="222A35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元</a:t>
            </a:r>
            <a:r>
              <a:rPr lang="en-US" altLang="zh-CN" dirty="0">
                <a:solidFill>
                  <a:srgbClr val="222A35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/</a:t>
            </a:r>
            <a:r>
              <a:rPr lang="zh-CN" altLang="en-US" dirty="0">
                <a:solidFill>
                  <a:srgbClr val="222A35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吨不等，部分补充计划量可考虑参考节后钢厂定价。中低锰因某大厂停产两到三个月，短期供应略显紧张，而需求不减，合金厂挺价心态强烈，报价上涨</a:t>
            </a:r>
            <a:r>
              <a:rPr lang="en-US" altLang="zh-CN" dirty="0">
                <a:solidFill>
                  <a:srgbClr val="222A35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2000-4000</a:t>
            </a:r>
            <a:r>
              <a:rPr lang="zh-CN" altLang="en-US" dirty="0">
                <a:solidFill>
                  <a:srgbClr val="222A35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元</a:t>
            </a:r>
            <a:r>
              <a:rPr lang="en-US" altLang="zh-CN" dirty="0">
                <a:solidFill>
                  <a:srgbClr val="222A35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/</a:t>
            </a:r>
            <a:r>
              <a:rPr lang="zh-CN" altLang="en-US" dirty="0">
                <a:solidFill>
                  <a:srgbClr val="222A35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吨。</a:t>
            </a:r>
          </a:p>
        </p:txBody>
      </p:sp>
      <p:sp>
        <p:nvSpPr>
          <p:cNvPr id="3" name="矩形 6">
            <a:extLst>
              <a:ext uri="{FF2B5EF4-FFF2-40B4-BE49-F238E27FC236}">
                <a16:creationId xmlns:a16="http://schemas.microsoft.com/office/drawing/2014/main" id="{053206B2-9A66-4B85-907B-34FA5381CA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" y="141288"/>
            <a:ext cx="1159033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fontAlgn="ctr" hangingPunct="1"/>
            <a:r>
              <a:rPr lang="zh-CN" altLang="en-US" sz="2400" dirty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管理</a:t>
            </a:r>
            <a:r>
              <a:rPr lang="zh-CN" altLang="en-US" sz="2400" dirty="0" smtClean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部采购建议</a:t>
            </a:r>
            <a:endParaRPr lang="zh-CN" altLang="en-US" sz="2400" dirty="0">
              <a:solidFill>
                <a:srgbClr val="0075C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4" name="直接连接符 2">
            <a:extLst>
              <a:ext uri="{FF2B5EF4-FFF2-40B4-BE49-F238E27FC236}">
                <a16:creationId xmlns:a16="http://schemas.microsoft.com/office/drawing/2014/main" id="{2D3FEA9C-01F6-4738-9848-FFB38967C2D4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6550" y="727075"/>
            <a:ext cx="2199181" cy="0"/>
          </a:xfrm>
          <a:prstGeom prst="line">
            <a:avLst/>
          </a:prstGeom>
          <a:noFill/>
          <a:ln w="9525" algn="ctr">
            <a:solidFill>
              <a:srgbClr val="B6B6B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20030113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6" name="Text Box 3">
            <a:extLst>
              <a:ext uri="{FF2B5EF4-FFF2-40B4-BE49-F238E27FC236}">
                <a16:creationId xmlns:a16="http://schemas.microsoft.com/office/drawing/2014/main" id="{AB1561E7-DA71-4F4E-BB29-6DC9842F625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4963" y="1422400"/>
            <a:ext cx="11522075" cy="922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/>
            <a:r>
              <a:rPr lang="zh-CN" altLang="zh-CN" sz="54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Thanks</a:t>
            </a:r>
            <a:r>
              <a:rPr lang="zh-CN" altLang="zh-CN" sz="48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!</a:t>
            </a:r>
          </a:p>
        </p:txBody>
      </p:sp>
      <p:sp>
        <p:nvSpPr>
          <p:cNvPr id="35847" name="Text Box 4">
            <a:extLst>
              <a:ext uri="{FF2B5EF4-FFF2-40B4-BE49-F238E27FC236}">
                <a16:creationId xmlns:a16="http://schemas.microsoft.com/office/drawing/2014/main" id="{7212B68C-248D-44C1-A74A-65B4B00A932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4963" y="2382838"/>
            <a:ext cx="11522075" cy="922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/>
            <a:r>
              <a:rPr lang="zh-CN" altLang="zh-CN" sz="5400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谢谢！</a:t>
            </a:r>
          </a:p>
        </p:txBody>
      </p:sp>
      <p:grpSp>
        <p:nvGrpSpPr>
          <p:cNvPr id="2" name="组合 1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4" name="矩形 3">
              <a:extLst>
                <a:ext uri="{FF2B5EF4-FFF2-40B4-BE49-F238E27FC236}">
                  <a16:creationId xmlns:a16="http://schemas.microsoft.com/office/drawing/2014/main" id="{FFA62813-3A83-48C9-BC41-A0D349336367}"/>
                </a:ext>
              </a:extLst>
            </p:cNvPr>
            <p:cNvSpPr/>
            <p:nvPr/>
          </p:nvSpPr>
          <p:spPr>
            <a:xfrm>
              <a:off x="0" y="0"/>
              <a:ext cx="12192000" cy="5072063"/>
            </a:xfrm>
            <a:prstGeom prst="rect">
              <a:avLst/>
            </a:prstGeom>
            <a:solidFill>
              <a:srgbClr val="0075C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5" name="矩形 4">
              <a:extLst>
                <a:ext uri="{FF2B5EF4-FFF2-40B4-BE49-F238E27FC236}">
                  <a16:creationId xmlns:a16="http://schemas.microsoft.com/office/drawing/2014/main" id="{98B6E4D2-6A0A-4B5A-B28F-19AE320427BF}"/>
                </a:ext>
              </a:extLst>
            </p:cNvPr>
            <p:cNvSpPr/>
            <p:nvPr/>
          </p:nvSpPr>
          <p:spPr>
            <a:xfrm>
              <a:off x="0" y="5074549"/>
              <a:ext cx="12192000" cy="14128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6" name="矩形 5">
              <a:extLst>
                <a:ext uri="{FF2B5EF4-FFF2-40B4-BE49-F238E27FC236}">
                  <a16:creationId xmlns:a16="http://schemas.microsoft.com/office/drawing/2014/main" id="{B2189B13-3216-4335-9D05-16926214262A}"/>
                </a:ext>
              </a:extLst>
            </p:cNvPr>
            <p:cNvSpPr/>
            <p:nvPr/>
          </p:nvSpPr>
          <p:spPr>
            <a:xfrm>
              <a:off x="0" y="5399088"/>
              <a:ext cx="12192000" cy="145891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grpSp>
          <p:nvGrpSpPr>
            <p:cNvPr id="8" name="组合 7"/>
            <p:cNvGrpSpPr/>
            <p:nvPr/>
          </p:nvGrpSpPr>
          <p:grpSpPr>
            <a:xfrm>
              <a:off x="4330095" y="5437188"/>
              <a:ext cx="3531809" cy="817562"/>
              <a:chOff x="4819650" y="5437188"/>
              <a:chExt cx="3531809" cy="817562"/>
            </a:xfrm>
          </p:grpSpPr>
          <p:pic>
            <p:nvPicPr>
              <p:cNvPr id="9" name="图片 10">
                <a:extLst>
                  <a:ext uri="{FF2B5EF4-FFF2-40B4-BE49-F238E27FC236}">
                    <a16:creationId xmlns:a16="http://schemas.microsoft.com/office/drawing/2014/main" id="{4CEAB2EC-CAED-4716-BDB4-52E97BEFA05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19650" y="5437188"/>
                <a:ext cx="2570163" cy="8175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0" name="文本框 9"/>
              <p:cNvSpPr txBox="1"/>
              <p:nvPr/>
            </p:nvSpPr>
            <p:spPr>
              <a:xfrm>
                <a:off x="5691385" y="5550731"/>
                <a:ext cx="2660074" cy="63094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2350" b="1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河钢股份有限公司</a:t>
                </a:r>
                <a:endParaRPr lang="en-US" altLang="zh-CN" sz="235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r>
                  <a:rPr lang="en-US" altLang="zh-CN" sz="1100" b="1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HBIS</a:t>
                </a:r>
                <a:r>
                  <a:rPr lang="zh-CN" altLang="en-US" sz="1100" b="1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　</a:t>
                </a:r>
                <a:r>
                  <a:rPr lang="en-US" altLang="zh-CN" sz="1100" b="1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COMPANY</a:t>
                </a:r>
                <a:r>
                  <a:rPr lang="zh-CN" altLang="en-US" sz="1100" b="1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　ＬＩＭＩＴＥＤ</a:t>
                </a:r>
              </a:p>
            </p:txBody>
          </p:sp>
        </p:grpSp>
      </p:grpSp>
      <p:sp>
        <p:nvSpPr>
          <p:cNvPr id="11" name="标题 1">
            <a:extLst>
              <a:ext uri="{FF2B5EF4-FFF2-40B4-BE49-F238E27FC236}">
                <a16:creationId xmlns:a16="http://schemas.microsoft.com/office/drawing/2014/main" id="{F71D052C-D265-4333-AD46-B7944C120A1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90600" y="2114550"/>
            <a:ext cx="10866438" cy="1027113"/>
          </a:xfrm>
        </p:spPr>
        <p:txBody>
          <a:bodyPr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zh-CN" altLang="en-US" spc="600" dirty="0">
                <a:solidFill>
                  <a:schemeClr val="bg1"/>
                </a:solidFill>
              </a:rPr>
              <a:t>谢谢！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1_Office 主题​​">
  <a:themeElements>
    <a:clrScheme name="Office 2007-20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07-201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 2007-20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07-201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6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7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8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65947</TotalTime>
  <Words>2665</Words>
  <Application>Microsoft Office PowerPoint</Application>
  <PresentationFormat>宽屏</PresentationFormat>
  <Paragraphs>566</Paragraphs>
  <Slides>18</Slides>
  <Notes>17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18</vt:i4>
      </vt:variant>
    </vt:vector>
  </HeadingPairs>
  <TitlesOfParts>
    <vt:vector size="27" baseType="lpstr">
      <vt:lpstr>等线</vt:lpstr>
      <vt:lpstr>等线 Light</vt:lpstr>
      <vt:lpstr>Microsoft YaHei</vt:lpstr>
      <vt:lpstr>Microsoft YaHei</vt:lpstr>
      <vt:lpstr>微软雅黑 Light</vt:lpstr>
      <vt:lpstr>Arial</vt:lpstr>
      <vt:lpstr>Calibri</vt:lpstr>
      <vt:lpstr>1_Office 主题​​</vt:lpstr>
      <vt:lpstr>Office 主题​​</vt:lpstr>
      <vt:lpstr>宏观经济和行业市场简析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谢谢！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冉沐晗</dc:creator>
  <cp:lastModifiedBy>冉 沐晗</cp:lastModifiedBy>
  <cp:revision>2994</cp:revision>
  <dcterms:created xsi:type="dcterms:W3CDTF">2017-10-16T02:28:00Z</dcterms:created>
  <dcterms:modified xsi:type="dcterms:W3CDTF">2022-02-14T01:51:57Z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2052-10.1.0.7023</vt:lpwstr>
  </property>
</Properties>
</file>