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4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7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3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3"/>
  </p:notesMasterIdLst>
  <p:sldIdLst>
    <p:sldId id="256" r:id="rId3"/>
    <p:sldId id="381" r:id="rId4"/>
    <p:sldId id="450" r:id="rId5"/>
    <p:sldId id="447" r:id="rId6"/>
    <p:sldId id="448" r:id="rId7"/>
    <p:sldId id="474" r:id="rId8"/>
    <p:sldId id="465" r:id="rId9"/>
    <p:sldId id="476" r:id="rId10"/>
    <p:sldId id="477" r:id="rId11"/>
    <p:sldId id="468" r:id="rId12"/>
    <p:sldId id="464" r:id="rId13"/>
    <p:sldId id="469" r:id="rId14"/>
    <p:sldId id="470" r:id="rId15"/>
    <p:sldId id="471" r:id="rId16"/>
    <p:sldId id="444" r:id="rId17"/>
    <p:sldId id="478" r:id="rId18"/>
    <p:sldId id="479" r:id="rId19"/>
    <p:sldId id="443" r:id="rId20"/>
    <p:sldId id="274" r:id="rId21"/>
    <p:sldId id="258" r:id="rId2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70C0"/>
    <a:srgbClr val="C2232B"/>
    <a:srgbClr val="27737C"/>
    <a:srgbClr val="FCEBF0"/>
    <a:srgbClr val="FBD7D5"/>
    <a:srgbClr val="FCF5F8"/>
    <a:srgbClr val="FBD7D7"/>
    <a:srgbClr val="FBDCD0"/>
    <a:srgbClr val="FBC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912" y="102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8050;&#32852;&#25968;&#25454;_&#34892;&#19994;&#25968;&#25454;_2020-8-28_1598594127923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8050;&#32852;&#25968;&#25454;_&#34892;&#19994;&#25968;&#25454;_2020-8-28_1598594127923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8050;&#32852;&#25968;&#25454;_&#34892;&#19994;&#25968;&#25454;_2020-8-28_1598594127923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8050;&#32852;&#25968;&#25454;_&#34892;&#19994;&#25968;&#25454;_2020-8-28_1598594127923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0-07\&#38050;&#32852;&#25968;&#25454;_COMEX&#65306;&#40644;&#37329;&#65306;&#25910;&#30424;&#20215;&#65288;&#26085;&#65289;_2020-8-25_1598321283144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tmp\Temp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0-07\&#38050;&#32852;&#25968;&#25454;_&#34892;&#19994;&#25968;&#25454;_2020-8-26_1598432383785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0-07\&#38050;&#32852;&#25968;&#25454;_&#34892;&#19994;&#25968;&#25454;_2020-8-26_1598434865562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0-07\&#38050;&#32852;&#25968;&#25454;_&#34892;&#19994;&#25968;&#25454;_2020-8-27_1598492102863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0-07\&#38050;&#32852;&#25968;&#25454;_&#34892;&#19994;&#25968;&#25454;_2020-8-27_1598496244954.xls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Worksheet8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0.xml"/><Relationship Id="rId1" Type="http://schemas.microsoft.com/office/2011/relationships/chartStyle" Target="style20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1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7599;&#26376;&#24037;&#20316;\2020-07\&#38050;&#32852;&#25968;&#25454;_&#31895;&#38050;&#20135;&#37327;&#65306;&#20013;&#22269;&#65288;&#24180;&#65289;_2020-8-27_1598516406810.xls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全球制造业PMI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导出数据!$A$4:$A$22</c:f>
              <c:numCache>
                <c:formatCode>yyyy\-m\-d</c:formatCode>
                <c:ptCount val="19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</c:numCache>
            </c:numRef>
          </c:cat>
          <c:val>
            <c:numRef>
              <c:f>导出数据!$B$4:$B$22</c:f>
              <c:numCache>
                <c:formatCode>General</c:formatCode>
                <c:ptCount val="19"/>
                <c:pt idx="0">
                  <c:v>50.3</c:v>
                </c:pt>
                <c:pt idx="1">
                  <c:v>47.9</c:v>
                </c:pt>
                <c:pt idx="2">
                  <c:v>42.4</c:v>
                </c:pt>
                <c:pt idx="3">
                  <c:v>39.6</c:v>
                </c:pt>
                <c:pt idx="4">
                  <c:v>47.3</c:v>
                </c:pt>
                <c:pt idx="5">
                  <c:v>47.1</c:v>
                </c:pt>
                <c:pt idx="6">
                  <c:v>50.4</c:v>
                </c:pt>
                <c:pt idx="7">
                  <c:v>50.1</c:v>
                </c:pt>
                <c:pt idx="8">
                  <c:v>50.3</c:v>
                </c:pt>
                <c:pt idx="9">
                  <c:v>49.8</c:v>
                </c:pt>
                <c:pt idx="10">
                  <c:v>49.7</c:v>
                </c:pt>
                <c:pt idx="11">
                  <c:v>49.5</c:v>
                </c:pt>
                <c:pt idx="12">
                  <c:v>49.3</c:v>
                </c:pt>
                <c:pt idx="13">
                  <c:v>49.4</c:v>
                </c:pt>
                <c:pt idx="14">
                  <c:v>49.8</c:v>
                </c:pt>
                <c:pt idx="15">
                  <c:v>50.4</c:v>
                </c:pt>
                <c:pt idx="16">
                  <c:v>50.5</c:v>
                </c:pt>
                <c:pt idx="17">
                  <c:v>50.6</c:v>
                </c:pt>
                <c:pt idx="18">
                  <c:v>50.8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AD-40E2-963E-81D029FE8DD5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全球制造业PMI：生产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导出数据!$A$4:$A$22</c:f>
              <c:numCache>
                <c:formatCode>yyyy\-m\-d</c:formatCode>
                <c:ptCount val="19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</c:numCache>
            </c:numRef>
          </c:cat>
          <c:val>
            <c:numRef>
              <c:f>导出数据!$C$4:$C$22</c:f>
              <c:numCache>
                <c:formatCode>General</c:formatCode>
                <c:ptCount val="19"/>
                <c:pt idx="0">
                  <c:v>51.5</c:v>
                </c:pt>
                <c:pt idx="1">
                  <c:v>47.3</c:v>
                </c:pt>
                <c:pt idx="2">
                  <c:v>39.1</c:v>
                </c:pt>
                <c:pt idx="3">
                  <c:v>32.5</c:v>
                </c:pt>
                <c:pt idx="4">
                  <c:v>45</c:v>
                </c:pt>
                <c:pt idx="5">
                  <c:v>43.5</c:v>
                </c:pt>
                <c:pt idx="6">
                  <c:v>50.8</c:v>
                </c:pt>
                <c:pt idx="7">
                  <c:v>50.4</c:v>
                </c:pt>
                <c:pt idx="8">
                  <c:v>51</c:v>
                </c:pt>
                <c:pt idx="9">
                  <c:v>50.3</c:v>
                </c:pt>
                <c:pt idx="10">
                  <c:v>50.1</c:v>
                </c:pt>
                <c:pt idx="11">
                  <c:v>50</c:v>
                </c:pt>
                <c:pt idx="12">
                  <c:v>49.4</c:v>
                </c:pt>
                <c:pt idx="13">
                  <c:v>49.5</c:v>
                </c:pt>
                <c:pt idx="14">
                  <c:v>50.1</c:v>
                </c:pt>
                <c:pt idx="15">
                  <c:v>50.6</c:v>
                </c:pt>
                <c:pt idx="16">
                  <c:v>50.3</c:v>
                </c:pt>
                <c:pt idx="17">
                  <c:v>50.6</c:v>
                </c:pt>
                <c:pt idx="18">
                  <c:v>50.8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AD-40E2-963E-81D029FE8DD5}"/>
            </c:ext>
          </c:extLst>
        </c:ser>
        <c:ser>
          <c:idx val="2"/>
          <c:order val="2"/>
          <c:tx>
            <c:strRef>
              <c:f>导出数据!$D$2:$D$3</c:f>
              <c:strCache>
                <c:ptCount val="2"/>
                <c:pt idx="0">
                  <c:v>全球制造业PMI：新订单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导出数据!$A$4:$A$22</c:f>
              <c:numCache>
                <c:formatCode>yyyy\-m\-d</c:formatCode>
                <c:ptCount val="19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</c:numCache>
            </c:numRef>
          </c:cat>
          <c:val>
            <c:numRef>
              <c:f>导出数据!$D$4:$D$22</c:f>
              <c:numCache>
                <c:formatCode>General</c:formatCode>
                <c:ptCount val="19"/>
                <c:pt idx="0">
                  <c:v>50.7</c:v>
                </c:pt>
                <c:pt idx="1">
                  <c:v>46.8</c:v>
                </c:pt>
                <c:pt idx="2">
                  <c:v>36.4</c:v>
                </c:pt>
                <c:pt idx="3">
                  <c:v>31.5</c:v>
                </c:pt>
                <c:pt idx="4">
                  <c:v>43.8</c:v>
                </c:pt>
                <c:pt idx="5">
                  <c:v>45.2</c:v>
                </c:pt>
                <c:pt idx="6">
                  <c:v>50.8</c:v>
                </c:pt>
                <c:pt idx="7">
                  <c:v>50.3</c:v>
                </c:pt>
                <c:pt idx="8">
                  <c:v>50.4</c:v>
                </c:pt>
                <c:pt idx="9">
                  <c:v>50</c:v>
                </c:pt>
                <c:pt idx="10">
                  <c:v>49.4</c:v>
                </c:pt>
                <c:pt idx="11">
                  <c:v>49</c:v>
                </c:pt>
                <c:pt idx="12">
                  <c:v>49.2</c:v>
                </c:pt>
                <c:pt idx="13">
                  <c:v>49</c:v>
                </c:pt>
                <c:pt idx="14">
                  <c:v>49.5</c:v>
                </c:pt>
                <c:pt idx="15">
                  <c:v>50.1</c:v>
                </c:pt>
                <c:pt idx="16">
                  <c:v>49.9</c:v>
                </c:pt>
                <c:pt idx="17">
                  <c:v>50</c:v>
                </c:pt>
                <c:pt idx="18">
                  <c:v>50.1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AD-40E2-963E-81D029FE8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98896159"/>
        <c:axId val="1291998431"/>
      </c:lineChart>
      <c:dateAx>
        <c:axId val="129889615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91998431"/>
        <c:crosses val="autoZero"/>
        <c:auto val="1"/>
        <c:lblOffset val="100"/>
        <c:baseTimeUnit val="months"/>
      </c:dateAx>
      <c:valAx>
        <c:axId val="1291998431"/>
        <c:scaling>
          <c:orientation val="minMax"/>
          <c:min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98896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纳斯达克指数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导出数据!$A$5:$A$174</c:f>
              <c:numCache>
                <c:formatCode>yyyy\-m\-d</c:formatCode>
                <c:ptCount val="14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44050</c:v>
                </c:pt>
                <c:pt idx="13">
                  <c:v>44049</c:v>
                </c:pt>
                <c:pt idx="14">
                  <c:v>44048</c:v>
                </c:pt>
                <c:pt idx="15">
                  <c:v>44047</c:v>
                </c:pt>
                <c:pt idx="16">
                  <c:v>44046</c:v>
                </c:pt>
                <c:pt idx="17">
                  <c:v>44043</c:v>
                </c:pt>
                <c:pt idx="18">
                  <c:v>44042</c:v>
                </c:pt>
                <c:pt idx="19">
                  <c:v>44041</c:v>
                </c:pt>
                <c:pt idx="20">
                  <c:v>44040</c:v>
                </c:pt>
                <c:pt idx="21">
                  <c:v>44039</c:v>
                </c:pt>
                <c:pt idx="22">
                  <c:v>44034</c:v>
                </c:pt>
                <c:pt idx="23">
                  <c:v>44033</c:v>
                </c:pt>
                <c:pt idx="24">
                  <c:v>44032</c:v>
                </c:pt>
                <c:pt idx="25">
                  <c:v>44029</c:v>
                </c:pt>
                <c:pt idx="26">
                  <c:v>44028</c:v>
                </c:pt>
                <c:pt idx="27">
                  <c:v>44027</c:v>
                </c:pt>
                <c:pt idx="28">
                  <c:v>44026</c:v>
                </c:pt>
                <c:pt idx="29">
                  <c:v>44025</c:v>
                </c:pt>
                <c:pt idx="30">
                  <c:v>44022</c:v>
                </c:pt>
                <c:pt idx="31">
                  <c:v>44021</c:v>
                </c:pt>
                <c:pt idx="32">
                  <c:v>44020</c:v>
                </c:pt>
                <c:pt idx="33">
                  <c:v>44019</c:v>
                </c:pt>
                <c:pt idx="34">
                  <c:v>44018</c:v>
                </c:pt>
                <c:pt idx="35">
                  <c:v>44014</c:v>
                </c:pt>
                <c:pt idx="36">
                  <c:v>44013</c:v>
                </c:pt>
                <c:pt idx="37">
                  <c:v>44012</c:v>
                </c:pt>
                <c:pt idx="38">
                  <c:v>44011</c:v>
                </c:pt>
                <c:pt idx="39">
                  <c:v>44006</c:v>
                </c:pt>
                <c:pt idx="40">
                  <c:v>44005</c:v>
                </c:pt>
                <c:pt idx="41">
                  <c:v>44004</c:v>
                </c:pt>
                <c:pt idx="42">
                  <c:v>44001</c:v>
                </c:pt>
                <c:pt idx="43">
                  <c:v>44000</c:v>
                </c:pt>
                <c:pt idx="44">
                  <c:v>43999</c:v>
                </c:pt>
                <c:pt idx="45">
                  <c:v>43998</c:v>
                </c:pt>
                <c:pt idx="46">
                  <c:v>43997</c:v>
                </c:pt>
                <c:pt idx="47">
                  <c:v>43994</c:v>
                </c:pt>
                <c:pt idx="48">
                  <c:v>43993</c:v>
                </c:pt>
                <c:pt idx="49">
                  <c:v>43992</c:v>
                </c:pt>
                <c:pt idx="50">
                  <c:v>43991</c:v>
                </c:pt>
                <c:pt idx="51">
                  <c:v>43990</c:v>
                </c:pt>
                <c:pt idx="52">
                  <c:v>43987</c:v>
                </c:pt>
                <c:pt idx="53">
                  <c:v>43986</c:v>
                </c:pt>
                <c:pt idx="54">
                  <c:v>43985</c:v>
                </c:pt>
                <c:pt idx="55">
                  <c:v>43984</c:v>
                </c:pt>
                <c:pt idx="56">
                  <c:v>43983</c:v>
                </c:pt>
                <c:pt idx="57">
                  <c:v>43980</c:v>
                </c:pt>
                <c:pt idx="58">
                  <c:v>43979</c:v>
                </c:pt>
                <c:pt idx="59">
                  <c:v>43978</c:v>
                </c:pt>
                <c:pt idx="60">
                  <c:v>43977</c:v>
                </c:pt>
                <c:pt idx="61">
                  <c:v>43973</c:v>
                </c:pt>
                <c:pt idx="62">
                  <c:v>43972</c:v>
                </c:pt>
                <c:pt idx="63">
                  <c:v>43971</c:v>
                </c:pt>
                <c:pt idx="64">
                  <c:v>43970</c:v>
                </c:pt>
                <c:pt idx="65">
                  <c:v>43969</c:v>
                </c:pt>
                <c:pt idx="66">
                  <c:v>43966</c:v>
                </c:pt>
                <c:pt idx="67">
                  <c:v>43965</c:v>
                </c:pt>
                <c:pt idx="68">
                  <c:v>43964</c:v>
                </c:pt>
                <c:pt idx="69">
                  <c:v>43963</c:v>
                </c:pt>
                <c:pt idx="70">
                  <c:v>43962</c:v>
                </c:pt>
                <c:pt idx="71">
                  <c:v>43958</c:v>
                </c:pt>
                <c:pt idx="72">
                  <c:v>43951</c:v>
                </c:pt>
                <c:pt idx="73">
                  <c:v>43949</c:v>
                </c:pt>
                <c:pt idx="74">
                  <c:v>43948</c:v>
                </c:pt>
                <c:pt idx="75">
                  <c:v>43945</c:v>
                </c:pt>
                <c:pt idx="76">
                  <c:v>43944</c:v>
                </c:pt>
                <c:pt idx="77">
                  <c:v>43943</c:v>
                </c:pt>
                <c:pt idx="78">
                  <c:v>43942</c:v>
                </c:pt>
                <c:pt idx="79">
                  <c:v>43941</c:v>
                </c:pt>
                <c:pt idx="80">
                  <c:v>43938</c:v>
                </c:pt>
                <c:pt idx="81">
                  <c:v>43937</c:v>
                </c:pt>
                <c:pt idx="82">
                  <c:v>43936</c:v>
                </c:pt>
                <c:pt idx="83">
                  <c:v>43935</c:v>
                </c:pt>
                <c:pt idx="84">
                  <c:v>43930</c:v>
                </c:pt>
                <c:pt idx="85">
                  <c:v>43929</c:v>
                </c:pt>
                <c:pt idx="86">
                  <c:v>43928</c:v>
                </c:pt>
                <c:pt idx="87">
                  <c:v>43924</c:v>
                </c:pt>
                <c:pt idx="88">
                  <c:v>43923</c:v>
                </c:pt>
                <c:pt idx="89">
                  <c:v>43922</c:v>
                </c:pt>
                <c:pt idx="90">
                  <c:v>43921</c:v>
                </c:pt>
                <c:pt idx="91">
                  <c:v>43920</c:v>
                </c:pt>
                <c:pt idx="92">
                  <c:v>43917</c:v>
                </c:pt>
                <c:pt idx="93">
                  <c:v>43916</c:v>
                </c:pt>
                <c:pt idx="94">
                  <c:v>43915</c:v>
                </c:pt>
                <c:pt idx="95">
                  <c:v>43914</c:v>
                </c:pt>
                <c:pt idx="96">
                  <c:v>43913</c:v>
                </c:pt>
                <c:pt idx="97">
                  <c:v>43909</c:v>
                </c:pt>
                <c:pt idx="98">
                  <c:v>43908</c:v>
                </c:pt>
                <c:pt idx="99">
                  <c:v>43907</c:v>
                </c:pt>
                <c:pt idx="100">
                  <c:v>43906</c:v>
                </c:pt>
                <c:pt idx="101">
                  <c:v>43903</c:v>
                </c:pt>
                <c:pt idx="102">
                  <c:v>43902</c:v>
                </c:pt>
                <c:pt idx="103">
                  <c:v>43901</c:v>
                </c:pt>
                <c:pt idx="104">
                  <c:v>43900</c:v>
                </c:pt>
                <c:pt idx="105">
                  <c:v>43899</c:v>
                </c:pt>
                <c:pt idx="106">
                  <c:v>43896</c:v>
                </c:pt>
                <c:pt idx="107">
                  <c:v>43895</c:v>
                </c:pt>
                <c:pt idx="108">
                  <c:v>43894</c:v>
                </c:pt>
                <c:pt idx="109">
                  <c:v>43893</c:v>
                </c:pt>
                <c:pt idx="110">
                  <c:v>43892</c:v>
                </c:pt>
                <c:pt idx="111">
                  <c:v>43889</c:v>
                </c:pt>
                <c:pt idx="112">
                  <c:v>43888</c:v>
                </c:pt>
                <c:pt idx="113">
                  <c:v>43887</c:v>
                </c:pt>
                <c:pt idx="114">
                  <c:v>43886</c:v>
                </c:pt>
                <c:pt idx="115">
                  <c:v>43882</c:v>
                </c:pt>
                <c:pt idx="116">
                  <c:v>43881</c:v>
                </c:pt>
                <c:pt idx="117">
                  <c:v>43880</c:v>
                </c:pt>
                <c:pt idx="118">
                  <c:v>43879</c:v>
                </c:pt>
                <c:pt idx="119">
                  <c:v>43875</c:v>
                </c:pt>
                <c:pt idx="120">
                  <c:v>43874</c:v>
                </c:pt>
                <c:pt idx="121">
                  <c:v>43873</c:v>
                </c:pt>
                <c:pt idx="122">
                  <c:v>43871</c:v>
                </c:pt>
                <c:pt idx="123">
                  <c:v>43868</c:v>
                </c:pt>
                <c:pt idx="124">
                  <c:v>43867</c:v>
                </c:pt>
                <c:pt idx="125">
                  <c:v>43866</c:v>
                </c:pt>
                <c:pt idx="126">
                  <c:v>43865</c:v>
                </c:pt>
                <c:pt idx="127">
                  <c:v>43864</c:v>
                </c:pt>
                <c:pt idx="128">
                  <c:v>43853</c:v>
                </c:pt>
                <c:pt idx="129">
                  <c:v>43852</c:v>
                </c:pt>
                <c:pt idx="130">
                  <c:v>43851</c:v>
                </c:pt>
                <c:pt idx="131">
                  <c:v>43847</c:v>
                </c:pt>
                <c:pt idx="132">
                  <c:v>43846</c:v>
                </c:pt>
                <c:pt idx="133">
                  <c:v>43845</c:v>
                </c:pt>
                <c:pt idx="134">
                  <c:v>43844</c:v>
                </c:pt>
                <c:pt idx="135">
                  <c:v>43840</c:v>
                </c:pt>
                <c:pt idx="136">
                  <c:v>43839</c:v>
                </c:pt>
                <c:pt idx="137">
                  <c:v>43838</c:v>
                </c:pt>
                <c:pt idx="138">
                  <c:v>43837</c:v>
                </c:pt>
                <c:pt idx="139">
                  <c:v>43836</c:v>
                </c:pt>
              </c:numCache>
            </c:numRef>
          </c:cat>
          <c:val>
            <c:numRef>
              <c:f>导出数据!$B$5:$B$174</c:f>
              <c:numCache>
                <c:formatCode>General</c:formatCode>
                <c:ptCount val="140"/>
                <c:pt idx="0">
                  <c:v>11665.06</c:v>
                </c:pt>
                <c:pt idx="1">
                  <c:v>11466.47</c:v>
                </c:pt>
                <c:pt idx="2">
                  <c:v>11379.72</c:v>
                </c:pt>
                <c:pt idx="3">
                  <c:v>11311.8</c:v>
                </c:pt>
                <c:pt idx="4">
                  <c:v>11264.95</c:v>
                </c:pt>
                <c:pt idx="5">
                  <c:v>11146.46</c:v>
                </c:pt>
                <c:pt idx="6">
                  <c:v>11210.84</c:v>
                </c:pt>
                <c:pt idx="7">
                  <c:v>11129.73</c:v>
                </c:pt>
                <c:pt idx="8">
                  <c:v>11019.3</c:v>
                </c:pt>
                <c:pt idx="9">
                  <c:v>11042.5</c:v>
                </c:pt>
                <c:pt idx="10">
                  <c:v>11012.24</c:v>
                </c:pt>
                <c:pt idx="11">
                  <c:v>10782.82</c:v>
                </c:pt>
                <c:pt idx="12">
                  <c:v>11010.98</c:v>
                </c:pt>
                <c:pt idx="13">
                  <c:v>11108.07</c:v>
                </c:pt>
                <c:pt idx="14">
                  <c:v>10998.4</c:v>
                </c:pt>
                <c:pt idx="15">
                  <c:v>10941.17</c:v>
                </c:pt>
                <c:pt idx="16">
                  <c:v>10902.8</c:v>
                </c:pt>
                <c:pt idx="17">
                  <c:v>10745.27</c:v>
                </c:pt>
                <c:pt idx="18">
                  <c:v>10587.81</c:v>
                </c:pt>
                <c:pt idx="19">
                  <c:v>10542.94</c:v>
                </c:pt>
                <c:pt idx="20">
                  <c:v>10402.09</c:v>
                </c:pt>
                <c:pt idx="21">
                  <c:v>10536.27</c:v>
                </c:pt>
                <c:pt idx="22">
                  <c:v>10706.13</c:v>
                </c:pt>
                <c:pt idx="23">
                  <c:v>10680.36</c:v>
                </c:pt>
                <c:pt idx="24">
                  <c:v>10767.09</c:v>
                </c:pt>
                <c:pt idx="25">
                  <c:v>10503.19</c:v>
                </c:pt>
                <c:pt idx="26">
                  <c:v>10473.83</c:v>
                </c:pt>
                <c:pt idx="27">
                  <c:v>10550.49</c:v>
                </c:pt>
                <c:pt idx="28">
                  <c:v>10488.58</c:v>
                </c:pt>
                <c:pt idx="29">
                  <c:v>10390.84</c:v>
                </c:pt>
                <c:pt idx="30">
                  <c:v>10617.44</c:v>
                </c:pt>
                <c:pt idx="31">
                  <c:v>10547.75</c:v>
                </c:pt>
                <c:pt idx="32">
                  <c:v>10492.5</c:v>
                </c:pt>
                <c:pt idx="33">
                  <c:v>10343.89</c:v>
                </c:pt>
                <c:pt idx="34">
                  <c:v>10433.65</c:v>
                </c:pt>
                <c:pt idx="35">
                  <c:v>10207.629999999999</c:v>
                </c:pt>
                <c:pt idx="36">
                  <c:v>10154.629999999999</c:v>
                </c:pt>
                <c:pt idx="37">
                  <c:v>10058.77</c:v>
                </c:pt>
                <c:pt idx="38">
                  <c:v>9874.15</c:v>
                </c:pt>
                <c:pt idx="39">
                  <c:v>9909.17</c:v>
                </c:pt>
                <c:pt idx="40">
                  <c:v>10131.370000000001</c:v>
                </c:pt>
                <c:pt idx="41">
                  <c:v>10056.469999999999</c:v>
                </c:pt>
                <c:pt idx="42">
                  <c:v>9946.1200000000008</c:v>
                </c:pt>
                <c:pt idx="43">
                  <c:v>9943.0499999999993</c:v>
                </c:pt>
                <c:pt idx="44">
                  <c:v>9910.5300000000007</c:v>
                </c:pt>
                <c:pt idx="45">
                  <c:v>9895.8700000000008</c:v>
                </c:pt>
                <c:pt idx="46">
                  <c:v>9726.02</c:v>
                </c:pt>
                <c:pt idx="47">
                  <c:v>9588.81</c:v>
                </c:pt>
                <c:pt idx="48">
                  <c:v>9492.73</c:v>
                </c:pt>
                <c:pt idx="49">
                  <c:v>10020.35</c:v>
                </c:pt>
                <c:pt idx="50">
                  <c:v>9953.75</c:v>
                </c:pt>
                <c:pt idx="51">
                  <c:v>9924.74</c:v>
                </c:pt>
                <c:pt idx="52">
                  <c:v>9814.08</c:v>
                </c:pt>
                <c:pt idx="53">
                  <c:v>9615.81</c:v>
                </c:pt>
                <c:pt idx="54">
                  <c:v>9682.91</c:v>
                </c:pt>
                <c:pt idx="55">
                  <c:v>9608.3700000000008</c:v>
                </c:pt>
                <c:pt idx="56">
                  <c:v>9552.0499999999993</c:v>
                </c:pt>
                <c:pt idx="57">
                  <c:v>9489.8700000000008</c:v>
                </c:pt>
                <c:pt idx="58">
                  <c:v>9368.99</c:v>
                </c:pt>
                <c:pt idx="59">
                  <c:v>9412.36</c:v>
                </c:pt>
                <c:pt idx="60">
                  <c:v>9340.2199999999993</c:v>
                </c:pt>
                <c:pt idx="61">
                  <c:v>9324.59</c:v>
                </c:pt>
                <c:pt idx="62">
                  <c:v>9284.8799999999992</c:v>
                </c:pt>
                <c:pt idx="63">
                  <c:v>9375.7800000000007</c:v>
                </c:pt>
                <c:pt idx="64">
                  <c:v>9185.1</c:v>
                </c:pt>
                <c:pt idx="65">
                  <c:v>9234.83</c:v>
                </c:pt>
                <c:pt idx="66">
                  <c:v>9014.56</c:v>
                </c:pt>
                <c:pt idx="67">
                  <c:v>8943.7199999999993</c:v>
                </c:pt>
                <c:pt idx="68">
                  <c:v>8863.17</c:v>
                </c:pt>
                <c:pt idx="69">
                  <c:v>9002.5499999999993</c:v>
                </c:pt>
                <c:pt idx="70">
                  <c:v>9192.34</c:v>
                </c:pt>
                <c:pt idx="71">
                  <c:v>8979.66</c:v>
                </c:pt>
                <c:pt idx="72">
                  <c:v>8889.5499999999993</c:v>
                </c:pt>
                <c:pt idx="73">
                  <c:v>8607.73</c:v>
                </c:pt>
                <c:pt idx="74">
                  <c:v>8730.16</c:v>
                </c:pt>
                <c:pt idx="75">
                  <c:v>8634.52</c:v>
                </c:pt>
                <c:pt idx="76">
                  <c:v>8494.75</c:v>
                </c:pt>
                <c:pt idx="77">
                  <c:v>8495.3799999999992</c:v>
                </c:pt>
                <c:pt idx="78">
                  <c:v>8263.23</c:v>
                </c:pt>
                <c:pt idx="79">
                  <c:v>8560.73</c:v>
                </c:pt>
                <c:pt idx="80">
                  <c:v>8650.14</c:v>
                </c:pt>
                <c:pt idx="81">
                  <c:v>8532.36</c:v>
                </c:pt>
                <c:pt idx="82">
                  <c:v>8393.18</c:v>
                </c:pt>
                <c:pt idx="83">
                  <c:v>8515.74</c:v>
                </c:pt>
                <c:pt idx="84">
                  <c:v>8153.58</c:v>
                </c:pt>
                <c:pt idx="85">
                  <c:v>8090.9</c:v>
                </c:pt>
                <c:pt idx="86">
                  <c:v>7887.26</c:v>
                </c:pt>
                <c:pt idx="87">
                  <c:v>7373.08</c:v>
                </c:pt>
                <c:pt idx="88">
                  <c:v>7487.31</c:v>
                </c:pt>
                <c:pt idx="89">
                  <c:v>7360.58</c:v>
                </c:pt>
                <c:pt idx="90">
                  <c:v>7700.1</c:v>
                </c:pt>
                <c:pt idx="91">
                  <c:v>7774.15</c:v>
                </c:pt>
                <c:pt idx="92">
                  <c:v>7502.38</c:v>
                </c:pt>
                <c:pt idx="93">
                  <c:v>7797.54</c:v>
                </c:pt>
                <c:pt idx="94">
                  <c:v>7384.3</c:v>
                </c:pt>
                <c:pt idx="95">
                  <c:v>7417.86</c:v>
                </c:pt>
                <c:pt idx="96">
                  <c:v>6860.67</c:v>
                </c:pt>
                <c:pt idx="97">
                  <c:v>7150.58</c:v>
                </c:pt>
                <c:pt idx="98">
                  <c:v>6989.84</c:v>
                </c:pt>
                <c:pt idx="99">
                  <c:v>7334.78</c:v>
                </c:pt>
                <c:pt idx="100">
                  <c:v>6904.59</c:v>
                </c:pt>
                <c:pt idx="101">
                  <c:v>7874.88</c:v>
                </c:pt>
                <c:pt idx="102">
                  <c:v>7201.8</c:v>
                </c:pt>
                <c:pt idx="103">
                  <c:v>7952.05</c:v>
                </c:pt>
                <c:pt idx="104">
                  <c:v>8344.25</c:v>
                </c:pt>
                <c:pt idx="105">
                  <c:v>7950.68</c:v>
                </c:pt>
                <c:pt idx="106">
                  <c:v>8575.6200000000008</c:v>
                </c:pt>
                <c:pt idx="107">
                  <c:v>8738.6</c:v>
                </c:pt>
                <c:pt idx="108">
                  <c:v>9018.09</c:v>
                </c:pt>
                <c:pt idx="109">
                  <c:v>8684.09</c:v>
                </c:pt>
                <c:pt idx="110">
                  <c:v>8952.16</c:v>
                </c:pt>
                <c:pt idx="111">
                  <c:v>8567.3700000000008</c:v>
                </c:pt>
                <c:pt idx="112">
                  <c:v>8566.48</c:v>
                </c:pt>
                <c:pt idx="113">
                  <c:v>8980.77</c:v>
                </c:pt>
                <c:pt idx="114">
                  <c:v>8965.61</c:v>
                </c:pt>
                <c:pt idx="115">
                  <c:v>9576.59</c:v>
                </c:pt>
                <c:pt idx="116">
                  <c:v>9750.9599999999991</c:v>
                </c:pt>
                <c:pt idx="117">
                  <c:v>9817.18</c:v>
                </c:pt>
                <c:pt idx="118">
                  <c:v>9732.74</c:v>
                </c:pt>
                <c:pt idx="119">
                  <c:v>9731.18</c:v>
                </c:pt>
                <c:pt idx="120">
                  <c:v>9711.9699999999993</c:v>
                </c:pt>
                <c:pt idx="121">
                  <c:v>9725.9599999999991</c:v>
                </c:pt>
                <c:pt idx="122">
                  <c:v>9628.39</c:v>
                </c:pt>
                <c:pt idx="123">
                  <c:v>9520.51</c:v>
                </c:pt>
                <c:pt idx="124">
                  <c:v>9572.15</c:v>
                </c:pt>
                <c:pt idx="125">
                  <c:v>9508.68</c:v>
                </c:pt>
                <c:pt idx="126">
                  <c:v>9467.9699999999993</c:v>
                </c:pt>
                <c:pt idx="127">
                  <c:v>9273.4</c:v>
                </c:pt>
                <c:pt idx="128">
                  <c:v>9402.48</c:v>
                </c:pt>
                <c:pt idx="129">
                  <c:v>9383.77</c:v>
                </c:pt>
                <c:pt idx="130">
                  <c:v>9370.81</c:v>
                </c:pt>
                <c:pt idx="131">
                  <c:v>9388.94</c:v>
                </c:pt>
                <c:pt idx="132">
                  <c:v>9357.1299999999992</c:v>
                </c:pt>
                <c:pt idx="133">
                  <c:v>9258.7000000000007</c:v>
                </c:pt>
                <c:pt idx="134">
                  <c:v>9251.33</c:v>
                </c:pt>
                <c:pt idx="135">
                  <c:v>9178.86</c:v>
                </c:pt>
                <c:pt idx="136">
                  <c:v>9203.43</c:v>
                </c:pt>
                <c:pt idx="137">
                  <c:v>9129.24</c:v>
                </c:pt>
                <c:pt idx="138">
                  <c:v>9068.58</c:v>
                </c:pt>
                <c:pt idx="139">
                  <c:v>9071.4699999999993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91-40C7-B5CC-6FCCA080E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1184"/>
        <c:axId val="1933072656"/>
      </c:lineChart>
      <c:dateAx>
        <c:axId val="546911184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3072656"/>
        <c:crosses val="autoZero"/>
        <c:auto val="1"/>
        <c:lblOffset val="100"/>
        <c:baseTimeUnit val="days"/>
      </c:dateAx>
      <c:valAx>
        <c:axId val="193307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691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导出数据!$D$2</c:f>
              <c:strCache>
                <c:ptCount val="1"/>
                <c:pt idx="0">
                  <c:v>富时100指数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导出数据!$A$5:$A$174</c:f>
              <c:numCache>
                <c:formatCode>yyyy\-m\-d</c:formatCode>
                <c:ptCount val="14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44050</c:v>
                </c:pt>
                <c:pt idx="13">
                  <c:v>44049</c:v>
                </c:pt>
                <c:pt idx="14">
                  <c:v>44048</c:v>
                </c:pt>
                <c:pt idx="15">
                  <c:v>44047</c:v>
                </c:pt>
                <c:pt idx="16">
                  <c:v>44046</c:v>
                </c:pt>
                <c:pt idx="17">
                  <c:v>44043</c:v>
                </c:pt>
                <c:pt idx="18">
                  <c:v>44042</c:v>
                </c:pt>
                <c:pt idx="19">
                  <c:v>44041</c:v>
                </c:pt>
                <c:pt idx="20">
                  <c:v>44040</c:v>
                </c:pt>
                <c:pt idx="21">
                  <c:v>44039</c:v>
                </c:pt>
                <c:pt idx="22">
                  <c:v>44034</c:v>
                </c:pt>
                <c:pt idx="23">
                  <c:v>44033</c:v>
                </c:pt>
                <c:pt idx="24">
                  <c:v>44032</c:v>
                </c:pt>
                <c:pt idx="25">
                  <c:v>44029</c:v>
                </c:pt>
                <c:pt idx="26">
                  <c:v>44028</c:v>
                </c:pt>
                <c:pt idx="27">
                  <c:v>44027</c:v>
                </c:pt>
                <c:pt idx="28">
                  <c:v>44026</c:v>
                </c:pt>
                <c:pt idx="29">
                  <c:v>44025</c:v>
                </c:pt>
                <c:pt idx="30">
                  <c:v>44022</c:v>
                </c:pt>
                <c:pt idx="31">
                  <c:v>44021</c:v>
                </c:pt>
                <c:pt idx="32">
                  <c:v>44020</c:v>
                </c:pt>
                <c:pt idx="33">
                  <c:v>44019</c:v>
                </c:pt>
                <c:pt idx="34">
                  <c:v>44018</c:v>
                </c:pt>
                <c:pt idx="35">
                  <c:v>44014</c:v>
                </c:pt>
                <c:pt idx="36">
                  <c:v>44013</c:v>
                </c:pt>
                <c:pt idx="37">
                  <c:v>44012</c:v>
                </c:pt>
                <c:pt idx="38">
                  <c:v>44011</c:v>
                </c:pt>
                <c:pt idx="39">
                  <c:v>44006</c:v>
                </c:pt>
                <c:pt idx="40">
                  <c:v>44005</c:v>
                </c:pt>
                <c:pt idx="41">
                  <c:v>44004</c:v>
                </c:pt>
                <c:pt idx="42">
                  <c:v>44001</c:v>
                </c:pt>
                <c:pt idx="43">
                  <c:v>44000</c:v>
                </c:pt>
                <c:pt idx="44">
                  <c:v>43999</c:v>
                </c:pt>
                <c:pt idx="45">
                  <c:v>43998</c:v>
                </c:pt>
                <c:pt idx="46">
                  <c:v>43997</c:v>
                </c:pt>
                <c:pt idx="47">
                  <c:v>43994</c:v>
                </c:pt>
                <c:pt idx="48">
                  <c:v>43993</c:v>
                </c:pt>
                <c:pt idx="49">
                  <c:v>43992</c:v>
                </c:pt>
                <c:pt idx="50">
                  <c:v>43991</c:v>
                </c:pt>
                <c:pt idx="51">
                  <c:v>43990</c:v>
                </c:pt>
                <c:pt idx="52">
                  <c:v>43987</c:v>
                </c:pt>
                <c:pt idx="53">
                  <c:v>43986</c:v>
                </c:pt>
                <c:pt idx="54">
                  <c:v>43985</c:v>
                </c:pt>
                <c:pt idx="55">
                  <c:v>43984</c:v>
                </c:pt>
                <c:pt idx="56">
                  <c:v>43983</c:v>
                </c:pt>
                <c:pt idx="57">
                  <c:v>43980</c:v>
                </c:pt>
                <c:pt idx="58">
                  <c:v>43979</c:v>
                </c:pt>
                <c:pt idx="59">
                  <c:v>43978</c:v>
                </c:pt>
                <c:pt idx="60">
                  <c:v>43977</c:v>
                </c:pt>
                <c:pt idx="61">
                  <c:v>43973</c:v>
                </c:pt>
                <c:pt idx="62">
                  <c:v>43972</c:v>
                </c:pt>
                <c:pt idx="63">
                  <c:v>43971</c:v>
                </c:pt>
                <c:pt idx="64">
                  <c:v>43970</c:v>
                </c:pt>
                <c:pt idx="65">
                  <c:v>43969</c:v>
                </c:pt>
                <c:pt idx="66">
                  <c:v>43966</c:v>
                </c:pt>
                <c:pt idx="67">
                  <c:v>43965</c:v>
                </c:pt>
                <c:pt idx="68">
                  <c:v>43964</c:v>
                </c:pt>
                <c:pt idx="69">
                  <c:v>43963</c:v>
                </c:pt>
                <c:pt idx="70">
                  <c:v>43962</c:v>
                </c:pt>
                <c:pt idx="71">
                  <c:v>43958</c:v>
                </c:pt>
                <c:pt idx="72">
                  <c:v>43951</c:v>
                </c:pt>
                <c:pt idx="73">
                  <c:v>43949</c:v>
                </c:pt>
                <c:pt idx="74">
                  <c:v>43948</c:v>
                </c:pt>
                <c:pt idx="75">
                  <c:v>43945</c:v>
                </c:pt>
                <c:pt idx="76">
                  <c:v>43944</c:v>
                </c:pt>
                <c:pt idx="77">
                  <c:v>43943</c:v>
                </c:pt>
                <c:pt idx="78">
                  <c:v>43942</c:v>
                </c:pt>
                <c:pt idx="79">
                  <c:v>43941</c:v>
                </c:pt>
                <c:pt idx="80">
                  <c:v>43938</c:v>
                </c:pt>
                <c:pt idx="81">
                  <c:v>43937</c:v>
                </c:pt>
                <c:pt idx="82">
                  <c:v>43936</c:v>
                </c:pt>
                <c:pt idx="83">
                  <c:v>43935</c:v>
                </c:pt>
                <c:pt idx="84">
                  <c:v>43930</c:v>
                </c:pt>
                <c:pt idx="85">
                  <c:v>43929</c:v>
                </c:pt>
                <c:pt idx="86">
                  <c:v>43928</c:v>
                </c:pt>
                <c:pt idx="87">
                  <c:v>43924</c:v>
                </c:pt>
                <c:pt idx="88">
                  <c:v>43923</c:v>
                </c:pt>
                <c:pt idx="89">
                  <c:v>43922</c:v>
                </c:pt>
                <c:pt idx="90">
                  <c:v>43921</c:v>
                </c:pt>
                <c:pt idx="91">
                  <c:v>43920</c:v>
                </c:pt>
                <c:pt idx="92">
                  <c:v>43917</c:v>
                </c:pt>
                <c:pt idx="93">
                  <c:v>43916</c:v>
                </c:pt>
                <c:pt idx="94">
                  <c:v>43915</c:v>
                </c:pt>
                <c:pt idx="95">
                  <c:v>43914</c:v>
                </c:pt>
                <c:pt idx="96">
                  <c:v>43913</c:v>
                </c:pt>
                <c:pt idx="97">
                  <c:v>43909</c:v>
                </c:pt>
                <c:pt idx="98">
                  <c:v>43908</c:v>
                </c:pt>
                <c:pt idx="99">
                  <c:v>43907</c:v>
                </c:pt>
                <c:pt idx="100">
                  <c:v>43906</c:v>
                </c:pt>
                <c:pt idx="101">
                  <c:v>43903</c:v>
                </c:pt>
                <c:pt idx="102">
                  <c:v>43902</c:v>
                </c:pt>
                <c:pt idx="103">
                  <c:v>43901</c:v>
                </c:pt>
                <c:pt idx="104">
                  <c:v>43900</c:v>
                </c:pt>
                <c:pt idx="105">
                  <c:v>43899</c:v>
                </c:pt>
                <c:pt idx="106">
                  <c:v>43896</c:v>
                </c:pt>
                <c:pt idx="107">
                  <c:v>43895</c:v>
                </c:pt>
                <c:pt idx="108">
                  <c:v>43894</c:v>
                </c:pt>
                <c:pt idx="109">
                  <c:v>43893</c:v>
                </c:pt>
                <c:pt idx="110">
                  <c:v>43892</c:v>
                </c:pt>
                <c:pt idx="111">
                  <c:v>43889</c:v>
                </c:pt>
                <c:pt idx="112">
                  <c:v>43888</c:v>
                </c:pt>
                <c:pt idx="113">
                  <c:v>43887</c:v>
                </c:pt>
                <c:pt idx="114">
                  <c:v>43886</c:v>
                </c:pt>
                <c:pt idx="115">
                  <c:v>43882</c:v>
                </c:pt>
                <c:pt idx="116">
                  <c:v>43881</c:v>
                </c:pt>
                <c:pt idx="117">
                  <c:v>43880</c:v>
                </c:pt>
                <c:pt idx="118">
                  <c:v>43879</c:v>
                </c:pt>
                <c:pt idx="119">
                  <c:v>43875</c:v>
                </c:pt>
                <c:pt idx="120">
                  <c:v>43874</c:v>
                </c:pt>
                <c:pt idx="121">
                  <c:v>43873</c:v>
                </c:pt>
                <c:pt idx="122">
                  <c:v>43871</c:v>
                </c:pt>
                <c:pt idx="123">
                  <c:v>43868</c:v>
                </c:pt>
                <c:pt idx="124">
                  <c:v>43867</c:v>
                </c:pt>
                <c:pt idx="125">
                  <c:v>43866</c:v>
                </c:pt>
                <c:pt idx="126">
                  <c:v>43865</c:v>
                </c:pt>
                <c:pt idx="127">
                  <c:v>43864</c:v>
                </c:pt>
                <c:pt idx="128">
                  <c:v>43853</c:v>
                </c:pt>
                <c:pt idx="129">
                  <c:v>43852</c:v>
                </c:pt>
                <c:pt idx="130">
                  <c:v>43851</c:v>
                </c:pt>
                <c:pt idx="131">
                  <c:v>43847</c:v>
                </c:pt>
                <c:pt idx="132">
                  <c:v>43846</c:v>
                </c:pt>
                <c:pt idx="133">
                  <c:v>43845</c:v>
                </c:pt>
                <c:pt idx="134">
                  <c:v>43844</c:v>
                </c:pt>
                <c:pt idx="135">
                  <c:v>43840</c:v>
                </c:pt>
                <c:pt idx="136">
                  <c:v>43839</c:v>
                </c:pt>
                <c:pt idx="137">
                  <c:v>43838</c:v>
                </c:pt>
                <c:pt idx="138">
                  <c:v>43837</c:v>
                </c:pt>
                <c:pt idx="139">
                  <c:v>43836</c:v>
                </c:pt>
              </c:numCache>
            </c:numRef>
          </c:cat>
          <c:val>
            <c:numRef>
              <c:f>导出数据!$D$5:$D$174</c:f>
              <c:numCache>
                <c:formatCode>General</c:formatCode>
                <c:ptCount val="140"/>
                <c:pt idx="0">
                  <c:v>6045.6</c:v>
                </c:pt>
                <c:pt idx="1">
                  <c:v>6037.01</c:v>
                </c:pt>
                <c:pt idx="2">
                  <c:v>6104.73</c:v>
                </c:pt>
                <c:pt idx="3">
                  <c:v>6001.89</c:v>
                </c:pt>
                <c:pt idx="4">
                  <c:v>6013.34</c:v>
                </c:pt>
                <c:pt idx="5">
                  <c:v>6111.98</c:v>
                </c:pt>
                <c:pt idx="6">
                  <c:v>6076.62</c:v>
                </c:pt>
                <c:pt idx="7">
                  <c:v>6127.44</c:v>
                </c:pt>
                <c:pt idx="8">
                  <c:v>6090.04</c:v>
                </c:pt>
                <c:pt idx="9">
                  <c:v>6185.62</c:v>
                </c:pt>
                <c:pt idx="10">
                  <c:v>6280.12</c:v>
                </c:pt>
                <c:pt idx="11">
                  <c:v>6154.34</c:v>
                </c:pt>
                <c:pt idx="12">
                  <c:v>6032.18</c:v>
                </c:pt>
                <c:pt idx="13">
                  <c:v>6026.94</c:v>
                </c:pt>
                <c:pt idx="14">
                  <c:v>6104.72</c:v>
                </c:pt>
                <c:pt idx="15">
                  <c:v>6036</c:v>
                </c:pt>
                <c:pt idx="16">
                  <c:v>6032.85</c:v>
                </c:pt>
                <c:pt idx="17">
                  <c:v>5897.76</c:v>
                </c:pt>
                <c:pt idx="18">
                  <c:v>5989.99</c:v>
                </c:pt>
                <c:pt idx="19">
                  <c:v>6131.46</c:v>
                </c:pt>
                <c:pt idx="20">
                  <c:v>6129.26</c:v>
                </c:pt>
                <c:pt idx="21">
                  <c:v>6104.88</c:v>
                </c:pt>
                <c:pt idx="22">
                  <c:v>6207.1</c:v>
                </c:pt>
                <c:pt idx="23">
                  <c:v>6269.73</c:v>
                </c:pt>
                <c:pt idx="24">
                  <c:v>6261.52</c:v>
                </c:pt>
                <c:pt idx="25">
                  <c:v>6290.3</c:v>
                </c:pt>
                <c:pt idx="26">
                  <c:v>6250.69</c:v>
                </c:pt>
                <c:pt idx="27">
                  <c:v>6292.65</c:v>
                </c:pt>
                <c:pt idx="28">
                  <c:v>6179.75</c:v>
                </c:pt>
                <c:pt idx="29">
                  <c:v>6176.19</c:v>
                </c:pt>
                <c:pt idx="30">
                  <c:v>6095.41</c:v>
                </c:pt>
                <c:pt idx="31">
                  <c:v>6049.62</c:v>
                </c:pt>
                <c:pt idx="32">
                  <c:v>6156.16</c:v>
                </c:pt>
                <c:pt idx="33">
                  <c:v>6189.9</c:v>
                </c:pt>
                <c:pt idx="34">
                  <c:v>6285.94</c:v>
                </c:pt>
                <c:pt idx="35">
                  <c:v>6240.36</c:v>
                </c:pt>
                <c:pt idx="36">
                  <c:v>6157.96</c:v>
                </c:pt>
                <c:pt idx="37">
                  <c:v>6169.74</c:v>
                </c:pt>
                <c:pt idx="38">
                  <c:v>6225.77</c:v>
                </c:pt>
                <c:pt idx="39">
                  <c:v>6123.69</c:v>
                </c:pt>
                <c:pt idx="40">
                  <c:v>6320.12</c:v>
                </c:pt>
                <c:pt idx="41">
                  <c:v>6244.62</c:v>
                </c:pt>
                <c:pt idx="42">
                  <c:v>6292.6</c:v>
                </c:pt>
                <c:pt idx="43">
                  <c:v>6224.07</c:v>
                </c:pt>
                <c:pt idx="44">
                  <c:v>6253.25</c:v>
                </c:pt>
                <c:pt idx="45">
                  <c:v>6242.79</c:v>
                </c:pt>
                <c:pt idx="46">
                  <c:v>6064.7</c:v>
                </c:pt>
                <c:pt idx="47">
                  <c:v>6105.18</c:v>
                </c:pt>
                <c:pt idx="48">
                  <c:v>6076.7</c:v>
                </c:pt>
                <c:pt idx="49">
                  <c:v>6329.13</c:v>
                </c:pt>
                <c:pt idx="50">
                  <c:v>6335.72</c:v>
                </c:pt>
                <c:pt idx="51">
                  <c:v>6472.59</c:v>
                </c:pt>
                <c:pt idx="52">
                  <c:v>6484.3</c:v>
                </c:pt>
                <c:pt idx="53">
                  <c:v>6341.44</c:v>
                </c:pt>
                <c:pt idx="54">
                  <c:v>6382.41</c:v>
                </c:pt>
                <c:pt idx="55">
                  <c:v>6220.14</c:v>
                </c:pt>
                <c:pt idx="56">
                  <c:v>6166.42</c:v>
                </c:pt>
                <c:pt idx="57">
                  <c:v>6076.6</c:v>
                </c:pt>
                <c:pt idx="58">
                  <c:v>6218.79</c:v>
                </c:pt>
                <c:pt idx="59">
                  <c:v>6144.25</c:v>
                </c:pt>
                <c:pt idx="60">
                  <c:v>6067.76</c:v>
                </c:pt>
                <c:pt idx="61">
                  <c:v>5993.28</c:v>
                </c:pt>
                <c:pt idx="62">
                  <c:v>6015.25</c:v>
                </c:pt>
                <c:pt idx="63">
                  <c:v>6067.16</c:v>
                </c:pt>
                <c:pt idx="64">
                  <c:v>6002.23</c:v>
                </c:pt>
                <c:pt idx="65">
                  <c:v>6048.59</c:v>
                </c:pt>
                <c:pt idx="66">
                  <c:v>5799.77</c:v>
                </c:pt>
                <c:pt idx="67">
                  <c:v>5741.54</c:v>
                </c:pt>
                <c:pt idx="68">
                  <c:v>5904.05</c:v>
                </c:pt>
                <c:pt idx="69">
                  <c:v>5994.77</c:v>
                </c:pt>
                <c:pt idx="70">
                  <c:v>5939.73</c:v>
                </c:pt>
                <c:pt idx="71">
                  <c:v>5935.98</c:v>
                </c:pt>
                <c:pt idx="72">
                  <c:v>5901.21</c:v>
                </c:pt>
                <c:pt idx="73">
                  <c:v>5958.5</c:v>
                </c:pt>
                <c:pt idx="74">
                  <c:v>5846.79</c:v>
                </c:pt>
                <c:pt idx="75">
                  <c:v>5752.23</c:v>
                </c:pt>
                <c:pt idx="76">
                  <c:v>5826.61</c:v>
                </c:pt>
                <c:pt idx="77">
                  <c:v>5770.63</c:v>
                </c:pt>
                <c:pt idx="78">
                  <c:v>5641.03</c:v>
                </c:pt>
                <c:pt idx="79">
                  <c:v>5812.83</c:v>
                </c:pt>
                <c:pt idx="80">
                  <c:v>5786.96</c:v>
                </c:pt>
                <c:pt idx="81">
                  <c:v>5628.43</c:v>
                </c:pt>
                <c:pt idx="82">
                  <c:v>5597.65</c:v>
                </c:pt>
                <c:pt idx="83">
                  <c:v>5791.31</c:v>
                </c:pt>
                <c:pt idx="84">
                  <c:v>5842.66</c:v>
                </c:pt>
                <c:pt idx="85">
                  <c:v>5677.73</c:v>
                </c:pt>
                <c:pt idx="86">
                  <c:v>5704.45</c:v>
                </c:pt>
                <c:pt idx="87">
                  <c:v>5415.5</c:v>
                </c:pt>
                <c:pt idx="88">
                  <c:v>5480.22</c:v>
                </c:pt>
                <c:pt idx="89">
                  <c:v>5454.57</c:v>
                </c:pt>
                <c:pt idx="90">
                  <c:v>5671.96</c:v>
                </c:pt>
                <c:pt idx="91">
                  <c:v>5563.74</c:v>
                </c:pt>
                <c:pt idx="92">
                  <c:v>5510.33</c:v>
                </c:pt>
                <c:pt idx="93">
                  <c:v>5815.73</c:v>
                </c:pt>
                <c:pt idx="94">
                  <c:v>5688.2</c:v>
                </c:pt>
                <c:pt idx="95">
                  <c:v>5446.01</c:v>
                </c:pt>
                <c:pt idx="96">
                  <c:v>4993.8900000000003</c:v>
                </c:pt>
                <c:pt idx="97">
                  <c:v>5151.6099999999997</c:v>
                </c:pt>
                <c:pt idx="98">
                  <c:v>5080.58</c:v>
                </c:pt>
                <c:pt idx="99">
                  <c:v>5294.9</c:v>
                </c:pt>
                <c:pt idx="100">
                  <c:v>5151.08</c:v>
                </c:pt>
                <c:pt idx="101">
                  <c:v>5366.11</c:v>
                </c:pt>
                <c:pt idx="102">
                  <c:v>5237.4799999999996</c:v>
                </c:pt>
                <c:pt idx="103">
                  <c:v>5876.52</c:v>
                </c:pt>
                <c:pt idx="104">
                  <c:v>5960.23</c:v>
                </c:pt>
                <c:pt idx="105">
                  <c:v>5965.77</c:v>
                </c:pt>
                <c:pt idx="106">
                  <c:v>6462.55</c:v>
                </c:pt>
                <c:pt idx="107">
                  <c:v>6705.43</c:v>
                </c:pt>
                <c:pt idx="108">
                  <c:v>6815.59</c:v>
                </c:pt>
                <c:pt idx="109">
                  <c:v>6718.2</c:v>
                </c:pt>
                <c:pt idx="110">
                  <c:v>6654.89</c:v>
                </c:pt>
                <c:pt idx="111">
                  <c:v>6580.61</c:v>
                </c:pt>
                <c:pt idx="112">
                  <c:v>6796.4</c:v>
                </c:pt>
                <c:pt idx="113">
                  <c:v>7042.47</c:v>
                </c:pt>
                <c:pt idx="114">
                  <c:v>7017.88</c:v>
                </c:pt>
                <c:pt idx="115">
                  <c:v>7403.92</c:v>
                </c:pt>
                <c:pt idx="116">
                  <c:v>7436.64</c:v>
                </c:pt>
                <c:pt idx="117">
                  <c:v>7457.02</c:v>
                </c:pt>
                <c:pt idx="118">
                  <c:v>7382.01</c:v>
                </c:pt>
                <c:pt idx="119">
                  <c:v>7409.13</c:v>
                </c:pt>
                <c:pt idx="120">
                  <c:v>7452.03</c:v>
                </c:pt>
                <c:pt idx="121">
                  <c:v>7534.37</c:v>
                </c:pt>
                <c:pt idx="122">
                  <c:v>7446.88</c:v>
                </c:pt>
                <c:pt idx="123">
                  <c:v>7466.7</c:v>
                </c:pt>
                <c:pt idx="124">
                  <c:v>7504.79</c:v>
                </c:pt>
                <c:pt idx="125">
                  <c:v>7482.48</c:v>
                </c:pt>
                <c:pt idx="126">
                  <c:v>7439.82</c:v>
                </c:pt>
                <c:pt idx="127">
                  <c:v>7326.31</c:v>
                </c:pt>
                <c:pt idx="128">
                  <c:v>7507.67</c:v>
                </c:pt>
                <c:pt idx="129">
                  <c:v>7571.92</c:v>
                </c:pt>
                <c:pt idx="130">
                  <c:v>7610.7</c:v>
                </c:pt>
                <c:pt idx="131">
                  <c:v>7674.56</c:v>
                </c:pt>
                <c:pt idx="132">
                  <c:v>7609.81</c:v>
                </c:pt>
                <c:pt idx="133">
                  <c:v>7642.8</c:v>
                </c:pt>
                <c:pt idx="134">
                  <c:v>7622.35</c:v>
                </c:pt>
                <c:pt idx="135">
                  <c:v>7587.85</c:v>
                </c:pt>
                <c:pt idx="136">
                  <c:v>7598.12</c:v>
                </c:pt>
                <c:pt idx="137">
                  <c:v>7574.93</c:v>
                </c:pt>
                <c:pt idx="138">
                  <c:v>7573.85</c:v>
                </c:pt>
                <c:pt idx="139">
                  <c:v>7575.34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F8-442F-9E96-4CB34EDFD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1184"/>
        <c:axId val="1933072656"/>
      </c:lineChart>
      <c:dateAx>
        <c:axId val="546911184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3072656"/>
        <c:crosses val="autoZero"/>
        <c:auto val="1"/>
        <c:lblOffset val="100"/>
        <c:baseTimeUnit val="days"/>
      </c:dateAx>
      <c:valAx>
        <c:axId val="193307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691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3"/>
          <c:order val="0"/>
          <c:tx>
            <c:strRef>
              <c:f>导出数据!$E$2</c:f>
              <c:strCache>
                <c:ptCount val="1"/>
                <c:pt idx="0">
                  <c:v>日经225指数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导出数据!$A$5:$A$174</c:f>
              <c:numCache>
                <c:formatCode>yyyy\-m\-d</c:formatCode>
                <c:ptCount val="14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44050</c:v>
                </c:pt>
                <c:pt idx="13">
                  <c:v>44049</c:v>
                </c:pt>
                <c:pt idx="14">
                  <c:v>44048</c:v>
                </c:pt>
                <c:pt idx="15">
                  <c:v>44047</c:v>
                </c:pt>
                <c:pt idx="16">
                  <c:v>44046</c:v>
                </c:pt>
                <c:pt idx="17">
                  <c:v>44043</c:v>
                </c:pt>
                <c:pt idx="18">
                  <c:v>44042</c:v>
                </c:pt>
                <c:pt idx="19">
                  <c:v>44041</c:v>
                </c:pt>
                <c:pt idx="20">
                  <c:v>44040</c:v>
                </c:pt>
                <c:pt idx="21">
                  <c:v>44039</c:v>
                </c:pt>
                <c:pt idx="22">
                  <c:v>44034</c:v>
                </c:pt>
                <c:pt idx="23">
                  <c:v>44033</c:v>
                </c:pt>
                <c:pt idx="24">
                  <c:v>44032</c:v>
                </c:pt>
                <c:pt idx="25">
                  <c:v>44029</c:v>
                </c:pt>
                <c:pt idx="26">
                  <c:v>44028</c:v>
                </c:pt>
                <c:pt idx="27">
                  <c:v>44027</c:v>
                </c:pt>
                <c:pt idx="28">
                  <c:v>44026</c:v>
                </c:pt>
                <c:pt idx="29">
                  <c:v>44025</c:v>
                </c:pt>
                <c:pt idx="30">
                  <c:v>44022</c:v>
                </c:pt>
                <c:pt idx="31">
                  <c:v>44021</c:v>
                </c:pt>
                <c:pt idx="32">
                  <c:v>44020</c:v>
                </c:pt>
                <c:pt idx="33">
                  <c:v>44019</c:v>
                </c:pt>
                <c:pt idx="34">
                  <c:v>44018</c:v>
                </c:pt>
                <c:pt idx="35">
                  <c:v>44014</c:v>
                </c:pt>
                <c:pt idx="36">
                  <c:v>44013</c:v>
                </c:pt>
                <c:pt idx="37">
                  <c:v>44012</c:v>
                </c:pt>
                <c:pt idx="38">
                  <c:v>44011</c:v>
                </c:pt>
                <c:pt idx="39">
                  <c:v>44006</c:v>
                </c:pt>
                <c:pt idx="40">
                  <c:v>44005</c:v>
                </c:pt>
                <c:pt idx="41">
                  <c:v>44004</c:v>
                </c:pt>
                <c:pt idx="42">
                  <c:v>44001</c:v>
                </c:pt>
                <c:pt idx="43">
                  <c:v>44000</c:v>
                </c:pt>
                <c:pt idx="44">
                  <c:v>43999</c:v>
                </c:pt>
                <c:pt idx="45">
                  <c:v>43998</c:v>
                </c:pt>
                <c:pt idx="46">
                  <c:v>43997</c:v>
                </c:pt>
                <c:pt idx="47">
                  <c:v>43994</c:v>
                </c:pt>
                <c:pt idx="48">
                  <c:v>43993</c:v>
                </c:pt>
                <c:pt idx="49">
                  <c:v>43992</c:v>
                </c:pt>
                <c:pt idx="50">
                  <c:v>43991</c:v>
                </c:pt>
                <c:pt idx="51">
                  <c:v>43990</c:v>
                </c:pt>
                <c:pt idx="52">
                  <c:v>43987</c:v>
                </c:pt>
                <c:pt idx="53">
                  <c:v>43986</c:v>
                </c:pt>
                <c:pt idx="54">
                  <c:v>43985</c:v>
                </c:pt>
                <c:pt idx="55">
                  <c:v>43984</c:v>
                </c:pt>
                <c:pt idx="56">
                  <c:v>43983</c:v>
                </c:pt>
                <c:pt idx="57">
                  <c:v>43980</c:v>
                </c:pt>
                <c:pt idx="58">
                  <c:v>43979</c:v>
                </c:pt>
                <c:pt idx="59">
                  <c:v>43978</c:v>
                </c:pt>
                <c:pt idx="60">
                  <c:v>43977</c:v>
                </c:pt>
                <c:pt idx="61">
                  <c:v>43973</c:v>
                </c:pt>
                <c:pt idx="62">
                  <c:v>43972</c:v>
                </c:pt>
                <c:pt idx="63">
                  <c:v>43971</c:v>
                </c:pt>
                <c:pt idx="64">
                  <c:v>43970</c:v>
                </c:pt>
                <c:pt idx="65">
                  <c:v>43969</c:v>
                </c:pt>
                <c:pt idx="66">
                  <c:v>43966</c:v>
                </c:pt>
                <c:pt idx="67">
                  <c:v>43965</c:v>
                </c:pt>
                <c:pt idx="68">
                  <c:v>43964</c:v>
                </c:pt>
                <c:pt idx="69">
                  <c:v>43963</c:v>
                </c:pt>
                <c:pt idx="70">
                  <c:v>43962</c:v>
                </c:pt>
                <c:pt idx="71">
                  <c:v>43958</c:v>
                </c:pt>
                <c:pt idx="72">
                  <c:v>43951</c:v>
                </c:pt>
                <c:pt idx="73">
                  <c:v>43949</c:v>
                </c:pt>
                <c:pt idx="74">
                  <c:v>43948</c:v>
                </c:pt>
                <c:pt idx="75">
                  <c:v>43945</c:v>
                </c:pt>
                <c:pt idx="76">
                  <c:v>43944</c:v>
                </c:pt>
                <c:pt idx="77">
                  <c:v>43943</c:v>
                </c:pt>
                <c:pt idx="78">
                  <c:v>43942</c:v>
                </c:pt>
                <c:pt idx="79">
                  <c:v>43941</c:v>
                </c:pt>
                <c:pt idx="80">
                  <c:v>43938</c:v>
                </c:pt>
                <c:pt idx="81">
                  <c:v>43937</c:v>
                </c:pt>
                <c:pt idx="82">
                  <c:v>43936</c:v>
                </c:pt>
                <c:pt idx="83">
                  <c:v>43935</c:v>
                </c:pt>
                <c:pt idx="84">
                  <c:v>43930</c:v>
                </c:pt>
                <c:pt idx="85">
                  <c:v>43929</c:v>
                </c:pt>
                <c:pt idx="86">
                  <c:v>43928</c:v>
                </c:pt>
                <c:pt idx="87">
                  <c:v>43924</c:v>
                </c:pt>
                <c:pt idx="88">
                  <c:v>43923</c:v>
                </c:pt>
                <c:pt idx="89">
                  <c:v>43922</c:v>
                </c:pt>
                <c:pt idx="90">
                  <c:v>43921</c:v>
                </c:pt>
                <c:pt idx="91">
                  <c:v>43920</c:v>
                </c:pt>
                <c:pt idx="92">
                  <c:v>43917</c:v>
                </c:pt>
                <c:pt idx="93">
                  <c:v>43916</c:v>
                </c:pt>
                <c:pt idx="94">
                  <c:v>43915</c:v>
                </c:pt>
                <c:pt idx="95">
                  <c:v>43914</c:v>
                </c:pt>
                <c:pt idx="96">
                  <c:v>43913</c:v>
                </c:pt>
                <c:pt idx="97">
                  <c:v>43909</c:v>
                </c:pt>
                <c:pt idx="98">
                  <c:v>43908</c:v>
                </c:pt>
                <c:pt idx="99">
                  <c:v>43907</c:v>
                </c:pt>
                <c:pt idx="100">
                  <c:v>43906</c:v>
                </c:pt>
                <c:pt idx="101">
                  <c:v>43903</c:v>
                </c:pt>
                <c:pt idx="102">
                  <c:v>43902</c:v>
                </c:pt>
                <c:pt idx="103">
                  <c:v>43901</c:v>
                </c:pt>
                <c:pt idx="104">
                  <c:v>43900</c:v>
                </c:pt>
                <c:pt idx="105">
                  <c:v>43899</c:v>
                </c:pt>
                <c:pt idx="106">
                  <c:v>43896</c:v>
                </c:pt>
                <c:pt idx="107">
                  <c:v>43895</c:v>
                </c:pt>
                <c:pt idx="108">
                  <c:v>43894</c:v>
                </c:pt>
                <c:pt idx="109">
                  <c:v>43893</c:v>
                </c:pt>
                <c:pt idx="110">
                  <c:v>43892</c:v>
                </c:pt>
                <c:pt idx="111">
                  <c:v>43889</c:v>
                </c:pt>
                <c:pt idx="112">
                  <c:v>43888</c:v>
                </c:pt>
                <c:pt idx="113">
                  <c:v>43887</c:v>
                </c:pt>
                <c:pt idx="114">
                  <c:v>43886</c:v>
                </c:pt>
                <c:pt idx="115">
                  <c:v>43882</c:v>
                </c:pt>
                <c:pt idx="116">
                  <c:v>43881</c:v>
                </c:pt>
                <c:pt idx="117">
                  <c:v>43880</c:v>
                </c:pt>
                <c:pt idx="118">
                  <c:v>43879</c:v>
                </c:pt>
                <c:pt idx="119">
                  <c:v>43875</c:v>
                </c:pt>
                <c:pt idx="120">
                  <c:v>43874</c:v>
                </c:pt>
                <c:pt idx="121">
                  <c:v>43873</c:v>
                </c:pt>
                <c:pt idx="122">
                  <c:v>43871</c:v>
                </c:pt>
                <c:pt idx="123">
                  <c:v>43868</c:v>
                </c:pt>
                <c:pt idx="124">
                  <c:v>43867</c:v>
                </c:pt>
                <c:pt idx="125">
                  <c:v>43866</c:v>
                </c:pt>
                <c:pt idx="126">
                  <c:v>43865</c:v>
                </c:pt>
                <c:pt idx="127">
                  <c:v>43864</c:v>
                </c:pt>
                <c:pt idx="128">
                  <c:v>43853</c:v>
                </c:pt>
                <c:pt idx="129">
                  <c:v>43852</c:v>
                </c:pt>
                <c:pt idx="130">
                  <c:v>43851</c:v>
                </c:pt>
                <c:pt idx="131">
                  <c:v>43847</c:v>
                </c:pt>
                <c:pt idx="132">
                  <c:v>43846</c:v>
                </c:pt>
                <c:pt idx="133">
                  <c:v>43845</c:v>
                </c:pt>
                <c:pt idx="134">
                  <c:v>43844</c:v>
                </c:pt>
                <c:pt idx="135">
                  <c:v>43840</c:v>
                </c:pt>
                <c:pt idx="136">
                  <c:v>43839</c:v>
                </c:pt>
                <c:pt idx="137">
                  <c:v>43838</c:v>
                </c:pt>
                <c:pt idx="138">
                  <c:v>43837</c:v>
                </c:pt>
                <c:pt idx="139">
                  <c:v>43836</c:v>
                </c:pt>
              </c:numCache>
            </c:numRef>
          </c:cat>
          <c:val>
            <c:numRef>
              <c:f>导出数据!$E$5:$E$174</c:f>
              <c:numCache>
                <c:formatCode>General</c:formatCode>
                <c:ptCount val="140"/>
                <c:pt idx="0">
                  <c:v>23290.86</c:v>
                </c:pt>
                <c:pt idx="1">
                  <c:v>23296.77</c:v>
                </c:pt>
                <c:pt idx="2">
                  <c:v>22985.51</c:v>
                </c:pt>
                <c:pt idx="3">
                  <c:v>22920.3</c:v>
                </c:pt>
                <c:pt idx="4">
                  <c:v>22880.62</c:v>
                </c:pt>
                <c:pt idx="5">
                  <c:v>23110.61</c:v>
                </c:pt>
                <c:pt idx="6">
                  <c:v>23051.08</c:v>
                </c:pt>
                <c:pt idx="7">
                  <c:v>23096.75</c:v>
                </c:pt>
                <c:pt idx="8">
                  <c:v>23289.360000000001</c:v>
                </c:pt>
                <c:pt idx="9">
                  <c:v>23249.61</c:v>
                </c:pt>
                <c:pt idx="10">
                  <c:v>22843.96</c:v>
                </c:pt>
                <c:pt idx="11">
                  <c:v>22750.240000000002</c:v>
                </c:pt>
                <c:pt idx="12">
                  <c:v>22329.94</c:v>
                </c:pt>
                <c:pt idx="13">
                  <c:v>22418.15</c:v>
                </c:pt>
                <c:pt idx="14">
                  <c:v>22514.85</c:v>
                </c:pt>
                <c:pt idx="15">
                  <c:v>22573.66</c:v>
                </c:pt>
                <c:pt idx="16">
                  <c:v>22195.38</c:v>
                </c:pt>
                <c:pt idx="17">
                  <c:v>21710</c:v>
                </c:pt>
                <c:pt idx="18">
                  <c:v>22339.23</c:v>
                </c:pt>
                <c:pt idx="19">
                  <c:v>22397.11</c:v>
                </c:pt>
                <c:pt idx="20">
                  <c:v>22657.38</c:v>
                </c:pt>
                <c:pt idx="21">
                  <c:v>22715.85</c:v>
                </c:pt>
                <c:pt idx="22">
                  <c:v>22751.61</c:v>
                </c:pt>
                <c:pt idx="23">
                  <c:v>22884.22</c:v>
                </c:pt>
                <c:pt idx="24">
                  <c:v>22717.48</c:v>
                </c:pt>
                <c:pt idx="25">
                  <c:v>22696.42</c:v>
                </c:pt>
                <c:pt idx="26">
                  <c:v>22770.36</c:v>
                </c:pt>
                <c:pt idx="27">
                  <c:v>22945.5</c:v>
                </c:pt>
                <c:pt idx="28">
                  <c:v>22587.01</c:v>
                </c:pt>
                <c:pt idx="29">
                  <c:v>22784.74</c:v>
                </c:pt>
                <c:pt idx="30">
                  <c:v>22290.81</c:v>
                </c:pt>
                <c:pt idx="31">
                  <c:v>22529.29</c:v>
                </c:pt>
                <c:pt idx="32">
                  <c:v>22438.65</c:v>
                </c:pt>
                <c:pt idx="33">
                  <c:v>22614.69</c:v>
                </c:pt>
                <c:pt idx="34">
                  <c:v>22714.44</c:v>
                </c:pt>
                <c:pt idx="35">
                  <c:v>22145.96</c:v>
                </c:pt>
                <c:pt idx="36">
                  <c:v>22121.73</c:v>
                </c:pt>
                <c:pt idx="37">
                  <c:v>22288.14</c:v>
                </c:pt>
                <c:pt idx="38">
                  <c:v>21995.040000000001</c:v>
                </c:pt>
                <c:pt idx="39">
                  <c:v>22534.32</c:v>
                </c:pt>
                <c:pt idx="40">
                  <c:v>22549.05</c:v>
                </c:pt>
                <c:pt idx="41">
                  <c:v>22437.27</c:v>
                </c:pt>
                <c:pt idx="42">
                  <c:v>22478.79</c:v>
                </c:pt>
                <c:pt idx="43">
                  <c:v>22355.46</c:v>
                </c:pt>
                <c:pt idx="44">
                  <c:v>22455.759999999998</c:v>
                </c:pt>
                <c:pt idx="45">
                  <c:v>22582.21</c:v>
                </c:pt>
                <c:pt idx="46">
                  <c:v>21530.95</c:v>
                </c:pt>
                <c:pt idx="47">
                  <c:v>22305.48</c:v>
                </c:pt>
                <c:pt idx="48">
                  <c:v>22472.91</c:v>
                </c:pt>
                <c:pt idx="49">
                  <c:v>23124.95</c:v>
                </c:pt>
                <c:pt idx="50">
                  <c:v>23091.03</c:v>
                </c:pt>
                <c:pt idx="51">
                  <c:v>23178.1</c:v>
                </c:pt>
                <c:pt idx="52">
                  <c:v>22863.73</c:v>
                </c:pt>
                <c:pt idx="53">
                  <c:v>22695.74</c:v>
                </c:pt>
                <c:pt idx="54">
                  <c:v>22613.759999999998</c:v>
                </c:pt>
                <c:pt idx="55">
                  <c:v>22325.61</c:v>
                </c:pt>
                <c:pt idx="56">
                  <c:v>22062.39</c:v>
                </c:pt>
                <c:pt idx="57">
                  <c:v>21877.89</c:v>
                </c:pt>
                <c:pt idx="58">
                  <c:v>21916.31</c:v>
                </c:pt>
                <c:pt idx="59">
                  <c:v>21419.23</c:v>
                </c:pt>
                <c:pt idx="60">
                  <c:v>21271.17</c:v>
                </c:pt>
                <c:pt idx="61">
                  <c:v>20388.16</c:v>
                </c:pt>
                <c:pt idx="62">
                  <c:v>20552.310000000001</c:v>
                </c:pt>
                <c:pt idx="63">
                  <c:v>20595.150000000001</c:v>
                </c:pt>
                <c:pt idx="64">
                  <c:v>20433.45</c:v>
                </c:pt>
                <c:pt idx="65">
                  <c:v>20133.73</c:v>
                </c:pt>
                <c:pt idx="66">
                  <c:v>20037.47</c:v>
                </c:pt>
                <c:pt idx="67">
                  <c:v>19914.78</c:v>
                </c:pt>
                <c:pt idx="68">
                  <c:v>20267.05</c:v>
                </c:pt>
                <c:pt idx="69">
                  <c:v>20366.48</c:v>
                </c:pt>
                <c:pt idx="70">
                  <c:v>20390.66</c:v>
                </c:pt>
                <c:pt idx="71">
                  <c:v>19674.77</c:v>
                </c:pt>
                <c:pt idx="72">
                  <c:v>20193.689999999999</c:v>
                </c:pt>
                <c:pt idx="73">
                  <c:v>19771.189999999999</c:v>
                </c:pt>
                <c:pt idx="74">
                  <c:v>19783.22</c:v>
                </c:pt>
                <c:pt idx="75">
                  <c:v>19262</c:v>
                </c:pt>
                <c:pt idx="76">
                  <c:v>19429.439999999999</c:v>
                </c:pt>
                <c:pt idx="77">
                  <c:v>19137.95</c:v>
                </c:pt>
                <c:pt idx="78">
                  <c:v>19280.78</c:v>
                </c:pt>
                <c:pt idx="79">
                  <c:v>19669.12</c:v>
                </c:pt>
                <c:pt idx="80">
                  <c:v>19897.259999999998</c:v>
                </c:pt>
                <c:pt idx="81">
                  <c:v>19290.2</c:v>
                </c:pt>
                <c:pt idx="82">
                  <c:v>19550.09</c:v>
                </c:pt>
                <c:pt idx="83">
                  <c:v>19638.810000000001</c:v>
                </c:pt>
                <c:pt idx="84">
                  <c:v>19345.77</c:v>
                </c:pt>
                <c:pt idx="85">
                  <c:v>19353.240000000002</c:v>
                </c:pt>
                <c:pt idx="86">
                  <c:v>18950.18</c:v>
                </c:pt>
                <c:pt idx="87">
                  <c:v>17820.189999999999</c:v>
                </c:pt>
                <c:pt idx="88">
                  <c:v>17818.72</c:v>
                </c:pt>
                <c:pt idx="89">
                  <c:v>18065.41</c:v>
                </c:pt>
                <c:pt idx="90">
                  <c:v>18917.009999999998</c:v>
                </c:pt>
                <c:pt idx="91">
                  <c:v>19084.97</c:v>
                </c:pt>
                <c:pt idx="92">
                  <c:v>19389.43</c:v>
                </c:pt>
                <c:pt idx="93">
                  <c:v>18664.599999999999</c:v>
                </c:pt>
                <c:pt idx="94">
                  <c:v>19546.63</c:v>
                </c:pt>
                <c:pt idx="95">
                  <c:v>18092.349999999999</c:v>
                </c:pt>
                <c:pt idx="96">
                  <c:v>16887.78</c:v>
                </c:pt>
                <c:pt idx="97">
                  <c:v>16552.830000000002</c:v>
                </c:pt>
                <c:pt idx="98">
                  <c:v>16726.55</c:v>
                </c:pt>
                <c:pt idx="99">
                  <c:v>17011.53</c:v>
                </c:pt>
                <c:pt idx="100">
                  <c:v>17002.04</c:v>
                </c:pt>
                <c:pt idx="101">
                  <c:v>17431.05</c:v>
                </c:pt>
                <c:pt idx="102">
                  <c:v>18559.63</c:v>
                </c:pt>
                <c:pt idx="103">
                  <c:v>19416.060000000001</c:v>
                </c:pt>
                <c:pt idx="104">
                  <c:v>19867.12</c:v>
                </c:pt>
                <c:pt idx="105">
                  <c:v>19698.759999999998</c:v>
                </c:pt>
                <c:pt idx="106">
                  <c:v>20749.75</c:v>
                </c:pt>
                <c:pt idx="107">
                  <c:v>21329.119999999999</c:v>
                </c:pt>
                <c:pt idx="108">
                  <c:v>21100.06</c:v>
                </c:pt>
                <c:pt idx="109">
                  <c:v>21082.73</c:v>
                </c:pt>
                <c:pt idx="110">
                  <c:v>21344.080000000002</c:v>
                </c:pt>
                <c:pt idx="111">
                  <c:v>21142.959999999999</c:v>
                </c:pt>
                <c:pt idx="112">
                  <c:v>21948.23</c:v>
                </c:pt>
                <c:pt idx="113">
                  <c:v>22426.19</c:v>
                </c:pt>
                <c:pt idx="114">
                  <c:v>22605.41</c:v>
                </c:pt>
                <c:pt idx="115">
                  <c:v>23386.74</c:v>
                </c:pt>
                <c:pt idx="116">
                  <c:v>23479.15</c:v>
                </c:pt>
                <c:pt idx="117">
                  <c:v>23400.7</c:v>
                </c:pt>
                <c:pt idx="118">
                  <c:v>23193.8</c:v>
                </c:pt>
                <c:pt idx="119">
                  <c:v>23687.59</c:v>
                </c:pt>
                <c:pt idx="120">
                  <c:v>23827.73</c:v>
                </c:pt>
                <c:pt idx="121">
                  <c:v>23861.21</c:v>
                </c:pt>
                <c:pt idx="122">
                  <c:v>23685.98</c:v>
                </c:pt>
                <c:pt idx="123">
                  <c:v>23827.98</c:v>
                </c:pt>
                <c:pt idx="124">
                  <c:v>23873.59</c:v>
                </c:pt>
                <c:pt idx="125">
                  <c:v>23319.56</c:v>
                </c:pt>
                <c:pt idx="126">
                  <c:v>23084.59</c:v>
                </c:pt>
                <c:pt idx="127">
                  <c:v>22971.94</c:v>
                </c:pt>
                <c:pt idx="128">
                  <c:v>23795.439999999999</c:v>
                </c:pt>
                <c:pt idx="129">
                  <c:v>24031.35</c:v>
                </c:pt>
                <c:pt idx="130">
                  <c:v>23864.560000000001</c:v>
                </c:pt>
                <c:pt idx="131">
                  <c:v>24041.26</c:v>
                </c:pt>
                <c:pt idx="132">
                  <c:v>23933.13</c:v>
                </c:pt>
                <c:pt idx="133">
                  <c:v>23916.58</c:v>
                </c:pt>
                <c:pt idx="134">
                  <c:v>24025.17</c:v>
                </c:pt>
                <c:pt idx="135">
                  <c:v>23850.57</c:v>
                </c:pt>
                <c:pt idx="136">
                  <c:v>23739.87</c:v>
                </c:pt>
                <c:pt idx="137">
                  <c:v>23204.76</c:v>
                </c:pt>
                <c:pt idx="138">
                  <c:v>23575.72</c:v>
                </c:pt>
                <c:pt idx="139">
                  <c:v>23204.86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A1-4DD2-9CE3-9EC08C429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1184"/>
        <c:axId val="1933072656"/>
      </c:lineChart>
      <c:dateAx>
        <c:axId val="546911184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3072656"/>
        <c:crosses val="autoZero"/>
        <c:auto val="1"/>
        <c:lblOffset val="100"/>
        <c:baseTimeUnit val="days"/>
      </c:dateAx>
      <c:valAx>
        <c:axId val="193307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691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导出数据!$C$2</c:f>
              <c:strCache>
                <c:ptCount val="1"/>
                <c:pt idx="0">
                  <c:v>上证指数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导出数据!$A$5:$A$174</c:f>
              <c:numCache>
                <c:formatCode>yyyy\-m\-d</c:formatCode>
                <c:ptCount val="14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44050</c:v>
                </c:pt>
                <c:pt idx="13">
                  <c:v>44049</c:v>
                </c:pt>
                <c:pt idx="14">
                  <c:v>44048</c:v>
                </c:pt>
                <c:pt idx="15">
                  <c:v>44047</c:v>
                </c:pt>
                <c:pt idx="16">
                  <c:v>44046</c:v>
                </c:pt>
                <c:pt idx="17">
                  <c:v>44043</c:v>
                </c:pt>
                <c:pt idx="18">
                  <c:v>44042</c:v>
                </c:pt>
                <c:pt idx="19">
                  <c:v>44041</c:v>
                </c:pt>
                <c:pt idx="20">
                  <c:v>44040</c:v>
                </c:pt>
                <c:pt idx="21">
                  <c:v>44039</c:v>
                </c:pt>
                <c:pt idx="22">
                  <c:v>44034</c:v>
                </c:pt>
                <c:pt idx="23">
                  <c:v>44033</c:v>
                </c:pt>
                <c:pt idx="24">
                  <c:v>44032</c:v>
                </c:pt>
                <c:pt idx="25">
                  <c:v>44029</c:v>
                </c:pt>
                <c:pt idx="26">
                  <c:v>44028</c:v>
                </c:pt>
                <c:pt idx="27">
                  <c:v>44027</c:v>
                </c:pt>
                <c:pt idx="28">
                  <c:v>44026</c:v>
                </c:pt>
                <c:pt idx="29">
                  <c:v>44025</c:v>
                </c:pt>
                <c:pt idx="30">
                  <c:v>44022</c:v>
                </c:pt>
                <c:pt idx="31">
                  <c:v>44021</c:v>
                </c:pt>
                <c:pt idx="32">
                  <c:v>44020</c:v>
                </c:pt>
                <c:pt idx="33">
                  <c:v>44019</c:v>
                </c:pt>
                <c:pt idx="34">
                  <c:v>44018</c:v>
                </c:pt>
                <c:pt idx="35">
                  <c:v>44014</c:v>
                </c:pt>
                <c:pt idx="36">
                  <c:v>44013</c:v>
                </c:pt>
                <c:pt idx="37">
                  <c:v>44012</c:v>
                </c:pt>
                <c:pt idx="38">
                  <c:v>44011</c:v>
                </c:pt>
                <c:pt idx="39">
                  <c:v>44006</c:v>
                </c:pt>
                <c:pt idx="40">
                  <c:v>44005</c:v>
                </c:pt>
                <c:pt idx="41">
                  <c:v>44004</c:v>
                </c:pt>
                <c:pt idx="42">
                  <c:v>44001</c:v>
                </c:pt>
                <c:pt idx="43">
                  <c:v>44000</c:v>
                </c:pt>
                <c:pt idx="44">
                  <c:v>43999</c:v>
                </c:pt>
                <c:pt idx="45">
                  <c:v>43998</c:v>
                </c:pt>
                <c:pt idx="46">
                  <c:v>43997</c:v>
                </c:pt>
                <c:pt idx="47">
                  <c:v>43994</c:v>
                </c:pt>
                <c:pt idx="48">
                  <c:v>43993</c:v>
                </c:pt>
                <c:pt idx="49">
                  <c:v>43992</c:v>
                </c:pt>
                <c:pt idx="50">
                  <c:v>43991</c:v>
                </c:pt>
                <c:pt idx="51">
                  <c:v>43990</c:v>
                </c:pt>
                <c:pt idx="52">
                  <c:v>43987</c:v>
                </c:pt>
                <c:pt idx="53">
                  <c:v>43986</c:v>
                </c:pt>
                <c:pt idx="54">
                  <c:v>43985</c:v>
                </c:pt>
                <c:pt idx="55">
                  <c:v>43984</c:v>
                </c:pt>
                <c:pt idx="56">
                  <c:v>43983</c:v>
                </c:pt>
                <c:pt idx="57">
                  <c:v>43980</c:v>
                </c:pt>
                <c:pt idx="58">
                  <c:v>43979</c:v>
                </c:pt>
                <c:pt idx="59">
                  <c:v>43978</c:v>
                </c:pt>
                <c:pt idx="60">
                  <c:v>43977</c:v>
                </c:pt>
                <c:pt idx="61">
                  <c:v>43973</c:v>
                </c:pt>
                <c:pt idx="62">
                  <c:v>43972</c:v>
                </c:pt>
                <c:pt idx="63">
                  <c:v>43971</c:v>
                </c:pt>
                <c:pt idx="64">
                  <c:v>43970</c:v>
                </c:pt>
                <c:pt idx="65">
                  <c:v>43969</c:v>
                </c:pt>
                <c:pt idx="66">
                  <c:v>43966</c:v>
                </c:pt>
                <c:pt idx="67">
                  <c:v>43965</c:v>
                </c:pt>
                <c:pt idx="68">
                  <c:v>43964</c:v>
                </c:pt>
                <c:pt idx="69">
                  <c:v>43963</c:v>
                </c:pt>
                <c:pt idx="70">
                  <c:v>43962</c:v>
                </c:pt>
                <c:pt idx="71">
                  <c:v>43958</c:v>
                </c:pt>
                <c:pt idx="72">
                  <c:v>43951</c:v>
                </c:pt>
                <c:pt idx="73">
                  <c:v>43949</c:v>
                </c:pt>
                <c:pt idx="74">
                  <c:v>43948</c:v>
                </c:pt>
                <c:pt idx="75">
                  <c:v>43945</c:v>
                </c:pt>
                <c:pt idx="76">
                  <c:v>43944</c:v>
                </c:pt>
                <c:pt idx="77">
                  <c:v>43943</c:v>
                </c:pt>
                <c:pt idx="78">
                  <c:v>43942</c:v>
                </c:pt>
                <c:pt idx="79">
                  <c:v>43941</c:v>
                </c:pt>
                <c:pt idx="80">
                  <c:v>43938</c:v>
                </c:pt>
                <c:pt idx="81">
                  <c:v>43937</c:v>
                </c:pt>
                <c:pt idx="82">
                  <c:v>43936</c:v>
                </c:pt>
                <c:pt idx="83">
                  <c:v>43935</c:v>
                </c:pt>
                <c:pt idx="84">
                  <c:v>43930</c:v>
                </c:pt>
                <c:pt idx="85">
                  <c:v>43929</c:v>
                </c:pt>
                <c:pt idx="86">
                  <c:v>43928</c:v>
                </c:pt>
                <c:pt idx="87">
                  <c:v>43924</c:v>
                </c:pt>
                <c:pt idx="88">
                  <c:v>43923</c:v>
                </c:pt>
                <c:pt idx="89">
                  <c:v>43922</c:v>
                </c:pt>
                <c:pt idx="90">
                  <c:v>43921</c:v>
                </c:pt>
                <c:pt idx="91">
                  <c:v>43920</c:v>
                </c:pt>
                <c:pt idx="92">
                  <c:v>43917</c:v>
                </c:pt>
                <c:pt idx="93">
                  <c:v>43916</c:v>
                </c:pt>
                <c:pt idx="94">
                  <c:v>43915</c:v>
                </c:pt>
                <c:pt idx="95">
                  <c:v>43914</c:v>
                </c:pt>
                <c:pt idx="96">
                  <c:v>43913</c:v>
                </c:pt>
                <c:pt idx="97">
                  <c:v>43909</c:v>
                </c:pt>
                <c:pt idx="98">
                  <c:v>43908</c:v>
                </c:pt>
                <c:pt idx="99">
                  <c:v>43907</c:v>
                </c:pt>
                <c:pt idx="100">
                  <c:v>43906</c:v>
                </c:pt>
                <c:pt idx="101">
                  <c:v>43903</c:v>
                </c:pt>
                <c:pt idx="102">
                  <c:v>43902</c:v>
                </c:pt>
                <c:pt idx="103">
                  <c:v>43901</c:v>
                </c:pt>
                <c:pt idx="104">
                  <c:v>43900</c:v>
                </c:pt>
                <c:pt idx="105">
                  <c:v>43899</c:v>
                </c:pt>
                <c:pt idx="106">
                  <c:v>43896</c:v>
                </c:pt>
                <c:pt idx="107">
                  <c:v>43895</c:v>
                </c:pt>
                <c:pt idx="108">
                  <c:v>43894</c:v>
                </c:pt>
                <c:pt idx="109">
                  <c:v>43893</c:v>
                </c:pt>
                <c:pt idx="110">
                  <c:v>43892</c:v>
                </c:pt>
                <c:pt idx="111">
                  <c:v>43889</c:v>
                </c:pt>
                <c:pt idx="112">
                  <c:v>43888</c:v>
                </c:pt>
                <c:pt idx="113">
                  <c:v>43887</c:v>
                </c:pt>
                <c:pt idx="114">
                  <c:v>43886</c:v>
                </c:pt>
                <c:pt idx="115">
                  <c:v>43882</c:v>
                </c:pt>
                <c:pt idx="116">
                  <c:v>43881</c:v>
                </c:pt>
                <c:pt idx="117">
                  <c:v>43880</c:v>
                </c:pt>
                <c:pt idx="118">
                  <c:v>43879</c:v>
                </c:pt>
                <c:pt idx="119">
                  <c:v>43875</c:v>
                </c:pt>
                <c:pt idx="120">
                  <c:v>43874</c:v>
                </c:pt>
                <c:pt idx="121">
                  <c:v>43873</c:v>
                </c:pt>
                <c:pt idx="122">
                  <c:v>43871</c:v>
                </c:pt>
                <c:pt idx="123">
                  <c:v>43868</c:v>
                </c:pt>
                <c:pt idx="124">
                  <c:v>43867</c:v>
                </c:pt>
                <c:pt idx="125">
                  <c:v>43866</c:v>
                </c:pt>
                <c:pt idx="126">
                  <c:v>43865</c:v>
                </c:pt>
                <c:pt idx="127">
                  <c:v>43864</c:v>
                </c:pt>
                <c:pt idx="128">
                  <c:v>43853</c:v>
                </c:pt>
                <c:pt idx="129">
                  <c:v>43852</c:v>
                </c:pt>
                <c:pt idx="130">
                  <c:v>43851</c:v>
                </c:pt>
                <c:pt idx="131">
                  <c:v>43847</c:v>
                </c:pt>
                <c:pt idx="132">
                  <c:v>43846</c:v>
                </c:pt>
                <c:pt idx="133">
                  <c:v>43845</c:v>
                </c:pt>
                <c:pt idx="134">
                  <c:v>43844</c:v>
                </c:pt>
                <c:pt idx="135">
                  <c:v>43840</c:v>
                </c:pt>
                <c:pt idx="136">
                  <c:v>43839</c:v>
                </c:pt>
                <c:pt idx="137">
                  <c:v>43838</c:v>
                </c:pt>
                <c:pt idx="138">
                  <c:v>43837</c:v>
                </c:pt>
                <c:pt idx="139">
                  <c:v>43836</c:v>
                </c:pt>
              </c:numCache>
            </c:numRef>
          </c:cat>
          <c:val>
            <c:numRef>
              <c:f>导出数据!$C$5:$C$174</c:f>
              <c:numCache>
                <c:formatCode>General</c:formatCode>
                <c:ptCount val="140"/>
                <c:pt idx="0">
                  <c:v>3329.74</c:v>
                </c:pt>
                <c:pt idx="1">
                  <c:v>3373.58</c:v>
                </c:pt>
                <c:pt idx="2">
                  <c:v>3385.64</c:v>
                </c:pt>
                <c:pt idx="3">
                  <c:v>3380.68</c:v>
                </c:pt>
                <c:pt idx="4">
                  <c:v>3363.9</c:v>
                </c:pt>
                <c:pt idx="5">
                  <c:v>3408.13</c:v>
                </c:pt>
                <c:pt idx="6">
                  <c:v>3451.09</c:v>
                </c:pt>
                <c:pt idx="7">
                  <c:v>3438.8</c:v>
                </c:pt>
                <c:pt idx="8">
                  <c:v>3360.1</c:v>
                </c:pt>
                <c:pt idx="9">
                  <c:v>3320.73</c:v>
                </c:pt>
                <c:pt idx="10">
                  <c:v>3319.27</c:v>
                </c:pt>
                <c:pt idx="11">
                  <c:v>3340.29</c:v>
                </c:pt>
                <c:pt idx="12">
                  <c:v>3354.04</c:v>
                </c:pt>
                <c:pt idx="13">
                  <c:v>3386.46</c:v>
                </c:pt>
                <c:pt idx="14">
                  <c:v>3377.56</c:v>
                </c:pt>
                <c:pt idx="15">
                  <c:v>3371.69</c:v>
                </c:pt>
                <c:pt idx="16">
                  <c:v>3367.97</c:v>
                </c:pt>
                <c:pt idx="17">
                  <c:v>3310.01</c:v>
                </c:pt>
                <c:pt idx="18">
                  <c:v>3286.82</c:v>
                </c:pt>
                <c:pt idx="19">
                  <c:v>3294.55</c:v>
                </c:pt>
                <c:pt idx="20">
                  <c:v>3227.96</c:v>
                </c:pt>
                <c:pt idx="21">
                  <c:v>3205.23</c:v>
                </c:pt>
                <c:pt idx="22">
                  <c:v>3333.16</c:v>
                </c:pt>
                <c:pt idx="23">
                  <c:v>3320.89</c:v>
                </c:pt>
                <c:pt idx="24">
                  <c:v>3314.15</c:v>
                </c:pt>
                <c:pt idx="25">
                  <c:v>3214.13</c:v>
                </c:pt>
                <c:pt idx="26">
                  <c:v>3210.1</c:v>
                </c:pt>
                <c:pt idx="27">
                  <c:v>3361.3</c:v>
                </c:pt>
                <c:pt idx="28">
                  <c:v>3414.62</c:v>
                </c:pt>
                <c:pt idx="29">
                  <c:v>3443.29</c:v>
                </c:pt>
                <c:pt idx="30">
                  <c:v>3383.32</c:v>
                </c:pt>
                <c:pt idx="31">
                  <c:v>3450.59</c:v>
                </c:pt>
                <c:pt idx="32">
                  <c:v>3403.44</c:v>
                </c:pt>
                <c:pt idx="33">
                  <c:v>3345.34</c:v>
                </c:pt>
                <c:pt idx="34">
                  <c:v>3332.88</c:v>
                </c:pt>
                <c:pt idx="35">
                  <c:v>3090.57</c:v>
                </c:pt>
                <c:pt idx="36">
                  <c:v>3025.98</c:v>
                </c:pt>
                <c:pt idx="37">
                  <c:v>2984.67</c:v>
                </c:pt>
                <c:pt idx="38">
                  <c:v>2961.52</c:v>
                </c:pt>
                <c:pt idx="39">
                  <c:v>2979.55</c:v>
                </c:pt>
                <c:pt idx="40">
                  <c:v>2970.62</c:v>
                </c:pt>
                <c:pt idx="41">
                  <c:v>2965.27</c:v>
                </c:pt>
                <c:pt idx="42">
                  <c:v>2967.63</c:v>
                </c:pt>
                <c:pt idx="43">
                  <c:v>2939.32</c:v>
                </c:pt>
                <c:pt idx="44">
                  <c:v>2935.87</c:v>
                </c:pt>
                <c:pt idx="45">
                  <c:v>2931.75</c:v>
                </c:pt>
                <c:pt idx="46">
                  <c:v>2890.03</c:v>
                </c:pt>
                <c:pt idx="47">
                  <c:v>2919.74</c:v>
                </c:pt>
                <c:pt idx="48">
                  <c:v>2920.9</c:v>
                </c:pt>
                <c:pt idx="49">
                  <c:v>2943.75</c:v>
                </c:pt>
                <c:pt idx="50">
                  <c:v>2956.11</c:v>
                </c:pt>
                <c:pt idx="51">
                  <c:v>2937.77</c:v>
                </c:pt>
                <c:pt idx="52">
                  <c:v>2930.8</c:v>
                </c:pt>
                <c:pt idx="53">
                  <c:v>2919.25</c:v>
                </c:pt>
                <c:pt idx="54">
                  <c:v>2923.37</c:v>
                </c:pt>
                <c:pt idx="55">
                  <c:v>2921.4</c:v>
                </c:pt>
                <c:pt idx="56">
                  <c:v>2915.43</c:v>
                </c:pt>
                <c:pt idx="57">
                  <c:v>2852.35</c:v>
                </c:pt>
                <c:pt idx="58">
                  <c:v>2846.22</c:v>
                </c:pt>
                <c:pt idx="59">
                  <c:v>2836.8</c:v>
                </c:pt>
                <c:pt idx="60">
                  <c:v>2846.55</c:v>
                </c:pt>
                <c:pt idx="61">
                  <c:v>2813.77</c:v>
                </c:pt>
                <c:pt idx="62">
                  <c:v>2867.92</c:v>
                </c:pt>
                <c:pt idx="63">
                  <c:v>2883.74</c:v>
                </c:pt>
                <c:pt idx="64">
                  <c:v>2898.58</c:v>
                </c:pt>
                <c:pt idx="65">
                  <c:v>2875.42</c:v>
                </c:pt>
                <c:pt idx="66">
                  <c:v>2868.46</c:v>
                </c:pt>
                <c:pt idx="67">
                  <c:v>2870.34</c:v>
                </c:pt>
                <c:pt idx="68">
                  <c:v>2898.05</c:v>
                </c:pt>
                <c:pt idx="69">
                  <c:v>2891.56</c:v>
                </c:pt>
                <c:pt idx="70">
                  <c:v>2894.8</c:v>
                </c:pt>
                <c:pt idx="71">
                  <c:v>2871.52</c:v>
                </c:pt>
                <c:pt idx="72">
                  <c:v>2860.08</c:v>
                </c:pt>
                <c:pt idx="73">
                  <c:v>2810.02</c:v>
                </c:pt>
                <c:pt idx="74">
                  <c:v>2815.49</c:v>
                </c:pt>
                <c:pt idx="75">
                  <c:v>2808.53</c:v>
                </c:pt>
                <c:pt idx="76">
                  <c:v>2838.5</c:v>
                </c:pt>
                <c:pt idx="77">
                  <c:v>2843.98</c:v>
                </c:pt>
                <c:pt idx="78">
                  <c:v>2827.01</c:v>
                </c:pt>
                <c:pt idx="79">
                  <c:v>2852.55</c:v>
                </c:pt>
                <c:pt idx="80">
                  <c:v>2838.49</c:v>
                </c:pt>
                <c:pt idx="81">
                  <c:v>2819.94</c:v>
                </c:pt>
                <c:pt idx="82">
                  <c:v>2811.17</c:v>
                </c:pt>
                <c:pt idx="83">
                  <c:v>2827.28</c:v>
                </c:pt>
                <c:pt idx="84">
                  <c:v>2825.9</c:v>
                </c:pt>
                <c:pt idx="85">
                  <c:v>2815.37</c:v>
                </c:pt>
                <c:pt idx="86">
                  <c:v>2820.76</c:v>
                </c:pt>
                <c:pt idx="87">
                  <c:v>2763.99</c:v>
                </c:pt>
                <c:pt idx="88">
                  <c:v>2780.64</c:v>
                </c:pt>
                <c:pt idx="89">
                  <c:v>2734.52</c:v>
                </c:pt>
                <c:pt idx="90">
                  <c:v>2750.3</c:v>
                </c:pt>
                <c:pt idx="91">
                  <c:v>2747.21</c:v>
                </c:pt>
                <c:pt idx="92">
                  <c:v>2772.2</c:v>
                </c:pt>
                <c:pt idx="93">
                  <c:v>2764.91</c:v>
                </c:pt>
                <c:pt idx="94">
                  <c:v>2781.59</c:v>
                </c:pt>
                <c:pt idx="95">
                  <c:v>2722.44</c:v>
                </c:pt>
                <c:pt idx="96">
                  <c:v>2660.17</c:v>
                </c:pt>
                <c:pt idx="97">
                  <c:v>2702.13</c:v>
                </c:pt>
                <c:pt idx="98">
                  <c:v>2728.76</c:v>
                </c:pt>
                <c:pt idx="99">
                  <c:v>2779.64</c:v>
                </c:pt>
                <c:pt idx="100">
                  <c:v>2789.25</c:v>
                </c:pt>
                <c:pt idx="101">
                  <c:v>2887.43</c:v>
                </c:pt>
                <c:pt idx="102">
                  <c:v>2923.49</c:v>
                </c:pt>
                <c:pt idx="103">
                  <c:v>2968.52</c:v>
                </c:pt>
                <c:pt idx="104">
                  <c:v>2996.76</c:v>
                </c:pt>
                <c:pt idx="105">
                  <c:v>2943.29</c:v>
                </c:pt>
                <c:pt idx="106">
                  <c:v>3034.51</c:v>
                </c:pt>
                <c:pt idx="107">
                  <c:v>3071.68</c:v>
                </c:pt>
                <c:pt idx="108">
                  <c:v>3011.67</c:v>
                </c:pt>
                <c:pt idx="109">
                  <c:v>2992.9</c:v>
                </c:pt>
                <c:pt idx="110">
                  <c:v>2970.93</c:v>
                </c:pt>
                <c:pt idx="111">
                  <c:v>2880.3</c:v>
                </c:pt>
                <c:pt idx="112">
                  <c:v>2991.33</c:v>
                </c:pt>
                <c:pt idx="113">
                  <c:v>2987.93</c:v>
                </c:pt>
                <c:pt idx="114">
                  <c:v>3013.05</c:v>
                </c:pt>
                <c:pt idx="115">
                  <c:v>3039.67</c:v>
                </c:pt>
                <c:pt idx="116">
                  <c:v>3030.15</c:v>
                </c:pt>
                <c:pt idx="117">
                  <c:v>2975.4</c:v>
                </c:pt>
                <c:pt idx="118">
                  <c:v>2984.97</c:v>
                </c:pt>
                <c:pt idx="119">
                  <c:v>2917.01</c:v>
                </c:pt>
                <c:pt idx="120">
                  <c:v>2906.07</c:v>
                </c:pt>
                <c:pt idx="121">
                  <c:v>2926.9</c:v>
                </c:pt>
                <c:pt idx="122">
                  <c:v>2890.49</c:v>
                </c:pt>
                <c:pt idx="123">
                  <c:v>2875.96</c:v>
                </c:pt>
                <c:pt idx="124">
                  <c:v>2866.51</c:v>
                </c:pt>
                <c:pt idx="125">
                  <c:v>2818.09</c:v>
                </c:pt>
                <c:pt idx="126">
                  <c:v>2783.29</c:v>
                </c:pt>
                <c:pt idx="127">
                  <c:v>2746.61</c:v>
                </c:pt>
                <c:pt idx="128">
                  <c:v>2976.53</c:v>
                </c:pt>
                <c:pt idx="129">
                  <c:v>3060.75</c:v>
                </c:pt>
                <c:pt idx="130">
                  <c:v>3052.14</c:v>
                </c:pt>
                <c:pt idx="131">
                  <c:v>3075.5</c:v>
                </c:pt>
                <c:pt idx="132">
                  <c:v>3074.08</c:v>
                </c:pt>
                <c:pt idx="133">
                  <c:v>3090.04</c:v>
                </c:pt>
                <c:pt idx="134">
                  <c:v>3106.82</c:v>
                </c:pt>
                <c:pt idx="135">
                  <c:v>3092.29</c:v>
                </c:pt>
                <c:pt idx="136">
                  <c:v>3094.88</c:v>
                </c:pt>
                <c:pt idx="137">
                  <c:v>3066.89</c:v>
                </c:pt>
                <c:pt idx="138">
                  <c:v>3104.8</c:v>
                </c:pt>
                <c:pt idx="139">
                  <c:v>3083.41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29-44CD-9F84-219E2039A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1184"/>
        <c:axId val="1933072656"/>
      </c:lineChart>
      <c:dateAx>
        <c:axId val="546911184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3072656"/>
        <c:crosses val="autoZero"/>
        <c:auto val="1"/>
        <c:lblOffset val="100"/>
        <c:baseTimeUnit val="days"/>
      </c:dateAx>
      <c:valAx>
        <c:axId val="193307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691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dirty="0"/>
              <a:t>COMEX：</a:t>
            </a:r>
            <a:r>
              <a:rPr lang="zh-CN" altLang="en-US" dirty="0"/>
              <a:t>黄金：收盘价美元</a:t>
            </a:r>
            <a:r>
              <a:rPr lang="en-US" altLang="zh-CN" dirty="0"/>
              <a:t>/</a:t>
            </a:r>
            <a:r>
              <a:rPr lang="zh-CN" altLang="en-US" dirty="0"/>
              <a:t>盎司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COMEX：黄金：收盘价（日）</c:v>
                </c:pt>
                <c:pt idx="1">
                  <c:v>美元/盎司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导出数据!$A$4:$A$165</c:f>
              <c:numCache>
                <c:formatCode>yyyy\-m\-d</c:formatCode>
                <c:ptCount val="162"/>
                <c:pt idx="0">
                  <c:v>44064</c:v>
                </c:pt>
                <c:pt idx="1">
                  <c:v>44063</c:v>
                </c:pt>
                <c:pt idx="2">
                  <c:v>44062</c:v>
                </c:pt>
                <c:pt idx="3">
                  <c:v>44061</c:v>
                </c:pt>
                <c:pt idx="4">
                  <c:v>44060</c:v>
                </c:pt>
                <c:pt idx="5">
                  <c:v>44057</c:v>
                </c:pt>
                <c:pt idx="6">
                  <c:v>44056</c:v>
                </c:pt>
                <c:pt idx="7">
                  <c:v>44055</c:v>
                </c:pt>
                <c:pt idx="8">
                  <c:v>44054</c:v>
                </c:pt>
                <c:pt idx="9">
                  <c:v>44053</c:v>
                </c:pt>
                <c:pt idx="10">
                  <c:v>44050</c:v>
                </c:pt>
                <c:pt idx="11">
                  <c:v>44049</c:v>
                </c:pt>
                <c:pt idx="12">
                  <c:v>44048</c:v>
                </c:pt>
                <c:pt idx="13">
                  <c:v>44047</c:v>
                </c:pt>
                <c:pt idx="14">
                  <c:v>44046</c:v>
                </c:pt>
                <c:pt idx="15">
                  <c:v>44043</c:v>
                </c:pt>
                <c:pt idx="16">
                  <c:v>44042</c:v>
                </c:pt>
                <c:pt idx="17">
                  <c:v>44041</c:v>
                </c:pt>
                <c:pt idx="18">
                  <c:v>44040</c:v>
                </c:pt>
                <c:pt idx="19">
                  <c:v>44039</c:v>
                </c:pt>
                <c:pt idx="20">
                  <c:v>44036</c:v>
                </c:pt>
                <c:pt idx="21">
                  <c:v>44035</c:v>
                </c:pt>
                <c:pt idx="22">
                  <c:v>44034</c:v>
                </c:pt>
                <c:pt idx="23">
                  <c:v>44033</c:v>
                </c:pt>
                <c:pt idx="24">
                  <c:v>44032</c:v>
                </c:pt>
                <c:pt idx="25">
                  <c:v>44029</c:v>
                </c:pt>
                <c:pt idx="26">
                  <c:v>44028</c:v>
                </c:pt>
                <c:pt idx="27">
                  <c:v>44027</c:v>
                </c:pt>
                <c:pt idx="28">
                  <c:v>44026</c:v>
                </c:pt>
                <c:pt idx="29">
                  <c:v>44025</c:v>
                </c:pt>
                <c:pt idx="30">
                  <c:v>44022</c:v>
                </c:pt>
                <c:pt idx="31">
                  <c:v>44021</c:v>
                </c:pt>
                <c:pt idx="32">
                  <c:v>44020</c:v>
                </c:pt>
                <c:pt idx="33">
                  <c:v>44019</c:v>
                </c:pt>
                <c:pt idx="34">
                  <c:v>44018</c:v>
                </c:pt>
                <c:pt idx="35">
                  <c:v>44014</c:v>
                </c:pt>
                <c:pt idx="36">
                  <c:v>44013</c:v>
                </c:pt>
                <c:pt idx="37">
                  <c:v>44012</c:v>
                </c:pt>
                <c:pt idx="38">
                  <c:v>44011</c:v>
                </c:pt>
                <c:pt idx="39">
                  <c:v>44008</c:v>
                </c:pt>
                <c:pt idx="40">
                  <c:v>44007</c:v>
                </c:pt>
                <c:pt idx="41">
                  <c:v>44006</c:v>
                </c:pt>
                <c:pt idx="42">
                  <c:v>44005</c:v>
                </c:pt>
                <c:pt idx="43">
                  <c:v>44004</c:v>
                </c:pt>
                <c:pt idx="44">
                  <c:v>44001</c:v>
                </c:pt>
                <c:pt idx="45">
                  <c:v>44000</c:v>
                </c:pt>
                <c:pt idx="46">
                  <c:v>43999</c:v>
                </c:pt>
                <c:pt idx="47">
                  <c:v>43998</c:v>
                </c:pt>
                <c:pt idx="48">
                  <c:v>43997</c:v>
                </c:pt>
                <c:pt idx="49">
                  <c:v>43994</c:v>
                </c:pt>
                <c:pt idx="50">
                  <c:v>43993</c:v>
                </c:pt>
                <c:pt idx="51">
                  <c:v>43992</c:v>
                </c:pt>
                <c:pt idx="52">
                  <c:v>43991</c:v>
                </c:pt>
                <c:pt idx="53">
                  <c:v>43990</c:v>
                </c:pt>
                <c:pt idx="54">
                  <c:v>43987</c:v>
                </c:pt>
                <c:pt idx="55">
                  <c:v>43986</c:v>
                </c:pt>
                <c:pt idx="56">
                  <c:v>43985</c:v>
                </c:pt>
                <c:pt idx="57">
                  <c:v>43984</c:v>
                </c:pt>
                <c:pt idx="58">
                  <c:v>43983</c:v>
                </c:pt>
                <c:pt idx="59">
                  <c:v>43980</c:v>
                </c:pt>
                <c:pt idx="60">
                  <c:v>43979</c:v>
                </c:pt>
                <c:pt idx="61">
                  <c:v>43978</c:v>
                </c:pt>
                <c:pt idx="62">
                  <c:v>43977</c:v>
                </c:pt>
                <c:pt idx="63">
                  <c:v>43973</c:v>
                </c:pt>
                <c:pt idx="64">
                  <c:v>43972</c:v>
                </c:pt>
                <c:pt idx="65">
                  <c:v>43971</c:v>
                </c:pt>
                <c:pt idx="66">
                  <c:v>43970</c:v>
                </c:pt>
                <c:pt idx="67">
                  <c:v>43969</c:v>
                </c:pt>
                <c:pt idx="68">
                  <c:v>43966</c:v>
                </c:pt>
                <c:pt idx="69">
                  <c:v>43965</c:v>
                </c:pt>
                <c:pt idx="70">
                  <c:v>43964</c:v>
                </c:pt>
                <c:pt idx="71">
                  <c:v>43963</c:v>
                </c:pt>
                <c:pt idx="72">
                  <c:v>43962</c:v>
                </c:pt>
                <c:pt idx="73">
                  <c:v>43959</c:v>
                </c:pt>
                <c:pt idx="74">
                  <c:v>43958</c:v>
                </c:pt>
                <c:pt idx="75">
                  <c:v>43957</c:v>
                </c:pt>
                <c:pt idx="76">
                  <c:v>43956</c:v>
                </c:pt>
                <c:pt idx="77">
                  <c:v>43955</c:v>
                </c:pt>
                <c:pt idx="78">
                  <c:v>43952</c:v>
                </c:pt>
                <c:pt idx="79">
                  <c:v>43951</c:v>
                </c:pt>
                <c:pt idx="80">
                  <c:v>43950</c:v>
                </c:pt>
                <c:pt idx="81">
                  <c:v>43949</c:v>
                </c:pt>
                <c:pt idx="82">
                  <c:v>43948</c:v>
                </c:pt>
                <c:pt idx="83">
                  <c:v>43945</c:v>
                </c:pt>
                <c:pt idx="84">
                  <c:v>43944</c:v>
                </c:pt>
                <c:pt idx="85">
                  <c:v>43943</c:v>
                </c:pt>
                <c:pt idx="86">
                  <c:v>43942</c:v>
                </c:pt>
                <c:pt idx="87">
                  <c:v>43941</c:v>
                </c:pt>
                <c:pt idx="88">
                  <c:v>43938</c:v>
                </c:pt>
                <c:pt idx="89">
                  <c:v>43937</c:v>
                </c:pt>
                <c:pt idx="90">
                  <c:v>43936</c:v>
                </c:pt>
                <c:pt idx="91">
                  <c:v>43935</c:v>
                </c:pt>
                <c:pt idx="92">
                  <c:v>43934</c:v>
                </c:pt>
                <c:pt idx="93">
                  <c:v>43930</c:v>
                </c:pt>
                <c:pt idx="94">
                  <c:v>43929</c:v>
                </c:pt>
                <c:pt idx="95">
                  <c:v>43928</c:v>
                </c:pt>
                <c:pt idx="96">
                  <c:v>43927</c:v>
                </c:pt>
                <c:pt idx="97">
                  <c:v>43924</c:v>
                </c:pt>
                <c:pt idx="98">
                  <c:v>43923</c:v>
                </c:pt>
                <c:pt idx="99">
                  <c:v>43922</c:v>
                </c:pt>
                <c:pt idx="100">
                  <c:v>43921</c:v>
                </c:pt>
                <c:pt idx="101">
                  <c:v>43920</c:v>
                </c:pt>
                <c:pt idx="102">
                  <c:v>43917</c:v>
                </c:pt>
                <c:pt idx="103">
                  <c:v>43916</c:v>
                </c:pt>
                <c:pt idx="104">
                  <c:v>43915</c:v>
                </c:pt>
                <c:pt idx="105">
                  <c:v>43914</c:v>
                </c:pt>
                <c:pt idx="106">
                  <c:v>43913</c:v>
                </c:pt>
                <c:pt idx="107">
                  <c:v>43910</c:v>
                </c:pt>
                <c:pt idx="108">
                  <c:v>43909</c:v>
                </c:pt>
                <c:pt idx="109">
                  <c:v>43908</c:v>
                </c:pt>
                <c:pt idx="110">
                  <c:v>43907</c:v>
                </c:pt>
                <c:pt idx="111">
                  <c:v>43906</c:v>
                </c:pt>
                <c:pt idx="112">
                  <c:v>43903</c:v>
                </c:pt>
                <c:pt idx="113">
                  <c:v>43902</c:v>
                </c:pt>
                <c:pt idx="114">
                  <c:v>43901</c:v>
                </c:pt>
                <c:pt idx="115">
                  <c:v>43900</c:v>
                </c:pt>
                <c:pt idx="116">
                  <c:v>43899</c:v>
                </c:pt>
                <c:pt idx="117">
                  <c:v>43896</c:v>
                </c:pt>
                <c:pt idx="118">
                  <c:v>43895</c:v>
                </c:pt>
                <c:pt idx="119">
                  <c:v>43894</c:v>
                </c:pt>
                <c:pt idx="120">
                  <c:v>43893</c:v>
                </c:pt>
                <c:pt idx="121">
                  <c:v>43892</c:v>
                </c:pt>
                <c:pt idx="122">
                  <c:v>43889</c:v>
                </c:pt>
                <c:pt idx="123">
                  <c:v>43888</c:v>
                </c:pt>
                <c:pt idx="124">
                  <c:v>43887</c:v>
                </c:pt>
                <c:pt idx="125">
                  <c:v>43886</c:v>
                </c:pt>
                <c:pt idx="126">
                  <c:v>43885</c:v>
                </c:pt>
                <c:pt idx="127">
                  <c:v>43882</c:v>
                </c:pt>
                <c:pt idx="128">
                  <c:v>43881</c:v>
                </c:pt>
                <c:pt idx="129">
                  <c:v>43880</c:v>
                </c:pt>
                <c:pt idx="130">
                  <c:v>43879</c:v>
                </c:pt>
                <c:pt idx="131">
                  <c:v>43875</c:v>
                </c:pt>
                <c:pt idx="132">
                  <c:v>43874</c:v>
                </c:pt>
                <c:pt idx="133">
                  <c:v>43873</c:v>
                </c:pt>
                <c:pt idx="134">
                  <c:v>43872</c:v>
                </c:pt>
                <c:pt idx="135">
                  <c:v>43871</c:v>
                </c:pt>
                <c:pt idx="136">
                  <c:v>43868</c:v>
                </c:pt>
                <c:pt idx="137">
                  <c:v>43867</c:v>
                </c:pt>
                <c:pt idx="138">
                  <c:v>43866</c:v>
                </c:pt>
                <c:pt idx="139">
                  <c:v>43865</c:v>
                </c:pt>
                <c:pt idx="140">
                  <c:v>43864</c:v>
                </c:pt>
                <c:pt idx="141">
                  <c:v>43861</c:v>
                </c:pt>
                <c:pt idx="142">
                  <c:v>43860</c:v>
                </c:pt>
                <c:pt idx="143">
                  <c:v>43859</c:v>
                </c:pt>
                <c:pt idx="144">
                  <c:v>43858</c:v>
                </c:pt>
                <c:pt idx="145">
                  <c:v>43857</c:v>
                </c:pt>
                <c:pt idx="146">
                  <c:v>43854</c:v>
                </c:pt>
                <c:pt idx="147">
                  <c:v>43853</c:v>
                </c:pt>
                <c:pt idx="148">
                  <c:v>43852</c:v>
                </c:pt>
                <c:pt idx="149">
                  <c:v>43851</c:v>
                </c:pt>
                <c:pt idx="150">
                  <c:v>43847</c:v>
                </c:pt>
                <c:pt idx="151">
                  <c:v>43846</c:v>
                </c:pt>
                <c:pt idx="152">
                  <c:v>43845</c:v>
                </c:pt>
                <c:pt idx="153">
                  <c:v>43844</c:v>
                </c:pt>
                <c:pt idx="154">
                  <c:v>43843</c:v>
                </c:pt>
                <c:pt idx="155">
                  <c:v>43840</c:v>
                </c:pt>
                <c:pt idx="156">
                  <c:v>43839</c:v>
                </c:pt>
                <c:pt idx="157">
                  <c:v>43838</c:v>
                </c:pt>
                <c:pt idx="158">
                  <c:v>43837</c:v>
                </c:pt>
                <c:pt idx="159">
                  <c:v>43836</c:v>
                </c:pt>
                <c:pt idx="160">
                  <c:v>43833</c:v>
                </c:pt>
                <c:pt idx="161">
                  <c:v>43832</c:v>
                </c:pt>
              </c:numCache>
            </c:numRef>
          </c:cat>
          <c:val>
            <c:numRef>
              <c:f>导出数据!$B$4:$B$165</c:f>
              <c:numCache>
                <c:formatCode>General</c:formatCode>
                <c:ptCount val="162"/>
                <c:pt idx="0">
                  <c:v>1947.4</c:v>
                </c:pt>
                <c:pt idx="1">
                  <c:v>1955.6</c:v>
                </c:pt>
                <c:pt idx="2">
                  <c:v>1934.2</c:v>
                </c:pt>
                <c:pt idx="3">
                  <c:v>2010.3</c:v>
                </c:pt>
                <c:pt idx="4">
                  <c:v>1993.7</c:v>
                </c:pt>
                <c:pt idx="5">
                  <c:v>1953.7</c:v>
                </c:pt>
                <c:pt idx="6">
                  <c:v>1963.4</c:v>
                </c:pt>
                <c:pt idx="7">
                  <c:v>1926.2</c:v>
                </c:pt>
                <c:pt idx="8">
                  <c:v>1921.8</c:v>
                </c:pt>
                <c:pt idx="9">
                  <c:v>2037.3</c:v>
                </c:pt>
                <c:pt idx="10">
                  <c:v>2046.1</c:v>
                </c:pt>
                <c:pt idx="11">
                  <c:v>2075.1999999999998</c:v>
                </c:pt>
                <c:pt idx="12">
                  <c:v>2053</c:v>
                </c:pt>
                <c:pt idx="13">
                  <c:v>2037.1</c:v>
                </c:pt>
                <c:pt idx="14">
                  <c:v>1993</c:v>
                </c:pt>
                <c:pt idx="15">
                  <c:v>1994</c:v>
                </c:pt>
                <c:pt idx="16">
                  <c:v>1973.1</c:v>
                </c:pt>
                <c:pt idx="17">
                  <c:v>1986.6</c:v>
                </c:pt>
                <c:pt idx="18">
                  <c:v>1971.5</c:v>
                </c:pt>
                <c:pt idx="19">
                  <c:v>1963.5</c:v>
                </c:pt>
                <c:pt idx="20">
                  <c:v>1928</c:v>
                </c:pt>
                <c:pt idx="21">
                  <c:v>1884.6</c:v>
                </c:pt>
                <c:pt idx="22">
                  <c:v>1870.8</c:v>
                </c:pt>
                <c:pt idx="23">
                  <c:v>1843.2</c:v>
                </c:pt>
                <c:pt idx="24">
                  <c:v>1819</c:v>
                </c:pt>
                <c:pt idx="25">
                  <c:v>1812</c:v>
                </c:pt>
                <c:pt idx="26">
                  <c:v>1796.7</c:v>
                </c:pt>
                <c:pt idx="27">
                  <c:v>1812.9</c:v>
                </c:pt>
                <c:pt idx="28">
                  <c:v>1812.9</c:v>
                </c:pt>
                <c:pt idx="29">
                  <c:v>1804.9</c:v>
                </c:pt>
                <c:pt idx="30">
                  <c:v>1801.8</c:v>
                </c:pt>
                <c:pt idx="31">
                  <c:v>1807.7</c:v>
                </c:pt>
                <c:pt idx="32">
                  <c:v>1817.8</c:v>
                </c:pt>
                <c:pt idx="33">
                  <c:v>1807.5</c:v>
                </c:pt>
                <c:pt idx="34">
                  <c:v>1794</c:v>
                </c:pt>
                <c:pt idx="35">
                  <c:v>1787</c:v>
                </c:pt>
                <c:pt idx="36">
                  <c:v>1779.3</c:v>
                </c:pt>
                <c:pt idx="37">
                  <c:v>1798.1</c:v>
                </c:pt>
                <c:pt idx="38">
                  <c:v>1784.1</c:v>
                </c:pt>
                <c:pt idx="39">
                  <c:v>1784.8</c:v>
                </c:pt>
                <c:pt idx="40">
                  <c:v>1774</c:v>
                </c:pt>
                <c:pt idx="41">
                  <c:v>1771.9</c:v>
                </c:pt>
                <c:pt idx="42">
                  <c:v>1783.7</c:v>
                </c:pt>
                <c:pt idx="43">
                  <c:v>1764.3</c:v>
                </c:pt>
                <c:pt idx="44">
                  <c:v>1756.2</c:v>
                </c:pt>
                <c:pt idx="45">
                  <c:v>1729.9</c:v>
                </c:pt>
                <c:pt idx="46">
                  <c:v>1735.5</c:v>
                </c:pt>
                <c:pt idx="47">
                  <c:v>1734.9</c:v>
                </c:pt>
                <c:pt idx="48">
                  <c:v>1731.9</c:v>
                </c:pt>
                <c:pt idx="49">
                  <c:v>1737.3</c:v>
                </c:pt>
                <c:pt idx="50">
                  <c:v>1733.9</c:v>
                </c:pt>
                <c:pt idx="51">
                  <c:v>1747.9</c:v>
                </c:pt>
                <c:pt idx="52">
                  <c:v>1719.8</c:v>
                </c:pt>
                <c:pt idx="53">
                  <c:v>1705.3</c:v>
                </c:pt>
                <c:pt idx="54">
                  <c:v>1688.5</c:v>
                </c:pt>
                <c:pt idx="55">
                  <c:v>1720.7</c:v>
                </c:pt>
                <c:pt idx="56">
                  <c:v>1703.1</c:v>
                </c:pt>
                <c:pt idx="57">
                  <c:v>1734.1</c:v>
                </c:pt>
                <c:pt idx="58">
                  <c:v>1750.8</c:v>
                </c:pt>
                <c:pt idx="59">
                  <c:v>1743</c:v>
                </c:pt>
                <c:pt idx="60">
                  <c:v>1731.4</c:v>
                </c:pt>
                <c:pt idx="61">
                  <c:v>1723</c:v>
                </c:pt>
                <c:pt idx="62">
                  <c:v>1725</c:v>
                </c:pt>
                <c:pt idx="63">
                  <c:v>1753.7</c:v>
                </c:pt>
                <c:pt idx="64">
                  <c:v>1726.7</c:v>
                </c:pt>
                <c:pt idx="65">
                  <c:v>1751.1</c:v>
                </c:pt>
                <c:pt idx="66">
                  <c:v>1748.1</c:v>
                </c:pt>
                <c:pt idx="67">
                  <c:v>1734.1</c:v>
                </c:pt>
                <c:pt idx="68">
                  <c:v>1754.1</c:v>
                </c:pt>
                <c:pt idx="69">
                  <c:v>1738.3</c:v>
                </c:pt>
                <c:pt idx="70">
                  <c:v>1723.2</c:v>
                </c:pt>
                <c:pt idx="71">
                  <c:v>1705.5</c:v>
                </c:pt>
                <c:pt idx="72">
                  <c:v>1700.2</c:v>
                </c:pt>
                <c:pt idx="73">
                  <c:v>1704.8</c:v>
                </c:pt>
                <c:pt idx="74">
                  <c:v>1727.2</c:v>
                </c:pt>
                <c:pt idx="75">
                  <c:v>1686.1</c:v>
                </c:pt>
                <c:pt idx="76">
                  <c:v>1714.1</c:v>
                </c:pt>
                <c:pt idx="77">
                  <c:v>1710.7</c:v>
                </c:pt>
                <c:pt idx="78">
                  <c:v>1710.2</c:v>
                </c:pt>
                <c:pt idx="79">
                  <c:v>1693.1</c:v>
                </c:pt>
                <c:pt idx="80">
                  <c:v>1729.3</c:v>
                </c:pt>
                <c:pt idx="81">
                  <c:v>1724.3</c:v>
                </c:pt>
                <c:pt idx="82">
                  <c:v>1724.3</c:v>
                </c:pt>
                <c:pt idx="83">
                  <c:v>1745.7</c:v>
                </c:pt>
                <c:pt idx="84">
                  <c:v>1751.6</c:v>
                </c:pt>
                <c:pt idx="85">
                  <c:v>1736.4</c:v>
                </c:pt>
                <c:pt idx="86">
                  <c:v>1702.2</c:v>
                </c:pt>
                <c:pt idx="87">
                  <c:v>1712.4</c:v>
                </c:pt>
                <c:pt idx="88">
                  <c:v>1694.5</c:v>
                </c:pt>
                <c:pt idx="89">
                  <c:v>1733.8</c:v>
                </c:pt>
                <c:pt idx="90">
                  <c:v>1743</c:v>
                </c:pt>
                <c:pt idx="91">
                  <c:v>1755.6</c:v>
                </c:pt>
                <c:pt idx="92">
                  <c:v>1762.9</c:v>
                </c:pt>
                <c:pt idx="93">
                  <c:v>1740.6</c:v>
                </c:pt>
                <c:pt idx="94">
                  <c:v>1679.4</c:v>
                </c:pt>
                <c:pt idx="95">
                  <c:v>1679.6</c:v>
                </c:pt>
                <c:pt idx="96">
                  <c:v>1707.8</c:v>
                </c:pt>
                <c:pt idx="97">
                  <c:v>1648.8</c:v>
                </c:pt>
                <c:pt idx="98">
                  <c:v>1635.2</c:v>
                </c:pt>
                <c:pt idx="99">
                  <c:v>1603.4</c:v>
                </c:pt>
                <c:pt idx="100">
                  <c:v>1591</c:v>
                </c:pt>
                <c:pt idx="101">
                  <c:v>1643.3</c:v>
                </c:pt>
                <c:pt idx="102">
                  <c:v>1654</c:v>
                </c:pt>
                <c:pt idx="103">
                  <c:v>1651.7</c:v>
                </c:pt>
                <c:pt idx="104">
                  <c:v>1642</c:v>
                </c:pt>
                <c:pt idx="105">
                  <c:v>1667.5</c:v>
                </c:pt>
                <c:pt idx="106">
                  <c:v>1566.4</c:v>
                </c:pt>
                <c:pt idx="107">
                  <c:v>1504.3</c:v>
                </c:pt>
                <c:pt idx="108">
                  <c:v>1473</c:v>
                </c:pt>
                <c:pt idx="109">
                  <c:v>1487.7</c:v>
                </c:pt>
                <c:pt idx="110">
                  <c:v>1528.9</c:v>
                </c:pt>
                <c:pt idx="111">
                  <c:v>1514.3</c:v>
                </c:pt>
                <c:pt idx="112">
                  <c:v>1528.9</c:v>
                </c:pt>
                <c:pt idx="113">
                  <c:v>1575.9</c:v>
                </c:pt>
                <c:pt idx="114">
                  <c:v>1634.9</c:v>
                </c:pt>
                <c:pt idx="115">
                  <c:v>1649.2</c:v>
                </c:pt>
                <c:pt idx="116">
                  <c:v>1680.6</c:v>
                </c:pt>
                <c:pt idx="117">
                  <c:v>1674.2</c:v>
                </c:pt>
                <c:pt idx="118">
                  <c:v>1672.9</c:v>
                </c:pt>
                <c:pt idx="119">
                  <c:v>1637.7</c:v>
                </c:pt>
                <c:pt idx="120">
                  <c:v>1641.6</c:v>
                </c:pt>
                <c:pt idx="121">
                  <c:v>1590.2</c:v>
                </c:pt>
                <c:pt idx="122">
                  <c:v>1587.3</c:v>
                </c:pt>
                <c:pt idx="123">
                  <c:v>1646.5</c:v>
                </c:pt>
                <c:pt idx="124">
                  <c:v>1642.9</c:v>
                </c:pt>
                <c:pt idx="125">
                  <c:v>1637</c:v>
                </c:pt>
                <c:pt idx="126">
                  <c:v>1661.7</c:v>
                </c:pt>
                <c:pt idx="127">
                  <c:v>1645.9</c:v>
                </c:pt>
                <c:pt idx="128">
                  <c:v>1622.3</c:v>
                </c:pt>
                <c:pt idx="129">
                  <c:v>1614.6</c:v>
                </c:pt>
                <c:pt idx="130">
                  <c:v>1604.5</c:v>
                </c:pt>
                <c:pt idx="131">
                  <c:v>1586.9</c:v>
                </c:pt>
                <c:pt idx="132">
                  <c:v>1579</c:v>
                </c:pt>
                <c:pt idx="133">
                  <c:v>1569.1</c:v>
                </c:pt>
                <c:pt idx="134">
                  <c:v>1571.2</c:v>
                </c:pt>
                <c:pt idx="135">
                  <c:v>1575.5</c:v>
                </c:pt>
                <c:pt idx="136">
                  <c:v>1573.9</c:v>
                </c:pt>
                <c:pt idx="137">
                  <c:v>1570.2</c:v>
                </c:pt>
                <c:pt idx="138">
                  <c:v>1559.7</c:v>
                </c:pt>
                <c:pt idx="139">
                  <c:v>1556.7</c:v>
                </c:pt>
                <c:pt idx="140">
                  <c:v>1581</c:v>
                </c:pt>
                <c:pt idx="141">
                  <c:v>1593.4</c:v>
                </c:pt>
                <c:pt idx="142">
                  <c:v>1578.7</c:v>
                </c:pt>
                <c:pt idx="143">
                  <c:v>1581.6</c:v>
                </c:pt>
                <c:pt idx="144">
                  <c:v>1572</c:v>
                </c:pt>
                <c:pt idx="145">
                  <c:v>1587.4</c:v>
                </c:pt>
                <c:pt idx="146">
                  <c:v>1577.6</c:v>
                </c:pt>
                <c:pt idx="147">
                  <c:v>1568.4</c:v>
                </c:pt>
                <c:pt idx="148">
                  <c:v>1558.5</c:v>
                </c:pt>
                <c:pt idx="149">
                  <c:v>1558</c:v>
                </c:pt>
                <c:pt idx="150">
                  <c:v>1557.3</c:v>
                </c:pt>
                <c:pt idx="151">
                  <c:v>1552.5</c:v>
                </c:pt>
                <c:pt idx="152">
                  <c:v>1556.6</c:v>
                </c:pt>
                <c:pt idx="153">
                  <c:v>1547</c:v>
                </c:pt>
                <c:pt idx="154">
                  <c:v>1548.3</c:v>
                </c:pt>
                <c:pt idx="155">
                  <c:v>1563.2</c:v>
                </c:pt>
                <c:pt idx="156">
                  <c:v>1553.5</c:v>
                </c:pt>
                <c:pt idx="157">
                  <c:v>1557.5</c:v>
                </c:pt>
                <c:pt idx="158">
                  <c:v>1576.1</c:v>
                </c:pt>
                <c:pt idx="159">
                  <c:v>1567.7</c:v>
                </c:pt>
                <c:pt idx="160">
                  <c:v>1555.2</c:v>
                </c:pt>
                <c:pt idx="161">
                  <c:v>1531.6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1A-4A98-93AE-EBB3C5F89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0516255"/>
        <c:axId val="1292032127"/>
      </c:lineChart>
      <c:dateAx>
        <c:axId val="490516255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92032127"/>
        <c:crosses val="autoZero"/>
        <c:auto val="1"/>
        <c:lblOffset val="100"/>
        <c:baseTimeUnit val="days"/>
      </c:dateAx>
      <c:valAx>
        <c:axId val="12920321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90516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OPEC一揽子原油价格（周）</c:v>
                </c:pt>
                <c:pt idx="1">
                  <c:v>美元/桶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导出数据!$A$4:$A$31</c:f>
              <c:numCache>
                <c:formatCode>yyyy\-m\-d</c:formatCode>
                <c:ptCount val="28"/>
                <c:pt idx="0">
                  <c:v>44064</c:v>
                </c:pt>
                <c:pt idx="1">
                  <c:v>44057</c:v>
                </c:pt>
                <c:pt idx="2">
                  <c:v>44050</c:v>
                </c:pt>
                <c:pt idx="3">
                  <c:v>44043</c:v>
                </c:pt>
                <c:pt idx="4">
                  <c:v>44036</c:v>
                </c:pt>
                <c:pt idx="5">
                  <c:v>44029</c:v>
                </c:pt>
                <c:pt idx="6">
                  <c:v>44022</c:v>
                </c:pt>
                <c:pt idx="7">
                  <c:v>44015</c:v>
                </c:pt>
                <c:pt idx="8">
                  <c:v>44008</c:v>
                </c:pt>
                <c:pt idx="9">
                  <c:v>44001</c:v>
                </c:pt>
                <c:pt idx="10">
                  <c:v>43994</c:v>
                </c:pt>
                <c:pt idx="11">
                  <c:v>43987</c:v>
                </c:pt>
                <c:pt idx="12">
                  <c:v>43980</c:v>
                </c:pt>
                <c:pt idx="13">
                  <c:v>43973</c:v>
                </c:pt>
                <c:pt idx="14">
                  <c:v>43966</c:v>
                </c:pt>
                <c:pt idx="15">
                  <c:v>43959</c:v>
                </c:pt>
                <c:pt idx="16">
                  <c:v>43945</c:v>
                </c:pt>
                <c:pt idx="17">
                  <c:v>43938</c:v>
                </c:pt>
                <c:pt idx="18">
                  <c:v>43931</c:v>
                </c:pt>
                <c:pt idx="19">
                  <c:v>43924</c:v>
                </c:pt>
                <c:pt idx="20">
                  <c:v>43917</c:v>
                </c:pt>
                <c:pt idx="21">
                  <c:v>43910</c:v>
                </c:pt>
                <c:pt idx="22">
                  <c:v>43903</c:v>
                </c:pt>
                <c:pt idx="23">
                  <c:v>43896</c:v>
                </c:pt>
                <c:pt idx="24">
                  <c:v>43889</c:v>
                </c:pt>
                <c:pt idx="25">
                  <c:v>43882</c:v>
                </c:pt>
                <c:pt idx="26">
                  <c:v>43875</c:v>
                </c:pt>
                <c:pt idx="27">
                  <c:v>43868</c:v>
                </c:pt>
              </c:numCache>
            </c:numRef>
          </c:cat>
          <c:val>
            <c:numRef>
              <c:f>导出数据!$B$4:$B$31</c:f>
              <c:numCache>
                <c:formatCode>General</c:formatCode>
                <c:ptCount val="28"/>
                <c:pt idx="0">
                  <c:v>45.21</c:v>
                </c:pt>
                <c:pt idx="1">
                  <c:v>45.16</c:v>
                </c:pt>
                <c:pt idx="2">
                  <c:v>44.73</c:v>
                </c:pt>
                <c:pt idx="3">
                  <c:v>43.23</c:v>
                </c:pt>
                <c:pt idx="4">
                  <c:v>43.91</c:v>
                </c:pt>
                <c:pt idx="5">
                  <c:v>43.58</c:v>
                </c:pt>
                <c:pt idx="6">
                  <c:v>43.39</c:v>
                </c:pt>
                <c:pt idx="7">
                  <c:v>39.409999999999997</c:v>
                </c:pt>
                <c:pt idx="8">
                  <c:v>36.479999999999997</c:v>
                </c:pt>
                <c:pt idx="9">
                  <c:v>36.479999999999997</c:v>
                </c:pt>
                <c:pt idx="10">
                  <c:v>37.5</c:v>
                </c:pt>
                <c:pt idx="11">
                  <c:v>34.729999999999997</c:v>
                </c:pt>
                <c:pt idx="12">
                  <c:v>29.06</c:v>
                </c:pt>
                <c:pt idx="13">
                  <c:v>28.32</c:v>
                </c:pt>
                <c:pt idx="14">
                  <c:v>23.43</c:v>
                </c:pt>
                <c:pt idx="15">
                  <c:v>21.28</c:v>
                </c:pt>
                <c:pt idx="16">
                  <c:v>14.07</c:v>
                </c:pt>
                <c:pt idx="17">
                  <c:v>19.03</c:v>
                </c:pt>
                <c:pt idx="18">
                  <c:v>22.45</c:v>
                </c:pt>
                <c:pt idx="19">
                  <c:v>20.02</c:v>
                </c:pt>
                <c:pt idx="20">
                  <c:v>26.06</c:v>
                </c:pt>
                <c:pt idx="21">
                  <c:v>29.43</c:v>
                </c:pt>
                <c:pt idx="22">
                  <c:v>35.32</c:v>
                </c:pt>
                <c:pt idx="23">
                  <c:v>52.01</c:v>
                </c:pt>
                <c:pt idx="24">
                  <c:v>53.61</c:v>
                </c:pt>
                <c:pt idx="25">
                  <c:v>57.88</c:v>
                </c:pt>
                <c:pt idx="26">
                  <c:v>55.29</c:v>
                </c:pt>
                <c:pt idx="27">
                  <c:v>55.2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F6-4E9E-B267-F975AC079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0083007"/>
        <c:axId val="1288616623"/>
      </c:lineChart>
      <c:dateAx>
        <c:axId val="144008300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88616623"/>
        <c:crosses val="autoZero"/>
        <c:auto val="1"/>
        <c:lblOffset val="100"/>
        <c:baseTimeUnit val="days"/>
      </c:dateAx>
      <c:valAx>
        <c:axId val="1288616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400830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SHFE：沪铜主力：收盘价（日）</c:v>
                </c:pt>
                <c:pt idx="1">
                  <c:v>元/吨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导出数据!$A$4:$A$159</c:f>
              <c:numCache>
                <c:formatCode>yyyy\-m\-d</c:formatCode>
                <c:ptCount val="156"/>
                <c:pt idx="0">
                  <c:v>44067</c:v>
                </c:pt>
                <c:pt idx="1">
                  <c:v>44064</c:v>
                </c:pt>
                <c:pt idx="2">
                  <c:v>44063</c:v>
                </c:pt>
                <c:pt idx="3">
                  <c:v>44062</c:v>
                </c:pt>
                <c:pt idx="4">
                  <c:v>44061</c:v>
                </c:pt>
                <c:pt idx="5">
                  <c:v>44060</c:v>
                </c:pt>
                <c:pt idx="6">
                  <c:v>44057</c:v>
                </c:pt>
                <c:pt idx="7">
                  <c:v>44056</c:v>
                </c:pt>
                <c:pt idx="8">
                  <c:v>44055</c:v>
                </c:pt>
                <c:pt idx="9">
                  <c:v>44054</c:v>
                </c:pt>
                <c:pt idx="10">
                  <c:v>44053</c:v>
                </c:pt>
                <c:pt idx="11">
                  <c:v>44050</c:v>
                </c:pt>
                <c:pt idx="12">
                  <c:v>44049</c:v>
                </c:pt>
                <c:pt idx="13">
                  <c:v>44048</c:v>
                </c:pt>
                <c:pt idx="14">
                  <c:v>44047</c:v>
                </c:pt>
                <c:pt idx="15">
                  <c:v>44046</c:v>
                </c:pt>
                <c:pt idx="16">
                  <c:v>44043</c:v>
                </c:pt>
                <c:pt idx="17">
                  <c:v>44042</c:v>
                </c:pt>
                <c:pt idx="18">
                  <c:v>44041</c:v>
                </c:pt>
                <c:pt idx="19">
                  <c:v>44040</c:v>
                </c:pt>
                <c:pt idx="20">
                  <c:v>44039</c:v>
                </c:pt>
                <c:pt idx="21">
                  <c:v>44036</c:v>
                </c:pt>
                <c:pt idx="22">
                  <c:v>44035</c:v>
                </c:pt>
                <c:pt idx="23">
                  <c:v>44034</c:v>
                </c:pt>
                <c:pt idx="24">
                  <c:v>44033</c:v>
                </c:pt>
                <c:pt idx="25">
                  <c:v>44032</c:v>
                </c:pt>
                <c:pt idx="26">
                  <c:v>44029</c:v>
                </c:pt>
                <c:pt idx="27">
                  <c:v>44028</c:v>
                </c:pt>
                <c:pt idx="28">
                  <c:v>44027</c:v>
                </c:pt>
                <c:pt idx="29">
                  <c:v>44026</c:v>
                </c:pt>
                <c:pt idx="30">
                  <c:v>44025</c:v>
                </c:pt>
                <c:pt idx="31">
                  <c:v>44022</c:v>
                </c:pt>
                <c:pt idx="32">
                  <c:v>44021</c:v>
                </c:pt>
                <c:pt idx="33">
                  <c:v>44020</c:v>
                </c:pt>
                <c:pt idx="34">
                  <c:v>44019</c:v>
                </c:pt>
                <c:pt idx="35">
                  <c:v>44018</c:v>
                </c:pt>
                <c:pt idx="36">
                  <c:v>44015</c:v>
                </c:pt>
                <c:pt idx="37">
                  <c:v>44014</c:v>
                </c:pt>
                <c:pt idx="38">
                  <c:v>44013</c:v>
                </c:pt>
                <c:pt idx="39">
                  <c:v>44012</c:v>
                </c:pt>
                <c:pt idx="40">
                  <c:v>44011</c:v>
                </c:pt>
                <c:pt idx="41">
                  <c:v>44006</c:v>
                </c:pt>
                <c:pt idx="42">
                  <c:v>44005</c:v>
                </c:pt>
                <c:pt idx="43">
                  <c:v>44004</c:v>
                </c:pt>
                <c:pt idx="44">
                  <c:v>44001</c:v>
                </c:pt>
                <c:pt idx="45">
                  <c:v>44000</c:v>
                </c:pt>
                <c:pt idx="46">
                  <c:v>43999</c:v>
                </c:pt>
                <c:pt idx="47">
                  <c:v>43998</c:v>
                </c:pt>
                <c:pt idx="48">
                  <c:v>43997</c:v>
                </c:pt>
                <c:pt idx="49">
                  <c:v>43994</c:v>
                </c:pt>
                <c:pt idx="50">
                  <c:v>43993</c:v>
                </c:pt>
                <c:pt idx="51">
                  <c:v>43992</c:v>
                </c:pt>
                <c:pt idx="52">
                  <c:v>43991</c:v>
                </c:pt>
                <c:pt idx="53">
                  <c:v>43990</c:v>
                </c:pt>
                <c:pt idx="54">
                  <c:v>43987</c:v>
                </c:pt>
                <c:pt idx="55">
                  <c:v>43986</c:v>
                </c:pt>
                <c:pt idx="56">
                  <c:v>43985</c:v>
                </c:pt>
                <c:pt idx="57">
                  <c:v>43984</c:v>
                </c:pt>
                <c:pt idx="58">
                  <c:v>43983</c:v>
                </c:pt>
                <c:pt idx="59">
                  <c:v>43980</c:v>
                </c:pt>
                <c:pt idx="60">
                  <c:v>43979</c:v>
                </c:pt>
                <c:pt idx="61">
                  <c:v>43978</c:v>
                </c:pt>
                <c:pt idx="62">
                  <c:v>43977</c:v>
                </c:pt>
                <c:pt idx="63">
                  <c:v>43976</c:v>
                </c:pt>
                <c:pt idx="64">
                  <c:v>43973</c:v>
                </c:pt>
                <c:pt idx="65">
                  <c:v>43972</c:v>
                </c:pt>
                <c:pt idx="66">
                  <c:v>43971</c:v>
                </c:pt>
                <c:pt idx="67">
                  <c:v>43970</c:v>
                </c:pt>
                <c:pt idx="68">
                  <c:v>43969</c:v>
                </c:pt>
                <c:pt idx="69">
                  <c:v>43966</c:v>
                </c:pt>
                <c:pt idx="70">
                  <c:v>43965</c:v>
                </c:pt>
                <c:pt idx="71">
                  <c:v>43964</c:v>
                </c:pt>
                <c:pt idx="72">
                  <c:v>43963</c:v>
                </c:pt>
                <c:pt idx="73">
                  <c:v>43962</c:v>
                </c:pt>
                <c:pt idx="74">
                  <c:v>43959</c:v>
                </c:pt>
                <c:pt idx="75">
                  <c:v>43958</c:v>
                </c:pt>
                <c:pt idx="76">
                  <c:v>43957</c:v>
                </c:pt>
                <c:pt idx="77">
                  <c:v>43951</c:v>
                </c:pt>
                <c:pt idx="78">
                  <c:v>43950</c:v>
                </c:pt>
                <c:pt idx="79">
                  <c:v>43949</c:v>
                </c:pt>
                <c:pt idx="80">
                  <c:v>43948</c:v>
                </c:pt>
                <c:pt idx="81">
                  <c:v>43945</c:v>
                </c:pt>
                <c:pt idx="82">
                  <c:v>43944</c:v>
                </c:pt>
                <c:pt idx="83">
                  <c:v>43943</c:v>
                </c:pt>
                <c:pt idx="84">
                  <c:v>43942</c:v>
                </c:pt>
                <c:pt idx="85">
                  <c:v>43941</c:v>
                </c:pt>
                <c:pt idx="86">
                  <c:v>43938</c:v>
                </c:pt>
                <c:pt idx="87">
                  <c:v>43937</c:v>
                </c:pt>
                <c:pt idx="88">
                  <c:v>43936</c:v>
                </c:pt>
                <c:pt idx="89">
                  <c:v>43935</c:v>
                </c:pt>
                <c:pt idx="90">
                  <c:v>43934</c:v>
                </c:pt>
                <c:pt idx="91">
                  <c:v>43931</c:v>
                </c:pt>
                <c:pt idx="92">
                  <c:v>43930</c:v>
                </c:pt>
                <c:pt idx="93">
                  <c:v>43929</c:v>
                </c:pt>
                <c:pt idx="94">
                  <c:v>43928</c:v>
                </c:pt>
                <c:pt idx="95">
                  <c:v>43924</c:v>
                </c:pt>
                <c:pt idx="96">
                  <c:v>43923</c:v>
                </c:pt>
                <c:pt idx="97">
                  <c:v>43922</c:v>
                </c:pt>
                <c:pt idx="98">
                  <c:v>43921</c:v>
                </c:pt>
                <c:pt idx="99">
                  <c:v>43920</c:v>
                </c:pt>
                <c:pt idx="100">
                  <c:v>43917</c:v>
                </c:pt>
                <c:pt idx="101">
                  <c:v>43916</c:v>
                </c:pt>
                <c:pt idx="102">
                  <c:v>43915</c:v>
                </c:pt>
                <c:pt idx="103">
                  <c:v>43914</c:v>
                </c:pt>
                <c:pt idx="104">
                  <c:v>43913</c:v>
                </c:pt>
                <c:pt idx="105">
                  <c:v>43910</c:v>
                </c:pt>
                <c:pt idx="106">
                  <c:v>43909</c:v>
                </c:pt>
                <c:pt idx="107">
                  <c:v>43908</c:v>
                </c:pt>
                <c:pt idx="108">
                  <c:v>43907</c:v>
                </c:pt>
                <c:pt idx="109">
                  <c:v>43906</c:v>
                </c:pt>
                <c:pt idx="110">
                  <c:v>43903</c:v>
                </c:pt>
                <c:pt idx="111">
                  <c:v>43902</c:v>
                </c:pt>
                <c:pt idx="112">
                  <c:v>43901</c:v>
                </c:pt>
                <c:pt idx="113">
                  <c:v>43900</c:v>
                </c:pt>
                <c:pt idx="114">
                  <c:v>43899</c:v>
                </c:pt>
                <c:pt idx="115">
                  <c:v>43896</c:v>
                </c:pt>
                <c:pt idx="116">
                  <c:v>43895</c:v>
                </c:pt>
                <c:pt idx="117">
                  <c:v>43894</c:v>
                </c:pt>
                <c:pt idx="118">
                  <c:v>43893</c:v>
                </c:pt>
                <c:pt idx="119">
                  <c:v>43892</c:v>
                </c:pt>
                <c:pt idx="120">
                  <c:v>43889</c:v>
                </c:pt>
                <c:pt idx="121">
                  <c:v>43888</c:v>
                </c:pt>
                <c:pt idx="122">
                  <c:v>43887</c:v>
                </c:pt>
                <c:pt idx="123">
                  <c:v>43886</c:v>
                </c:pt>
                <c:pt idx="124">
                  <c:v>43885</c:v>
                </c:pt>
                <c:pt idx="125">
                  <c:v>43882</c:v>
                </c:pt>
                <c:pt idx="126">
                  <c:v>43881</c:v>
                </c:pt>
                <c:pt idx="127">
                  <c:v>43880</c:v>
                </c:pt>
                <c:pt idx="128">
                  <c:v>43879</c:v>
                </c:pt>
                <c:pt idx="129">
                  <c:v>43878</c:v>
                </c:pt>
                <c:pt idx="130">
                  <c:v>43875</c:v>
                </c:pt>
                <c:pt idx="131">
                  <c:v>43874</c:v>
                </c:pt>
                <c:pt idx="132">
                  <c:v>43873</c:v>
                </c:pt>
                <c:pt idx="133">
                  <c:v>43872</c:v>
                </c:pt>
                <c:pt idx="134">
                  <c:v>43871</c:v>
                </c:pt>
                <c:pt idx="135">
                  <c:v>43868</c:v>
                </c:pt>
                <c:pt idx="136">
                  <c:v>43867</c:v>
                </c:pt>
                <c:pt idx="137">
                  <c:v>43866</c:v>
                </c:pt>
                <c:pt idx="138">
                  <c:v>43865</c:v>
                </c:pt>
                <c:pt idx="139">
                  <c:v>43864</c:v>
                </c:pt>
                <c:pt idx="140">
                  <c:v>43853</c:v>
                </c:pt>
                <c:pt idx="141">
                  <c:v>43852</c:v>
                </c:pt>
                <c:pt idx="142">
                  <c:v>43851</c:v>
                </c:pt>
                <c:pt idx="143">
                  <c:v>43850</c:v>
                </c:pt>
                <c:pt idx="144">
                  <c:v>43847</c:v>
                </c:pt>
                <c:pt idx="145">
                  <c:v>43846</c:v>
                </c:pt>
                <c:pt idx="146">
                  <c:v>43845</c:v>
                </c:pt>
                <c:pt idx="147">
                  <c:v>43844</c:v>
                </c:pt>
                <c:pt idx="148">
                  <c:v>43843</c:v>
                </c:pt>
                <c:pt idx="149">
                  <c:v>43840</c:v>
                </c:pt>
                <c:pt idx="150">
                  <c:v>43839</c:v>
                </c:pt>
                <c:pt idx="151">
                  <c:v>43838</c:v>
                </c:pt>
                <c:pt idx="152">
                  <c:v>43837</c:v>
                </c:pt>
                <c:pt idx="153">
                  <c:v>43836</c:v>
                </c:pt>
                <c:pt idx="154">
                  <c:v>43833</c:v>
                </c:pt>
                <c:pt idx="155">
                  <c:v>43832</c:v>
                </c:pt>
              </c:numCache>
            </c:numRef>
          </c:cat>
          <c:val>
            <c:numRef>
              <c:f>导出数据!$B$4:$B$159</c:f>
              <c:numCache>
                <c:formatCode>General</c:formatCode>
                <c:ptCount val="156"/>
                <c:pt idx="0">
                  <c:v>51540</c:v>
                </c:pt>
                <c:pt idx="1">
                  <c:v>51800</c:v>
                </c:pt>
                <c:pt idx="2">
                  <c:v>52040</c:v>
                </c:pt>
                <c:pt idx="3">
                  <c:v>52260</c:v>
                </c:pt>
                <c:pt idx="4">
                  <c:v>50880</c:v>
                </c:pt>
                <c:pt idx="5">
                  <c:v>50730</c:v>
                </c:pt>
                <c:pt idx="6">
                  <c:v>50100</c:v>
                </c:pt>
                <c:pt idx="7">
                  <c:v>50410</c:v>
                </c:pt>
                <c:pt idx="8">
                  <c:v>49870</c:v>
                </c:pt>
                <c:pt idx="9">
                  <c:v>50340</c:v>
                </c:pt>
                <c:pt idx="10">
                  <c:v>50230</c:v>
                </c:pt>
                <c:pt idx="11">
                  <c:v>51300</c:v>
                </c:pt>
                <c:pt idx="12">
                  <c:v>51400</c:v>
                </c:pt>
                <c:pt idx="13">
                  <c:v>51350</c:v>
                </c:pt>
                <c:pt idx="14">
                  <c:v>51540</c:v>
                </c:pt>
                <c:pt idx="15">
                  <c:v>51050</c:v>
                </c:pt>
                <c:pt idx="16">
                  <c:v>51820</c:v>
                </c:pt>
                <c:pt idx="17">
                  <c:v>51690</c:v>
                </c:pt>
                <c:pt idx="18">
                  <c:v>51880</c:v>
                </c:pt>
                <c:pt idx="19">
                  <c:v>51520</c:v>
                </c:pt>
                <c:pt idx="20">
                  <c:v>51600</c:v>
                </c:pt>
                <c:pt idx="21">
                  <c:v>51220</c:v>
                </c:pt>
                <c:pt idx="22">
                  <c:v>51970</c:v>
                </c:pt>
                <c:pt idx="23">
                  <c:v>52410</c:v>
                </c:pt>
                <c:pt idx="24">
                  <c:v>51870</c:v>
                </c:pt>
                <c:pt idx="25">
                  <c:v>51270</c:v>
                </c:pt>
                <c:pt idx="26">
                  <c:v>51410</c:v>
                </c:pt>
                <c:pt idx="27">
                  <c:v>50610</c:v>
                </c:pt>
                <c:pt idx="28">
                  <c:v>52130</c:v>
                </c:pt>
                <c:pt idx="29">
                  <c:v>52190</c:v>
                </c:pt>
                <c:pt idx="30">
                  <c:v>52880</c:v>
                </c:pt>
                <c:pt idx="31">
                  <c:v>50500</c:v>
                </c:pt>
                <c:pt idx="32">
                  <c:v>50700</c:v>
                </c:pt>
                <c:pt idx="33">
                  <c:v>49800</c:v>
                </c:pt>
                <c:pt idx="34">
                  <c:v>49360</c:v>
                </c:pt>
                <c:pt idx="35">
                  <c:v>49040</c:v>
                </c:pt>
                <c:pt idx="36">
                  <c:v>48900</c:v>
                </c:pt>
                <c:pt idx="37">
                  <c:v>49410</c:v>
                </c:pt>
                <c:pt idx="38">
                  <c:v>49350</c:v>
                </c:pt>
                <c:pt idx="39">
                  <c:v>48790</c:v>
                </c:pt>
                <c:pt idx="40">
                  <c:v>48380</c:v>
                </c:pt>
                <c:pt idx="41">
                  <c:v>47860</c:v>
                </c:pt>
                <c:pt idx="42">
                  <c:v>47850</c:v>
                </c:pt>
                <c:pt idx="43">
                  <c:v>47470</c:v>
                </c:pt>
                <c:pt idx="44">
                  <c:v>47680</c:v>
                </c:pt>
                <c:pt idx="45">
                  <c:v>46760</c:v>
                </c:pt>
                <c:pt idx="46">
                  <c:v>46770</c:v>
                </c:pt>
                <c:pt idx="47">
                  <c:v>47150</c:v>
                </c:pt>
                <c:pt idx="48">
                  <c:v>46280</c:v>
                </c:pt>
                <c:pt idx="49">
                  <c:v>46840</c:v>
                </c:pt>
                <c:pt idx="50">
                  <c:v>46950</c:v>
                </c:pt>
                <c:pt idx="51">
                  <c:v>46830</c:v>
                </c:pt>
                <c:pt idx="52">
                  <c:v>46250</c:v>
                </c:pt>
                <c:pt idx="53">
                  <c:v>45800</c:v>
                </c:pt>
                <c:pt idx="54">
                  <c:v>45220</c:v>
                </c:pt>
                <c:pt idx="55">
                  <c:v>44720</c:v>
                </c:pt>
                <c:pt idx="56">
                  <c:v>44830</c:v>
                </c:pt>
                <c:pt idx="57">
                  <c:v>44560</c:v>
                </c:pt>
                <c:pt idx="58">
                  <c:v>44600</c:v>
                </c:pt>
                <c:pt idx="59">
                  <c:v>43940</c:v>
                </c:pt>
                <c:pt idx="60">
                  <c:v>43700</c:v>
                </c:pt>
                <c:pt idx="61">
                  <c:v>43640</c:v>
                </c:pt>
                <c:pt idx="62">
                  <c:v>43860</c:v>
                </c:pt>
                <c:pt idx="63">
                  <c:v>43650</c:v>
                </c:pt>
                <c:pt idx="64">
                  <c:v>43260</c:v>
                </c:pt>
                <c:pt idx="65">
                  <c:v>44150</c:v>
                </c:pt>
                <c:pt idx="66">
                  <c:v>43730</c:v>
                </c:pt>
                <c:pt idx="67">
                  <c:v>43690</c:v>
                </c:pt>
                <c:pt idx="68">
                  <c:v>43270</c:v>
                </c:pt>
                <c:pt idx="69">
                  <c:v>43130</c:v>
                </c:pt>
                <c:pt idx="70">
                  <c:v>42910</c:v>
                </c:pt>
                <c:pt idx="71">
                  <c:v>43060</c:v>
                </c:pt>
                <c:pt idx="72">
                  <c:v>43040</c:v>
                </c:pt>
                <c:pt idx="73">
                  <c:v>43500</c:v>
                </c:pt>
                <c:pt idx="74">
                  <c:v>43510</c:v>
                </c:pt>
                <c:pt idx="75">
                  <c:v>43110</c:v>
                </c:pt>
                <c:pt idx="76">
                  <c:v>42720</c:v>
                </c:pt>
                <c:pt idx="77">
                  <c:v>42940</c:v>
                </c:pt>
                <c:pt idx="78">
                  <c:v>42510</c:v>
                </c:pt>
                <c:pt idx="79">
                  <c:v>42300</c:v>
                </c:pt>
                <c:pt idx="80">
                  <c:v>42490</c:v>
                </c:pt>
                <c:pt idx="81">
                  <c:v>41780</c:v>
                </c:pt>
                <c:pt idx="82">
                  <c:v>41950</c:v>
                </c:pt>
                <c:pt idx="83">
                  <c:v>41090</c:v>
                </c:pt>
                <c:pt idx="84">
                  <c:v>41440</c:v>
                </c:pt>
                <c:pt idx="85">
                  <c:v>42330</c:v>
                </c:pt>
                <c:pt idx="86">
                  <c:v>42280</c:v>
                </c:pt>
                <c:pt idx="87">
                  <c:v>41560</c:v>
                </c:pt>
                <c:pt idx="88">
                  <c:v>41560</c:v>
                </c:pt>
                <c:pt idx="89">
                  <c:v>41750</c:v>
                </c:pt>
                <c:pt idx="90">
                  <c:v>41780</c:v>
                </c:pt>
                <c:pt idx="91">
                  <c:v>41720</c:v>
                </c:pt>
                <c:pt idx="92">
                  <c:v>40800</c:v>
                </c:pt>
                <c:pt idx="93">
                  <c:v>40810</c:v>
                </c:pt>
                <c:pt idx="94">
                  <c:v>40600</c:v>
                </c:pt>
                <c:pt idx="95">
                  <c:v>39930</c:v>
                </c:pt>
                <c:pt idx="96">
                  <c:v>39650</c:v>
                </c:pt>
                <c:pt idx="97">
                  <c:v>39000</c:v>
                </c:pt>
                <c:pt idx="98">
                  <c:v>39150</c:v>
                </c:pt>
                <c:pt idx="99">
                  <c:v>38720</c:v>
                </c:pt>
                <c:pt idx="100">
                  <c:v>39180</c:v>
                </c:pt>
                <c:pt idx="101">
                  <c:v>38870</c:v>
                </c:pt>
                <c:pt idx="102">
                  <c:v>39360</c:v>
                </c:pt>
                <c:pt idx="103">
                  <c:v>38200</c:v>
                </c:pt>
                <c:pt idx="104">
                  <c:v>37200</c:v>
                </c:pt>
                <c:pt idx="105">
                  <c:v>38910</c:v>
                </c:pt>
                <c:pt idx="106">
                  <c:v>37570</c:v>
                </c:pt>
                <c:pt idx="107">
                  <c:v>39960</c:v>
                </c:pt>
                <c:pt idx="108">
                  <c:v>42630</c:v>
                </c:pt>
                <c:pt idx="109">
                  <c:v>42520</c:v>
                </c:pt>
                <c:pt idx="110">
                  <c:v>43520</c:v>
                </c:pt>
                <c:pt idx="111">
                  <c:v>43330</c:v>
                </c:pt>
                <c:pt idx="112">
                  <c:v>44120</c:v>
                </c:pt>
                <c:pt idx="113">
                  <c:v>44540</c:v>
                </c:pt>
                <c:pt idx="114">
                  <c:v>43750</c:v>
                </c:pt>
                <c:pt idx="115">
                  <c:v>44900</c:v>
                </c:pt>
                <c:pt idx="116">
                  <c:v>45320</c:v>
                </c:pt>
                <c:pt idx="117">
                  <c:v>45280</c:v>
                </c:pt>
                <c:pt idx="118">
                  <c:v>45620</c:v>
                </c:pt>
                <c:pt idx="119">
                  <c:v>45230</c:v>
                </c:pt>
                <c:pt idx="120">
                  <c:v>44390</c:v>
                </c:pt>
                <c:pt idx="121">
                  <c:v>45440</c:v>
                </c:pt>
                <c:pt idx="122">
                  <c:v>45630</c:v>
                </c:pt>
                <c:pt idx="123">
                  <c:v>45950</c:v>
                </c:pt>
                <c:pt idx="124">
                  <c:v>46000</c:v>
                </c:pt>
                <c:pt idx="125">
                  <c:v>45990</c:v>
                </c:pt>
                <c:pt idx="126">
                  <c:v>46430</c:v>
                </c:pt>
                <c:pt idx="127">
                  <c:v>46400</c:v>
                </c:pt>
                <c:pt idx="128">
                  <c:v>46270</c:v>
                </c:pt>
                <c:pt idx="129">
                  <c:v>46490</c:v>
                </c:pt>
                <c:pt idx="130">
                  <c:v>45930</c:v>
                </c:pt>
                <c:pt idx="131">
                  <c:v>45710</c:v>
                </c:pt>
                <c:pt idx="132">
                  <c:v>45580</c:v>
                </c:pt>
                <c:pt idx="133">
                  <c:v>45580</c:v>
                </c:pt>
                <c:pt idx="134">
                  <c:v>45410</c:v>
                </c:pt>
                <c:pt idx="135">
                  <c:v>45690</c:v>
                </c:pt>
                <c:pt idx="136">
                  <c:v>46040</c:v>
                </c:pt>
                <c:pt idx="137">
                  <c:v>45550</c:v>
                </c:pt>
                <c:pt idx="138">
                  <c:v>45260</c:v>
                </c:pt>
                <c:pt idx="139">
                  <c:v>45040</c:v>
                </c:pt>
                <c:pt idx="140">
                  <c:v>48020</c:v>
                </c:pt>
                <c:pt idx="141">
                  <c:v>48540</c:v>
                </c:pt>
                <c:pt idx="142">
                  <c:v>48420</c:v>
                </c:pt>
                <c:pt idx="143">
                  <c:v>49100</c:v>
                </c:pt>
                <c:pt idx="144">
                  <c:v>49250</c:v>
                </c:pt>
                <c:pt idx="145">
                  <c:v>49200</c:v>
                </c:pt>
                <c:pt idx="146">
                  <c:v>49260</c:v>
                </c:pt>
                <c:pt idx="147">
                  <c:v>49310</c:v>
                </c:pt>
                <c:pt idx="148">
                  <c:v>48940</c:v>
                </c:pt>
                <c:pt idx="149">
                  <c:v>49010</c:v>
                </c:pt>
                <c:pt idx="150">
                  <c:v>48960</c:v>
                </c:pt>
                <c:pt idx="151">
                  <c:v>48860</c:v>
                </c:pt>
                <c:pt idx="152">
                  <c:v>49010</c:v>
                </c:pt>
                <c:pt idx="153">
                  <c:v>48760</c:v>
                </c:pt>
                <c:pt idx="154">
                  <c:v>48900</c:v>
                </c:pt>
                <c:pt idx="155">
                  <c:v>49350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7B-4635-9A57-BDCB4C1F2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7901216"/>
        <c:axId val="1074104224"/>
      </c:lineChart>
      <c:dateAx>
        <c:axId val="1087901216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74104224"/>
        <c:crosses val="autoZero"/>
        <c:auto val="1"/>
        <c:lblOffset val="100"/>
        <c:baseTimeUnit val="days"/>
      </c:dateAx>
      <c:valAx>
        <c:axId val="107410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790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DCE：铁矿石连续：收盘价（日）</c:v>
                </c:pt>
                <c:pt idx="1">
                  <c:v>元/吨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导出数据!$A$4:$A$159</c:f>
              <c:numCache>
                <c:formatCode>yyyy\-m\-d</c:formatCode>
                <c:ptCount val="156"/>
                <c:pt idx="0">
                  <c:v>44067</c:v>
                </c:pt>
                <c:pt idx="1">
                  <c:v>44064</c:v>
                </c:pt>
                <c:pt idx="2">
                  <c:v>44063</c:v>
                </c:pt>
                <c:pt idx="3">
                  <c:v>44062</c:v>
                </c:pt>
                <c:pt idx="4">
                  <c:v>44061</c:v>
                </c:pt>
                <c:pt idx="5">
                  <c:v>44060</c:v>
                </c:pt>
                <c:pt idx="6">
                  <c:v>44057</c:v>
                </c:pt>
                <c:pt idx="7">
                  <c:v>44056</c:v>
                </c:pt>
                <c:pt idx="8">
                  <c:v>44055</c:v>
                </c:pt>
                <c:pt idx="9">
                  <c:v>44054</c:v>
                </c:pt>
                <c:pt idx="10">
                  <c:v>44053</c:v>
                </c:pt>
                <c:pt idx="11">
                  <c:v>44050</c:v>
                </c:pt>
                <c:pt idx="12">
                  <c:v>44049</c:v>
                </c:pt>
                <c:pt idx="13">
                  <c:v>44048</c:v>
                </c:pt>
                <c:pt idx="14">
                  <c:v>44047</c:v>
                </c:pt>
                <c:pt idx="15">
                  <c:v>44046</c:v>
                </c:pt>
                <c:pt idx="16">
                  <c:v>44043</c:v>
                </c:pt>
                <c:pt idx="17">
                  <c:v>44042</c:v>
                </c:pt>
                <c:pt idx="18">
                  <c:v>44041</c:v>
                </c:pt>
                <c:pt idx="19">
                  <c:v>44040</c:v>
                </c:pt>
                <c:pt idx="20">
                  <c:v>44039</c:v>
                </c:pt>
                <c:pt idx="21">
                  <c:v>44036</c:v>
                </c:pt>
                <c:pt idx="22">
                  <c:v>44035</c:v>
                </c:pt>
                <c:pt idx="23">
                  <c:v>44034</c:v>
                </c:pt>
                <c:pt idx="24">
                  <c:v>44033</c:v>
                </c:pt>
                <c:pt idx="25">
                  <c:v>44032</c:v>
                </c:pt>
                <c:pt idx="26">
                  <c:v>44029</c:v>
                </c:pt>
                <c:pt idx="27">
                  <c:v>44028</c:v>
                </c:pt>
                <c:pt idx="28">
                  <c:v>44027</c:v>
                </c:pt>
                <c:pt idx="29">
                  <c:v>44026</c:v>
                </c:pt>
                <c:pt idx="30">
                  <c:v>44025</c:v>
                </c:pt>
                <c:pt idx="31">
                  <c:v>44022</c:v>
                </c:pt>
                <c:pt idx="32">
                  <c:v>44021</c:v>
                </c:pt>
                <c:pt idx="33">
                  <c:v>44020</c:v>
                </c:pt>
                <c:pt idx="34">
                  <c:v>44019</c:v>
                </c:pt>
                <c:pt idx="35">
                  <c:v>44018</c:v>
                </c:pt>
                <c:pt idx="36">
                  <c:v>44015</c:v>
                </c:pt>
                <c:pt idx="37">
                  <c:v>44014</c:v>
                </c:pt>
                <c:pt idx="38">
                  <c:v>44013</c:v>
                </c:pt>
                <c:pt idx="39">
                  <c:v>44012</c:v>
                </c:pt>
                <c:pt idx="40">
                  <c:v>44011</c:v>
                </c:pt>
                <c:pt idx="41">
                  <c:v>44006</c:v>
                </c:pt>
                <c:pt idx="42">
                  <c:v>44005</c:v>
                </c:pt>
                <c:pt idx="43">
                  <c:v>44004</c:v>
                </c:pt>
                <c:pt idx="44">
                  <c:v>44001</c:v>
                </c:pt>
                <c:pt idx="45">
                  <c:v>44000</c:v>
                </c:pt>
                <c:pt idx="46">
                  <c:v>43999</c:v>
                </c:pt>
                <c:pt idx="47">
                  <c:v>43998</c:v>
                </c:pt>
                <c:pt idx="48">
                  <c:v>43997</c:v>
                </c:pt>
                <c:pt idx="49">
                  <c:v>43994</c:v>
                </c:pt>
                <c:pt idx="50">
                  <c:v>43993</c:v>
                </c:pt>
                <c:pt idx="51">
                  <c:v>43992</c:v>
                </c:pt>
                <c:pt idx="52">
                  <c:v>43991</c:v>
                </c:pt>
                <c:pt idx="53">
                  <c:v>43990</c:v>
                </c:pt>
                <c:pt idx="54">
                  <c:v>43987</c:v>
                </c:pt>
                <c:pt idx="55">
                  <c:v>43986</c:v>
                </c:pt>
                <c:pt idx="56">
                  <c:v>43985</c:v>
                </c:pt>
                <c:pt idx="57">
                  <c:v>43984</c:v>
                </c:pt>
                <c:pt idx="58">
                  <c:v>43983</c:v>
                </c:pt>
                <c:pt idx="59">
                  <c:v>43980</c:v>
                </c:pt>
                <c:pt idx="60">
                  <c:v>43979</c:v>
                </c:pt>
                <c:pt idx="61">
                  <c:v>43978</c:v>
                </c:pt>
                <c:pt idx="62">
                  <c:v>43977</c:v>
                </c:pt>
                <c:pt idx="63">
                  <c:v>43976</c:v>
                </c:pt>
                <c:pt idx="64">
                  <c:v>43973</c:v>
                </c:pt>
                <c:pt idx="65">
                  <c:v>43972</c:v>
                </c:pt>
                <c:pt idx="66">
                  <c:v>43971</c:v>
                </c:pt>
                <c:pt idx="67">
                  <c:v>43970</c:v>
                </c:pt>
                <c:pt idx="68">
                  <c:v>43969</c:v>
                </c:pt>
                <c:pt idx="69">
                  <c:v>43966</c:v>
                </c:pt>
                <c:pt idx="70">
                  <c:v>43965</c:v>
                </c:pt>
                <c:pt idx="71">
                  <c:v>43964</c:v>
                </c:pt>
                <c:pt idx="72">
                  <c:v>43963</c:v>
                </c:pt>
                <c:pt idx="73">
                  <c:v>43962</c:v>
                </c:pt>
                <c:pt idx="74">
                  <c:v>43959</c:v>
                </c:pt>
                <c:pt idx="75">
                  <c:v>43958</c:v>
                </c:pt>
                <c:pt idx="76">
                  <c:v>43957</c:v>
                </c:pt>
                <c:pt idx="77">
                  <c:v>43951</c:v>
                </c:pt>
                <c:pt idx="78">
                  <c:v>43950</c:v>
                </c:pt>
                <c:pt idx="79">
                  <c:v>43949</c:v>
                </c:pt>
                <c:pt idx="80">
                  <c:v>43948</c:v>
                </c:pt>
                <c:pt idx="81">
                  <c:v>43945</c:v>
                </c:pt>
                <c:pt idx="82">
                  <c:v>43944</c:v>
                </c:pt>
                <c:pt idx="83">
                  <c:v>43943</c:v>
                </c:pt>
                <c:pt idx="84">
                  <c:v>43942</c:v>
                </c:pt>
                <c:pt idx="85">
                  <c:v>43941</c:v>
                </c:pt>
                <c:pt idx="86">
                  <c:v>43938</c:v>
                </c:pt>
                <c:pt idx="87">
                  <c:v>43937</c:v>
                </c:pt>
                <c:pt idx="88">
                  <c:v>43936</c:v>
                </c:pt>
                <c:pt idx="89">
                  <c:v>43935</c:v>
                </c:pt>
                <c:pt idx="90">
                  <c:v>43934</c:v>
                </c:pt>
                <c:pt idx="91">
                  <c:v>43931</c:v>
                </c:pt>
                <c:pt idx="92">
                  <c:v>43930</c:v>
                </c:pt>
                <c:pt idx="93">
                  <c:v>43929</c:v>
                </c:pt>
                <c:pt idx="94">
                  <c:v>43928</c:v>
                </c:pt>
                <c:pt idx="95">
                  <c:v>43924</c:v>
                </c:pt>
                <c:pt idx="96">
                  <c:v>43923</c:v>
                </c:pt>
                <c:pt idx="97">
                  <c:v>43922</c:v>
                </c:pt>
                <c:pt idx="98">
                  <c:v>43921</c:v>
                </c:pt>
                <c:pt idx="99">
                  <c:v>43920</c:v>
                </c:pt>
                <c:pt idx="100">
                  <c:v>43917</c:v>
                </c:pt>
                <c:pt idx="101">
                  <c:v>43916</c:v>
                </c:pt>
                <c:pt idx="102">
                  <c:v>43915</c:v>
                </c:pt>
                <c:pt idx="103">
                  <c:v>43914</c:v>
                </c:pt>
                <c:pt idx="104">
                  <c:v>43913</c:v>
                </c:pt>
                <c:pt idx="105">
                  <c:v>43910</c:v>
                </c:pt>
                <c:pt idx="106">
                  <c:v>43909</c:v>
                </c:pt>
                <c:pt idx="107">
                  <c:v>43908</c:v>
                </c:pt>
                <c:pt idx="108">
                  <c:v>43907</c:v>
                </c:pt>
                <c:pt idx="109">
                  <c:v>43906</c:v>
                </c:pt>
                <c:pt idx="110">
                  <c:v>43903</c:v>
                </c:pt>
                <c:pt idx="111">
                  <c:v>43902</c:v>
                </c:pt>
                <c:pt idx="112">
                  <c:v>43901</c:v>
                </c:pt>
                <c:pt idx="113">
                  <c:v>43900</c:v>
                </c:pt>
                <c:pt idx="114">
                  <c:v>43899</c:v>
                </c:pt>
                <c:pt idx="115">
                  <c:v>43896</c:v>
                </c:pt>
                <c:pt idx="116">
                  <c:v>43895</c:v>
                </c:pt>
                <c:pt idx="117">
                  <c:v>43894</c:v>
                </c:pt>
                <c:pt idx="118">
                  <c:v>43893</c:v>
                </c:pt>
                <c:pt idx="119">
                  <c:v>43892</c:v>
                </c:pt>
                <c:pt idx="120">
                  <c:v>43889</c:v>
                </c:pt>
                <c:pt idx="121">
                  <c:v>43888</c:v>
                </c:pt>
                <c:pt idx="122">
                  <c:v>43887</c:v>
                </c:pt>
                <c:pt idx="123">
                  <c:v>43886</c:v>
                </c:pt>
                <c:pt idx="124">
                  <c:v>43885</c:v>
                </c:pt>
                <c:pt idx="125">
                  <c:v>43882</c:v>
                </c:pt>
                <c:pt idx="126">
                  <c:v>43881</c:v>
                </c:pt>
                <c:pt idx="127">
                  <c:v>43880</c:v>
                </c:pt>
                <c:pt idx="128">
                  <c:v>43879</c:v>
                </c:pt>
                <c:pt idx="129">
                  <c:v>43878</c:v>
                </c:pt>
                <c:pt idx="130">
                  <c:v>43875</c:v>
                </c:pt>
                <c:pt idx="131">
                  <c:v>43874</c:v>
                </c:pt>
                <c:pt idx="132">
                  <c:v>43873</c:v>
                </c:pt>
                <c:pt idx="133">
                  <c:v>43872</c:v>
                </c:pt>
                <c:pt idx="134">
                  <c:v>43871</c:v>
                </c:pt>
                <c:pt idx="135">
                  <c:v>43868</c:v>
                </c:pt>
                <c:pt idx="136">
                  <c:v>43867</c:v>
                </c:pt>
                <c:pt idx="137">
                  <c:v>43866</c:v>
                </c:pt>
                <c:pt idx="138">
                  <c:v>43865</c:v>
                </c:pt>
                <c:pt idx="139">
                  <c:v>43864</c:v>
                </c:pt>
                <c:pt idx="140">
                  <c:v>43853</c:v>
                </c:pt>
                <c:pt idx="141">
                  <c:v>43852</c:v>
                </c:pt>
                <c:pt idx="142">
                  <c:v>43851</c:v>
                </c:pt>
                <c:pt idx="143">
                  <c:v>43850</c:v>
                </c:pt>
                <c:pt idx="144">
                  <c:v>43847</c:v>
                </c:pt>
                <c:pt idx="145">
                  <c:v>43846</c:v>
                </c:pt>
                <c:pt idx="146">
                  <c:v>43845</c:v>
                </c:pt>
                <c:pt idx="147">
                  <c:v>43844</c:v>
                </c:pt>
                <c:pt idx="148">
                  <c:v>43843</c:v>
                </c:pt>
                <c:pt idx="149">
                  <c:v>43840</c:v>
                </c:pt>
                <c:pt idx="150">
                  <c:v>43839</c:v>
                </c:pt>
                <c:pt idx="151">
                  <c:v>43838</c:v>
                </c:pt>
                <c:pt idx="152">
                  <c:v>43837</c:v>
                </c:pt>
                <c:pt idx="153">
                  <c:v>43836</c:v>
                </c:pt>
                <c:pt idx="154">
                  <c:v>43833</c:v>
                </c:pt>
                <c:pt idx="155">
                  <c:v>43832</c:v>
                </c:pt>
              </c:numCache>
            </c:numRef>
          </c:cat>
          <c:val>
            <c:numRef>
              <c:f>导出数据!$B$4:$B$159</c:f>
              <c:numCache>
                <c:formatCode>General</c:formatCode>
                <c:ptCount val="156"/>
                <c:pt idx="0">
                  <c:v>916.5</c:v>
                </c:pt>
                <c:pt idx="1">
                  <c:v>920.5</c:v>
                </c:pt>
                <c:pt idx="2">
                  <c:v>914.5</c:v>
                </c:pt>
                <c:pt idx="3">
                  <c:v>915.5</c:v>
                </c:pt>
                <c:pt idx="4">
                  <c:v>912</c:v>
                </c:pt>
                <c:pt idx="5">
                  <c:v>898.5</c:v>
                </c:pt>
                <c:pt idx="6">
                  <c:v>920</c:v>
                </c:pt>
                <c:pt idx="7">
                  <c:v>882</c:v>
                </c:pt>
                <c:pt idx="8">
                  <c:v>863</c:v>
                </c:pt>
                <c:pt idx="9">
                  <c:v>863</c:v>
                </c:pt>
                <c:pt idx="10">
                  <c:v>860</c:v>
                </c:pt>
                <c:pt idx="11">
                  <c:v>889</c:v>
                </c:pt>
                <c:pt idx="12">
                  <c:v>910</c:v>
                </c:pt>
                <c:pt idx="13">
                  <c:v>915</c:v>
                </c:pt>
                <c:pt idx="14">
                  <c:v>900</c:v>
                </c:pt>
                <c:pt idx="15">
                  <c:v>900</c:v>
                </c:pt>
                <c:pt idx="16">
                  <c:v>893</c:v>
                </c:pt>
                <c:pt idx="17">
                  <c:v>872</c:v>
                </c:pt>
                <c:pt idx="18">
                  <c:v>876.5</c:v>
                </c:pt>
                <c:pt idx="19">
                  <c:v>864.5</c:v>
                </c:pt>
                <c:pt idx="20">
                  <c:v>864</c:v>
                </c:pt>
                <c:pt idx="21">
                  <c:v>866.5</c:v>
                </c:pt>
                <c:pt idx="22">
                  <c:v>880.5</c:v>
                </c:pt>
                <c:pt idx="23">
                  <c:v>875.5</c:v>
                </c:pt>
                <c:pt idx="24">
                  <c:v>879</c:v>
                </c:pt>
                <c:pt idx="25">
                  <c:v>870</c:v>
                </c:pt>
                <c:pt idx="26">
                  <c:v>877</c:v>
                </c:pt>
                <c:pt idx="27">
                  <c:v>874</c:v>
                </c:pt>
                <c:pt idx="28">
                  <c:v>870</c:v>
                </c:pt>
                <c:pt idx="29">
                  <c:v>807.5</c:v>
                </c:pt>
                <c:pt idx="30">
                  <c:v>840</c:v>
                </c:pt>
                <c:pt idx="31">
                  <c:v>820</c:v>
                </c:pt>
                <c:pt idx="32">
                  <c:v>840</c:v>
                </c:pt>
                <c:pt idx="33">
                  <c:v>840</c:v>
                </c:pt>
                <c:pt idx="34">
                  <c:v>803</c:v>
                </c:pt>
                <c:pt idx="35">
                  <c:v>809.5</c:v>
                </c:pt>
                <c:pt idx="36">
                  <c:v>800</c:v>
                </c:pt>
                <c:pt idx="37">
                  <c:v>800</c:v>
                </c:pt>
                <c:pt idx="38">
                  <c:v>800</c:v>
                </c:pt>
                <c:pt idx="39">
                  <c:v>794</c:v>
                </c:pt>
                <c:pt idx="40">
                  <c:v>777.5</c:v>
                </c:pt>
                <c:pt idx="41">
                  <c:v>810.5</c:v>
                </c:pt>
                <c:pt idx="42">
                  <c:v>797</c:v>
                </c:pt>
                <c:pt idx="43">
                  <c:v>791.5</c:v>
                </c:pt>
                <c:pt idx="44">
                  <c:v>807</c:v>
                </c:pt>
                <c:pt idx="45">
                  <c:v>800.5</c:v>
                </c:pt>
                <c:pt idx="46">
                  <c:v>806.5</c:v>
                </c:pt>
                <c:pt idx="47">
                  <c:v>816</c:v>
                </c:pt>
                <c:pt idx="48">
                  <c:v>797.5</c:v>
                </c:pt>
                <c:pt idx="49">
                  <c:v>784</c:v>
                </c:pt>
                <c:pt idx="50">
                  <c:v>820</c:v>
                </c:pt>
                <c:pt idx="51">
                  <c:v>812</c:v>
                </c:pt>
                <c:pt idx="52">
                  <c:v>820.5</c:v>
                </c:pt>
                <c:pt idx="53">
                  <c:v>796.5</c:v>
                </c:pt>
                <c:pt idx="54">
                  <c:v>795</c:v>
                </c:pt>
                <c:pt idx="55">
                  <c:v>788</c:v>
                </c:pt>
                <c:pt idx="56">
                  <c:v>793</c:v>
                </c:pt>
                <c:pt idx="57">
                  <c:v>800.5</c:v>
                </c:pt>
                <c:pt idx="58">
                  <c:v>787.5</c:v>
                </c:pt>
                <c:pt idx="59">
                  <c:v>789</c:v>
                </c:pt>
                <c:pt idx="60">
                  <c:v>764</c:v>
                </c:pt>
                <c:pt idx="61">
                  <c:v>760</c:v>
                </c:pt>
                <c:pt idx="62">
                  <c:v>752</c:v>
                </c:pt>
                <c:pt idx="63">
                  <c:v>784.5</c:v>
                </c:pt>
                <c:pt idx="64">
                  <c:v>771</c:v>
                </c:pt>
                <c:pt idx="65">
                  <c:v>774.5</c:v>
                </c:pt>
                <c:pt idx="66">
                  <c:v>761</c:v>
                </c:pt>
                <c:pt idx="67">
                  <c:v>707.5</c:v>
                </c:pt>
                <c:pt idx="68">
                  <c:v>768</c:v>
                </c:pt>
                <c:pt idx="69">
                  <c:v>729</c:v>
                </c:pt>
                <c:pt idx="70">
                  <c:v>710</c:v>
                </c:pt>
                <c:pt idx="71">
                  <c:v>704</c:v>
                </c:pt>
                <c:pt idx="72">
                  <c:v>695</c:v>
                </c:pt>
                <c:pt idx="73">
                  <c:v>687.5</c:v>
                </c:pt>
                <c:pt idx="74">
                  <c:v>688.5</c:v>
                </c:pt>
                <c:pt idx="75">
                  <c:v>679.5</c:v>
                </c:pt>
                <c:pt idx="76">
                  <c:v>679</c:v>
                </c:pt>
                <c:pt idx="77">
                  <c:v>691.5</c:v>
                </c:pt>
                <c:pt idx="78">
                  <c:v>683.5</c:v>
                </c:pt>
                <c:pt idx="79">
                  <c:v>681.5</c:v>
                </c:pt>
                <c:pt idx="80">
                  <c:v>678</c:v>
                </c:pt>
                <c:pt idx="81">
                  <c:v>678</c:v>
                </c:pt>
                <c:pt idx="82">
                  <c:v>674</c:v>
                </c:pt>
                <c:pt idx="83">
                  <c:v>680</c:v>
                </c:pt>
                <c:pt idx="84">
                  <c:v>676</c:v>
                </c:pt>
                <c:pt idx="85">
                  <c:v>693.5</c:v>
                </c:pt>
                <c:pt idx="86">
                  <c:v>690.5</c:v>
                </c:pt>
                <c:pt idx="87">
                  <c:v>683</c:v>
                </c:pt>
                <c:pt idx="88">
                  <c:v>669.5</c:v>
                </c:pt>
                <c:pt idx="89">
                  <c:v>633</c:v>
                </c:pt>
                <c:pt idx="90">
                  <c:v>633</c:v>
                </c:pt>
                <c:pt idx="91">
                  <c:v>633</c:v>
                </c:pt>
                <c:pt idx="92">
                  <c:v>650</c:v>
                </c:pt>
                <c:pt idx="93">
                  <c:v>660</c:v>
                </c:pt>
                <c:pt idx="94">
                  <c:v>690</c:v>
                </c:pt>
                <c:pt idx="95">
                  <c:v>690</c:v>
                </c:pt>
                <c:pt idx="96">
                  <c:v>683</c:v>
                </c:pt>
                <c:pt idx="97">
                  <c:v>683</c:v>
                </c:pt>
                <c:pt idx="98">
                  <c:v>690</c:v>
                </c:pt>
                <c:pt idx="99">
                  <c:v>680.5</c:v>
                </c:pt>
                <c:pt idx="100">
                  <c:v>689.5</c:v>
                </c:pt>
                <c:pt idx="101">
                  <c:v>693.5</c:v>
                </c:pt>
                <c:pt idx="102">
                  <c:v>714</c:v>
                </c:pt>
                <c:pt idx="103">
                  <c:v>696.5</c:v>
                </c:pt>
                <c:pt idx="104">
                  <c:v>690.5</c:v>
                </c:pt>
                <c:pt idx="105">
                  <c:v>715</c:v>
                </c:pt>
                <c:pt idx="106">
                  <c:v>745.5</c:v>
                </c:pt>
                <c:pt idx="107">
                  <c:v>723</c:v>
                </c:pt>
                <c:pt idx="108">
                  <c:v>731</c:v>
                </c:pt>
                <c:pt idx="109">
                  <c:v>711.5</c:v>
                </c:pt>
                <c:pt idx="110">
                  <c:v>685</c:v>
                </c:pt>
                <c:pt idx="111">
                  <c:v>700</c:v>
                </c:pt>
                <c:pt idx="112">
                  <c:v>725</c:v>
                </c:pt>
                <c:pt idx="113">
                  <c:v>685</c:v>
                </c:pt>
                <c:pt idx="114">
                  <c:v>675</c:v>
                </c:pt>
                <c:pt idx="115">
                  <c:v>682</c:v>
                </c:pt>
                <c:pt idx="116">
                  <c:v>670.5</c:v>
                </c:pt>
                <c:pt idx="117">
                  <c:v>705</c:v>
                </c:pt>
                <c:pt idx="118">
                  <c:v>705</c:v>
                </c:pt>
                <c:pt idx="119">
                  <c:v>715</c:v>
                </c:pt>
                <c:pt idx="120">
                  <c:v>685</c:v>
                </c:pt>
                <c:pt idx="121">
                  <c:v>686</c:v>
                </c:pt>
                <c:pt idx="122">
                  <c:v>703</c:v>
                </c:pt>
                <c:pt idx="123">
                  <c:v>713.5</c:v>
                </c:pt>
                <c:pt idx="124">
                  <c:v>703</c:v>
                </c:pt>
                <c:pt idx="125">
                  <c:v>714</c:v>
                </c:pt>
                <c:pt idx="126">
                  <c:v>701.5</c:v>
                </c:pt>
                <c:pt idx="127">
                  <c:v>687.5</c:v>
                </c:pt>
                <c:pt idx="128">
                  <c:v>678</c:v>
                </c:pt>
                <c:pt idx="129">
                  <c:v>675.5</c:v>
                </c:pt>
                <c:pt idx="130">
                  <c:v>685.5</c:v>
                </c:pt>
                <c:pt idx="131">
                  <c:v>660</c:v>
                </c:pt>
                <c:pt idx="132">
                  <c:v>681</c:v>
                </c:pt>
                <c:pt idx="133">
                  <c:v>690</c:v>
                </c:pt>
                <c:pt idx="134">
                  <c:v>681</c:v>
                </c:pt>
                <c:pt idx="135">
                  <c:v>648.5</c:v>
                </c:pt>
                <c:pt idx="136">
                  <c:v>653.5</c:v>
                </c:pt>
                <c:pt idx="137">
                  <c:v>692.5</c:v>
                </c:pt>
                <c:pt idx="138">
                  <c:v>729.5</c:v>
                </c:pt>
                <c:pt idx="139">
                  <c:v>708</c:v>
                </c:pt>
                <c:pt idx="140">
                  <c:v>705.5</c:v>
                </c:pt>
                <c:pt idx="141">
                  <c:v>709</c:v>
                </c:pt>
                <c:pt idx="142">
                  <c:v>713</c:v>
                </c:pt>
                <c:pt idx="143">
                  <c:v>710</c:v>
                </c:pt>
                <c:pt idx="144">
                  <c:v>714.5</c:v>
                </c:pt>
                <c:pt idx="145">
                  <c:v>713</c:v>
                </c:pt>
                <c:pt idx="146">
                  <c:v>740</c:v>
                </c:pt>
                <c:pt idx="147">
                  <c:v>745</c:v>
                </c:pt>
                <c:pt idx="148">
                  <c:v>725</c:v>
                </c:pt>
                <c:pt idx="149">
                  <c:v>726.5</c:v>
                </c:pt>
                <c:pt idx="150">
                  <c:v>720</c:v>
                </c:pt>
                <c:pt idx="151">
                  <c:v>720</c:v>
                </c:pt>
                <c:pt idx="152">
                  <c:v>723</c:v>
                </c:pt>
                <c:pt idx="153">
                  <c:v>715</c:v>
                </c:pt>
                <c:pt idx="154">
                  <c:v>715</c:v>
                </c:pt>
                <c:pt idx="155">
                  <c:v>709.5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0E-46D1-92A1-E0A75EEE1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6838912"/>
        <c:axId val="2006946048"/>
      </c:lineChart>
      <c:dateAx>
        <c:axId val="1196838912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06946048"/>
        <c:crosses val="autoZero"/>
        <c:auto val="1"/>
        <c:lblOffset val="100"/>
        <c:baseTimeUnit val="days"/>
      </c:dateAx>
      <c:valAx>
        <c:axId val="200694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96838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美元指数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file!$D$1</c:f>
              <c:strCache>
                <c:ptCount val="1"/>
                <c:pt idx="0">
                  <c:v>开盘价(元)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file!$C$2:$C$146</c:f>
              <c:numCache>
                <c:formatCode>yyyy\-mm\-dd</c:formatCode>
                <c:ptCount val="145"/>
                <c:pt idx="0">
                  <c:v>43865</c:v>
                </c:pt>
                <c:pt idx="1">
                  <c:v>43866</c:v>
                </c:pt>
                <c:pt idx="2">
                  <c:v>43867</c:v>
                </c:pt>
                <c:pt idx="3">
                  <c:v>43868</c:v>
                </c:pt>
                <c:pt idx="4">
                  <c:v>43871</c:v>
                </c:pt>
                <c:pt idx="5">
                  <c:v>43872</c:v>
                </c:pt>
                <c:pt idx="6">
                  <c:v>43873</c:v>
                </c:pt>
                <c:pt idx="7">
                  <c:v>43874</c:v>
                </c:pt>
                <c:pt idx="8">
                  <c:v>43875</c:v>
                </c:pt>
                <c:pt idx="9">
                  <c:v>43878</c:v>
                </c:pt>
                <c:pt idx="10">
                  <c:v>43879</c:v>
                </c:pt>
                <c:pt idx="11">
                  <c:v>43880</c:v>
                </c:pt>
                <c:pt idx="12">
                  <c:v>43881</c:v>
                </c:pt>
                <c:pt idx="13">
                  <c:v>43882</c:v>
                </c:pt>
                <c:pt idx="14">
                  <c:v>43885</c:v>
                </c:pt>
                <c:pt idx="15">
                  <c:v>43886</c:v>
                </c:pt>
                <c:pt idx="16">
                  <c:v>43887</c:v>
                </c:pt>
                <c:pt idx="17">
                  <c:v>43888</c:v>
                </c:pt>
                <c:pt idx="18">
                  <c:v>43889</c:v>
                </c:pt>
                <c:pt idx="19">
                  <c:v>43892</c:v>
                </c:pt>
                <c:pt idx="20">
                  <c:v>43893</c:v>
                </c:pt>
                <c:pt idx="21">
                  <c:v>43894</c:v>
                </c:pt>
                <c:pt idx="22">
                  <c:v>43895</c:v>
                </c:pt>
                <c:pt idx="23">
                  <c:v>43896</c:v>
                </c:pt>
                <c:pt idx="24">
                  <c:v>43899</c:v>
                </c:pt>
                <c:pt idx="25">
                  <c:v>43900</c:v>
                </c:pt>
                <c:pt idx="26">
                  <c:v>43901</c:v>
                </c:pt>
                <c:pt idx="27">
                  <c:v>43902</c:v>
                </c:pt>
                <c:pt idx="28">
                  <c:v>43903</c:v>
                </c:pt>
                <c:pt idx="29">
                  <c:v>43906</c:v>
                </c:pt>
                <c:pt idx="30">
                  <c:v>43907</c:v>
                </c:pt>
                <c:pt idx="31">
                  <c:v>43908</c:v>
                </c:pt>
                <c:pt idx="32">
                  <c:v>43909</c:v>
                </c:pt>
                <c:pt idx="33">
                  <c:v>43910</c:v>
                </c:pt>
                <c:pt idx="34">
                  <c:v>43913</c:v>
                </c:pt>
                <c:pt idx="35">
                  <c:v>43914</c:v>
                </c:pt>
                <c:pt idx="36">
                  <c:v>43915</c:v>
                </c:pt>
                <c:pt idx="37">
                  <c:v>43916</c:v>
                </c:pt>
                <c:pt idx="38">
                  <c:v>43917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43927</c:v>
                </c:pt>
                <c:pt idx="45">
                  <c:v>43928</c:v>
                </c:pt>
                <c:pt idx="46">
                  <c:v>43929</c:v>
                </c:pt>
                <c:pt idx="47">
                  <c:v>43930</c:v>
                </c:pt>
                <c:pt idx="48">
                  <c:v>43931</c:v>
                </c:pt>
                <c:pt idx="49">
                  <c:v>43934</c:v>
                </c:pt>
                <c:pt idx="50">
                  <c:v>43935</c:v>
                </c:pt>
                <c:pt idx="51">
                  <c:v>43936</c:v>
                </c:pt>
                <c:pt idx="52">
                  <c:v>43937</c:v>
                </c:pt>
                <c:pt idx="53">
                  <c:v>43938</c:v>
                </c:pt>
                <c:pt idx="54">
                  <c:v>43941</c:v>
                </c:pt>
                <c:pt idx="55">
                  <c:v>43942</c:v>
                </c:pt>
                <c:pt idx="56">
                  <c:v>43943</c:v>
                </c:pt>
                <c:pt idx="57">
                  <c:v>43944</c:v>
                </c:pt>
                <c:pt idx="58">
                  <c:v>43945</c:v>
                </c:pt>
                <c:pt idx="59">
                  <c:v>43948</c:v>
                </c:pt>
                <c:pt idx="60">
                  <c:v>43949</c:v>
                </c:pt>
                <c:pt idx="61">
                  <c:v>43950</c:v>
                </c:pt>
                <c:pt idx="62">
                  <c:v>43951</c:v>
                </c:pt>
                <c:pt idx="63">
                  <c:v>43952</c:v>
                </c:pt>
                <c:pt idx="64">
                  <c:v>43955</c:v>
                </c:pt>
                <c:pt idx="65">
                  <c:v>43956</c:v>
                </c:pt>
                <c:pt idx="66">
                  <c:v>43957</c:v>
                </c:pt>
                <c:pt idx="67">
                  <c:v>43958</c:v>
                </c:pt>
                <c:pt idx="68">
                  <c:v>43959</c:v>
                </c:pt>
                <c:pt idx="69">
                  <c:v>43962</c:v>
                </c:pt>
                <c:pt idx="70">
                  <c:v>43963</c:v>
                </c:pt>
                <c:pt idx="71">
                  <c:v>43964</c:v>
                </c:pt>
                <c:pt idx="72">
                  <c:v>43965</c:v>
                </c:pt>
                <c:pt idx="73">
                  <c:v>43966</c:v>
                </c:pt>
                <c:pt idx="74">
                  <c:v>43969</c:v>
                </c:pt>
                <c:pt idx="75">
                  <c:v>43970</c:v>
                </c:pt>
                <c:pt idx="76">
                  <c:v>43971</c:v>
                </c:pt>
                <c:pt idx="77">
                  <c:v>43972</c:v>
                </c:pt>
                <c:pt idx="78">
                  <c:v>43973</c:v>
                </c:pt>
                <c:pt idx="79">
                  <c:v>43976</c:v>
                </c:pt>
                <c:pt idx="80">
                  <c:v>43977</c:v>
                </c:pt>
                <c:pt idx="81">
                  <c:v>43978</c:v>
                </c:pt>
                <c:pt idx="82">
                  <c:v>43979</c:v>
                </c:pt>
                <c:pt idx="83">
                  <c:v>43980</c:v>
                </c:pt>
                <c:pt idx="84">
                  <c:v>43983</c:v>
                </c:pt>
                <c:pt idx="85">
                  <c:v>43984</c:v>
                </c:pt>
                <c:pt idx="86">
                  <c:v>43985</c:v>
                </c:pt>
                <c:pt idx="87">
                  <c:v>43986</c:v>
                </c:pt>
                <c:pt idx="88">
                  <c:v>43987</c:v>
                </c:pt>
                <c:pt idx="89">
                  <c:v>43990</c:v>
                </c:pt>
                <c:pt idx="90">
                  <c:v>43991</c:v>
                </c:pt>
                <c:pt idx="91">
                  <c:v>43992</c:v>
                </c:pt>
                <c:pt idx="92">
                  <c:v>43993</c:v>
                </c:pt>
                <c:pt idx="93">
                  <c:v>43994</c:v>
                </c:pt>
                <c:pt idx="94">
                  <c:v>43997</c:v>
                </c:pt>
                <c:pt idx="95">
                  <c:v>43998</c:v>
                </c:pt>
                <c:pt idx="96">
                  <c:v>43999</c:v>
                </c:pt>
                <c:pt idx="97">
                  <c:v>44000</c:v>
                </c:pt>
                <c:pt idx="98">
                  <c:v>44001</c:v>
                </c:pt>
                <c:pt idx="99">
                  <c:v>44004</c:v>
                </c:pt>
                <c:pt idx="100">
                  <c:v>44005</c:v>
                </c:pt>
                <c:pt idx="101">
                  <c:v>44006</c:v>
                </c:pt>
                <c:pt idx="102">
                  <c:v>44007</c:v>
                </c:pt>
                <c:pt idx="103">
                  <c:v>44008</c:v>
                </c:pt>
                <c:pt idx="104">
                  <c:v>44011</c:v>
                </c:pt>
                <c:pt idx="105">
                  <c:v>44012</c:v>
                </c:pt>
                <c:pt idx="106">
                  <c:v>44013</c:v>
                </c:pt>
                <c:pt idx="107">
                  <c:v>44014</c:v>
                </c:pt>
                <c:pt idx="108">
                  <c:v>44015</c:v>
                </c:pt>
                <c:pt idx="109">
                  <c:v>44018</c:v>
                </c:pt>
                <c:pt idx="110">
                  <c:v>44019</c:v>
                </c:pt>
                <c:pt idx="111">
                  <c:v>44020</c:v>
                </c:pt>
                <c:pt idx="112">
                  <c:v>44021</c:v>
                </c:pt>
                <c:pt idx="113">
                  <c:v>44022</c:v>
                </c:pt>
                <c:pt idx="114">
                  <c:v>44025</c:v>
                </c:pt>
                <c:pt idx="115">
                  <c:v>44026</c:v>
                </c:pt>
                <c:pt idx="116">
                  <c:v>44027</c:v>
                </c:pt>
                <c:pt idx="117">
                  <c:v>44028</c:v>
                </c:pt>
                <c:pt idx="118">
                  <c:v>44029</c:v>
                </c:pt>
                <c:pt idx="119">
                  <c:v>44032</c:v>
                </c:pt>
                <c:pt idx="120">
                  <c:v>44033</c:v>
                </c:pt>
                <c:pt idx="121">
                  <c:v>44034</c:v>
                </c:pt>
                <c:pt idx="122">
                  <c:v>44035</c:v>
                </c:pt>
                <c:pt idx="123">
                  <c:v>44036</c:v>
                </c:pt>
                <c:pt idx="124">
                  <c:v>44039</c:v>
                </c:pt>
                <c:pt idx="125">
                  <c:v>44040</c:v>
                </c:pt>
                <c:pt idx="126">
                  <c:v>44041</c:v>
                </c:pt>
                <c:pt idx="127">
                  <c:v>44042</c:v>
                </c:pt>
                <c:pt idx="128">
                  <c:v>44043</c:v>
                </c:pt>
                <c:pt idx="129">
                  <c:v>44046</c:v>
                </c:pt>
                <c:pt idx="130">
                  <c:v>44047</c:v>
                </c:pt>
                <c:pt idx="131">
                  <c:v>44048</c:v>
                </c:pt>
                <c:pt idx="132">
                  <c:v>44049</c:v>
                </c:pt>
                <c:pt idx="133">
                  <c:v>44050</c:v>
                </c:pt>
                <c:pt idx="134">
                  <c:v>44053</c:v>
                </c:pt>
                <c:pt idx="135">
                  <c:v>44054</c:v>
                </c:pt>
                <c:pt idx="136">
                  <c:v>44055</c:v>
                </c:pt>
                <c:pt idx="137">
                  <c:v>44056</c:v>
                </c:pt>
                <c:pt idx="138">
                  <c:v>44057</c:v>
                </c:pt>
                <c:pt idx="139">
                  <c:v>44060</c:v>
                </c:pt>
                <c:pt idx="140">
                  <c:v>44062</c:v>
                </c:pt>
                <c:pt idx="141">
                  <c:v>44063</c:v>
                </c:pt>
                <c:pt idx="142">
                  <c:v>44064</c:v>
                </c:pt>
                <c:pt idx="143">
                  <c:v>44067</c:v>
                </c:pt>
                <c:pt idx="144">
                  <c:v>44068</c:v>
                </c:pt>
              </c:numCache>
            </c:numRef>
          </c:cat>
          <c:val>
            <c:numRef>
              <c:f>file!$D$2:$D$146</c:f>
            </c:numRef>
          </c:val>
          <c:smooth val="0"/>
          <c:extLst>
            <c:ext xmlns:c16="http://schemas.microsoft.com/office/drawing/2014/chart" uri="{C3380CC4-5D6E-409C-BE32-E72D297353CC}">
              <c16:uniqueId val="{00000000-94A1-4F4E-BD3B-488662FF9BAA}"/>
            </c:ext>
          </c:extLst>
        </c:ser>
        <c:ser>
          <c:idx val="1"/>
          <c:order val="1"/>
          <c:tx>
            <c:strRef>
              <c:f>file!$E$1</c:f>
              <c:strCache>
                <c:ptCount val="1"/>
                <c:pt idx="0">
                  <c:v>最高价(元)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file!$C$2:$C$146</c:f>
              <c:numCache>
                <c:formatCode>yyyy\-mm\-dd</c:formatCode>
                <c:ptCount val="145"/>
                <c:pt idx="0">
                  <c:v>43865</c:v>
                </c:pt>
                <c:pt idx="1">
                  <c:v>43866</c:v>
                </c:pt>
                <c:pt idx="2">
                  <c:v>43867</c:v>
                </c:pt>
                <c:pt idx="3">
                  <c:v>43868</c:v>
                </c:pt>
                <c:pt idx="4">
                  <c:v>43871</c:v>
                </c:pt>
                <c:pt idx="5">
                  <c:v>43872</c:v>
                </c:pt>
                <c:pt idx="6">
                  <c:v>43873</c:v>
                </c:pt>
                <c:pt idx="7">
                  <c:v>43874</c:v>
                </c:pt>
                <c:pt idx="8">
                  <c:v>43875</c:v>
                </c:pt>
                <c:pt idx="9">
                  <c:v>43878</c:v>
                </c:pt>
                <c:pt idx="10">
                  <c:v>43879</c:v>
                </c:pt>
                <c:pt idx="11">
                  <c:v>43880</c:v>
                </c:pt>
                <c:pt idx="12">
                  <c:v>43881</c:v>
                </c:pt>
                <c:pt idx="13">
                  <c:v>43882</c:v>
                </c:pt>
                <c:pt idx="14">
                  <c:v>43885</c:v>
                </c:pt>
                <c:pt idx="15">
                  <c:v>43886</c:v>
                </c:pt>
                <c:pt idx="16">
                  <c:v>43887</c:v>
                </c:pt>
                <c:pt idx="17">
                  <c:v>43888</c:v>
                </c:pt>
                <c:pt idx="18">
                  <c:v>43889</c:v>
                </c:pt>
                <c:pt idx="19">
                  <c:v>43892</c:v>
                </c:pt>
                <c:pt idx="20">
                  <c:v>43893</c:v>
                </c:pt>
                <c:pt idx="21">
                  <c:v>43894</c:v>
                </c:pt>
                <c:pt idx="22">
                  <c:v>43895</c:v>
                </c:pt>
                <c:pt idx="23">
                  <c:v>43896</c:v>
                </c:pt>
                <c:pt idx="24">
                  <c:v>43899</c:v>
                </c:pt>
                <c:pt idx="25">
                  <c:v>43900</c:v>
                </c:pt>
                <c:pt idx="26">
                  <c:v>43901</c:v>
                </c:pt>
                <c:pt idx="27">
                  <c:v>43902</c:v>
                </c:pt>
                <c:pt idx="28">
                  <c:v>43903</c:v>
                </c:pt>
                <c:pt idx="29">
                  <c:v>43906</c:v>
                </c:pt>
                <c:pt idx="30">
                  <c:v>43907</c:v>
                </c:pt>
                <c:pt idx="31">
                  <c:v>43908</c:v>
                </c:pt>
                <c:pt idx="32">
                  <c:v>43909</c:v>
                </c:pt>
                <c:pt idx="33">
                  <c:v>43910</c:v>
                </c:pt>
                <c:pt idx="34">
                  <c:v>43913</c:v>
                </c:pt>
                <c:pt idx="35">
                  <c:v>43914</c:v>
                </c:pt>
                <c:pt idx="36">
                  <c:v>43915</c:v>
                </c:pt>
                <c:pt idx="37">
                  <c:v>43916</c:v>
                </c:pt>
                <c:pt idx="38">
                  <c:v>43917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43927</c:v>
                </c:pt>
                <c:pt idx="45">
                  <c:v>43928</c:v>
                </c:pt>
                <c:pt idx="46">
                  <c:v>43929</c:v>
                </c:pt>
                <c:pt idx="47">
                  <c:v>43930</c:v>
                </c:pt>
                <c:pt idx="48">
                  <c:v>43931</c:v>
                </c:pt>
                <c:pt idx="49">
                  <c:v>43934</c:v>
                </c:pt>
                <c:pt idx="50">
                  <c:v>43935</c:v>
                </c:pt>
                <c:pt idx="51">
                  <c:v>43936</c:v>
                </c:pt>
                <c:pt idx="52">
                  <c:v>43937</c:v>
                </c:pt>
                <c:pt idx="53">
                  <c:v>43938</c:v>
                </c:pt>
                <c:pt idx="54">
                  <c:v>43941</c:v>
                </c:pt>
                <c:pt idx="55">
                  <c:v>43942</c:v>
                </c:pt>
                <c:pt idx="56">
                  <c:v>43943</c:v>
                </c:pt>
                <c:pt idx="57">
                  <c:v>43944</c:v>
                </c:pt>
                <c:pt idx="58">
                  <c:v>43945</c:v>
                </c:pt>
                <c:pt idx="59">
                  <c:v>43948</c:v>
                </c:pt>
                <c:pt idx="60">
                  <c:v>43949</c:v>
                </c:pt>
                <c:pt idx="61">
                  <c:v>43950</c:v>
                </c:pt>
                <c:pt idx="62">
                  <c:v>43951</c:v>
                </c:pt>
                <c:pt idx="63">
                  <c:v>43952</c:v>
                </c:pt>
                <c:pt idx="64">
                  <c:v>43955</c:v>
                </c:pt>
                <c:pt idx="65">
                  <c:v>43956</c:v>
                </c:pt>
                <c:pt idx="66">
                  <c:v>43957</c:v>
                </c:pt>
                <c:pt idx="67">
                  <c:v>43958</c:v>
                </c:pt>
                <c:pt idx="68">
                  <c:v>43959</c:v>
                </c:pt>
                <c:pt idx="69">
                  <c:v>43962</c:v>
                </c:pt>
                <c:pt idx="70">
                  <c:v>43963</c:v>
                </c:pt>
                <c:pt idx="71">
                  <c:v>43964</c:v>
                </c:pt>
                <c:pt idx="72">
                  <c:v>43965</c:v>
                </c:pt>
                <c:pt idx="73">
                  <c:v>43966</c:v>
                </c:pt>
                <c:pt idx="74">
                  <c:v>43969</c:v>
                </c:pt>
                <c:pt idx="75">
                  <c:v>43970</c:v>
                </c:pt>
                <c:pt idx="76">
                  <c:v>43971</c:v>
                </c:pt>
                <c:pt idx="77">
                  <c:v>43972</c:v>
                </c:pt>
                <c:pt idx="78">
                  <c:v>43973</c:v>
                </c:pt>
                <c:pt idx="79">
                  <c:v>43976</c:v>
                </c:pt>
                <c:pt idx="80">
                  <c:v>43977</c:v>
                </c:pt>
                <c:pt idx="81">
                  <c:v>43978</c:v>
                </c:pt>
                <c:pt idx="82">
                  <c:v>43979</c:v>
                </c:pt>
                <c:pt idx="83">
                  <c:v>43980</c:v>
                </c:pt>
                <c:pt idx="84">
                  <c:v>43983</c:v>
                </c:pt>
                <c:pt idx="85">
                  <c:v>43984</c:v>
                </c:pt>
                <c:pt idx="86">
                  <c:v>43985</c:v>
                </c:pt>
                <c:pt idx="87">
                  <c:v>43986</c:v>
                </c:pt>
                <c:pt idx="88">
                  <c:v>43987</c:v>
                </c:pt>
                <c:pt idx="89">
                  <c:v>43990</c:v>
                </c:pt>
                <c:pt idx="90">
                  <c:v>43991</c:v>
                </c:pt>
                <c:pt idx="91">
                  <c:v>43992</c:v>
                </c:pt>
                <c:pt idx="92">
                  <c:v>43993</c:v>
                </c:pt>
                <c:pt idx="93">
                  <c:v>43994</c:v>
                </c:pt>
                <c:pt idx="94">
                  <c:v>43997</c:v>
                </c:pt>
                <c:pt idx="95">
                  <c:v>43998</c:v>
                </c:pt>
                <c:pt idx="96">
                  <c:v>43999</c:v>
                </c:pt>
                <c:pt idx="97">
                  <c:v>44000</c:v>
                </c:pt>
                <c:pt idx="98">
                  <c:v>44001</c:v>
                </c:pt>
                <c:pt idx="99">
                  <c:v>44004</c:v>
                </c:pt>
                <c:pt idx="100">
                  <c:v>44005</c:v>
                </c:pt>
                <c:pt idx="101">
                  <c:v>44006</c:v>
                </c:pt>
                <c:pt idx="102">
                  <c:v>44007</c:v>
                </c:pt>
                <c:pt idx="103">
                  <c:v>44008</c:v>
                </c:pt>
                <c:pt idx="104">
                  <c:v>44011</c:v>
                </c:pt>
                <c:pt idx="105">
                  <c:v>44012</c:v>
                </c:pt>
                <c:pt idx="106">
                  <c:v>44013</c:v>
                </c:pt>
                <c:pt idx="107">
                  <c:v>44014</c:v>
                </c:pt>
                <c:pt idx="108">
                  <c:v>44015</c:v>
                </c:pt>
                <c:pt idx="109">
                  <c:v>44018</c:v>
                </c:pt>
                <c:pt idx="110">
                  <c:v>44019</c:v>
                </c:pt>
                <c:pt idx="111">
                  <c:v>44020</c:v>
                </c:pt>
                <c:pt idx="112">
                  <c:v>44021</c:v>
                </c:pt>
                <c:pt idx="113">
                  <c:v>44022</c:v>
                </c:pt>
                <c:pt idx="114">
                  <c:v>44025</c:v>
                </c:pt>
                <c:pt idx="115">
                  <c:v>44026</c:v>
                </c:pt>
                <c:pt idx="116">
                  <c:v>44027</c:v>
                </c:pt>
                <c:pt idx="117">
                  <c:v>44028</c:v>
                </c:pt>
                <c:pt idx="118">
                  <c:v>44029</c:v>
                </c:pt>
                <c:pt idx="119">
                  <c:v>44032</c:v>
                </c:pt>
                <c:pt idx="120">
                  <c:v>44033</c:v>
                </c:pt>
                <c:pt idx="121">
                  <c:v>44034</c:v>
                </c:pt>
                <c:pt idx="122">
                  <c:v>44035</c:v>
                </c:pt>
                <c:pt idx="123">
                  <c:v>44036</c:v>
                </c:pt>
                <c:pt idx="124">
                  <c:v>44039</c:v>
                </c:pt>
                <c:pt idx="125">
                  <c:v>44040</c:v>
                </c:pt>
                <c:pt idx="126">
                  <c:v>44041</c:v>
                </c:pt>
                <c:pt idx="127">
                  <c:v>44042</c:v>
                </c:pt>
                <c:pt idx="128">
                  <c:v>44043</c:v>
                </c:pt>
                <c:pt idx="129">
                  <c:v>44046</c:v>
                </c:pt>
                <c:pt idx="130">
                  <c:v>44047</c:v>
                </c:pt>
                <c:pt idx="131">
                  <c:v>44048</c:v>
                </c:pt>
                <c:pt idx="132">
                  <c:v>44049</c:v>
                </c:pt>
                <c:pt idx="133">
                  <c:v>44050</c:v>
                </c:pt>
                <c:pt idx="134">
                  <c:v>44053</c:v>
                </c:pt>
                <c:pt idx="135">
                  <c:v>44054</c:v>
                </c:pt>
                <c:pt idx="136">
                  <c:v>44055</c:v>
                </c:pt>
                <c:pt idx="137">
                  <c:v>44056</c:v>
                </c:pt>
                <c:pt idx="138">
                  <c:v>44057</c:v>
                </c:pt>
                <c:pt idx="139">
                  <c:v>44060</c:v>
                </c:pt>
                <c:pt idx="140">
                  <c:v>44062</c:v>
                </c:pt>
                <c:pt idx="141">
                  <c:v>44063</c:v>
                </c:pt>
                <c:pt idx="142">
                  <c:v>44064</c:v>
                </c:pt>
                <c:pt idx="143">
                  <c:v>44067</c:v>
                </c:pt>
                <c:pt idx="144">
                  <c:v>44068</c:v>
                </c:pt>
              </c:numCache>
            </c:numRef>
          </c:cat>
          <c:val>
            <c:numRef>
              <c:f>file!$E$2:$E$146</c:f>
            </c:numRef>
          </c:val>
          <c:smooth val="0"/>
          <c:extLst>
            <c:ext xmlns:c16="http://schemas.microsoft.com/office/drawing/2014/chart" uri="{C3380CC4-5D6E-409C-BE32-E72D297353CC}">
              <c16:uniqueId val="{00000001-94A1-4F4E-BD3B-488662FF9BAA}"/>
            </c:ext>
          </c:extLst>
        </c:ser>
        <c:ser>
          <c:idx val="2"/>
          <c:order val="2"/>
          <c:tx>
            <c:strRef>
              <c:f>file!$F$1</c:f>
              <c:strCache>
                <c:ptCount val="1"/>
                <c:pt idx="0">
                  <c:v>最低价(元)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file!$C$2:$C$146</c:f>
              <c:numCache>
                <c:formatCode>yyyy\-mm\-dd</c:formatCode>
                <c:ptCount val="145"/>
                <c:pt idx="0">
                  <c:v>43865</c:v>
                </c:pt>
                <c:pt idx="1">
                  <c:v>43866</c:v>
                </c:pt>
                <c:pt idx="2">
                  <c:v>43867</c:v>
                </c:pt>
                <c:pt idx="3">
                  <c:v>43868</c:v>
                </c:pt>
                <c:pt idx="4">
                  <c:v>43871</c:v>
                </c:pt>
                <c:pt idx="5">
                  <c:v>43872</c:v>
                </c:pt>
                <c:pt idx="6">
                  <c:v>43873</c:v>
                </c:pt>
                <c:pt idx="7">
                  <c:v>43874</c:v>
                </c:pt>
                <c:pt idx="8">
                  <c:v>43875</c:v>
                </c:pt>
                <c:pt idx="9">
                  <c:v>43878</c:v>
                </c:pt>
                <c:pt idx="10">
                  <c:v>43879</c:v>
                </c:pt>
                <c:pt idx="11">
                  <c:v>43880</c:v>
                </c:pt>
                <c:pt idx="12">
                  <c:v>43881</c:v>
                </c:pt>
                <c:pt idx="13">
                  <c:v>43882</c:v>
                </c:pt>
                <c:pt idx="14">
                  <c:v>43885</c:v>
                </c:pt>
                <c:pt idx="15">
                  <c:v>43886</c:v>
                </c:pt>
                <c:pt idx="16">
                  <c:v>43887</c:v>
                </c:pt>
                <c:pt idx="17">
                  <c:v>43888</c:v>
                </c:pt>
                <c:pt idx="18">
                  <c:v>43889</c:v>
                </c:pt>
                <c:pt idx="19">
                  <c:v>43892</c:v>
                </c:pt>
                <c:pt idx="20">
                  <c:v>43893</c:v>
                </c:pt>
                <c:pt idx="21">
                  <c:v>43894</c:v>
                </c:pt>
                <c:pt idx="22">
                  <c:v>43895</c:v>
                </c:pt>
                <c:pt idx="23">
                  <c:v>43896</c:v>
                </c:pt>
                <c:pt idx="24">
                  <c:v>43899</c:v>
                </c:pt>
                <c:pt idx="25">
                  <c:v>43900</c:v>
                </c:pt>
                <c:pt idx="26">
                  <c:v>43901</c:v>
                </c:pt>
                <c:pt idx="27">
                  <c:v>43902</c:v>
                </c:pt>
                <c:pt idx="28">
                  <c:v>43903</c:v>
                </c:pt>
                <c:pt idx="29">
                  <c:v>43906</c:v>
                </c:pt>
                <c:pt idx="30">
                  <c:v>43907</c:v>
                </c:pt>
                <c:pt idx="31">
                  <c:v>43908</c:v>
                </c:pt>
                <c:pt idx="32">
                  <c:v>43909</c:v>
                </c:pt>
                <c:pt idx="33">
                  <c:v>43910</c:v>
                </c:pt>
                <c:pt idx="34">
                  <c:v>43913</c:v>
                </c:pt>
                <c:pt idx="35">
                  <c:v>43914</c:v>
                </c:pt>
                <c:pt idx="36">
                  <c:v>43915</c:v>
                </c:pt>
                <c:pt idx="37">
                  <c:v>43916</c:v>
                </c:pt>
                <c:pt idx="38">
                  <c:v>43917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43927</c:v>
                </c:pt>
                <c:pt idx="45">
                  <c:v>43928</c:v>
                </c:pt>
                <c:pt idx="46">
                  <c:v>43929</c:v>
                </c:pt>
                <c:pt idx="47">
                  <c:v>43930</c:v>
                </c:pt>
                <c:pt idx="48">
                  <c:v>43931</c:v>
                </c:pt>
                <c:pt idx="49">
                  <c:v>43934</c:v>
                </c:pt>
                <c:pt idx="50">
                  <c:v>43935</c:v>
                </c:pt>
                <c:pt idx="51">
                  <c:v>43936</c:v>
                </c:pt>
                <c:pt idx="52">
                  <c:v>43937</c:v>
                </c:pt>
                <c:pt idx="53">
                  <c:v>43938</c:v>
                </c:pt>
                <c:pt idx="54">
                  <c:v>43941</c:v>
                </c:pt>
                <c:pt idx="55">
                  <c:v>43942</c:v>
                </c:pt>
                <c:pt idx="56">
                  <c:v>43943</c:v>
                </c:pt>
                <c:pt idx="57">
                  <c:v>43944</c:v>
                </c:pt>
                <c:pt idx="58">
                  <c:v>43945</c:v>
                </c:pt>
                <c:pt idx="59">
                  <c:v>43948</c:v>
                </c:pt>
                <c:pt idx="60">
                  <c:v>43949</c:v>
                </c:pt>
                <c:pt idx="61">
                  <c:v>43950</c:v>
                </c:pt>
                <c:pt idx="62">
                  <c:v>43951</c:v>
                </c:pt>
                <c:pt idx="63">
                  <c:v>43952</c:v>
                </c:pt>
                <c:pt idx="64">
                  <c:v>43955</c:v>
                </c:pt>
                <c:pt idx="65">
                  <c:v>43956</c:v>
                </c:pt>
                <c:pt idx="66">
                  <c:v>43957</c:v>
                </c:pt>
                <c:pt idx="67">
                  <c:v>43958</c:v>
                </c:pt>
                <c:pt idx="68">
                  <c:v>43959</c:v>
                </c:pt>
                <c:pt idx="69">
                  <c:v>43962</c:v>
                </c:pt>
                <c:pt idx="70">
                  <c:v>43963</c:v>
                </c:pt>
                <c:pt idx="71">
                  <c:v>43964</c:v>
                </c:pt>
                <c:pt idx="72">
                  <c:v>43965</c:v>
                </c:pt>
                <c:pt idx="73">
                  <c:v>43966</c:v>
                </c:pt>
                <c:pt idx="74">
                  <c:v>43969</c:v>
                </c:pt>
                <c:pt idx="75">
                  <c:v>43970</c:v>
                </c:pt>
                <c:pt idx="76">
                  <c:v>43971</c:v>
                </c:pt>
                <c:pt idx="77">
                  <c:v>43972</c:v>
                </c:pt>
                <c:pt idx="78">
                  <c:v>43973</c:v>
                </c:pt>
                <c:pt idx="79">
                  <c:v>43976</c:v>
                </c:pt>
                <c:pt idx="80">
                  <c:v>43977</c:v>
                </c:pt>
                <c:pt idx="81">
                  <c:v>43978</c:v>
                </c:pt>
                <c:pt idx="82">
                  <c:v>43979</c:v>
                </c:pt>
                <c:pt idx="83">
                  <c:v>43980</c:v>
                </c:pt>
                <c:pt idx="84">
                  <c:v>43983</c:v>
                </c:pt>
                <c:pt idx="85">
                  <c:v>43984</c:v>
                </c:pt>
                <c:pt idx="86">
                  <c:v>43985</c:v>
                </c:pt>
                <c:pt idx="87">
                  <c:v>43986</c:v>
                </c:pt>
                <c:pt idx="88">
                  <c:v>43987</c:v>
                </c:pt>
                <c:pt idx="89">
                  <c:v>43990</c:v>
                </c:pt>
                <c:pt idx="90">
                  <c:v>43991</c:v>
                </c:pt>
                <c:pt idx="91">
                  <c:v>43992</c:v>
                </c:pt>
                <c:pt idx="92">
                  <c:v>43993</c:v>
                </c:pt>
                <c:pt idx="93">
                  <c:v>43994</c:v>
                </c:pt>
                <c:pt idx="94">
                  <c:v>43997</c:v>
                </c:pt>
                <c:pt idx="95">
                  <c:v>43998</c:v>
                </c:pt>
                <c:pt idx="96">
                  <c:v>43999</c:v>
                </c:pt>
                <c:pt idx="97">
                  <c:v>44000</c:v>
                </c:pt>
                <c:pt idx="98">
                  <c:v>44001</c:v>
                </c:pt>
                <c:pt idx="99">
                  <c:v>44004</c:v>
                </c:pt>
                <c:pt idx="100">
                  <c:v>44005</c:v>
                </c:pt>
                <c:pt idx="101">
                  <c:v>44006</c:v>
                </c:pt>
                <c:pt idx="102">
                  <c:v>44007</c:v>
                </c:pt>
                <c:pt idx="103">
                  <c:v>44008</c:v>
                </c:pt>
                <c:pt idx="104">
                  <c:v>44011</c:v>
                </c:pt>
                <c:pt idx="105">
                  <c:v>44012</c:v>
                </c:pt>
                <c:pt idx="106">
                  <c:v>44013</c:v>
                </c:pt>
                <c:pt idx="107">
                  <c:v>44014</c:v>
                </c:pt>
                <c:pt idx="108">
                  <c:v>44015</c:v>
                </c:pt>
                <c:pt idx="109">
                  <c:v>44018</c:v>
                </c:pt>
                <c:pt idx="110">
                  <c:v>44019</c:v>
                </c:pt>
                <c:pt idx="111">
                  <c:v>44020</c:v>
                </c:pt>
                <c:pt idx="112">
                  <c:v>44021</c:v>
                </c:pt>
                <c:pt idx="113">
                  <c:v>44022</c:v>
                </c:pt>
                <c:pt idx="114">
                  <c:v>44025</c:v>
                </c:pt>
                <c:pt idx="115">
                  <c:v>44026</c:v>
                </c:pt>
                <c:pt idx="116">
                  <c:v>44027</c:v>
                </c:pt>
                <c:pt idx="117">
                  <c:v>44028</c:v>
                </c:pt>
                <c:pt idx="118">
                  <c:v>44029</c:v>
                </c:pt>
                <c:pt idx="119">
                  <c:v>44032</c:v>
                </c:pt>
                <c:pt idx="120">
                  <c:v>44033</c:v>
                </c:pt>
                <c:pt idx="121">
                  <c:v>44034</c:v>
                </c:pt>
                <c:pt idx="122">
                  <c:v>44035</c:v>
                </c:pt>
                <c:pt idx="123">
                  <c:v>44036</c:v>
                </c:pt>
                <c:pt idx="124">
                  <c:v>44039</c:v>
                </c:pt>
                <c:pt idx="125">
                  <c:v>44040</c:v>
                </c:pt>
                <c:pt idx="126">
                  <c:v>44041</c:v>
                </c:pt>
                <c:pt idx="127">
                  <c:v>44042</c:v>
                </c:pt>
                <c:pt idx="128">
                  <c:v>44043</c:v>
                </c:pt>
                <c:pt idx="129">
                  <c:v>44046</c:v>
                </c:pt>
                <c:pt idx="130">
                  <c:v>44047</c:v>
                </c:pt>
                <c:pt idx="131">
                  <c:v>44048</c:v>
                </c:pt>
                <c:pt idx="132">
                  <c:v>44049</c:v>
                </c:pt>
                <c:pt idx="133">
                  <c:v>44050</c:v>
                </c:pt>
                <c:pt idx="134">
                  <c:v>44053</c:v>
                </c:pt>
                <c:pt idx="135">
                  <c:v>44054</c:v>
                </c:pt>
                <c:pt idx="136">
                  <c:v>44055</c:v>
                </c:pt>
                <c:pt idx="137">
                  <c:v>44056</c:v>
                </c:pt>
                <c:pt idx="138">
                  <c:v>44057</c:v>
                </c:pt>
                <c:pt idx="139">
                  <c:v>44060</c:v>
                </c:pt>
                <c:pt idx="140">
                  <c:v>44062</c:v>
                </c:pt>
                <c:pt idx="141">
                  <c:v>44063</c:v>
                </c:pt>
                <c:pt idx="142">
                  <c:v>44064</c:v>
                </c:pt>
                <c:pt idx="143">
                  <c:v>44067</c:v>
                </c:pt>
                <c:pt idx="144">
                  <c:v>44068</c:v>
                </c:pt>
              </c:numCache>
            </c:numRef>
          </c:cat>
          <c:val>
            <c:numRef>
              <c:f>file!$F$2:$F$146</c:f>
            </c:numRef>
          </c:val>
          <c:smooth val="0"/>
          <c:extLst>
            <c:ext xmlns:c16="http://schemas.microsoft.com/office/drawing/2014/chart" uri="{C3380CC4-5D6E-409C-BE32-E72D297353CC}">
              <c16:uniqueId val="{00000002-94A1-4F4E-BD3B-488662FF9BAA}"/>
            </c:ext>
          </c:extLst>
        </c:ser>
        <c:ser>
          <c:idx val="3"/>
          <c:order val="3"/>
          <c:tx>
            <c:strRef>
              <c:f>file!$G$1</c:f>
              <c:strCache>
                <c:ptCount val="1"/>
                <c:pt idx="0">
                  <c:v>收盘价(元)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dLbls>
            <c:dLbl>
              <c:idx val="144"/>
              <c:layout>
                <c:manualLayout>
                  <c:x val="-4.8669201520912662E-2"/>
                  <c:y val="-5.4454056603509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A1-4F4E-BD3B-488662FF9B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file!$C$2:$C$146</c:f>
              <c:numCache>
                <c:formatCode>yyyy\-mm\-dd</c:formatCode>
                <c:ptCount val="145"/>
                <c:pt idx="0">
                  <c:v>43865</c:v>
                </c:pt>
                <c:pt idx="1">
                  <c:v>43866</c:v>
                </c:pt>
                <c:pt idx="2">
                  <c:v>43867</c:v>
                </c:pt>
                <c:pt idx="3">
                  <c:v>43868</c:v>
                </c:pt>
                <c:pt idx="4">
                  <c:v>43871</c:v>
                </c:pt>
                <c:pt idx="5">
                  <c:v>43872</c:v>
                </c:pt>
                <c:pt idx="6">
                  <c:v>43873</c:v>
                </c:pt>
                <c:pt idx="7">
                  <c:v>43874</c:v>
                </c:pt>
                <c:pt idx="8">
                  <c:v>43875</c:v>
                </c:pt>
                <c:pt idx="9">
                  <c:v>43878</c:v>
                </c:pt>
                <c:pt idx="10">
                  <c:v>43879</c:v>
                </c:pt>
                <c:pt idx="11">
                  <c:v>43880</c:v>
                </c:pt>
                <c:pt idx="12">
                  <c:v>43881</c:v>
                </c:pt>
                <c:pt idx="13">
                  <c:v>43882</c:v>
                </c:pt>
                <c:pt idx="14">
                  <c:v>43885</c:v>
                </c:pt>
                <c:pt idx="15">
                  <c:v>43886</c:v>
                </c:pt>
                <c:pt idx="16">
                  <c:v>43887</c:v>
                </c:pt>
                <c:pt idx="17">
                  <c:v>43888</c:v>
                </c:pt>
                <c:pt idx="18">
                  <c:v>43889</c:v>
                </c:pt>
                <c:pt idx="19">
                  <c:v>43892</c:v>
                </c:pt>
                <c:pt idx="20">
                  <c:v>43893</c:v>
                </c:pt>
                <c:pt idx="21">
                  <c:v>43894</c:v>
                </c:pt>
                <c:pt idx="22">
                  <c:v>43895</c:v>
                </c:pt>
                <c:pt idx="23">
                  <c:v>43896</c:v>
                </c:pt>
                <c:pt idx="24">
                  <c:v>43899</c:v>
                </c:pt>
                <c:pt idx="25">
                  <c:v>43900</c:v>
                </c:pt>
                <c:pt idx="26">
                  <c:v>43901</c:v>
                </c:pt>
                <c:pt idx="27">
                  <c:v>43902</c:v>
                </c:pt>
                <c:pt idx="28">
                  <c:v>43903</c:v>
                </c:pt>
                <c:pt idx="29">
                  <c:v>43906</c:v>
                </c:pt>
                <c:pt idx="30">
                  <c:v>43907</c:v>
                </c:pt>
                <c:pt idx="31">
                  <c:v>43908</c:v>
                </c:pt>
                <c:pt idx="32">
                  <c:v>43909</c:v>
                </c:pt>
                <c:pt idx="33">
                  <c:v>43910</c:v>
                </c:pt>
                <c:pt idx="34">
                  <c:v>43913</c:v>
                </c:pt>
                <c:pt idx="35">
                  <c:v>43914</c:v>
                </c:pt>
                <c:pt idx="36">
                  <c:v>43915</c:v>
                </c:pt>
                <c:pt idx="37">
                  <c:v>43916</c:v>
                </c:pt>
                <c:pt idx="38">
                  <c:v>43917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43927</c:v>
                </c:pt>
                <c:pt idx="45">
                  <c:v>43928</c:v>
                </c:pt>
                <c:pt idx="46">
                  <c:v>43929</c:v>
                </c:pt>
                <c:pt idx="47">
                  <c:v>43930</c:v>
                </c:pt>
                <c:pt idx="48">
                  <c:v>43931</c:v>
                </c:pt>
                <c:pt idx="49">
                  <c:v>43934</c:v>
                </c:pt>
                <c:pt idx="50">
                  <c:v>43935</c:v>
                </c:pt>
                <c:pt idx="51">
                  <c:v>43936</c:v>
                </c:pt>
                <c:pt idx="52">
                  <c:v>43937</c:v>
                </c:pt>
                <c:pt idx="53">
                  <c:v>43938</c:v>
                </c:pt>
                <c:pt idx="54">
                  <c:v>43941</c:v>
                </c:pt>
                <c:pt idx="55">
                  <c:v>43942</c:v>
                </c:pt>
                <c:pt idx="56">
                  <c:v>43943</c:v>
                </c:pt>
                <c:pt idx="57">
                  <c:v>43944</c:v>
                </c:pt>
                <c:pt idx="58">
                  <c:v>43945</c:v>
                </c:pt>
                <c:pt idx="59">
                  <c:v>43948</c:v>
                </c:pt>
                <c:pt idx="60">
                  <c:v>43949</c:v>
                </c:pt>
                <c:pt idx="61">
                  <c:v>43950</c:v>
                </c:pt>
                <c:pt idx="62">
                  <c:v>43951</c:v>
                </c:pt>
                <c:pt idx="63">
                  <c:v>43952</c:v>
                </c:pt>
                <c:pt idx="64">
                  <c:v>43955</c:v>
                </c:pt>
                <c:pt idx="65">
                  <c:v>43956</c:v>
                </c:pt>
                <c:pt idx="66">
                  <c:v>43957</c:v>
                </c:pt>
                <c:pt idx="67">
                  <c:v>43958</c:v>
                </c:pt>
                <c:pt idx="68">
                  <c:v>43959</c:v>
                </c:pt>
                <c:pt idx="69">
                  <c:v>43962</c:v>
                </c:pt>
                <c:pt idx="70">
                  <c:v>43963</c:v>
                </c:pt>
                <c:pt idx="71">
                  <c:v>43964</c:v>
                </c:pt>
                <c:pt idx="72">
                  <c:v>43965</c:v>
                </c:pt>
                <c:pt idx="73">
                  <c:v>43966</c:v>
                </c:pt>
                <c:pt idx="74">
                  <c:v>43969</c:v>
                </c:pt>
                <c:pt idx="75">
                  <c:v>43970</c:v>
                </c:pt>
                <c:pt idx="76">
                  <c:v>43971</c:v>
                </c:pt>
                <c:pt idx="77">
                  <c:v>43972</c:v>
                </c:pt>
                <c:pt idx="78">
                  <c:v>43973</c:v>
                </c:pt>
                <c:pt idx="79">
                  <c:v>43976</c:v>
                </c:pt>
                <c:pt idx="80">
                  <c:v>43977</c:v>
                </c:pt>
                <c:pt idx="81">
                  <c:v>43978</c:v>
                </c:pt>
                <c:pt idx="82">
                  <c:v>43979</c:v>
                </c:pt>
                <c:pt idx="83">
                  <c:v>43980</c:v>
                </c:pt>
                <c:pt idx="84">
                  <c:v>43983</c:v>
                </c:pt>
                <c:pt idx="85">
                  <c:v>43984</c:v>
                </c:pt>
                <c:pt idx="86">
                  <c:v>43985</c:v>
                </c:pt>
                <c:pt idx="87">
                  <c:v>43986</c:v>
                </c:pt>
                <c:pt idx="88">
                  <c:v>43987</c:v>
                </c:pt>
                <c:pt idx="89">
                  <c:v>43990</c:v>
                </c:pt>
                <c:pt idx="90">
                  <c:v>43991</c:v>
                </c:pt>
                <c:pt idx="91">
                  <c:v>43992</c:v>
                </c:pt>
                <c:pt idx="92">
                  <c:v>43993</c:v>
                </c:pt>
                <c:pt idx="93">
                  <c:v>43994</c:v>
                </c:pt>
                <c:pt idx="94">
                  <c:v>43997</c:v>
                </c:pt>
                <c:pt idx="95">
                  <c:v>43998</c:v>
                </c:pt>
                <c:pt idx="96">
                  <c:v>43999</c:v>
                </c:pt>
                <c:pt idx="97">
                  <c:v>44000</c:v>
                </c:pt>
                <c:pt idx="98">
                  <c:v>44001</c:v>
                </c:pt>
                <c:pt idx="99">
                  <c:v>44004</c:v>
                </c:pt>
                <c:pt idx="100">
                  <c:v>44005</c:v>
                </c:pt>
                <c:pt idx="101">
                  <c:v>44006</c:v>
                </c:pt>
                <c:pt idx="102">
                  <c:v>44007</c:v>
                </c:pt>
                <c:pt idx="103">
                  <c:v>44008</c:v>
                </c:pt>
                <c:pt idx="104">
                  <c:v>44011</c:v>
                </c:pt>
                <c:pt idx="105">
                  <c:v>44012</c:v>
                </c:pt>
                <c:pt idx="106">
                  <c:v>44013</c:v>
                </c:pt>
                <c:pt idx="107">
                  <c:v>44014</c:v>
                </c:pt>
                <c:pt idx="108">
                  <c:v>44015</c:v>
                </c:pt>
                <c:pt idx="109">
                  <c:v>44018</c:v>
                </c:pt>
                <c:pt idx="110">
                  <c:v>44019</c:v>
                </c:pt>
                <c:pt idx="111">
                  <c:v>44020</c:v>
                </c:pt>
                <c:pt idx="112">
                  <c:v>44021</c:v>
                </c:pt>
                <c:pt idx="113">
                  <c:v>44022</c:v>
                </c:pt>
                <c:pt idx="114">
                  <c:v>44025</c:v>
                </c:pt>
                <c:pt idx="115">
                  <c:v>44026</c:v>
                </c:pt>
                <c:pt idx="116">
                  <c:v>44027</c:v>
                </c:pt>
                <c:pt idx="117">
                  <c:v>44028</c:v>
                </c:pt>
                <c:pt idx="118">
                  <c:v>44029</c:v>
                </c:pt>
                <c:pt idx="119">
                  <c:v>44032</c:v>
                </c:pt>
                <c:pt idx="120">
                  <c:v>44033</c:v>
                </c:pt>
                <c:pt idx="121">
                  <c:v>44034</c:v>
                </c:pt>
                <c:pt idx="122">
                  <c:v>44035</c:v>
                </c:pt>
                <c:pt idx="123">
                  <c:v>44036</c:v>
                </c:pt>
                <c:pt idx="124">
                  <c:v>44039</c:v>
                </c:pt>
                <c:pt idx="125">
                  <c:v>44040</c:v>
                </c:pt>
                <c:pt idx="126">
                  <c:v>44041</c:v>
                </c:pt>
                <c:pt idx="127">
                  <c:v>44042</c:v>
                </c:pt>
                <c:pt idx="128">
                  <c:v>44043</c:v>
                </c:pt>
                <c:pt idx="129">
                  <c:v>44046</c:v>
                </c:pt>
                <c:pt idx="130">
                  <c:v>44047</c:v>
                </c:pt>
                <c:pt idx="131">
                  <c:v>44048</c:v>
                </c:pt>
                <c:pt idx="132">
                  <c:v>44049</c:v>
                </c:pt>
                <c:pt idx="133">
                  <c:v>44050</c:v>
                </c:pt>
                <c:pt idx="134">
                  <c:v>44053</c:v>
                </c:pt>
                <c:pt idx="135">
                  <c:v>44054</c:v>
                </c:pt>
                <c:pt idx="136">
                  <c:v>44055</c:v>
                </c:pt>
                <c:pt idx="137">
                  <c:v>44056</c:v>
                </c:pt>
                <c:pt idx="138">
                  <c:v>44057</c:v>
                </c:pt>
                <c:pt idx="139">
                  <c:v>44060</c:v>
                </c:pt>
                <c:pt idx="140">
                  <c:v>44062</c:v>
                </c:pt>
                <c:pt idx="141">
                  <c:v>44063</c:v>
                </c:pt>
                <c:pt idx="142">
                  <c:v>44064</c:v>
                </c:pt>
                <c:pt idx="143">
                  <c:v>44067</c:v>
                </c:pt>
                <c:pt idx="144">
                  <c:v>44068</c:v>
                </c:pt>
              </c:numCache>
            </c:numRef>
          </c:cat>
          <c:val>
            <c:numRef>
              <c:f>file!$G$2:$G$146</c:f>
              <c:numCache>
                <c:formatCode>General</c:formatCode>
                <c:ptCount val="145"/>
                <c:pt idx="0">
                  <c:v>97.951800000000006</c:v>
                </c:pt>
                <c:pt idx="1">
                  <c:v>98.263900000000007</c:v>
                </c:pt>
                <c:pt idx="2">
                  <c:v>98.468500000000006</c:v>
                </c:pt>
                <c:pt idx="3">
                  <c:v>98.708399999999997</c:v>
                </c:pt>
                <c:pt idx="4">
                  <c:v>98.860699999999994</c:v>
                </c:pt>
                <c:pt idx="5">
                  <c:v>98.772400000000005</c:v>
                </c:pt>
                <c:pt idx="6">
                  <c:v>99.002300000000005</c:v>
                </c:pt>
                <c:pt idx="7">
                  <c:v>99.105599999999995</c:v>
                </c:pt>
                <c:pt idx="8">
                  <c:v>99.158799999999999</c:v>
                </c:pt>
                <c:pt idx="9">
                  <c:v>99.157200000000003</c:v>
                </c:pt>
                <c:pt idx="10">
                  <c:v>99.466499999999996</c:v>
                </c:pt>
                <c:pt idx="11">
                  <c:v>99.626300000000001</c:v>
                </c:pt>
                <c:pt idx="12">
                  <c:v>99.888900000000007</c:v>
                </c:pt>
                <c:pt idx="13">
                  <c:v>99.348600000000005</c:v>
                </c:pt>
                <c:pt idx="14">
                  <c:v>99.289699999999996</c:v>
                </c:pt>
                <c:pt idx="15">
                  <c:v>98.975099999999998</c:v>
                </c:pt>
                <c:pt idx="16">
                  <c:v>99.159400000000005</c:v>
                </c:pt>
                <c:pt idx="17">
                  <c:v>98.411000000000001</c:v>
                </c:pt>
                <c:pt idx="18">
                  <c:v>98.132999999999996</c:v>
                </c:pt>
                <c:pt idx="19">
                  <c:v>97.570800000000006</c:v>
                </c:pt>
                <c:pt idx="20">
                  <c:v>97.182100000000005</c:v>
                </c:pt>
                <c:pt idx="21">
                  <c:v>97.367199999999997</c:v>
                </c:pt>
                <c:pt idx="22">
                  <c:v>96.572999999999993</c:v>
                </c:pt>
                <c:pt idx="23">
                  <c:v>96.112799999999993</c:v>
                </c:pt>
                <c:pt idx="24">
                  <c:v>95.058599999999998</c:v>
                </c:pt>
                <c:pt idx="25">
                  <c:v>96.5565</c:v>
                </c:pt>
                <c:pt idx="26">
                  <c:v>96.570499999999996</c:v>
                </c:pt>
                <c:pt idx="27">
                  <c:v>97.444999999999993</c:v>
                </c:pt>
                <c:pt idx="28">
                  <c:v>98.488799999999998</c:v>
                </c:pt>
                <c:pt idx="29">
                  <c:v>97.987399999999994</c:v>
                </c:pt>
                <c:pt idx="30">
                  <c:v>99.593500000000006</c:v>
                </c:pt>
                <c:pt idx="31">
                  <c:v>100.8817</c:v>
                </c:pt>
                <c:pt idx="32">
                  <c:v>102.68810000000001</c:v>
                </c:pt>
                <c:pt idx="33">
                  <c:v>102.3871</c:v>
                </c:pt>
                <c:pt idx="34">
                  <c:v>102.4528</c:v>
                </c:pt>
                <c:pt idx="35">
                  <c:v>101.78740000000001</c:v>
                </c:pt>
                <c:pt idx="36">
                  <c:v>100.9413</c:v>
                </c:pt>
                <c:pt idx="37">
                  <c:v>99.412999999999997</c:v>
                </c:pt>
                <c:pt idx="38">
                  <c:v>98.318700000000007</c:v>
                </c:pt>
                <c:pt idx="39">
                  <c:v>99.027500000000003</c:v>
                </c:pt>
                <c:pt idx="40">
                  <c:v>98.9636</c:v>
                </c:pt>
                <c:pt idx="41">
                  <c:v>98.950599999999994</c:v>
                </c:pt>
                <c:pt idx="42">
                  <c:v>100.1006</c:v>
                </c:pt>
                <c:pt idx="43">
                  <c:v>100.6305</c:v>
                </c:pt>
                <c:pt idx="44">
                  <c:v>100.7991</c:v>
                </c:pt>
                <c:pt idx="45">
                  <c:v>99.965699999999998</c:v>
                </c:pt>
                <c:pt idx="46">
                  <c:v>99.965699999999998</c:v>
                </c:pt>
                <c:pt idx="47">
                  <c:v>99.541600000000003</c:v>
                </c:pt>
                <c:pt idx="48">
                  <c:v>99.517899999999997</c:v>
                </c:pt>
                <c:pt idx="49">
                  <c:v>99.484200000000001</c:v>
                </c:pt>
                <c:pt idx="50">
                  <c:v>98.883200000000002</c:v>
                </c:pt>
                <c:pt idx="51">
                  <c:v>99.595600000000005</c:v>
                </c:pt>
                <c:pt idx="52">
                  <c:v>100.072</c:v>
                </c:pt>
                <c:pt idx="53">
                  <c:v>99.717699999999994</c:v>
                </c:pt>
                <c:pt idx="54">
                  <c:v>99.967600000000004</c:v>
                </c:pt>
                <c:pt idx="55">
                  <c:v>100.2257</c:v>
                </c:pt>
                <c:pt idx="56">
                  <c:v>100.3417</c:v>
                </c:pt>
                <c:pt idx="57">
                  <c:v>100.5039</c:v>
                </c:pt>
                <c:pt idx="58">
                  <c:v>100.2433</c:v>
                </c:pt>
                <c:pt idx="59">
                  <c:v>100.04649999999999</c:v>
                </c:pt>
                <c:pt idx="60">
                  <c:v>99.976900000000001</c:v>
                </c:pt>
                <c:pt idx="61">
                  <c:v>99.518299999999996</c:v>
                </c:pt>
                <c:pt idx="62">
                  <c:v>99.0167</c:v>
                </c:pt>
                <c:pt idx="63">
                  <c:v>99.053600000000003</c:v>
                </c:pt>
                <c:pt idx="64">
                  <c:v>99.498000000000005</c:v>
                </c:pt>
                <c:pt idx="65">
                  <c:v>99.840100000000007</c:v>
                </c:pt>
                <c:pt idx="66">
                  <c:v>100.1789</c:v>
                </c:pt>
                <c:pt idx="67">
                  <c:v>99.832700000000003</c:v>
                </c:pt>
                <c:pt idx="68">
                  <c:v>99.753900000000002</c:v>
                </c:pt>
                <c:pt idx="69">
                  <c:v>100.2242</c:v>
                </c:pt>
                <c:pt idx="70">
                  <c:v>100.00709999999999</c:v>
                </c:pt>
                <c:pt idx="71">
                  <c:v>100.22280000000001</c:v>
                </c:pt>
                <c:pt idx="72">
                  <c:v>100.2868</c:v>
                </c:pt>
                <c:pt idx="73">
                  <c:v>100.37739999999999</c:v>
                </c:pt>
                <c:pt idx="74">
                  <c:v>99.635000000000005</c:v>
                </c:pt>
                <c:pt idx="75">
                  <c:v>99.566800000000001</c:v>
                </c:pt>
                <c:pt idx="76">
                  <c:v>99.180899999999994</c:v>
                </c:pt>
                <c:pt idx="77">
                  <c:v>99.4148</c:v>
                </c:pt>
                <c:pt idx="78">
                  <c:v>99.779399999999995</c:v>
                </c:pt>
                <c:pt idx="79">
                  <c:v>99.790999999999997</c:v>
                </c:pt>
                <c:pt idx="80">
                  <c:v>98.997799999999998</c:v>
                </c:pt>
                <c:pt idx="81">
                  <c:v>98.959000000000003</c:v>
                </c:pt>
                <c:pt idx="82">
                  <c:v>98.474299999999999</c:v>
                </c:pt>
                <c:pt idx="83">
                  <c:v>98.262799999999999</c:v>
                </c:pt>
                <c:pt idx="84">
                  <c:v>97.811099999999996</c:v>
                </c:pt>
                <c:pt idx="85">
                  <c:v>97.672200000000004</c:v>
                </c:pt>
                <c:pt idx="86">
                  <c:v>97.318100000000001</c:v>
                </c:pt>
                <c:pt idx="87">
                  <c:v>96.763000000000005</c:v>
                </c:pt>
                <c:pt idx="88">
                  <c:v>96.935699999999997</c:v>
                </c:pt>
                <c:pt idx="89">
                  <c:v>96.697599999999994</c:v>
                </c:pt>
                <c:pt idx="90">
                  <c:v>96.385099999999994</c:v>
                </c:pt>
                <c:pt idx="91">
                  <c:v>96.092299999999994</c:v>
                </c:pt>
                <c:pt idx="92">
                  <c:v>96.762</c:v>
                </c:pt>
                <c:pt idx="93">
                  <c:v>97.101200000000006</c:v>
                </c:pt>
                <c:pt idx="94">
                  <c:v>96.662000000000006</c:v>
                </c:pt>
                <c:pt idx="95">
                  <c:v>97.003</c:v>
                </c:pt>
                <c:pt idx="96">
                  <c:v>97.067099999999996</c:v>
                </c:pt>
                <c:pt idx="97">
                  <c:v>97.455399999999997</c:v>
                </c:pt>
                <c:pt idx="98">
                  <c:v>97.684200000000004</c:v>
                </c:pt>
                <c:pt idx="99">
                  <c:v>97.051699999999997</c:v>
                </c:pt>
                <c:pt idx="100">
                  <c:v>96.687899999999999</c:v>
                </c:pt>
                <c:pt idx="101">
                  <c:v>97.2286</c:v>
                </c:pt>
                <c:pt idx="102">
                  <c:v>97.394300000000001</c:v>
                </c:pt>
                <c:pt idx="103">
                  <c:v>97.498999999999995</c:v>
                </c:pt>
                <c:pt idx="104">
                  <c:v>97.460499999999996</c:v>
                </c:pt>
                <c:pt idx="105">
                  <c:v>97.384100000000004</c:v>
                </c:pt>
                <c:pt idx="106">
                  <c:v>97.162000000000006</c:v>
                </c:pt>
                <c:pt idx="107">
                  <c:v>97.215100000000007</c:v>
                </c:pt>
                <c:pt idx="108">
                  <c:v>97.184600000000003</c:v>
                </c:pt>
                <c:pt idx="109">
                  <c:v>96.775899999999993</c:v>
                </c:pt>
                <c:pt idx="110">
                  <c:v>96.971299999999999</c:v>
                </c:pt>
                <c:pt idx="111">
                  <c:v>96.495900000000006</c:v>
                </c:pt>
                <c:pt idx="112">
                  <c:v>96.802800000000005</c:v>
                </c:pt>
                <c:pt idx="113">
                  <c:v>96.671899999999994</c:v>
                </c:pt>
                <c:pt idx="114">
                  <c:v>96.558599999999998</c:v>
                </c:pt>
                <c:pt idx="115">
                  <c:v>96.236500000000007</c:v>
                </c:pt>
                <c:pt idx="116">
                  <c:v>96.041799999999995</c:v>
                </c:pt>
                <c:pt idx="117">
                  <c:v>96.3048</c:v>
                </c:pt>
                <c:pt idx="118">
                  <c:v>96.013999999999996</c:v>
                </c:pt>
                <c:pt idx="119">
                  <c:v>95.797200000000004</c:v>
                </c:pt>
                <c:pt idx="120">
                  <c:v>95.182000000000002</c:v>
                </c:pt>
                <c:pt idx="121">
                  <c:v>94.975800000000007</c:v>
                </c:pt>
                <c:pt idx="122">
                  <c:v>94.784099999999995</c:v>
                </c:pt>
                <c:pt idx="123">
                  <c:v>94.346999999999994</c:v>
                </c:pt>
                <c:pt idx="124">
                  <c:v>93.650800000000004</c:v>
                </c:pt>
                <c:pt idx="125">
                  <c:v>93.765500000000003</c:v>
                </c:pt>
                <c:pt idx="126">
                  <c:v>93.280299999999997</c:v>
                </c:pt>
                <c:pt idx="127">
                  <c:v>92.936599999999999</c:v>
                </c:pt>
                <c:pt idx="128">
                  <c:v>93.484099999999998</c:v>
                </c:pt>
                <c:pt idx="129">
                  <c:v>93.523799999999994</c:v>
                </c:pt>
                <c:pt idx="130">
                  <c:v>93.241100000000003</c:v>
                </c:pt>
                <c:pt idx="131">
                  <c:v>92.838999999999999</c:v>
                </c:pt>
                <c:pt idx="132">
                  <c:v>92.789900000000003</c:v>
                </c:pt>
                <c:pt idx="133">
                  <c:v>93.413300000000007</c:v>
                </c:pt>
                <c:pt idx="134">
                  <c:v>93.615700000000004</c:v>
                </c:pt>
                <c:pt idx="135">
                  <c:v>93.658299999999997</c:v>
                </c:pt>
                <c:pt idx="136">
                  <c:v>93.4328</c:v>
                </c:pt>
                <c:pt idx="137">
                  <c:v>93.247</c:v>
                </c:pt>
                <c:pt idx="138">
                  <c:v>93.099500000000006</c:v>
                </c:pt>
                <c:pt idx="139">
                  <c:v>92.836100000000002</c:v>
                </c:pt>
                <c:pt idx="140">
                  <c:v>93.031300000000002</c:v>
                </c:pt>
                <c:pt idx="141">
                  <c:v>92.761200000000002</c:v>
                </c:pt>
                <c:pt idx="142">
                  <c:v>93.206199999999995</c:v>
                </c:pt>
                <c:pt idx="143">
                  <c:v>93.305599999999998</c:v>
                </c:pt>
                <c:pt idx="144">
                  <c:v>93.189400000000006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A1-4F4E-BD3B-488662FF9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9698911"/>
        <c:axId val="1934670159"/>
      </c:lineChart>
      <c:dateAx>
        <c:axId val="539698911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34670159"/>
        <c:crosses val="autoZero"/>
        <c:auto val="1"/>
        <c:lblOffset val="100"/>
        <c:baseTimeUnit val="days"/>
      </c:dateAx>
      <c:valAx>
        <c:axId val="1934670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9698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城镇固定资产投资完成额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累计值</c:v>
                </c:pt>
                <c:pt idx="1">
                  <c:v>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导出数据!$A$4:$A$53</c:f>
              <c:numCache>
                <c:formatCode>yyyy\-m\-d</c:formatCode>
                <c:ptCount val="50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42794</c:v>
                </c:pt>
                <c:pt idx="39">
                  <c:v>42735</c:v>
                </c:pt>
                <c:pt idx="40">
                  <c:v>42704</c:v>
                </c:pt>
                <c:pt idx="41">
                  <c:v>42674</c:v>
                </c:pt>
                <c:pt idx="42">
                  <c:v>42643</c:v>
                </c:pt>
                <c:pt idx="43">
                  <c:v>42613</c:v>
                </c:pt>
                <c:pt idx="44">
                  <c:v>42582</c:v>
                </c:pt>
                <c:pt idx="45">
                  <c:v>42551</c:v>
                </c:pt>
                <c:pt idx="46">
                  <c:v>42521</c:v>
                </c:pt>
                <c:pt idx="47">
                  <c:v>42490</c:v>
                </c:pt>
                <c:pt idx="48">
                  <c:v>42460</c:v>
                </c:pt>
                <c:pt idx="49">
                  <c:v>42429</c:v>
                </c:pt>
              </c:numCache>
            </c:numRef>
          </c:cat>
          <c:val>
            <c:numRef>
              <c:f>导出数据!$B$4:$B$53</c:f>
              <c:numCache>
                <c:formatCode>General</c:formatCode>
                <c:ptCount val="50"/>
                <c:pt idx="0">
                  <c:v>329214</c:v>
                </c:pt>
                <c:pt idx="1">
                  <c:v>281603</c:v>
                </c:pt>
                <c:pt idx="2">
                  <c:v>199194</c:v>
                </c:pt>
                <c:pt idx="3">
                  <c:v>136824</c:v>
                </c:pt>
                <c:pt idx="4">
                  <c:v>84145</c:v>
                </c:pt>
                <c:pt idx="5">
                  <c:v>33323</c:v>
                </c:pt>
                <c:pt idx="6">
                  <c:v>551478</c:v>
                </c:pt>
                <c:pt idx="7">
                  <c:v>533718</c:v>
                </c:pt>
                <c:pt idx="8">
                  <c:v>510880</c:v>
                </c:pt>
                <c:pt idx="9">
                  <c:v>461204</c:v>
                </c:pt>
                <c:pt idx="10">
                  <c:v>400628</c:v>
                </c:pt>
                <c:pt idx="11">
                  <c:v>348892</c:v>
                </c:pt>
                <c:pt idx="12">
                  <c:v>299100</c:v>
                </c:pt>
                <c:pt idx="13">
                  <c:v>217555</c:v>
                </c:pt>
                <c:pt idx="14">
                  <c:v>155747</c:v>
                </c:pt>
                <c:pt idx="15">
                  <c:v>101871</c:v>
                </c:pt>
                <c:pt idx="16">
                  <c:v>44849</c:v>
                </c:pt>
                <c:pt idx="17">
                  <c:v>635636</c:v>
                </c:pt>
                <c:pt idx="18">
                  <c:v>609267</c:v>
                </c:pt>
                <c:pt idx="19">
                  <c:v>547567</c:v>
                </c:pt>
                <c:pt idx="20">
                  <c:v>483442</c:v>
                </c:pt>
                <c:pt idx="21">
                  <c:v>415158</c:v>
                </c:pt>
                <c:pt idx="22">
                  <c:v>355798</c:v>
                </c:pt>
                <c:pt idx="23">
                  <c:v>297316</c:v>
                </c:pt>
                <c:pt idx="24">
                  <c:v>216043</c:v>
                </c:pt>
                <c:pt idx="25">
                  <c:v>154358</c:v>
                </c:pt>
                <c:pt idx="26">
                  <c:v>100763</c:v>
                </c:pt>
                <c:pt idx="27">
                  <c:v>44626</c:v>
                </c:pt>
                <c:pt idx="28">
                  <c:v>631684</c:v>
                </c:pt>
                <c:pt idx="29">
                  <c:v>575057</c:v>
                </c:pt>
                <c:pt idx="30">
                  <c:v>517818</c:v>
                </c:pt>
                <c:pt idx="31">
                  <c:v>458478</c:v>
                </c:pt>
                <c:pt idx="32">
                  <c:v>394150</c:v>
                </c:pt>
                <c:pt idx="33">
                  <c:v>337409</c:v>
                </c:pt>
                <c:pt idx="34">
                  <c:v>280605</c:v>
                </c:pt>
                <c:pt idx="35">
                  <c:v>203718</c:v>
                </c:pt>
                <c:pt idx="36">
                  <c:v>144327</c:v>
                </c:pt>
                <c:pt idx="37">
                  <c:v>93777</c:v>
                </c:pt>
                <c:pt idx="38">
                  <c:v>41378</c:v>
                </c:pt>
                <c:pt idx="39">
                  <c:v>596501</c:v>
                </c:pt>
                <c:pt idx="40">
                  <c:v>538548</c:v>
                </c:pt>
                <c:pt idx="41">
                  <c:v>484429</c:v>
                </c:pt>
                <c:pt idx="42">
                  <c:v>426906</c:v>
                </c:pt>
                <c:pt idx="43">
                  <c:v>366339</c:v>
                </c:pt>
                <c:pt idx="44">
                  <c:v>311694</c:v>
                </c:pt>
                <c:pt idx="45">
                  <c:v>258360</c:v>
                </c:pt>
                <c:pt idx="46">
                  <c:v>187671</c:v>
                </c:pt>
                <c:pt idx="47">
                  <c:v>132592</c:v>
                </c:pt>
                <c:pt idx="48">
                  <c:v>85843</c:v>
                </c:pt>
                <c:pt idx="49">
                  <c:v>38008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39-4A87-9C64-C0898046F94B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当月值</c:v>
                </c:pt>
                <c:pt idx="1">
                  <c:v>亿元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导出数据!$A$4:$A$53</c:f>
              <c:numCache>
                <c:formatCode>yyyy\-m\-d</c:formatCode>
                <c:ptCount val="50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42794</c:v>
                </c:pt>
                <c:pt idx="39">
                  <c:v>42735</c:v>
                </c:pt>
                <c:pt idx="40">
                  <c:v>42704</c:v>
                </c:pt>
                <c:pt idx="41">
                  <c:v>42674</c:v>
                </c:pt>
                <c:pt idx="42">
                  <c:v>42643</c:v>
                </c:pt>
                <c:pt idx="43">
                  <c:v>42613</c:v>
                </c:pt>
                <c:pt idx="44">
                  <c:v>42582</c:v>
                </c:pt>
                <c:pt idx="45">
                  <c:v>42551</c:v>
                </c:pt>
                <c:pt idx="46">
                  <c:v>42521</c:v>
                </c:pt>
                <c:pt idx="47">
                  <c:v>42490</c:v>
                </c:pt>
                <c:pt idx="48">
                  <c:v>42460</c:v>
                </c:pt>
                <c:pt idx="49">
                  <c:v>42429</c:v>
                </c:pt>
              </c:numCache>
            </c:numRef>
          </c:cat>
          <c:val>
            <c:numRef>
              <c:f>导出数据!$C$4:$C$53</c:f>
              <c:numCache>
                <c:formatCode>General</c:formatCode>
                <c:ptCount val="50"/>
                <c:pt idx="0">
                  <c:v>47611</c:v>
                </c:pt>
                <c:pt idx="1">
                  <c:v>82409</c:v>
                </c:pt>
                <c:pt idx="2">
                  <c:v>62370</c:v>
                </c:pt>
                <c:pt idx="3">
                  <c:v>52679</c:v>
                </c:pt>
                <c:pt idx="4">
                  <c:v>50822</c:v>
                </c:pt>
                <c:pt idx="5">
                  <c:v>0</c:v>
                </c:pt>
                <c:pt idx="6">
                  <c:v>17760</c:v>
                </c:pt>
                <c:pt idx="7">
                  <c:v>22838</c:v>
                </c:pt>
                <c:pt idx="8">
                  <c:v>49676</c:v>
                </c:pt>
                <c:pt idx="9">
                  <c:v>60576</c:v>
                </c:pt>
                <c:pt idx="10">
                  <c:v>51736</c:v>
                </c:pt>
                <c:pt idx="11">
                  <c:v>49792</c:v>
                </c:pt>
                <c:pt idx="12">
                  <c:v>81545</c:v>
                </c:pt>
                <c:pt idx="13">
                  <c:v>61808</c:v>
                </c:pt>
                <c:pt idx="14">
                  <c:v>53876</c:v>
                </c:pt>
                <c:pt idx="15">
                  <c:v>57022</c:v>
                </c:pt>
                <c:pt idx="16">
                  <c:v>0</c:v>
                </c:pt>
                <c:pt idx="17">
                  <c:v>26369</c:v>
                </c:pt>
                <c:pt idx="18">
                  <c:v>61700</c:v>
                </c:pt>
                <c:pt idx="19">
                  <c:v>64125</c:v>
                </c:pt>
                <c:pt idx="20">
                  <c:v>68284</c:v>
                </c:pt>
                <c:pt idx="21">
                  <c:v>59360</c:v>
                </c:pt>
                <c:pt idx="22">
                  <c:v>58482</c:v>
                </c:pt>
                <c:pt idx="23">
                  <c:v>81273</c:v>
                </c:pt>
                <c:pt idx="24">
                  <c:v>61685</c:v>
                </c:pt>
                <c:pt idx="25">
                  <c:v>53595</c:v>
                </c:pt>
                <c:pt idx="26">
                  <c:v>56137</c:v>
                </c:pt>
                <c:pt idx="27">
                  <c:v>0</c:v>
                </c:pt>
                <c:pt idx="28">
                  <c:v>56627</c:v>
                </c:pt>
                <c:pt idx="29">
                  <c:v>57239</c:v>
                </c:pt>
                <c:pt idx="30">
                  <c:v>59340</c:v>
                </c:pt>
                <c:pt idx="31">
                  <c:v>64328</c:v>
                </c:pt>
                <c:pt idx="32">
                  <c:v>56741</c:v>
                </c:pt>
                <c:pt idx="33">
                  <c:v>56804</c:v>
                </c:pt>
                <c:pt idx="34">
                  <c:v>76887</c:v>
                </c:pt>
                <c:pt idx="35">
                  <c:v>59391</c:v>
                </c:pt>
                <c:pt idx="36">
                  <c:v>50550</c:v>
                </c:pt>
                <c:pt idx="37">
                  <c:v>52399</c:v>
                </c:pt>
                <c:pt idx="38">
                  <c:v>41378</c:v>
                </c:pt>
                <c:pt idx="39">
                  <c:v>57953</c:v>
                </c:pt>
                <c:pt idx="40">
                  <c:v>54119</c:v>
                </c:pt>
                <c:pt idx="41">
                  <c:v>57523</c:v>
                </c:pt>
                <c:pt idx="42">
                  <c:v>60567</c:v>
                </c:pt>
                <c:pt idx="43">
                  <c:v>54645</c:v>
                </c:pt>
                <c:pt idx="44">
                  <c:v>53334</c:v>
                </c:pt>
                <c:pt idx="45">
                  <c:v>70689</c:v>
                </c:pt>
                <c:pt idx="46">
                  <c:v>55079</c:v>
                </c:pt>
                <c:pt idx="47">
                  <c:v>46749</c:v>
                </c:pt>
                <c:pt idx="48">
                  <c:v>47835</c:v>
                </c:pt>
                <c:pt idx="4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39-4A87-9C64-C0898046F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6418703"/>
        <c:axId val="893008943"/>
      </c:barChart>
      <c:lineChart>
        <c:grouping val="standard"/>
        <c:varyColors val="0"/>
        <c:ser>
          <c:idx val="2"/>
          <c:order val="2"/>
          <c:tx>
            <c:strRef>
              <c:f>导出数据!$D$2:$D$3</c:f>
              <c:strCache>
                <c:ptCount val="2"/>
                <c:pt idx="0">
                  <c:v>当月同比（右）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49"/>
              <c:layout>
                <c:manualLayout>
                  <c:x val="-6.3878326996197832E-2"/>
                  <c:y val="3.78810899165087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639-4A87-9C64-C0898046F9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导出数据!$A$4:$A$53</c:f>
              <c:numCache>
                <c:formatCode>yyyy\-m\-d</c:formatCode>
                <c:ptCount val="50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42794</c:v>
                </c:pt>
                <c:pt idx="39">
                  <c:v>42735</c:v>
                </c:pt>
                <c:pt idx="40">
                  <c:v>42704</c:v>
                </c:pt>
                <c:pt idx="41">
                  <c:v>42674</c:v>
                </c:pt>
                <c:pt idx="42">
                  <c:v>42643</c:v>
                </c:pt>
                <c:pt idx="43">
                  <c:v>42613</c:v>
                </c:pt>
                <c:pt idx="44">
                  <c:v>42582</c:v>
                </c:pt>
                <c:pt idx="45">
                  <c:v>42551</c:v>
                </c:pt>
                <c:pt idx="46">
                  <c:v>42521</c:v>
                </c:pt>
                <c:pt idx="47">
                  <c:v>42490</c:v>
                </c:pt>
                <c:pt idx="48">
                  <c:v>42460</c:v>
                </c:pt>
                <c:pt idx="49">
                  <c:v>42429</c:v>
                </c:pt>
              </c:numCache>
            </c:numRef>
          </c:cat>
          <c:val>
            <c:numRef>
              <c:f>导出数据!$D$4:$D$53</c:f>
              <c:numCache>
                <c:formatCode>General</c:formatCode>
                <c:ptCount val="50"/>
                <c:pt idx="0">
                  <c:v>-4.4000000000000004</c:v>
                </c:pt>
                <c:pt idx="1">
                  <c:v>1.1000000000000001</c:v>
                </c:pt>
                <c:pt idx="2">
                  <c:v>0.9</c:v>
                </c:pt>
                <c:pt idx="3">
                  <c:v>-2.2000000000000002</c:v>
                </c:pt>
                <c:pt idx="4">
                  <c:v>-10.9</c:v>
                </c:pt>
                <c:pt idx="5">
                  <c:v>0</c:v>
                </c:pt>
                <c:pt idx="6">
                  <c:v>-32.6</c:v>
                </c:pt>
                <c:pt idx="7">
                  <c:v>-63</c:v>
                </c:pt>
                <c:pt idx="8">
                  <c:v>-22.5</c:v>
                </c:pt>
                <c:pt idx="9">
                  <c:v>-11.3</c:v>
                </c:pt>
                <c:pt idx="10">
                  <c:v>-12.8</c:v>
                </c:pt>
                <c:pt idx="11">
                  <c:v>-14.9</c:v>
                </c:pt>
                <c:pt idx="12">
                  <c:v>0.3</c:v>
                </c:pt>
                <c:pt idx="13">
                  <c:v>0.2</c:v>
                </c:pt>
                <c:pt idx="14">
                  <c:v>0.5</c:v>
                </c:pt>
                <c:pt idx="15">
                  <c:v>1.6</c:v>
                </c:pt>
                <c:pt idx="16">
                  <c:v>0</c:v>
                </c:pt>
                <c:pt idx="17">
                  <c:v>-53.4</c:v>
                </c:pt>
                <c:pt idx="18">
                  <c:v>7.8</c:v>
                </c:pt>
                <c:pt idx="19">
                  <c:v>8.1</c:v>
                </c:pt>
                <c:pt idx="20">
                  <c:v>6.1</c:v>
                </c:pt>
                <c:pt idx="21">
                  <c:v>4.5999999999999996</c:v>
                </c:pt>
                <c:pt idx="22">
                  <c:v>3</c:v>
                </c:pt>
                <c:pt idx="23">
                  <c:v>5.7</c:v>
                </c:pt>
                <c:pt idx="24">
                  <c:v>3.9</c:v>
                </c:pt>
                <c:pt idx="25">
                  <c:v>6</c:v>
                </c:pt>
                <c:pt idx="26">
                  <c:v>7.1</c:v>
                </c:pt>
                <c:pt idx="27">
                  <c:v>0</c:v>
                </c:pt>
                <c:pt idx="28">
                  <c:v>-2.2999999999999998</c:v>
                </c:pt>
                <c:pt idx="29">
                  <c:v>5.8</c:v>
                </c:pt>
                <c:pt idx="30">
                  <c:v>3.2</c:v>
                </c:pt>
                <c:pt idx="31">
                  <c:v>6.2</c:v>
                </c:pt>
                <c:pt idx="32">
                  <c:v>3.8</c:v>
                </c:pt>
                <c:pt idx="33">
                  <c:v>6.5</c:v>
                </c:pt>
                <c:pt idx="34">
                  <c:v>8.8000000000000007</c:v>
                </c:pt>
                <c:pt idx="35">
                  <c:v>7.8</c:v>
                </c:pt>
                <c:pt idx="36">
                  <c:v>8.1</c:v>
                </c:pt>
                <c:pt idx="37">
                  <c:v>9.5</c:v>
                </c:pt>
                <c:pt idx="38">
                  <c:v>0</c:v>
                </c:pt>
                <c:pt idx="39">
                  <c:v>6.5</c:v>
                </c:pt>
                <c:pt idx="40">
                  <c:v>8.8000000000000007</c:v>
                </c:pt>
                <c:pt idx="41">
                  <c:v>8.8000000000000007</c:v>
                </c:pt>
                <c:pt idx="42">
                  <c:v>9</c:v>
                </c:pt>
                <c:pt idx="43">
                  <c:v>8.1999999999999993</c:v>
                </c:pt>
                <c:pt idx="44">
                  <c:v>3.9</c:v>
                </c:pt>
                <c:pt idx="45">
                  <c:v>7.3</c:v>
                </c:pt>
                <c:pt idx="46">
                  <c:v>7.4</c:v>
                </c:pt>
                <c:pt idx="47">
                  <c:v>10.1</c:v>
                </c:pt>
                <c:pt idx="48">
                  <c:v>11.2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39-4A87-9C64-C0898046F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2565279"/>
        <c:axId val="898055983"/>
      </c:lineChart>
      <c:dateAx>
        <c:axId val="896418703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93008943"/>
        <c:crosses val="autoZero"/>
        <c:auto val="1"/>
        <c:lblOffset val="100"/>
        <c:baseTimeUnit val="months"/>
      </c:dateAx>
      <c:valAx>
        <c:axId val="893008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96418703"/>
        <c:crosses val="autoZero"/>
        <c:crossBetween val="between"/>
      </c:valAx>
      <c:valAx>
        <c:axId val="89805598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92565279"/>
        <c:crosses val="max"/>
        <c:crossBetween val="between"/>
      </c:valAx>
      <c:dateAx>
        <c:axId val="892565279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898055983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固定资产投资额累计同比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8"/>
              <c:layout>
                <c:manualLayout>
                  <c:x val="-5.7794676806083876E-2"/>
                  <c:y val="-3.3145928960332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40-4AAE-82D4-D307388AE3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导出数据!$A$3:$A$41</c:f>
              <c:numCache>
                <c:formatCode>yyyy\-m\-d</c:formatCode>
                <c:ptCount val="39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42794</c:v>
                </c:pt>
              </c:numCache>
            </c:numRef>
          </c:cat>
          <c:val>
            <c:numRef>
              <c:f>导出数据!$B$3:$B$41</c:f>
              <c:numCache>
                <c:formatCode>General</c:formatCode>
                <c:ptCount val="39"/>
                <c:pt idx="0">
                  <c:v>2.1</c:v>
                </c:pt>
                <c:pt idx="1">
                  <c:v>0.6</c:v>
                </c:pt>
                <c:pt idx="2">
                  <c:v>-1.8</c:v>
                </c:pt>
                <c:pt idx="3">
                  <c:v>-4.5</c:v>
                </c:pt>
                <c:pt idx="4">
                  <c:v>-9.3000000000000007</c:v>
                </c:pt>
                <c:pt idx="5">
                  <c:v>-18.100000000000001</c:v>
                </c:pt>
                <c:pt idx="6">
                  <c:v>9.1</c:v>
                </c:pt>
                <c:pt idx="7">
                  <c:v>9.4</c:v>
                </c:pt>
                <c:pt idx="8">
                  <c:v>9.6</c:v>
                </c:pt>
                <c:pt idx="9">
                  <c:v>10.1</c:v>
                </c:pt>
                <c:pt idx="10">
                  <c:v>10.199999999999999</c:v>
                </c:pt>
                <c:pt idx="11">
                  <c:v>10.199999999999999</c:v>
                </c:pt>
                <c:pt idx="12">
                  <c:v>11</c:v>
                </c:pt>
                <c:pt idx="13">
                  <c:v>10.9</c:v>
                </c:pt>
                <c:pt idx="14">
                  <c:v>11.5</c:v>
                </c:pt>
                <c:pt idx="15">
                  <c:v>11.4</c:v>
                </c:pt>
                <c:pt idx="16">
                  <c:v>10.6</c:v>
                </c:pt>
                <c:pt idx="17">
                  <c:v>8.3000000000000007</c:v>
                </c:pt>
                <c:pt idx="18">
                  <c:v>8.1999999999999993</c:v>
                </c:pt>
                <c:pt idx="19">
                  <c:v>8.1</c:v>
                </c:pt>
                <c:pt idx="20">
                  <c:v>8.1</c:v>
                </c:pt>
                <c:pt idx="21">
                  <c:v>7.9</c:v>
                </c:pt>
                <c:pt idx="22">
                  <c:v>7.7</c:v>
                </c:pt>
                <c:pt idx="23">
                  <c:v>7.4</c:v>
                </c:pt>
                <c:pt idx="24">
                  <c:v>7.7</c:v>
                </c:pt>
                <c:pt idx="25">
                  <c:v>7.7</c:v>
                </c:pt>
                <c:pt idx="26">
                  <c:v>7.7</c:v>
                </c:pt>
                <c:pt idx="27">
                  <c:v>6.8</c:v>
                </c:pt>
                <c:pt idx="28">
                  <c:v>3.6</c:v>
                </c:pt>
                <c:pt idx="29">
                  <c:v>4.2</c:v>
                </c:pt>
                <c:pt idx="30">
                  <c:v>4.7</c:v>
                </c:pt>
                <c:pt idx="31">
                  <c:v>4.9000000000000004</c:v>
                </c:pt>
                <c:pt idx="32">
                  <c:v>5.0999999999999996</c:v>
                </c:pt>
                <c:pt idx="33">
                  <c:v>5.0999999999999996</c:v>
                </c:pt>
                <c:pt idx="34">
                  <c:v>5.5</c:v>
                </c:pt>
                <c:pt idx="35">
                  <c:v>6.1</c:v>
                </c:pt>
                <c:pt idx="36">
                  <c:v>6.4</c:v>
                </c:pt>
                <c:pt idx="37">
                  <c:v>6.8</c:v>
                </c:pt>
                <c:pt idx="38">
                  <c:v>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40-4AAE-82D4-D307388AE3D1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建筑业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8"/>
              <c:layout>
                <c:manualLayout>
                  <c:x val="-2.1292775665399239E-2"/>
                  <c:y val="-2.6043229897404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640-4AAE-82D4-D307388AE3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导出数据!$A$3:$A$41</c:f>
              <c:numCache>
                <c:formatCode>yyyy\-m\-d</c:formatCode>
                <c:ptCount val="39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42794</c:v>
                </c:pt>
              </c:numCache>
            </c:numRef>
          </c:cat>
          <c:val>
            <c:numRef>
              <c:f>导出数据!$C$3:$C$41</c:f>
              <c:numCache>
                <c:formatCode>General</c:formatCode>
                <c:ptCount val="39"/>
                <c:pt idx="0">
                  <c:v>-34.5</c:v>
                </c:pt>
                <c:pt idx="1">
                  <c:v>-34</c:v>
                </c:pt>
                <c:pt idx="2">
                  <c:v>-45</c:v>
                </c:pt>
                <c:pt idx="3">
                  <c:v>-53.9</c:v>
                </c:pt>
                <c:pt idx="4">
                  <c:v>-64</c:v>
                </c:pt>
                <c:pt idx="5">
                  <c:v>-82.4</c:v>
                </c:pt>
                <c:pt idx="6">
                  <c:v>-19.8</c:v>
                </c:pt>
                <c:pt idx="7">
                  <c:v>-51.2</c:v>
                </c:pt>
                <c:pt idx="8">
                  <c:v>-30</c:v>
                </c:pt>
                <c:pt idx="9">
                  <c:v>-31</c:v>
                </c:pt>
                <c:pt idx="10">
                  <c:v>-20</c:v>
                </c:pt>
                <c:pt idx="11">
                  <c:v>-15.6</c:v>
                </c:pt>
                <c:pt idx="12">
                  <c:v>-18.100000000000001</c:v>
                </c:pt>
                <c:pt idx="13">
                  <c:v>-9.8000000000000007</c:v>
                </c:pt>
                <c:pt idx="14">
                  <c:v>-9.1999999999999993</c:v>
                </c:pt>
                <c:pt idx="15">
                  <c:v>-8.3000000000000007</c:v>
                </c:pt>
                <c:pt idx="16">
                  <c:v>-10.1</c:v>
                </c:pt>
                <c:pt idx="17">
                  <c:v>-13.9</c:v>
                </c:pt>
                <c:pt idx="18">
                  <c:v>-8.3000000000000007</c:v>
                </c:pt>
                <c:pt idx="19">
                  <c:v>-5.9</c:v>
                </c:pt>
                <c:pt idx="20">
                  <c:v>-8.4</c:v>
                </c:pt>
                <c:pt idx="21">
                  <c:v>-0.9</c:v>
                </c:pt>
                <c:pt idx="22">
                  <c:v>-8.1999999999999993</c:v>
                </c:pt>
                <c:pt idx="23">
                  <c:v>-4.5999999999999996</c:v>
                </c:pt>
                <c:pt idx="24">
                  <c:v>-7.4</c:v>
                </c:pt>
                <c:pt idx="25">
                  <c:v>-12.6</c:v>
                </c:pt>
                <c:pt idx="26">
                  <c:v>-1.2</c:v>
                </c:pt>
                <c:pt idx="27">
                  <c:v>0</c:v>
                </c:pt>
                <c:pt idx="28">
                  <c:v>-19</c:v>
                </c:pt>
                <c:pt idx="29">
                  <c:v>-22.7</c:v>
                </c:pt>
                <c:pt idx="30">
                  <c:v>-25</c:v>
                </c:pt>
                <c:pt idx="31">
                  <c:v>-28</c:v>
                </c:pt>
                <c:pt idx="32">
                  <c:v>-25.1</c:v>
                </c:pt>
                <c:pt idx="33">
                  <c:v>-21.9</c:v>
                </c:pt>
                <c:pt idx="34">
                  <c:v>-22.2</c:v>
                </c:pt>
                <c:pt idx="35">
                  <c:v>-20.3</c:v>
                </c:pt>
                <c:pt idx="36">
                  <c:v>-14.7</c:v>
                </c:pt>
                <c:pt idx="37">
                  <c:v>-27.9</c:v>
                </c:pt>
                <c:pt idx="38">
                  <c:v>-37.299999999999997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40-4AAE-82D4-D307388AE3D1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制造业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8"/>
              <c:layout>
                <c:manualLayout>
                  <c:x val="-3.0418250950570453E-2"/>
                  <c:y val="-2.1308097188785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40-4AAE-82D4-D307388AE3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导出数据!$A$3:$A$41</c:f>
              <c:numCache>
                <c:formatCode>yyyy\-m\-d</c:formatCode>
                <c:ptCount val="39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42794</c:v>
                </c:pt>
              </c:numCache>
            </c:numRef>
          </c:cat>
          <c:val>
            <c:numRef>
              <c:f>导出数据!$D$3:$D$41</c:f>
              <c:numCache>
                <c:formatCode>General</c:formatCode>
                <c:ptCount val="39"/>
                <c:pt idx="0">
                  <c:v>-10.199999999999999</c:v>
                </c:pt>
                <c:pt idx="1">
                  <c:v>-11.7</c:v>
                </c:pt>
                <c:pt idx="2">
                  <c:v>-14.8</c:v>
                </c:pt>
                <c:pt idx="3">
                  <c:v>-18.8</c:v>
                </c:pt>
                <c:pt idx="4">
                  <c:v>-25.2</c:v>
                </c:pt>
                <c:pt idx="5">
                  <c:v>-31.5</c:v>
                </c:pt>
                <c:pt idx="6">
                  <c:v>3.1</c:v>
                </c:pt>
                <c:pt idx="7">
                  <c:v>2.5</c:v>
                </c:pt>
                <c:pt idx="8">
                  <c:v>2.6</c:v>
                </c:pt>
                <c:pt idx="9">
                  <c:v>2.5</c:v>
                </c:pt>
                <c:pt idx="10">
                  <c:v>2.6</c:v>
                </c:pt>
                <c:pt idx="11">
                  <c:v>3.3</c:v>
                </c:pt>
                <c:pt idx="12">
                  <c:v>3</c:v>
                </c:pt>
                <c:pt idx="13">
                  <c:v>2.7</c:v>
                </c:pt>
                <c:pt idx="14">
                  <c:v>2.5</c:v>
                </c:pt>
                <c:pt idx="15">
                  <c:v>4.5999999999999996</c:v>
                </c:pt>
                <c:pt idx="16">
                  <c:v>5.9</c:v>
                </c:pt>
                <c:pt idx="17">
                  <c:v>9.5</c:v>
                </c:pt>
                <c:pt idx="18">
                  <c:v>9.5</c:v>
                </c:pt>
                <c:pt idx="19">
                  <c:v>9.1</c:v>
                </c:pt>
                <c:pt idx="20">
                  <c:v>8.6999999999999993</c:v>
                </c:pt>
                <c:pt idx="21">
                  <c:v>7.5</c:v>
                </c:pt>
                <c:pt idx="22">
                  <c:v>7.3</c:v>
                </c:pt>
                <c:pt idx="23">
                  <c:v>6.8</c:v>
                </c:pt>
                <c:pt idx="24">
                  <c:v>5.2</c:v>
                </c:pt>
                <c:pt idx="25">
                  <c:v>4.8</c:v>
                </c:pt>
                <c:pt idx="26">
                  <c:v>3.8</c:v>
                </c:pt>
                <c:pt idx="27">
                  <c:v>4.3</c:v>
                </c:pt>
                <c:pt idx="28">
                  <c:v>4.8</c:v>
                </c:pt>
                <c:pt idx="29">
                  <c:v>4.0999999999999996</c:v>
                </c:pt>
                <c:pt idx="30">
                  <c:v>4.0999999999999996</c:v>
                </c:pt>
                <c:pt idx="31">
                  <c:v>4.2</c:v>
                </c:pt>
                <c:pt idx="32">
                  <c:v>4.5</c:v>
                </c:pt>
                <c:pt idx="33">
                  <c:v>4.8</c:v>
                </c:pt>
                <c:pt idx="34">
                  <c:v>5.5</c:v>
                </c:pt>
                <c:pt idx="35">
                  <c:v>5.0999999999999996</c:v>
                </c:pt>
                <c:pt idx="36">
                  <c:v>4.9000000000000004</c:v>
                </c:pt>
                <c:pt idx="37">
                  <c:v>5.8</c:v>
                </c:pt>
                <c:pt idx="38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40-4AAE-82D4-D307388AE3D1}"/>
            </c:ext>
          </c:extLst>
        </c:ser>
        <c:ser>
          <c:idx val="3"/>
          <c:order val="3"/>
          <c:tx>
            <c:strRef>
              <c:f>导出数据!#REF!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导出数据!$A$3:$A$41</c:f>
              <c:numCache>
                <c:formatCode>yyyy\-m\-d</c:formatCode>
                <c:ptCount val="39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  <c:pt idx="28">
                  <c:v>43100</c:v>
                </c:pt>
                <c:pt idx="29">
                  <c:v>43069</c:v>
                </c:pt>
                <c:pt idx="30">
                  <c:v>43039</c:v>
                </c:pt>
                <c:pt idx="31">
                  <c:v>43008</c:v>
                </c:pt>
                <c:pt idx="32">
                  <c:v>42978</c:v>
                </c:pt>
                <c:pt idx="33">
                  <c:v>42947</c:v>
                </c:pt>
                <c:pt idx="34">
                  <c:v>42916</c:v>
                </c:pt>
                <c:pt idx="35">
                  <c:v>42886</c:v>
                </c:pt>
                <c:pt idx="36">
                  <c:v>42855</c:v>
                </c:pt>
                <c:pt idx="37">
                  <c:v>42825</c:v>
                </c:pt>
                <c:pt idx="38">
                  <c:v>42794</c:v>
                </c:pt>
              </c:numCache>
            </c:numRef>
          </c:cat>
          <c:val>
            <c:numRef>
              <c:f>导出数据!#REF!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40-4AAE-82D4-D307388AE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4357967"/>
        <c:axId val="1831255247"/>
      </c:lineChart>
      <c:dateAx>
        <c:axId val="184435796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31255247"/>
        <c:crosses val="autoZero"/>
        <c:auto val="1"/>
        <c:lblOffset val="100"/>
        <c:baseTimeUnit val="months"/>
      </c:dateAx>
      <c:valAx>
        <c:axId val="1831255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44357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 dirty="0"/>
              <a:t>房地产企业资金到位情况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导出数据!$I$3</c:f>
              <c:strCache>
                <c:ptCount val="1"/>
                <c:pt idx="0">
                  <c:v>国内贷款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导出数据!$H$4:$H$31</c:f>
              <c:numCache>
                <c:formatCode>yyyy\-mm\-dd;@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导出数据!$I$4:$I$31</c:f>
              <c:numCache>
                <c:formatCode>0.00%</c:formatCode>
                <c:ptCount val="28"/>
                <c:pt idx="0">
                  <c:v>4.8969239773687973E-2</c:v>
                </c:pt>
                <c:pt idx="1">
                  <c:v>3.4658664666166544E-2</c:v>
                </c:pt>
                <c:pt idx="2">
                  <c:v>-5.482252369448058E-3</c:v>
                </c:pt>
                <c:pt idx="3">
                  <c:v>-2.5125628140703519E-2</c:v>
                </c:pt>
                <c:pt idx="4">
                  <c:v>-5.8592654892066165E-2</c:v>
                </c:pt>
                <c:pt idx="5">
                  <c:v>-8.6213826366559485E-2</c:v>
                </c:pt>
                <c:pt idx="6">
                  <c:v>5.0989377213080611E-2</c:v>
                </c:pt>
                <c:pt idx="7">
                  <c:v>5.5303342963268678E-2</c:v>
                </c:pt>
                <c:pt idx="8">
                  <c:v>7.9130126222943173E-2</c:v>
                </c:pt>
                <c:pt idx="9">
                  <c:v>9.1347486281248266E-2</c:v>
                </c:pt>
                <c:pt idx="10">
                  <c:v>9.7509979091427487E-2</c:v>
                </c:pt>
                <c:pt idx="11">
                  <c:v>9.4838020647917409E-2</c:v>
                </c:pt>
                <c:pt idx="12">
                  <c:v>8.4445167588675568E-2</c:v>
                </c:pt>
                <c:pt idx="13">
                  <c:v>5.499460837172826E-2</c:v>
                </c:pt>
                <c:pt idx="14">
                  <c:v>3.6818339701285167E-2</c:v>
                </c:pt>
                <c:pt idx="15">
                  <c:v>2.5442000862440708E-2</c:v>
                </c:pt>
                <c:pt idx="16">
                  <c:v>-4.9990001999600077E-3</c:v>
                </c:pt>
                <c:pt idx="17">
                  <c:v>-4.9005625544727045E-2</c:v>
                </c:pt>
                <c:pt idx="18">
                  <c:v>-3.7176034261998323E-2</c:v>
                </c:pt>
                <c:pt idx="19">
                  <c:v>-5.1495336090008656E-2</c:v>
                </c:pt>
                <c:pt idx="20">
                  <c:v>-5.0623585749618484E-2</c:v>
                </c:pt>
                <c:pt idx="21">
                  <c:v>-6.6315664931377194E-2</c:v>
                </c:pt>
                <c:pt idx="22">
                  <c:v>-6.9497813700808264E-2</c:v>
                </c:pt>
                <c:pt idx="23">
                  <c:v>-7.9388855602156985E-2</c:v>
                </c:pt>
                <c:pt idx="24">
                  <c:v>-2.8198532914165953E-2</c:v>
                </c:pt>
                <c:pt idx="25">
                  <c:v>-1.561431502165489E-2</c:v>
                </c:pt>
                <c:pt idx="26">
                  <c:v>9.4312246082414401E-3</c:v>
                </c:pt>
                <c:pt idx="27">
                  <c:v>3.2096288866599798E-3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FD-4C6F-A4C5-10AB82311C0A}"/>
            </c:ext>
          </c:extLst>
        </c:ser>
        <c:ser>
          <c:idx val="2"/>
          <c:order val="2"/>
          <c:tx>
            <c:strRef>
              <c:f>导出数据!$K$3</c:f>
              <c:strCache>
                <c:ptCount val="1"/>
                <c:pt idx="0">
                  <c:v>自筹资金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导出数据!$H$4:$H$31</c:f>
              <c:numCache>
                <c:formatCode>yyyy\-mm\-dd;@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导出数据!$K$4:$K$31</c:f>
              <c:numCache>
                <c:formatCode>0.00%</c:formatCode>
                <c:ptCount val="28"/>
                <c:pt idx="0">
                  <c:v>3.2547048208301108E-2</c:v>
                </c:pt>
                <c:pt idx="1">
                  <c:v>7.9308667838838796E-3</c:v>
                </c:pt>
                <c:pt idx="2">
                  <c:v>-8.3842967054645889E-3</c:v>
                </c:pt>
                <c:pt idx="3">
                  <c:v>-5.176260597947345E-2</c:v>
                </c:pt>
                <c:pt idx="4">
                  <c:v>-8.8172954641797377E-2</c:v>
                </c:pt>
                <c:pt idx="5">
                  <c:v>-0.15359252644594037</c:v>
                </c:pt>
                <c:pt idx="6">
                  <c:v>4.1679353764037898E-2</c:v>
                </c:pt>
                <c:pt idx="7">
                  <c:v>3.7377269404768959E-2</c:v>
                </c:pt>
                <c:pt idx="8">
                  <c:v>3.2606785023730003E-2</c:v>
                </c:pt>
                <c:pt idx="9">
                  <c:v>3.5175879396984924E-2</c:v>
                </c:pt>
                <c:pt idx="10">
                  <c:v>3.0807517377499358E-2</c:v>
                </c:pt>
                <c:pt idx="11">
                  <c:v>2.7992182065127373E-2</c:v>
                </c:pt>
                <c:pt idx="12">
                  <c:v>4.6591754434047221E-2</c:v>
                </c:pt>
                <c:pt idx="13">
                  <c:v>4.1236583988086065E-2</c:v>
                </c:pt>
                <c:pt idx="14">
                  <c:v>5.3242916610715722E-2</c:v>
                </c:pt>
                <c:pt idx="15">
                  <c:v>3.0220979998253121E-2</c:v>
                </c:pt>
                <c:pt idx="16">
                  <c:v>-1.5020297699594046E-2</c:v>
                </c:pt>
                <c:pt idx="17">
                  <c:v>9.7479949677622274E-2</c:v>
                </c:pt>
                <c:pt idx="18">
                  <c:v>0.1004848142270148</c:v>
                </c:pt>
                <c:pt idx="19">
                  <c:v>0.10772525921238378</c:v>
                </c:pt>
                <c:pt idx="20">
                  <c:v>0.11371430139090834</c:v>
                </c:pt>
                <c:pt idx="21">
                  <c:v>0.11196284869111613</c:v>
                </c:pt>
                <c:pt idx="22">
                  <c:v>0.10413313825896123</c:v>
                </c:pt>
                <c:pt idx="23">
                  <c:v>9.7451982984574401E-2</c:v>
                </c:pt>
                <c:pt idx="24">
                  <c:v>8.1352732119058191E-2</c:v>
                </c:pt>
                <c:pt idx="25">
                  <c:v>4.7619047619047616E-2</c:v>
                </c:pt>
                <c:pt idx="26">
                  <c:v>5.0945474573159538E-2</c:v>
                </c:pt>
                <c:pt idx="27">
                  <c:v>7.1480353777004499E-2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FD-4C6F-A4C5-10AB82311C0A}"/>
            </c:ext>
          </c:extLst>
        </c:ser>
        <c:ser>
          <c:idx val="3"/>
          <c:order val="3"/>
          <c:tx>
            <c:strRef>
              <c:f>导出数据!$L$3</c:f>
              <c:strCache>
                <c:ptCount val="1"/>
                <c:pt idx="0">
                  <c:v>定金及预收款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layout>
                <c:manualLayout>
                  <c:x val="-7.9057402090448287E-2"/>
                  <c:y val="5.10639666650136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8FD-4C6F-A4C5-10AB82311C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导出数据!$H$4:$H$31</c:f>
              <c:numCache>
                <c:formatCode>yyyy\-mm\-dd;@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导出数据!$L$4:$L$31</c:f>
              <c:numCache>
                <c:formatCode>0.00%</c:formatCode>
                <c:ptCount val="28"/>
                <c:pt idx="0">
                  <c:v>-3.3843437316068273E-2</c:v>
                </c:pt>
                <c:pt idx="1">
                  <c:v>-6.9945547163182853E-2</c:v>
                </c:pt>
                <c:pt idx="2">
                  <c:v>-0.13020763563295379</c:v>
                </c:pt>
                <c:pt idx="3">
                  <c:v>-0.188938489187779</c:v>
                </c:pt>
                <c:pt idx="4">
                  <c:v>-0.22441680890839633</c:v>
                </c:pt>
                <c:pt idx="5">
                  <c:v>-0.239342926961716</c:v>
                </c:pt>
                <c:pt idx="6">
                  <c:v>0.10720343570681007</c:v>
                </c:pt>
                <c:pt idx="7">
                  <c:v>9.9513632419123726E-2</c:v>
                </c:pt>
                <c:pt idx="8">
                  <c:v>9.3921053802679011E-2</c:v>
                </c:pt>
                <c:pt idx="9">
                  <c:v>8.9868104026428877E-2</c:v>
                </c:pt>
                <c:pt idx="10">
                  <c:v>8.2658617090303838E-2</c:v>
                </c:pt>
                <c:pt idx="11">
                  <c:v>9.5669557927320806E-2</c:v>
                </c:pt>
                <c:pt idx="12">
                  <c:v>8.9652796386326228E-2</c:v>
                </c:pt>
                <c:pt idx="13">
                  <c:v>0.11296093827651327</c:v>
                </c:pt>
                <c:pt idx="14">
                  <c:v>0.15093080669913925</c:v>
                </c:pt>
                <c:pt idx="15">
                  <c:v>0.10539083557951483</c:v>
                </c:pt>
                <c:pt idx="16">
                  <c:v>5.5905963302752291E-2</c:v>
                </c:pt>
                <c:pt idx="17">
                  <c:v>0.13808682794594818</c:v>
                </c:pt>
                <c:pt idx="18">
                  <c:v>0.15727397996123035</c:v>
                </c:pt>
                <c:pt idx="19">
                  <c:v>0.16333609442948852</c:v>
                </c:pt>
                <c:pt idx="20">
                  <c:v>0.16321872291245304</c:v>
                </c:pt>
                <c:pt idx="21">
                  <c:v>0.15139998700708113</c:v>
                </c:pt>
                <c:pt idx="22">
                  <c:v>0.15131603370828228</c:v>
                </c:pt>
                <c:pt idx="23">
                  <c:v>0.12473090502023594</c:v>
                </c:pt>
                <c:pt idx="24">
                  <c:v>0.12734606980783236</c:v>
                </c:pt>
                <c:pt idx="25">
                  <c:v>8.2719260222511193E-2</c:v>
                </c:pt>
                <c:pt idx="26">
                  <c:v>0.11222144498850804</c:v>
                </c:pt>
                <c:pt idx="27">
                  <c:v>0.14210870988867061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FD-4C6F-A4C5-10AB82311C0A}"/>
            </c:ext>
          </c:extLst>
        </c:ser>
        <c:ser>
          <c:idx val="4"/>
          <c:order val="4"/>
          <c:tx>
            <c:strRef>
              <c:f>导出数据!$M$3</c:f>
              <c:strCache>
                <c:ptCount val="1"/>
                <c:pt idx="0">
                  <c:v>个人按揭贷款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导出数据!$H$4:$H$31</c:f>
              <c:numCache>
                <c:formatCode>yyyy\-mm\-dd;@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导出数据!$M$4:$M$31</c:f>
              <c:numCache>
                <c:formatCode>0.00%</c:formatCode>
                <c:ptCount val="28"/>
                <c:pt idx="0">
                  <c:v>6.5929727595736287E-2</c:v>
                </c:pt>
                <c:pt idx="1">
                  <c:v>3.0923004841480556E-2</c:v>
                </c:pt>
                <c:pt idx="2">
                  <c:v>-9.4624914642473905E-3</c:v>
                </c:pt>
                <c:pt idx="3">
                  <c:v>-5.3542522724442786E-2</c:v>
                </c:pt>
                <c:pt idx="4">
                  <c:v>-7.3870682019486267E-2</c:v>
                </c:pt>
                <c:pt idx="5">
                  <c:v>-0.12377096587622903</c:v>
                </c:pt>
                <c:pt idx="6">
                  <c:v>0.15080570319750275</c:v>
                </c:pt>
                <c:pt idx="7">
                  <c:v>0.1388888888888889</c:v>
                </c:pt>
                <c:pt idx="8">
                  <c:v>0.14061211871393239</c:v>
                </c:pt>
                <c:pt idx="9">
                  <c:v>0.13571510101586576</c:v>
                </c:pt>
                <c:pt idx="10">
                  <c:v>0.11816725408522909</c:v>
                </c:pt>
                <c:pt idx="11">
                  <c:v>0.11299890150128158</c:v>
                </c:pt>
                <c:pt idx="12">
                  <c:v>0.11124609510586601</c:v>
                </c:pt>
                <c:pt idx="13">
                  <c:v>0.10821621621621622</c:v>
                </c:pt>
                <c:pt idx="14">
                  <c:v>0.12353105763850028</c:v>
                </c:pt>
                <c:pt idx="15">
                  <c:v>9.3992248062015504E-2</c:v>
                </c:pt>
                <c:pt idx="16">
                  <c:v>6.4983061287342159E-2</c:v>
                </c:pt>
                <c:pt idx="17">
                  <c:v>-8.3661005605287376E-3</c:v>
                </c:pt>
                <c:pt idx="18">
                  <c:v>-8.8839533592448647E-3</c:v>
                </c:pt>
                <c:pt idx="19">
                  <c:v>-9.0881241703257426E-3</c:v>
                </c:pt>
                <c:pt idx="20">
                  <c:v>-1.2232933085292294E-2</c:v>
                </c:pt>
                <c:pt idx="21">
                  <c:v>-1.008627251966506E-2</c:v>
                </c:pt>
                <c:pt idx="22">
                  <c:v>-1.4221773029165464E-2</c:v>
                </c:pt>
                <c:pt idx="23">
                  <c:v>-3.966666666666667E-2</c:v>
                </c:pt>
                <c:pt idx="24">
                  <c:v>-3.6458333333333336E-2</c:v>
                </c:pt>
                <c:pt idx="25">
                  <c:v>-6.7084312190028708E-2</c:v>
                </c:pt>
                <c:pt idx="26">
                  <c:v>-6.8255687973997836E-2</c:v>
                </c:pt>
                <c:pt idx="27">
                  <c:v>-4.2465349454438216E-2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FD-4C6F-A4C5-10AB82311C0A}"/>
            </c:ext>
          </c:extLst>
        </c:ser>
        <c:ser>
          <c:idx val="5"/>
          <c:order val="5"/>
          <c:tx>
            <c:strRef>
              <c:f>导出数据!$N$3</c:f>
              <c:strCache>
                <c:ptCount val="1"/>
                <c:pt idx="0">
                  <c:v>实际到位资金合计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layout>
                <c:manualLayout>
                  <c:x val="-0.12476061266612355"/>
                  <c:y val="-8.0473702729620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8FD-4C6F-A4C5-10AB82311C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导出数据!$H$4:$H$31</c:f>
              <c:numCache>
                <c:formatCode>yyyy\-mm\-dd;@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导出数据!$N$4:$N$31</c:f>
              <c:numCache>
                <c:formatCode>0.00%</c:formatCode>
                <c:ptCount val="28"/>
                <c:pt idx="0">
                  <c:v>1.7083472733355639E-2</c:v>
                </c:pt>
                <c:pt idx="1">
                  <c:v>-1.128110599078341E-2</c:v>
                </c:pt>
                <c:pt idx="2">
                  <c:v>-5.0820855698904481E-2</c:v>
                </c:pt>
                <c:pt idx="3">
                  <c:v>-9.4823444631275525E-2</c:v>
                </c:pt>
                <c:pt idx="4">
                  <c:v>-0.12598211866702791</c:v>
                </c:pt>
                <c:pt idx="5">
                  <c:v>-0.16333059530500194</c:v>
                </c:pt>
                <c:pt idx="6">
                  <c:v>8.2574747906555682E-2</c:v>
                </c:pt>
                <c:pt idx="7">
                  <c:v>7.7094613899748435E-2</c:v>
                </c:pt>
                <c:pt idx="8">
                  <c:v>7.7474184269177682E-2</c:v>
                </c:pt>
                <c:pt idx="9">
                  <c:v>7.8421102343273708E-2</c:v>
                </c:pt>
                <c:pt idx="10">
                  <c:v>7.3024384016341121E-2</c:v>
                </c:pt>
                <c:pt idx="11">
                  <c:v>7.5506280008545756E-2</c:v>
                </c:pt>
                <c:pt idx="12">
                  <c:v>7.7700376119086714E-2</c:v>
                </c:pt>
                <c:pt idx="13">
                  <c:v>7.8673370917771338E-2</c:v>
                </c:pt>
                <c:pt idx="14">
                  <c:v>9.3535888623776903E-2</c:v>
                </c:pt>
                <c:pt idx="15">
                  <c:v>6.3321041714680795E-2</c:v>
                </c:pt>
                <c:pt idx="16">
                  <c:v>2.2319455493679839E-2</c:v>
                </c:pt>
                <c:pt idx="17">
                  <c:v>6.8416598379925045E-2</c:v>
                </c:pt>
                <c:pt idx="18">
                  <c:v>7.7141913497770637E-2</c:v>
                </c:pt>
                <c:pt idx="19">
                  <c:v>7.853477172348973E-2</c:v>
                </c:pt>
                <c:pt idx="20">
                  <c:v>7.9181956336409801E-2</c:v>
                </c:pt>
                <c:pt idx="21">
                  <c:v>7.1827798536919105E-2</c:v>
                </c:pt>
                <c:pt idx="22">
                  <c:v>6.7174656506869865E-2</c:v>
                </c:pt>
                <c:pt idx="23">
                  <c:v>4.9378083524424986E-2</c:v>
                </c:pt>
                <c:pt idx="24">
                  <c:v>5.3939761615873244E-2</c:v>
                </c:pt>
                <c:pt idx="25">
                  <c:v>2.4994951648006462E-2</c:v>
                </c:pt>
                <c:pt idx="26">
                  <c:v>3.9125879359377336E-2</c:v>
                </c:pt>
                <c:pt idx="27">
                  <c:v>5.5858882822343553E-2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FD-4C6F-A4C5-10AB82311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5703679"/>
        <c:axId val="1794544959"/>
      </c:lineChart>
      <c:lineChart>
        <c:grouping val="standard"/>
        <c:varyColors val="0"/>
        <c:ser>
          <c:idx val="1"/>
          <c:order val="1"/>
          <c:tx>
            <c:strRef>
              <c:f>导出数据!$J$3</c:f>
              <c:strCache>
                <c:ptCount val="1"/>
                <c:pt idx="0">
                  <c:v>利用外资：R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layout>
                <c:manualLayout>
                  <c:x val="-7.9057402090448287E-2"/>
                  <c:y val="-2.4316174602387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8FD-4C6F-A4C5-10AB82311C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导出数据!$H$4:$H$31</c:f>
              <c:numCache>
                <c:formatCode>yyyy\-mm\-dd;@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导出数据!$J$4:$J$31</c:f>
              <c:numCache>
                <c:formatCode>0.00%</c:formatCode>
                <c:ptCount val="28"/>
                <c:pt idx="0">
                  <c:v>0.31147540983606559</c:v>
                </c:pt>
                <c:pt idx="1">
                  <c:v>6.9767441860465115E-2</c:v>
                </c:pt>
                <c:pt idx="2">
                  <c:v>0.13333333333333333</c:v>
                </c:pt>
                <c:pt idx="3">
                  <c:v>-0.3235294117647059</c:v>
                </c:pt>
                <c:pt idx="4">
                  <c:v>-0.42424242424242425</c:v>
                </c:pt>
                <c:pt idx="5">
                  <c:v>-0.76923076923076927</c:v>
                </c:pt>
                <c:pt idx="6">
                  <c:v>0.62962962962962965</c:v>
                </c:pt>
                <c:pt idx="7">
                  <c:v>0.57843137254901966</c:v>
                </c:pt>
                <c:pt idx="8">
                  <c:v>0.63749999999999996</c:v>
                </c:pt>
                <c:pt idx="9">
                  <c:v>1.4186046511627908</c:v>
                </c:pt>
                <c:pt idx="10">
                  <c:v>1.3142857142857143</c:v>
                </c:pt>
                <c:pt idx="11">
                  <c:v>0.84848484848484851</c:v>
                </c:pt>
                <c:pt idx="12">
                  <c:v>0.5357142857142857</c:v>
                </c:pt>
                <c:pt idx="13">
                  <c:v>0.42857142857142855</c:v>
                </c:pt>
                <c:pt idx="14">
                  <c:v>1</c:v>
                </c:pt>
                <c:pt idx="15">
                  <c:v>1.0625</c:v>
                </c:pt>
                <c:pt idx="16">
                  <c:v>3.3333333333333335</c:v>
                </c:pt>
                <c:pt idx="17">
                  <c:v>-0.35714285714285715</c:v>
                </c:pt>
                <c:pt idx="18">
                  <c:v>-0.30612244897959184</c:v>
                </c:pt>
                <c:pt idx="19">
                  <c:v>-0.36</c:v>
                </c:pt>
                <c:pt idx="20">
                  <c:v>-0.61946902654867253</c:v>
                </c:pt>
                <c:pt idx="21">
                  <c:v>-0.6875</c:v>
                </c:pt>
                <c:pt idx="22">
                  <c:v>-0.7053571428571429</c:v>
                </c:pt>
                <c:pt idx="23">
                  <c:v>-0.73076923076923073</c:v>
                </c:pt>
                <c:pt idx="24">
                  <c:v>-0.76666666666666672</c:v>
                </c:pt>
                <c:pt idx="25">
                  <c:v>-0.77027027027027029</c:v>
                </c:pt>
                <c:pt idx="26">
                  <c:v>-0.78378378378378377</c:v>
                </c:pt>
                <c:pt idx="27">
                  <c:v>-0.75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8FD-4C6F-A4C5-10AB82311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1562255"/>
        <c:axId val="1794573247"/>
      </c:lineChart>
      <c:dateAx>
        <c:axId val="1845703679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94544959"/>
        <c:crosses val="autoZero"/>
        <c:auto val="1"/>
        <c:lblOffset val="100"/>
        <c:baseTimeUnit val="months"/>
      </c:dateAx>
      <c:valAx>
        <c:axId val="1794544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45703679"/>
        <c:crosses val="autoZero"/>
        <c:crossBetween val="between"/>
      </c:valAx>
      <c:valAx>
        <c:axId val="1794573247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01562255"/>
        <c:crosses val="max"/>
        <c:crossBetween val="between"/>
      </c:valAx>
      <c:dateAx>
        <c:axId val="1901562255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1794573247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商品房销售面积（累计值）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导出数据!$A$3:$A$30</c:f>
              <c:numCache>
                <c:formatCode>yyyy\-m\-d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导出数据!$B$3:$B$30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3C6E-4771-B921-354EF99E5161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导出数据!$A$3:$A$30</c:f>
              <c:numCache>
                <c:formatCode>yyyy\-m\-d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导出数据!$C$3:$C$30</c:f>
            </c:numRef>
          </c:val>
          <c:smooth val="0"/>
          <c:extLst>
            <c:ext xmlns:c16="http://schemas.microsoft.com/office/drawing/2014/chart" uri="{C3380CC4-5D6E-409C-BE32-E72D297353CC}">
              <c16:uniqueId val="{00000001-3C6E-4771-B921-354EF99E5161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商品房销售面积（当月同比）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layout>
                <c:manualLayout>
                  <c:x val="-3.7834994241583389E-2"/>
                  <c:y val="-5.20712291176945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6E-4771-B921-354EF99E51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导出数据!$A$3:$A$30</c:f>
              <c:numCache>
                <c:formatCode>yyyy\-m\-d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导出数据!$D$3:$D$30</c:f>
              <c:numCache>
                <c:formatCode>0.00%</c:formatCode>
                <c:ptCount val="28"/>
                <c:pt idx="0">
                  <c:v>9.4662591980500588E-2</c:v>
                </c:pt>
                <c:pt idx="1">
                  <c:v>2.1372598746567092E-2</c:v>
                </c:pt>
                <c:pt idx="2">
                  <c:v>9.6614951684706837E-2</c:v>
                </c:pt>
                <c:pt idx="3">
                  <c:v>-2.1396792398488344E-2</c:v>
                </c:pt>
                <c:pt idx="4">
                  <c:v>-0.14137786541309449</c:v>
                </c:pt>
                <c:pt idx="5">
                  <c:v>-0.39903135337519452</c:v>
                </c:pt>
                <c:pt idx="6">
                  <c:v>-1.7248268253563483E-2</c:v>
                </c:pt>
                <c:pt idx="7">
                  <c:v>1.0799970039543248E-2</c:v>
                </c:pt>
                <c:pt idx="8">
                  <c:v>1.9419620865714513E-2</c:v>
                </c:pt>
                <c:pt idx="9">
                  <c:v>2.9142051541518249E-2</c:v>
                </c:pt>
                <c:pt idx="10">
                  <c:v>4.6591637295738078E-2</c:v>
                </c:pt>
                <c:pt idx="11">
                  <c:v>1.1759852096915987E-2</c:v>
                </c:pt>
                <c:pt idx="12">
                  <c:v>-2.2506304803805149E-2</c:v>
                </c:pt>
                <c:pt idx="13">
                  <c:v>-5.5175377698435828E-2</c:v>
                </c:pt>
                <c:pt idx="14">
                  <c:v>1.2594947480432248E-2</c:v>
                </c:pt>
                <c:pt idx="15">
                  <c:v>1.7562192016232457E-2</c:v>
                </c:pt>
                <c:pt idx="16">
                  <c:v>-3.6253881732893026E-2</c:v>
                </c:pt>
                <c:pt idx="17">
                  <c:v>9.2353160095445617E-3</c:v>
                </c:pt>
                <c:pt idx="18">
                  <c:v>-5.0712192036249215E-2</c:v>
                </c:pt>
                <c:pt idx="19">
                  <c:v>-3.1138973619675065E-2</c:v>
                </c:pt>
                <c:pt idx="20">
                  <c:v>-3.5947499132656761E-2</c:v>
                </c:pt>
                <c:pt idx="21">
                  <c:v>2.4275257976407803E-2</c:v>
                </c:pt>
                <c:pt idx="22">
                  <c:v>9.8985472902741539E-2</c:v>
                </c:pt>
                <c:pt idx="23">
                  <c:v>4.5006854424127843E-2</c:v>
                </c:pt>
                <c:pt idx="24">
                  <c:v>7.987011507348743E-2</c:v>
                </c:pt>
                <c:pt idx="25">
                  <c:v>-4.0894125664116807E-2</c:v>
                </c:pt>
                <c:pt idx="26">
                  <c:v>3.1697852743331319E-2</c:v>
                </c:pt>
                <c:pt idx="27">
                  <c:v>4.1147432038786541E-2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6E-4771-B921-354EF99E5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3243279"/>
        <c:axId val="1953427119"/>
      </c:lineChart>
      <c:dateAx>
        <c:axId val="1043243279"/>
        <c:scaling>
          <c:orientation val="minMax"/>
        </c:scaling>
        <c:delete val="0"/>
        <c:axPos val="b"/>
        <c:numFmt formatCode="yyyy\-mm\-dd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53427119"/>
        <c:crosses val="autoZero"/>
        <c:auto val="1"/>
        <c:lblOffset val="100"/>
        <c:baseTimeUnit val="months"/>
      </c:dateAx>
      <c:valAx>
        <c:axId val="1953427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43243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导出数据!$B$3</c:f>
              <c:strCache>
                <c:ptCount val="1"/>
                <c:pt idx="0">
                  <c:v>万平方米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导出数据!$A$4:$A$31</c:f>
              <c:numCache>
                <c:formatCode>yyyy\-m\-d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导出数据!$B$4:$B$31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F16-4643-B05B-BC5C73F36FF0}"/>
            </c:ext>
          </c:extLst>
        </c:ser>
        <c:ser>
          <c:idx val="1"/>
          <c:order val="1"/>
          <c:tx>
            <c:strRef>
              <c:f>导出数据!$C$3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导出数据!$A$4:$A$31</c:f>
              <c:numCache>
                <c:formatCode>yyyy\-m\-d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导出数据!$C$4:$C$31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4F16-4643-B05B-BC5C73F36FF0}"/>
            </c:ext>
          </c:extLst>
        </c:ser>
        <c:ser>
          <c:idx val="2"/>
          <c:order val="2"/>
          <c:tx>
            <c:strRef>
              <c:f>导出数据!$D$3</c:f>
              <c:strCache>
                <c:ptCount val="1"/>
                <c:pt idx="0">
                  <c:v>房屋新开工面积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6"/>
              <c:layout>
                <c:manualLayout>
                  <c:x val="-9.803067511046383E-2"/>
                  <c:y val="-6.6272436369329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7C-AA4A-865D-2B8615D4A8AD}"/>
                </c:ext>
              </c:extLst>
            </c:dLbl>
            <c:dLbl>
              <c:idx val="27"/>
              <c:layout>
                <c:manualLayout>
                  <c:x val="-4.0683699717990421E-2"/>
                  <c:y val="-2.8210399974973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16-4643-B05B-BC5C73F36F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导出数据!$A$4:$A$31</c:f>
              <c:numCache>
                <c:formatCode>yyyy\-m\-d</c:formatCode>
                <c:ptCount val="28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43830</c:v>
                </c:pt>
                <c:pt idx="7">
                  <c:v>43799</c:v>
                </c:pt>
                <c:pt idx="8">
                  <c:v>43769</c:v>
                </c:pt>
                <c:pt idx="9">
                  <c:v>43738</c:v>
                </c:pt>
                <c:pt idx="10">
                  <c:v>43708</c:v>
                </c:pt>
                <c:pt idx="11">
                  <c:v>43677</c:v>
                </c:pt>
                <c:pt idx="12">
                  <c:v>43646</c:v>
                </c:pt>
                <c:pt idx="13">
                  <c:v>43616</c:v>
                </c:pt>
                <c:pt idx="14">
                  <c:v>43585</c:v>
                </c:pt>
                <c:pt idx="15">
                  <c:v>43555</c:v>
                </c:pt>
                <c:pt idx="16">
                  <c:v>43524</c:v>
                </c:pt>
                <c:pt idx="17">
                  <c:v>43465</c:v>
                </c:pt>
                <c:pt idx="18">
                  <c:v>43434</c:v>
                </c:pt>
                <c:pt idx="19">
                  <c:v>43404</c:v>
                </c:pt>
                <c:pt idx="20">
                  <c:v>43373</c:v>
                </c:pt>
                <c:pt idx="21">
                  <c:v>43343</c:v>
                </c:pt>
                <c:pt idx="22">
                  <c:v>43312</c:v>
                </c:pt>
                <c:pt idx="23">
                  <c:v>43281</c:v>
                </c:pt>
                <c:pt idx="24">
                  <c:v>43251</c:v>
                </c:pt>
                <c:pt idx="25">
                  <c:v>43220</c:v>
                </c:pt>
                <c:pt idx="26">
                  <c:v>43190</c:v>
                </c:pt>
                <c:pt idx="27">
                  <c:v>43159</c:v>
                </c:pt>
              </c:numCache>
            </c:numRef>
          </c:cat>
          <c:val>
            <c:numRef>
              <c:f>导出数据!$D$4:$D$31</c:f>
              <c:numCache>
                <c:formatCode>0.00%</c:formatCode>
                <c:ptCount val="28"/>
                <c:pt idx="0">
                  <c:v>0.11321810753352267</c:v>
                </c:pt>
                <c:pt idx="1">
                  <c:v>8.8573131190701829E-2</c:v>
                </c:pt>
                <c:pt idx="2">
                  <c:v>2.5151675435997355E-2</c:v>
                </c:pt>
                <c:pt idx="3">
                  <c:v>-1.3079155423929753E-2</c:v>
                </c:pt>
                <c:pt idx="4">
                  <c:v>-0.10450999640967823</c:v>
                </c:pt>
                <c:pt idx="5">
                  <c:v>-0.44882846509313912</c:v>
                </c:pt>
                <c:pt idx="6">
                  <c:v>7.3940958348452754E-2</c:v>
                </c:pt>
                <c:pt idx="7">
                  <c:v>-2.8821060868461427E-2</c:v>
                </c:pt>
                <c:pt idx="8">
                  <c:v>0.23228639821214686</c:v>
                </c:pt>
                <c:pt idx="9">
                  <c:v>6.6568098718632784E-2</c:v>
                </c:pt>
                <c:pt idx="10">
                  <c:v>4.8867442753637864E-2</c:v>
                </c:pt>
                <c:pt idx="11">
                  <c:v>6.5558884666859135E-2</c:v>
                </c:pt>
                <c:pt idx="12">
                  <c:v>8.8833780716880154E-2</c:v>
                </c:pt>
                <c:pt idx="13">
                  <c:v>4.0167926507412056E-2</c:v>
                </c:pt>
                <c:pt idx="14">
                  <c:v>0.15496557634640248</c:v>
                </c:pt>
                <c:pt idx="15">
                  <c:v>0.18057025242654007</c:v>
                </c:pt>
                <c:pt idx="16">
                  <c:v>6.0152854483951176E-2</c:v>
                </c:pt>
                <c:pt idx="17">
                  <c:v>0.20454288393837658</c:v>
                </c:pt>
                <c:pt idx="18">
                  <c:v>0.21683126323891894</c:v>
                </c:pt>
                <c:pt idx="19">
                  <c:v>0.14736422376941544</c:v>
                </c:pt>
                <c:pt idx="20">
                  <c:v>0.20285111376893003</c:v>
                </c:pt>
                <c:pt idx="21">
                  <c:v>0.26577939748656487</c:v>
                </c:pt>
                <c:pt idx="22">
                  <c:v>0.29436721522278986</c:v>
                </c:pt>
                <c:pt idx="23">
                  <c:v>0.1502068071085568</c:v>
                </c:pt>
                <c:pt idx="24">
                  <c:v>0.2050082857451529</c:v>
                </c:pt>
                <c:pt idx="25">
                  <c:v>2.9002475974652761E-2</c:v>
                </c:pt>
                <c:pt idx="26">
                  <c:v>0.1778719963467027</c:v>
                </c:pt>
                <c:pt idx="27">
                  <c:v>2.946330834840153E-2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16-4643-B05B-BC5C73F36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3249279"/>
        <c:axId val="1949013423"/>
      </c:lineChart>
      <c:dateAx>
        <c:axId val="1043249279"/>
        <c:scaling>
          <c:orientation val="minMax"/>
        </c:scaling>
        <c:delete val="0"/>
        <c:axPos val="b"/>
        <c:numFmt formatCode="yyyy\-mm\-dd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9013423"/>
        <c:crosses val="autoZero"/>
        <c:auto val="1"/>
        <c:lblOffset val="100"/>
        <c:baseTimeUnit val="months"/>
      </c:dateAx>
      <c:valAx>
        <c:axId val="1949013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43249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导出数据!$F$4</c:f>
              <c:strCache>
                <c:ptCount val="1"/>
                <c:pt idx="0">
                  <c:v>挖掘、铲土运输机械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4"/>
              <c:layout>
                <c:manualLayout>
                  <c:x val="-3.3453722031898135E-2"/>
                  <c:y val="-5.6821634874763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46-2C4D-9D4A-70215A0560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导出数据!$E$5:$E$19</c:f>
              <c:numCache>
                <c:formatCode>yyyy\-mm\-dd;@</c:formatCode>
                <c:ptCount val="15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43830</c:v>
                </c:pt>
                <c:pt idx="6">
                  <c:v>43799</c:v>
                </c:pt>
                <c:pt idx="7">
                  <c:v>43769</c:v>
                </c:pt>
                <c:pt idx="8">
                  <c:v>43738</c:v>
                </c:pt>
                <c:pt idx="9">
                  <c:v>43708</c:v>
                </c:pt>
                <c:pt idx="10">
                  <c:v>43677</c:v>
                </c:pt>
                <c:pt idx="11">
                  <c:v>43646</c:v>
                </c:pt>
                <c:pt idx="12">
                  <c:v>43616</c:v>
                </c:pt>
                <c:pt idx="13">
                  <c:v>43585</c:v>
                </c:pt>
                <c:pt idx="14">
                  <c:v>43555</c:v>
                </c:pt>
              </c:numCache>
            </c:numRef>
          </c:cat>
          <c:val>
            <c:numRef>
              <c:f>导出数据!$F$5:$F$19</c:f>
              <c:numCache>
                <c:formatCode>0.00%</c:formatCode>
                <c:ptCount val="15"/>
                <c:pt idx="0">
                  <c:v>0.55900959860383947</c:v>
                </c:pt>
                <c:pt idx="1">
                  <c:v>0.63979750778816202</c:v>
                </c:pt>
                <c:pt idx="2">
                  <c:v>0.43912607421682959</c:v>
                </c:pt>
                <c:pt idx="3">
                  <c:v>-5.0579411408082312E-3</c:v>
                </c:pt>
                <c:pt idx="4">
                  <c:v>0.10112846282137365</c:v>
                </c:pt>
                <c:pt idx="5">
                  <c:v>0.13280853224987305</c:v>
                </c:pt>
                <c:pt idx="6">
                  <c:v>0.19204315576534053</c:v>
                </c:pt>
                <c:pt idx="7">
                  <c:v>0.17458108181867801</c:v>
                </c:pt>
                <c:pt idx="8">
                  <c:v>4.6027840926785211E-2</c:v>
                </c:pt>
                <c:pt idx="9">
                  <c:v>-0.10016830131739307</c:v>
                </c:pt>
                <c:pt idx="10">
                  <c:v>-8.5714285714285715E-2</c:v>
                </c:pt>
                <c:pt idx="11">
                  <c:v>-6.8595003853651901E-2</c:v>
                </c:pt>
                <c:pt idx="12">
                  <c:v>0.11989340850529653</c:v>
                </c:pt>
                <c:pt idx="13">
                  <c:v>0.16156616567071086</c:v>
                </c:pt>
                <c:pt idx="14">
                  <c:v>9.2395419269354531E-2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52-4699-B073-3855EF3054EB}"/>
            </c:ext>
          </c:extLst>
        </c:ser>
        <c:ser>
          <c:idx val="1"/>
          <c:order val="1"/>
          <c:tx>
            <c:strRef>
              <c:f>导出数据!$G$4</c:f>
              <c:strCache>
                <c:ptCount val="1"/>
                <c:pt idx="0">
                  <c:v>压实机械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4"/>
              <c:layout>
                <c:manualLayout>
                  <c:x val="-6.0824949148905703E-2"/>
                  <c:y val="-1.6572976838472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46-2C4D-9D4A-70215A0560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导出数据!$E$5:$E$19</c:f>
              <c:numCache>
                <c:formatCode>yyyy\-mm\-dd;@</c:formatCode>
                <c:ptCount val="15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43830</c:v>
                </c:pt>
                <c:pt idx="6">
                  <c:v>43799</c:v>
                </c:pt>
                <c:pt idx="7">
                  <c:v>43769</c:v>
                </c:pt>
                <c:pt idx="8">
                  <c:v>43738</c:v>
                </c:pt>
                <c:pt idx="9">
                  <c:v>43708</c:v>
                </c:pt>
                <c:pt idx="10">
                  <c:v>43677</c:v>
                </c:pt>
                <c:pt idx="11">
                  <c:v>43646</c:v>
                </c:pt>
                <c:pt idx="12">
                  <c:v>43616</c:v>
                </c:pt>
                <c:pt idx="13">
                  <c:v>43585</c:v>
                </c:pt>
                <c:pt idx="14">
                  <c:v>43555</c:v>
                </c:pt>
              </c:numCache>
            </c:numRef>
          </c:cat>
          <c:val>
            <c:numRef>
              <c:f>导出数据!$G$5:$G$19</c:f>
              <c:numCache>
                <c:formatCode>0.00%</c:formatCode>
                <c:ptCount val="15"/>
                <c:pt idx="0">
                  <c:v>1.3393653941497272</c:v>
                </c:pt>
                <c:pt idx="1">
                  <c:v>1.1276494403429389</c:v>
                </c:pt>
                <c:pt idx="2">
                  <c:v>1.0316669986058553</c:v>
                </c:pt>
                <c:pt idx="3">
                  <c:v>0.90290719344017889</c:v>
                </c:pt>
                <c:pt idx="4">
                  <c:v>1.1762399529504019E-3</c:v>
                </c:pt>
                <c:pt idx="5">
                  <c:v>-0.11539961013645224</c:v>
                </c:pt>
                <c:pt idx="6">
                  <c:v>-0.17945922372437853</c:v>
                </c:pt>
                <c:pt idx="7">
                  <c:v>4.5118166626879924E-2</c:v>
                </c:pt>
                <c:pt idx="8">
                  <c:v>-3.9302227826817991E-2</c:v>
                </c:pt>
                <c:pt idx="9">
                  <c:v>-0.24406256033983395</c:v>
                </c:pt>
                <c:pt idx="10">
                  <c:v>-0.23958529688972668</c:v>
                </c:pt>
                <c:pt idx="11">
                  <c:v>-0.26667830946559551</c:v>
                </c:pt>
                <c:pt idx="12">
                  <c:v>-0.1932840616966581</c:v>
                </c:pt>
                <c:pt idx="13">
                  <c:v>-0.13840719332048812</c:v>
                </c:pt>
                <c:pt idx="14">
                  <c:v>-0.10066995768688293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52-4699-B073-3855EF3054EB}"/>
            </c:ext>
          </c:extLst>
        </c:ser>
        <c:ser>
          <c:idx val="2"/>
          <c:order val="2"/>
          <c:tx>
            <c:strRef>
              <c:f>导出数据!$H$4</c:f>
              <c:strCache>
                <c:ptCount val="1"/>
                <c:pt idx="0">
                  <c:v>混凝土机械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4"/>
              <c:layout>
                <c:manualLayout>
                  <c:x val="-9.1237423723360776E-3"/>
                  <c:y val="-4.0248658036290616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30.33%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46-2C4D-9D4A-70215A0560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导出数据!$E$5:$E$19</c:f>
              <c:numCache>
                <c:formatCode>yyyy\-mm\-dd;@</c:formatCode>
                <c:ptCount val="15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43830</c:v>
                </c:pt>
                <c:pt idx="6">
                  <c:v>43799</c:v>
                </c:pt>
                <c:pt idx="7">
                  <c:v>43769</c:v>
                </c:pt>
                <c:pt idx="8">
                  <c:v>43738</c:v>
                </c:pt>
                <c:pt idx="9">
                  <c:v>43708</c:v>
                </c:pt>
                <c:pt idx="10">
                  <c:v>43677</c:v>
                </c:pt>
                <c:pt idx="11">
                  <c:v>43646</c:v>
                </c:pt>
                <c:pt idx="12">
                  <c:v>43616</c:v>
                </c:pt>
                <c:pt idx="13">
                  <c:v>43585</c:v>
                </c:pt>
                <c:pt idx="14">
                  <c:v>43555</c:v>
                </c:pt>
              </c:numCache>
            </c:numRef>
          </c:cat>
          <c:val>
            <c:numRef>
              <c:f>导出数据!$H$5:$H$19</c:f>
              <c:numCache>
                <c:formatCode>0.00%</c:formatCode>
                <c:ptCount val="15"/>
                <c:pt idx="0">
                  <c:v>0.30333201892744477</c:v>
                </c:pt>
                <c:pt idx="1">
                  <c:v>0.34661241483724453</c:v>
                </c:pt>
                <c:pt idx="2">
                  <c:v>0.44970853206147327</c:v>
                </c:pt>
                <c:pt idx="3">
                  <c:v>0.10012541806020067</c:v>
                </c:pt>
                <c:pt idx="4">
                  <c:v>-0.38227146814404434</c:v>
                </c:pt>
                <c:pt idx="5">
                  <c:v>-0.36926972281449894</c:v>
                </c:pt>
                <c:pt idx="6">
                  <c:v>-0.3651685393258427</c:v>
                </c:pt>
                <c:pt idx="7">
                  <c:v>-0.57610925186224771</c:v>
                </c:pt>
                <c:pt idx="8">
                  <c:v>-0.57889586091762135</c:v>
                </c:pt>
                <c:pt idx="9">
                  <c:v>-0.58150949933591267</c:v>
                </c:pt>
                <c:pt idx="10">
                  <c:v>-0.57889493129644232</c:v>
                </c:pt>
                <c:pt idx="11">
                  <c:v>-0.53442882946385306</c:v>
                </c:pt>
                <c:pt idx="12">
                  <c:v>-0.67437446074201901</c:v>
                </c:pt>
                <c:pt idx="13">
                  <c:v>-0.73835047035659596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52-4699-B073-3855EF305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397983"/>
        <c:axId val="270050463"/>
      </c:lineChart>
      <c:dateAx>
        <c:axId val="268397983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70050463"/>
        <c:crosses val="autoZero"/>
        <c:auto val="1"/>
        <c:lblOffset val="100"/>
        <c:baseTimeUnit val="months"/>
      </c:dateAx>
      <c:valAx>
        <c:axId val="270050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68397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冰箱销量：同比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  <c:pt idx="19">
                  <c:v>43465</c:v>
                </c:pt>
                <c:pt idx="20">
                  <c:v>43434</c:v>
                </c:pt>
                <c:pt idx="21">
                  <c:v>43404</c:v>
                </c:pt>
                <c:pt idx="22">
                  <c:v>43373</c:v>
                </c:pt>
                <c:pt idx="23">
                  <c:v>43343</c:v>
                </c:pt>
                <c:pt idx="24">
                  <c:v>43312</c:v>
                </c:pt>
                <c:pt idx="25">
                  <c:v>43281</c:v>
                </c:pt>
                <c:pt idx="26">
                  <c:v>43251</c:v>
                </c:pt>
                <c:pt idx="27">
                  <c:v>43220</c:v>
                </c:pt>
                <c:pt idx="28">
                  <c:v>43190</c:v>
                </c:pt>
                <c:pt idx="29">
                  <c:v>43159</c:v>
                </c:pt>
                <c:pt idx="30">
                  <c:v>43131</c:v>
                </c:pt>
              </c:numCache>
            </c:numRef>
          </c:cat>
          <c:val>
            <c:numRef>
              <c:f>导出数据!$B$3:$B$33</c:f>
              <c:numCache>
                <c:formatCode>General</c:formatCode>
                <c:ptCount val="31"/>
                <c:pt idx="0">
                  <c:v>20.309999999999999</c:v>
                </c:pt>
                <c:pt idx="1">
                  <c:v>11.02</c:v>
                </c:pt>
                <c:pt idx="2">
                  <c:v>1.8</c:v>
                </c:pt>
                <c:pt idx="3">
                  <c:v>-1.01</c:v>
                </c:pt>
                <c:pt idx="4">
                  <c:v>-11.1</c:v>
                </c:pt>
                <c:pt idx="5">
                  <c:v>-35.369999999999997</c:v>
                </c:pt>
                <c:pt idx="6">
                  <c:v>-11.67</c:v>
                </c:pt>
                <c:pt idx="7">
                  <c:v>14.27</c:v>
                </c:pt>
                <c:pt idx="8">
                  <c:v>-2.31</c:v>
                </c:pt>
                <c:pt idx="9">
                  <c:v>4.4800000000000004</c:v>
                </c:pt>
                <c:pt idx="10">
                  <c:v>0.1</c:v>
                </c:pt>
                <c:pt idx="11">
                  <c:v>2.7</c:v>
                </c:pt>
                <c:pt idx="12">
                  <c:v>2.63</c:v>
                </c:pt>
                <c:pt idx="13">
                  <c:v>-2.2400000000000002</c:v>
                </c:pt>
                <c:pt idx="14">
                  <c:v>8.6999999999999993</c:v>
                </c:pt>
                <c:pt idx="15">
                  <c:v>0.25</c:v>
                </c:pt>
                <c:pt idx="16">
                  <c:v>4.63</c:v>
                </c:pt>
                <c:pt idx="17">
                  <c:v>-7.48</c:v>
                </c:pt>
                <c:pt idx="18">
                  <c:v>11.63</c:v>
                </c:pt>
                <c:pt idx="19">
                  <c:v>0.86</c:v>
                </c:pt>
                <c:pt idx="20">
                  <c:v>12.02</c:v>
                </c:pt>
                <c:pt idx="21">
                  <c:v>7.94</c:v>
                </c:pt>
                <c:pt idx="22">
                  <c:v>4.87</c:v>
                </c:pt>
                <c:pt idx="23">
                  <c:v>1.82</c:v>
                </c:pt>
                <c:pt idx="24">
                  <c:v>-1.1100000000000001</c:v>
                </c:pt>
                <c:pt idx="25">
                  <c:v>0.31</c:v>
                </c:pt>
                <c:pt idx="26">
                  <c:v>-0.69</c:v>
                </c:pt>
                <c:pt idx="27">
                  <c:v>-6.68</c:v>
                </c:pt>
                <c:pt idx="28">
                  <c:v>-8.35</c:v>
                </c:pt>
                <c:pt idx="29">
                  <c:v>-6.21</c:v>
                </c:pt>
                <c:pt idx="30">
                  <c:v>0.19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1A-432C-B6EB-E1A5A9ABC7FB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洗衣机销量：同比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0"/>
              <c:layout>
                <c:manualLayout>
                  <c:x val="-2.7371227117007676E-2"/>
                  <c:y val="3.54680309229098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D1A-432C-B6EB-E1A5A9ABC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导出数据!$A$3:$A$33</c:f>
              <c:numCache>
                <c:formatCode>yyyy\-m\-d</c:formatCode>
                <c:ptCount val="31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  <c:pt idx="19">
                  <c:v>43465</c:v>
                </c:pt>
                <c:pt idx="20">
                  <c:v>43434</c:v>
                </c:pt>
                <c:pt idx="21">
                  <c:v>43404</c:v>
                </c:pt>
                <c:pt idx="22">
                  <c:v>43373</c:v>
                </c:pt>
                <c:pt idx="23">
                  <c:v>43343</c:v>
                </c:pt>
                <c:pt idx="24">
                  <c:v>43312</c:v>
                </c:pt>
                <c:pt idx="25">
                  <c:v>43281</c:v>
                </c:pt>
                <c:pt idx="26">
                  <c:v>43251</c:v>
                </c:pt>
                <c:pt idx="27">
                  <c:v>43220</c:v>
                </c:pt>
                <c:pt idx="28">
                  <c:v>43190</c:v>
                </c:pt>
                <c:pt idx="29">
                  <c:v>43159</c:v>
                </c:pt>
                <c:pt idx="30">
                  <c:v>43131</c:v>
                </c:pt>
              </c:numCache>
            </c:numRef>
          </c:cat>
          <c:val>
            <c:numRef>
              <c:f>导出数据!$C$3:$C$33</c:f>
              <c:numCache>
                <c:formatCode>General</c:formatCode>
                <c:ptCount val="31"/>
                <c:pt idx="0">
                  <c:v>-8.26</c:v>
                </c:pt>
                <c:pt idx="1">
                  <c:v>-3.47</c:v>
                </c:pt>
                <c:pt idx="2">
                  <c:v>-10.7</c:v>
                </c:pt>
                <c:pt idx="3">
                  <c:v>-12.95</c:v>
                </c:pt>
                <c:pt idx="4">
                  <c:v>-12.78</c:v>
                </c:pt>
                <c:pt idx="5">
                  <c:v>-48.66</c:v>
                </c:pt>
                <c:pt idx="6">
                  <c:v>-9.73</c:v>
                </c:pt>
                <c:pt idx="7">
                  <c:v>-2.4300000000000002</c:v>
                </c:pt>
                <c:pt idx="8">
                  <c:v>0.44</c:v>
                </c:pt>
                <c:pt idx="9">
                  <c:v>1.02</c:v>
                </c:pt>
                <c:pt idx="10">
                  <c:v>-3.78</c:v>
                </c:pt>
                <c:pt idx="11">
                  <c:v>1.78</c:v>
                </c:pt>
                <c:pt idx="12">
                  <c:v>7.23</c:v>
                </c:pt>
                <c:pt idx="13">
                  <c:v>5.86</c:v>
                </c:pt>
                <c:pt idx="14">
                  <c:v>10.23</c:v>
                </c:pt>
                <c:pt idx="15">
                  <c:v>-0.87</c:v>
                </c:pt>
                <c:pt idx="16">
                  <c:v>1.5</c:v>
                </c:pt>
                <c:pt idx="17">
                  <c:v>-10.92</c:v>
                </c:pt>
                <c:pt idx="18">
                  <c:v>4.2300000000000004</c:v>
                </c:pt>
                <c:pt idx="19">
                  <c:v>3.6</c:v>
                </c:pt>
                <c:pt idx="20">
                  <c:v>-0.13</c:v>
                </c:pt>
                <c:pt idx="21">
                  <c:v>2.12</c:v>
                </c:pt>
                <c:pt idx="22">
                  <c:v>2.15</c:v>
                </c:pt>
                <c:pt idx="23">
                  <c:v>1.62</c:v>
                </c:pt>
                <c:pt idx="24">
                  <c:v>-0.7</c:v>
                </c:pt>
                <c:pt idx="25">
                  <c:v>2.34</c:v>
                </c:pt>
                <c:pt idx="26">
                  <c:v>-2.17</c:v>
                </c:pt>
                <c:pt idx="27">
                  <c:v>8.85</c:v>
                </c:pt>
                <c:pt idx="28">
                  <c:v>-1.59</c:v>
                </c:pt>
                <c:pt idx="29">
                  <c:v>2.65</c:v>
                </c:pt>
                <c:pt idx="30">
                  <c:v>9.3800000000000008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1A-432C-B6EB-E1A5A9ABC7FB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家用空调销量：同比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  <c:pt idx="19">
                  <c:v>43465</c:v>
                </c:pt>
                <c:pt idx="20">
                  <c:v>43434</c:v>
                </c:pt>
                <c:pt idx="21">
                  <c:v>43404</c:v>
                </c:pt>
                <c:pt idx="22">
                  <c:v>43373</c:v>
                </c:pt>
                <c:pt idx="23">
                  <c:v>43343</c:v>
                </c:pt>
                <c:pt idx="24">
                  <c:v>43312</c:v>
                </c:pt>
                <c:pt idx="25">
                  <c:v>43281</c:v>
                </c:pt>
                <c:pt idx="26">
                  <c:v>43251</c:v>
                </c:pt>
                <c:pt idx="27">
                  <c:v>43220</c:v>
                </c:pt>
                <c:pt idx="28">
                  <c:v>43190</c:v>
                </c:pt>
                <c:pt idx="29">
                  <c:v>43159</c:v>
                </c:pt>
                <c:pt idx="30">
                  <c:v>43131</c:v>
                </c:pt>
              </c:numCache>
            </c:numRef>
          </c:cat>
          <c:val>
            <c:numRef>
              <c:f>导出数据!$D$3:$D$33</c:f>
              <c:numCache>
                <c:formatCode>General</c:formatCode>
                <c:ptCount val="31"/>
                <c:pt idx="0">
                  <c:v>15.22</c:v>
                </c:pt>
                <c:pt idx="1">
                  <c:v>13.08</c:v>
                </c:pt>
                <c:pt idx="2">
                  <c:v>-0.76</c:v>
                </c:pt>
                <c:pt idx="3">
                  <c:v>-18.93</c:v>
                </c:pt>
                <c:pt idx="4">
                  <c:v>-26.71</c:v>
                </c:pt>
                <c:pt idx="5">
                  <c:v>-41.51</c:v>
                </c:pt>
                <c:pt idx="6">
                  <c:v>-30.89</c:v>
                </c:pt>
                <c:pt idx="7">
                  <c:v>-0.01</c:v>
                </c:pt>
                <c:pt idx="8">
                  <c:v>1.58</c:v>
                </c:pt>
                <c:pt idx="9">
                  <c:v>3.06</c:v>
                </c:pt>
                <c:pt idx="10">
                  <c:v>8.1</c:v>
                </c:pt>
                <c:pt idx="11">
                  <c:v>3.54</c:v>
                </c:pt>
                <c:pt idx="12">
                  <c:v>-8.8000000000000007</c:v>
                </c:pt>
                <c:pt idx="13">
                  <c:v>-5.09</c:v>
                </c:pt>
                <c:pt idx="14">
                  <c:v>-6.95</c:v>
                </c:pt>
                <c:pt idx="15">
                  <c:v>1.34</c:v>
                </c:pt>
                <c:pt idx="16">
                  <c:v>-2.2999999999999998</c:v>
                </c:pt>
                <c:pt idx="17">
                  <c:v>-2.68</c:v>
                </c:pt>
                <c:pt idx="18">
                  <c:v>8.39</c:v>
                </c:pt>
                <c:pt idx="19">
                  <c:v>12.12</c:v>
                </c:pt>
                <c:pt idx="20">
                  <c:v>11.1</c:v>
                </c:pt>
                <c:pt idx="21">
                  <c:v>-13.49</c:v>
                </c:pt>
                <c:pt idx="22">
                  <c:v>-7.67</c:v>
                </c:pt>
                <c:pt idx="23">
                  <c:v>-17.12</c:v>
                </c:pt>
                <c:pt idx="24">
                  <c:v>-2.65</c:v>
                </c:pt>
                <c:pt idx="25">
                  <c:v>12.93</c:v>
                </c:pt>
                <c:pt idx="26">
                  <c:v>14.05</c:v>
                </c:pt>
                <c:pt idx="27">
                  <c:v>16.98</c:v>
                </c:pt>
                <c:pt idx="28">
                  <c:v>15.75</c:v>
                </c:pt>
                <c:pt idx="29">
                  <c:v>-6.22</c:v>
                </c:pt>
                <c:pt idx="30">
                  <c:v>31.92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1A-432C-B6EB-E1A5A9ABC7FB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彩电销量：同比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导出数据!$A$3:$A$33</c:f>
              <c:numCache>
                <c:formatCode>yyyy\-m\-d</c:formatCode>
                <c:ptCount val="31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  <c:pt idx="19">
                  <c:v>43465</c:v>
                </c:pt>
                <c:pt idx="20">
                  <c:v>43434</c:v>
                </c:pt>
                <c:pt idx="21">
                  <c:v>43404</c:v>
                </c:pt>
                <c:pt idx="22">
                  <c:v>43373</c:v>
                </c:pt>
                <c:pt idx="23">
                  <c:v>43343</c:v>
                </c:pt>
                <c:pt idx="24">
                  <c:v>43312</c:v>
                </c:pt>
                <c:pt idx="25">
                  <c:v>43281</c:v>
                </c:pt>
                <c:pt idx="26">
                  <c:v>43251</c:v>
                </c:pt>
                <c:pt idx="27">
                  <c:v>43220</c:v>
                </c:pt>
                <c:pt idx="28">
                  <c:v>43190</c:v>
                </c:pt>
                <c:pt idx="29">
                  <c:v>43159</c:v>
                </c:pt>
                <c:pt idx="30">
                  <c:v>43131</c:v>
                </c:pt>
              </c:numCache>
            </c:numRef>
          </c:cat>
          <c:val>
            <c:numRef>
              <c:f>导出数据!$E$3:$E$33</c:f>
              <c:numCache>
                <c:formatCode>General</c:formatCode>
                <c:ptCount val="31"/>
                <c:pt idx="0">
                  <c:v>19.68</c:v>
                </c:pt>
                <c:pt idx="1">
                  <c:v>10.53</c:v>
                </c:pt>
                <c:pt idx="2">
                  <c:v>2.25</c:v>
                </c:pt>
                <c:pt idx="3">
                  <c:v>-2.48</c:v>
                </c:pt>
                <c:pt idx="4">
                  <c:v>-5.51</c:v>
                </c:pt>
                <c:pt idx="5">
                  <c:v>-38.49</c:v>
                </c:pt>
                <c:pt idx="6">
                  <c:v>-14.5</c:v>
                </c:pt>
                <c:pt idx="7">
                  <c:v>-4.3499999999999996</c:v>
                </c:pt>
                <c:pt idx="8">
                  <c:v>-7.25</c:v>
                </c:pt>
                <c:pt idx="9">
                  <c:v>-8.8800000000000008</c:v>
                </c:pt>
                <c:pt idx="10">
                  <c:v>-8.4700000000000006</c:v>
                </c:pt>
                <c:pt idx="11">
                  <c:v>-6.08</c:v>
                </c:pt>
                <c:pt idx="12">
                  <c:v>-4.53</c:v>
                </c:pt>
                <c:pt idx="13">
                  <c:v>-4.72</c:v>
                </c:pt>
                <c:pt idx="14">
                  <c:v>8.9</c:v>
                </c:pt>
                <c:pt idx="15">
                  <c:v>-2.75</c:v>
                </c:pt>
                <c:pt idx="16">
                  <c:v>12.77</c:v>
                </c:pt>
                <c:pt idx="17">
                  <c:v>-13.36</c:v>
                </c:pt>
                <c:pt idx="18">
                  <c:v>20.350000000000001</c:v>
                </c:pt>
                <c:pt idx="19">
                  <c:v>4.8899999999999997</c:v>
                </c:pt>
                <c:pt idx="20">
                  <c:v>7.59</c:v>
                </c:pt>
                <c:pt idx="21">
                  <c:v>17.54</c:v>
                </c:pt>
                <c:pt idx="22">
                  <c:v>3.05</c:v>
                </c:pt>
                <c:pt idx="23">
                  <c:v>16.809999999999999</c:v>
                </c:pt>
                <c:pt idx="24">
                  <c:v>10.46</c:v>
                </c:pt>
                <c:pt idx="25">
                  <c:v>16.18</c:v>
                </c:pt>
                <c:pt idx="26">
                  <c:v>3.33</c:v>
                </c:pt>
                <c:pt idx="27">
                  <c:v>12.72</c:v>
                </c:pt>
                <c:pt idx="28">
                  <c:v>10.039999999999999</c:v>
                </c:pt>
                <c:pt idx="29">
                  <c:v>51.39</c:v>
                </c:pt>
                <c:pt idx="30">
                  <c:v>7.56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1A-432C-B6EB-E1A5A9ABC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9514672"/>
        <c:axId val="2038577280"/>
      </c:lineChart>
      <c:dateAx>
        <c:axId val="2089514672"/>
        <c:scaling>
          <c:orientation val="minMax"/>
        </c:scaling>
        <c:delete val="0"/>
        <c:axPos val="b"/>
        <c:numFmt formatCode="yyyy\-mm\-md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38577280"/>
        <c:crosses val="autoZero"/>
        <c:auto val="1"/>
        <c:lblOffset val="100"/>
        <c:baseTimeUnit val="months"/>
      </c:dateAx>
      <c:valAx>
        <c:axId val="203857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895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07203254470035"/>
          <c:y val="1.4187212369163926E-2"/>
          <c:w val="0.77703872537727037"/>
          <c:h val="0.136043450851363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汽车销量</c:v>
                </c:pt>
                <c:pt idx="1">
                  <c:v>辆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导出数据!$A$4:$A$34</c:f>
              <c:numCache>
                <c:formatCode>yyyy\-m\-d</c:formatCode>
                <c:ptCount val="31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  <c:pt idx="19">
                  <c:v>43465</c:v>
                </c:pt>
                <c:pt idx="20">
                  <c:v>43434</c:v>
                </c:pt>
                <c:pt idx="21">
                  <c:v>43404</c:v>
                </c:pt>
                <c:pt idx="22">
                  <c:v>43373</c:v>
                </c:pt>
                <c:pt idx="23">
                  <c:v>43343</c:v>
                </c:pt>
                <c:pt idx="24">
                  <c:v>43312</c:v>
                </c:pt>
                <c:pt idx="25">
                  <c:v>43281</c:v>
                </c:pt>
                <c:pt idx="26">
                  <c:v>43251</c:v>
                </c:pt>
                <c:pt idx="27">
                  <c:v>43220</c:v>
                </c:pt>
                <c:pt idx="28">
                  <c:v>43190</c:v>
                </c:pt>
                <c:pt idx="29">
                  <c:v>43159</c:v>
                </c:pt>
                <c:pt idx="30">
                  <c:v>43131</c:v>
                </c:pt>
              </c:numCache>
            </c:numRef>
          </c:cat>
          <c:val>
            <c:numRef>
              <c:f>导出数据!$B$4:$B$34</c:f>
              <c:numCache>
                <c:formatCode>General</c:formatCode>
                <c:ptCount val="31"/>
                <c:pt idx="0">
                  <c:v>2111803</c:v>
                </c:pt>
                <c:pt idx="1">
                  <c:v>2299696</c:v>
                </c:pt>
                <c:pt idx="2">
                  <c:v>2193580</c:v>
                </c:pt>
                <c:pt idx="3">
                  <c:v>2069962</c:v>
                </c:pt>
                <c:pt idx="4">
                  <c:v>1430217</c:v>
                </c:pt>
                <c:pt idx="5">
                  <c:v>309942</c:v>
                </c:pt>
                <c:pt idx="6">
                  <c:v>1927201</c:v>
                </c:pt>
                <c:pt idx="7">
                  <c:v>2658306</c:v>
                </c:pt>
                <c:pt idx="8">
                  <c:v>2456879</c:v>
                </c:pt>
                <c:pt idx="9">
                  <c:v>2284170</c:v>
                </c:pt>
                <c:pt idx="10">
                  <c:v>2270682</c:v>
                </c:pt>
                <c:pt idx="11">
                  <c:v>1957572</c:v>
                </c:pt>
                <c:pt idx="12">
                  <c:v>1808472</c:v>
                </c:pt>
                <c:pt idx="13">
                  <c:v>2056446</c:v>
                </c:pt>
                <c:pt idx="14">
                  <c:v>1912565</c:v>
                </c:pt>
                <c:pt idx="15">
                  <c:v>1980497</c:v>
                </c:pt>
                <c:pt idx="16">
                  <c:v>2520013</c:v>
                </c:pt>
                <c:pt idx="17">
                  <c:v>1481602</c:v>
                </c:pt>
                <c:pt idx="18">
                  <c:v>2367278</c:v>
                </c:pt>
                <c:pt idx="19">
                  <c:v>2661465</c:v>
                </c:pt>
                <c:pt idx="20">
                  <c:v>2547819</c:v>
                </c:pt>
                <c:pt idx="21">
                  <c:v>2380127</c:v>
                </c:pt>
                <c:pt idx="22">
                  <c:v>2394062</c:v>
                </c:pt>
                <c:pt idx="23">
                  <c:v>2103359</c:v>
                </c:pt>
                <c:pt idx="24">
                  <c:v>1889115</c:v>
                </c:pt>
                <c:pt idx="25">
                  <c:v>2273669</c:v>
                </c:pt>
                <c:pt idx="26">
                  <c:v>2287706</c:v>
                </c:pt>
                <c:pt idx="27">
                  <c:v>2318552</c:v>
                </c:pt>
                <c:pt idx="28">
                  <c:v>2656259</c:v>
                </c:pt>
                <c:pt idx="29">
                  <c:v>1717603</c:v>
                </c:pt>
                <c:pt idx="30">
                  <c:v>2809211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E-4ECB-BF75-8BDDCC971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4248719"/>
        <c:axId val="402839343"/>
      </c:barChart>
      <c:lineChart>
        <c:grouping val="standard"/>
        <c:varyColors val="0"/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当月同比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0"/>
              <c:layout>
                <c:manualLayout>
                  <c:x val="-5.7794676806083647E-2"/>
                  <c:y val="-3.29121515810049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6E-4ECB-BF75-8BDDCC9712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导出数据!$A$4:$A$34</c:f>
              <c:numCache>
                <c:formatCode>yyyy\-m\-d</c:formatCode>
                <c:ptCount val="31"/>
                <c:pt idx="0">
                  <c:v>44043</c:v>
                </c:pt>
                <c:pt idx="1">
                  <c:v>44012</c:v>
                </c:pt>
                <c:pt idx="2">
                  <c:v>43982</c:v>
                </c:pt>
                <c:pt idx="3">
                  <c:v>43951</c:v>
                </c:pt>
                <c:pt idx="4">
                  <c:v>43921</c:v>
                </c:pt>
                <c:pt idx="5">
                  <c:v>43890</c:v>
                </c:pt>
                <c:pt idx="6">
                  <c:v>43861</c:v>
                </c:pt>
                <c:pt idx="7">
                  <c:v>43830</c:v>
                </c:pt>
                <c:pt idx="8">
                  <c:v>43799</c:v>
                </c:pt>
                <c:pt idx="9">
                  <c:v>43769</c:v>
                </c:pt>
                <c:pt idx="10">
                  <c:v>43738</c:v>
                </c:pt>
                <c:pt idx="11">
                  <c:v>43708</c:v>
                </c:pt>
                <c:pt idx="12">
                  <c:v>43677</c:v>
                </c:pt>
                <c:pt idx="13">
                  <c:v>43646</c:v>
                </c:pt>
                <c:pt idx="14">
                  <c:v>43616</c:v>
                </c:pt>
                <c:pt idx="15">
                  <c:v>43585</c:v>
                </c:pt>
                <c:pt idx="16">
                  <c:v>43555</c:v>
                </c:pt>
                <c:pt idx="17">
                  <c:v>43524</c:v>
                </c:pt>
                <c:pt idx="18">
                  <c:v>43496</c:v>
                </c:pt>
                <c:pt idx="19">
                  <c:v>43465</c:v>
                </c:pt>
                <c:pt idx="20">
                  <c:v>43434</c:v>
                </c:pt>
                <c:pt idx="21">
                  <c:v>43404</c:v>
                </c:pt>
                <c:pt idx="22">
                  <c:v>43373</c:v>
                </c:pt>
                <c:pt idx="23">
                  <c:v>43343</c:v>
                </c:pt>
                <c:pt idx="24">
                  <c:v>43312</c:v>
                </c:pt>
                <c:pt idx="25">
                  <c:v>43281</c:v>
                </c:pt>
                <c:pt idx="26">
                  <c:v>43251</c:v>
                </c:pt>
                <c:pt idx="27">
                  <c:v>43220</c:v>
                </c:pt>
                <c:pt idx="28">
                  <c:v>43190</c:v>
                </c:pt>
                <c:pt idx="29">
                  <c:v>43159</c:v>
                </c:pt>
                <c:pt idx="30">
                  <c:v>43131</c:v>
                </c:pt>
              </c:numCache>
            </c:numRef>
          </c:cat>
          <c:val>
            <c:numRef>
              <c:f>导出数据!$C$4:$C$34</c:f>
              <c:numCache>
                <c:formatCode>General</c:formatCode>
                <c:ptCount val="31"/>
                <c:pt idx="0">
                  <c:v>16.77</c:v>
                </c:pt>
                <c:pt idx="1">
                  <c:v>11.83</c:v>
                </c:pt>
                <c:pt idx="2">
                  <c:v>14.69</c:v>
                </c:pt>
                <c:pt idx="3">
                  <c:v>4.5199999999999996</c:v>
                </c:pt>
                <c:pt idx="4">
                  <c:v>-43.25</c:v>
                </c:pt>
                <c:pt idx="5">
                  <c:v>-79.08</c:v>
                </c:pt>
                <c:pt idx="6">
                  <c:v>-18.59</c:v>
                </c:pt>
                <c:pt idx="7">
                  <c:v>-0.12</c:v>
                </c:pt>
                <c:pt idx="8">
                  <c:v>-3.57</c:v>
                </c:pt>
                <c:pt idx="9">
                  <c:v>-4.03</c:v>
                </c:pt>
                <c:pt idx="10">
                  <c:v>-5.15</c:v>
                </c:pt>
                <c:pt idx="11">
                  <c:v>-6.93</c:v>
                </c:pt>
                <c:pt idx="12">
                  <c:v>-4.2699999999999996</c:v>
                </c:pt>
                <c:pt idx="13">
                  <c:v>-9.5500000000000007</c:v>
                </c:pt>
                <c:pt idx="14">
                  <c:v>-16.399999999999999</c:v>
                </c:pt>
                <c:pt idx="15">
                  <c:v>-14.58</c:v>
                </c:pt>
                <c:pt idx="16">
                  <c:v>-5.13</c:v>
                </c:pt>
                <c:pt idx="17">
                  <c:v>-13.74</c:v>
                </c:pt>
                <c:pt idx="18">
                  <c:v>-15.73</c:v>
                </c:pt>
                <c:pt idx="19">
                  <c:v>-13.03</c:v>
                </c:pt>
                <c:pt idx="20">
                  <c:v>-13.86</c:v>
                </c:pt>
                <c:pt idx="21">
                  <c:v>-11.96</c:v>
                </c:pt>
                <c:pt idx="22">
                  <c:v>-11.63</c:v>
                </c:pt>
                <c:pt idx="23">
                  <c:v>-3.78</c:v>
                </c:pt>
                <c:pt idx="24">
                  <c:v>-4.17</c:v>
                </c:pt>
                <c:pt idx="25">
                  <c:v>4.68</c:v>
                </c:pt>
                <c:pt idx="26">
                  <c:v>9.15</c:v>
                </c:pt>
                <c:pt idx="27">
                  <c:v>11.26</c:v>
                </c:pt>
                <c:pt idx="28">
                  <c:v>4.46</c:v>
                </c:pt>
                <c:pt idx="29">
                  <c:v>-11.43</c:v>
                </c:pt>
                <c:pt idx="30">
                  <c:v>11.5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6E-4ECB-BF75-8BDDCC971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0030303"/>
        <c:axId val="546545647"/>
      </c:lineChart>
      <c:dateAx>
        <c:axId val="474248719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02839343"/>
        <c:crosses val="autoZero"/>
        <c:auto val="1"/>
        <c:lblOffset val="100"/>
        <c:baseTimeUnit val="months"/>
      </c:dateAx>
      <c:valAx>
        <c:axId val="402839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74248719"/>
        <c:crosses val="autoZero"/>
        <c:crossBetween val="between"/>
      </c:valAx>
      <c:valAx>
        <c:axId val="546545647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0030303"/>
        <c:crosses val="max"/>
        <c:crossBetween val="between"/>
      </c:valAx>
      <c:dateAx>
        <c:axId val="540030303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546545647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Sheet2!$A$2:$A$411</c:f>
              <c:numCache>
                <c:formatCode>yyyy\-mm\-dd;@</c:formatCode>
                <c:ptCount val="41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44032</c:v>
                </c:pt>
                <c:pt idx="27">
                  <c:v>44029</c:v>
                </c:pt>
                <c:pt idx="28">
                  <c:v>44028</c:v>
                </c:pt>
                <c:pt idx="29">
                  <c:v>44027</c:v>
                </c:pt>
                <c:pt idx="30">
                  <c:v>44026</c:v>
                </c:pt>
                <c:pt idx="31">
                  <c:v>44025</c:v>
                </c:pt>
                <c:pt idx="32">
                  <c:v>44022</c:v>
                </c:pt>
                <c:pt idx="33">
                  <c:v>44021</c:v>
                </c:pt>
                <c:pt idx="34">
                  <c:v>44020</c:v>
                </c:pt>
                <c:pt idx="35">
                  <c:v>44019</c:v>
                </c:pt>
                <c:pt idx="36">
                  <c:v>44018</c:v>
                </c:pt>
                <c:pt idx="37">
                  <c:v>44015</c:v>
                </c:pt>
                <c:pt idx="38">
                  <c:v>44014</c:v>
                </c:pt>
                <c:pt idx="39">
                  <c:v>44013</c:v>
                </c:pt>
                <c:pt idx="40">
                  <c:v>44012</c:v>
                </c:pt>
                <c:pt idx="41">
                  <c:v>44011</c:v>
                </c:pt>
                <c:pt idx="42">
                  <c:v>44010</c:v>
                </c:pt>
                <c:pt idx="43">
                  <c:v>44006</c:v>
                </c:pt>
                <c:pt idx="44">
                  <c:v>44005</c:v>
                </c:pt>
                <c:pt idx="45">
                  <c:v>44004</c:v>
                </c:pt>
                <c:pt idx="46">
                  <c:v>44001</c:v>
                </c:pt>
                <c:pt idx="47">
                  <c:v>44000</c:v>
                </c:pt>
                <c:pt idx="48">
                  <c:v>43999</c:v>
                </c:pt>
                <c:pt idx="49">
                  <c:v>43998</c:v>
                </c:pt>
                <c:pt idx="50">
                  <c:v>43997</c:v>
                </c:pt>
                <c:pt idx="51">
                  <c:v>43994</c:v>
                </c:pt>
                <c:pt idx="52">
                  <c:v>43993</c:v>
                </c:pt>
                <c:pt idx="53">
                  <c:v>43992</c:v>
                </c:pt>
                <c:pt idx="54">
                  <c:v>43991</c:v>
                </c:pt>
                <c:pt idx="55">
                  <c:v>43990</c:v>
                </c:pt>
                <c:pt idx="56">
                  <c:v>43987</c:v>
                </c:pt>
                <c:pt idx="57">
                  <c:v>43986</c:v>
                </c:pt>
                <c:pt idx="58">
                  <c:v>43985</c:v>
                </c:pt>
                <c:pt idx="59">
                  <c:v>43984</c:v>
                </c:pt>
                <c:pt idx="60">
                  <c:v>43983</c:v>
                </c:pt>
                <c:pt idx="61">
                  <c:v>43980</c:v>
                </c:pt>
                <c:pt idx="62">
                  <c:v>43979</c:v>
                </c:pt>
                <c:pt idx="63">
                  <c:v>43978</c:v>
                </c:pt>
                <c:pt idx="64">
                  <c:v>43977</c:v>
                </c:pt>
                <c:pt idx="65">
                  <c:v>43976</c:v>
                </c:pt>
                <c:pt idx="66">
                  <c:v>43973</c:v>
                </c:pt>
                <c:pt idx="67">
                  <c:v>43972</c:v>
                </c:pt>
                <c:pt idx="68">
                  <c:v>43971</c:v>
                </c:pt>
                <c:pt idx="69">
                  <c:v>43970</c:v>
                </c:pt>
                <c:pt idx="70">
                  <c:v>43969</c:v>
                </c:pt>
                <c:pt idx="71">
                  <c:v>43966</c:v>
                </c:pt>
                <c:pt idx="72">
                  <c:v>43965</c:v>
                </c:pt>
                <c:pt idx="73">
                  <c:v>43964</c:v>
                </c:pt>
                <c:pt idx="74">
                  <c:v>43963</c:v>
                </c:pt>
                <c:pt idx="75">
                  <c:v>43962</c:v>
                </c:pt>
                <c:pt idx="76">
                  <c:v>43960</c:v>
                </c:pt>
                <c:pt idx="77">
                  <c:v>43959</c:v>
                </c:pt>
                <c:pt idx="78">
                  <c:v>43958</c:v>
                </c:pt>
                <c:pt idx="79">
                  <c:v>43957</c:v>
                </c:pt>
                <c:pt idx="80">
                  <c:v>43951</c:v>
                </c:pt>
                <c:pt idx="81">
                  <c:v>43950</c:v>
                </c:pt>
                <c:pt idx="82">
                  <c:v>43949</c:v>
                </c:pt>
                <c:pt idx="83">
                  <c:v>43948</c:v>
                </c:pt>
                <c:pt idx="84">
                  <c:v>43947</c:v>
                </c:pt>
                <c:pt idx="85">
                  <c:v>43945</c:v>
                </c:pt>
                <c:pt idx="86">
                  <c:v>43944</c:v>
                </c:pt>
                <c:pt idx="87">
                  <c:v>43943</c:v>
                </c:pt>
                <c:pt idx="88">
                  <c:v>43942</c:v>
                </c:pt>
                <c:pt idx="89">
                  <c:v>43941</c:v>
                </c:pt>
                <c:pt idx="90">
                  <c:v>43938</c:v>
                </c:pt>
                <c:pt idx="91">
                  <c:v>43937</c:v>
                </c:pt>
                <c:pt idx="92">
                  <c:v>43936</c:v>
                </c:pt>
                <c:pt idx="93">
                  <c:v>43935</c:v>
                </c:pt>
                <c:pt idx="94">
                  <c:v>43934</c:v>
                </c:pt>
                <c:pt idx="95">
                  <c:v>43931</c:v>
                </c:pt>
                <c:pt idx="96">
                  <c:v>43930</c:v>
                </c:pt>
                <c:pt idx="97">
                  <c:v>43929</c:v>
                </c:pt>
                <c:pt idx="98">
                  <c:v>43928</c:v>
                </c:pt>
                <c:pt idx="99">
                  <c:v>43924</c:v>
                </c:pt>
                <c:pt idx="100">
                  <c:v>43923</c:v>
                </c:pt>
                <c:pt idx="101">
                  <c:v>43922</c:v>
                </c:pt>
                <c:pt idx="102">
                  <c:v>43921</c:v>
                </c:pt>
                <c:pt idx="103">
                  <c:v>43920</c:v>
                </c:pt>
                <c:pt idx="104">
                  <c:v>43917</c:v>
                </c:pt>
                <c:pt idx="105">
                  <c:v>43916</c:v>
                </c:pt>
                <c:pt idx="106">
                  <c:v>43915</c:v>
                </c:pt>
                <c:pt idx="107">
                  <c:v>43914</c:v>
                </c:pt>
                <c:pt idx="108">
                  <c:v>43913</c:v>
                </c:pt>
                <c:pt idx="109">
                  <c:v>43910</c:v>
                </c:pt>
                <c:pt idx="110">
                  <c:v>43909</c:v>
                </c:pt>
                <c:pt idx="111">
                  <c:v>43908</c:v>
                </c:pt>
                <c:pt idx="112">
                  <c:v>43907</c:v>
                </c:pt>
                <c:pt idx="113">
                  <c:v>43906</c:v>
                </c:pt>
                <c:pt idx="114">
                  <c:v>43903</c:v>
                </c:pt>
                <c:pt idx="115">
                  <c:v>43902</c:v>
                </c:pt>
                <c:pt idx="116">
                  <c:v>43901</c:v>
                </c:pt>
                <c:pt idx="117">
                  <c:v>43900</c:v>
                </c:pt>
                <c:pt idx="118">
                  <c:v>43899</c:v>
                </c:pt>
                <c:pt idx="119">
                  <c:v>43896</c:v>
                </c:pt>
                <c:pt idx="120">
                  <c:v>43895</c:v>
                </c:pt>
                <c:pt idx="121">
                  <c:v>43894</c:v>
                </c:pt>
                <c:pt idx="122">
                  <c:v>43893</c:v>
                </c:pt>
                <c:pt idx="123">
                  <c:v>43892</c:v>
                </c:pt>
                <c:pt idx="124">
                  <c:v>43889</c:v>
                </c:pt>
                <c:pt idx="125">
                  <c:v>43888</c:v>
                </c:pt>
                <c:pt idx="126">
                  <c:v>43887</c:v>
                </c:pt>
                <c:pt idx="127">
                  <c:v>43886</c:v>
                </c:pt>
                <c:pt idx="128">
                  <c:v>43885</c:v>
                </c:pt>
                <c:pt idx="129">
                  <c:v>43882</c:v>
                </c:pt>
                <c:pt idx="130">
                  <c:v>43881</c:v>
                </c:pt>
                <c:pt idx="131">
                  <c:v>43880</c:v>
                </c:pt>
                <c:pt idx="132">
                  <c:v>43879</c:v>
                </c:pt>
                <c:pt idx="133">
                  <c:v>43878</c:v>
                </c:pt>
                <c:pt idx="134">
                  <c:v>43875</c:v>
                </c:pt>
                <c:pt idx="135">
                  <c:v>43874</c:v>
                </c:pt>
                <c:pt idx="136">
                  <c:v>43873</c:v>
                </c:pt>
                <c:pt idx="137">
                  <c:v>43872</c:v>
                </c:pt>
                <c:pt idx="138">
                  <c:v>43871</c:v>
                </c:pt>
                <c:pt idx="139">
                  <c:v>43868</c:v>
                </c:pt>
                <c:pt idx="140">
                  <c:v>43867</c:v>
                </c:pt>
                <c:pt idx="141">
                  <c:v>43866</c:v>
                </c:pt>
                <c:pt idx="142">
                  <c:v>43865</c:v>
                </c:pt>
                <c:pt idx="143">
                  <c:v>43864</c:v>
                </c:pt>
                <c:pt idx="144">
                  <c:v>43853</c:v>
                </c:pt>
                <c:pt idx="145">
                  <c:v>43852</c:v>
                </c:pt>
                <c:pt idx="146">
                  <c:v>43851</c:v>
                </c:pt>
                <c:pt idx="147">
                  <c:v>43850</c:v>
                </c:pt>
                <c:pt idx="148">
                  <c:v>43849</c:v>
                </c:pt>
                <c:pt idx="149">
                  <c:v>43847</c:v>
                </c:pt>
                <c:pt idx="150">
                  <c:v>43846</c:v>
                </c:pt>
                <c:pt idx="151">
                  <c:v>43845</c:v>
                </c:pt>
                <c:pt idx="152">
                  <c:v>43844</c:v>
                </c:pt>
                <c:pt idx="153">
                  <c:v>43843</c:v>
                </c:pt>
                <c:pt idx="154">
                  <c:v>43840</c:v>
                </c:pt>
                <c:pt idx="155">
                  <c:v>43839</c:v>
                </c:pt>
                <c:pt idx="156">
                  <c:v>43838</c:v>
                </c:pt>
                <c:pt idx="157">
                  <c:v>43837</c:v>
                </c:pt>
                <c:pt idx="158">
                  <c:v>43836</c:v>
                </c:pt>
                <c:pt idx="159">
                  <c:v>43833</c:v>
                </c:pt>
                <c:pt idx="160">
                  <c:v>43832</c:v>
                </c:pt>
                <c:pt idx="161">
                  <c:v>43830</c:v>
                </c:pt>
                <c:pt idx="162">
                  <c:v>43829</c:v>
                </c:pt>
                <c:pt idx="163">
                  <c:v>43826</c:v>
                </c:pt>
                <c:pt idx="164">
                  <c:v>43825</c:v>
                </c:pt>
                <c:pt idx="165">
                  <c:v>43824</c:v>
                </c:pt>
                <c:pt idx="166">
                  <c:v>43823</c:v>
                </c:pt>
                <c:pt idx="167">
                  <c:v>43822</c:v>
                </c:pt>
                <c:pt idx="168">
                  <c:v>43819</c:v>
                </c:pt>
                <c:pt idx="169">
                  <c:v>43818</c:v>
                </c:pt>
                <c:pt idx="170">
                  <c:v>43817</c:v>
                </c:pt>
                <c:pt idx="171">
                  <c:v>43816</c:v>
                </c:pt>
                <c:pt idx="172">
                  <c:v>43815</c:v>
                </c:pt>
                <c:pt idx="173">
                  <c:v>43812</c:v>
                </c:pt>
                <c:pt idx="174">
                  <c:v>43811</c:v>
                </c:pt>
                <c:pt idx="175">
                  <c:v>43810</c:v>
                </c:pt>
                <c:pt idx="176">
                  <c:v>43809</c:v>
                </c:pt>
                <c:pt idx="177">
                  <c:v>43808</c:v>
                </c:pt>
                <c:pt idx="178">
                  <c:v>43805</c:v>
                </c:pt>
                <c:pt idx="179">
                  <c:v>43804</c:v>
                </c:pt>
                <c:pt idx="180">
                  <c:v>43803</c:v>
                </c:pt>
                <c:pt idx="181">
                  <c:v>43802</c:v>
                </c:pt>
                <c:pt idx="182">
                  <c:v>43801</c:v>
                </c:pt>
                <c:pt idx="183">
                  <c:v>43798</c:v>
                </c:pt>
                <c:pt idx="184">
                  <c:v>43797</c:v>
                </c:pt>
                <c:pt idx="185">
                  <c:v>43796</c:v>
                </c:pt>
                <c:pt idx="186">
                  <c:v>43795</c:v>
                </c:pt>
                <c:pt idx="187">
                  <c:v>43794</c:v>
                </c:pt>
                <c:pt idx="188">
                  <c:v>43791</c:v>
                </c:pt>
                <c:pt idx="189">
                  <c:v>43790</c:v>
                </c:pt>
                <c:pt idx="190">
                  <c:v>43789</c:v>
                </c:pt>
                <c:pt idx="191">
                  <c:v>43788</c:v>
                </c:pt>
                <c:pt idx="192">
                  <c:v>43787</c:v>
                </c:pt>
                <c:pt idx="193">
                  <c:v>43784</c:v>
                </c:pt>
                <c:pt idx="194">
                  <c:v>43783</c:v>
                </c:pt>
                <c:pt idx="195">
                  <c:v>43782</c:v>
                </c:pt>
                <c:pt idx="196">
                  <c:v>43781</c:v>
                </c:pt>
                <c:pt idx="197">
                  <c:v>43780</c:v>
                </c:pt>
                <c:pt idx="198">
                  <c:v>43777</c:v>
                </c:pt>
                <c:pt idx="199">
                  <c:v>43776</c:v>
                </c:pt>
                <c:pt idx="200">
                  <c:v>43775</c:v>
                </c:pt>
                <c:pt idx="201">
                  <c:v>43774</c:v>
                </c:pt>
                <c:pt idx="202">
                  <c:v>43773</c:v>
                </c:pt>
                <c:pt idx="203">
                  <c:v>43770</c:v>
                </c:pt>
                <c:pt idx="204">
                  <c:v>43769</c:v>
                </c:pt>
                <c:pt idx="205">
                  <c:v>43768</c:v>
                </c:pt>
                <c:pt idx="206">
                  <c:v>43767</c:v>
                </c:pt>
                <c:pt idx="207">
                  <c:v>43766</c:v>
                </c:pt>
                <c:pt idx="208">
                  <c:v>43763</c:v>
                </c:pt>
                <c:pt idx="209">
                  <c:v>43762</c:v>
                </c:pt>
                <c:pt idx="210">
                  <c:v>43761</c:v>
                </c:pt>
                <c:pt idx="211">
                  <c:v>43760</c:v>
                </c:pt>
                <c:pt idx="212">
                  <c:v>43759</c:v>
                </c:pt>
                <c:pt idx="213">
                  <c:v>43756</c:v>
                </c:pt>
                <c:pt idx="214">
                  <c:v>43755</c:v>
                </c:pt>
                <c:pt idx="215">
                  <c:v>43754</c:v>
                </c:pt>
                <c:pt idx="216">
                  <c:v>43753</c:v>
                </c:pt>
                <c:pt idx="217">
                  <c:v>43752</c:v>
                </c:pt>
                <c:pt idx="218">
                  <c:v>43750</c:v>
                </c:pt>
                <c:pt idx="219">
                  <c:v>43749</c:v>
                </c:pt>
                <c:pt idx="220">
                  <c:v>43748</c:v>
                </c:pt>
                <c:pt idx="221">
                  <c:v>43747</c:v>
                </c:pt>
                <c:pt idx="222">
                  <c:v>43746</c:v>
                </c:pt>
                <c:pt idx="223">
                  <c:v>43738</c:v>
                </c:pt>
                <c:pt idx="224">
                  <c:v>43737</c:v>
                </c:pt>
                <c:pt idx="225">
                  <c:v>43735</c:v>
                </c:pt>
                <c:pt idx="226">
                  <c:v>43734</c:v>
                </c:pt>
                <c:pt idx="227">
                  <c:v>43733</c:v>
                </c:pt>
                <c:pt idx="228">
                  <c:v>43732</c:v>
                </c:pt>
                <c:pt idx="229">
                  <c:v>43731</c:v>
                </c:pt>
                <c:pt idx="230">
                  <c:v>43728</c:v>
                </c:pt>
                <c:pt idx="231">
                  <c:v>43727</c:v>
                </c:pt>
                <c:pt idx="232">
                  <c:v>43726</c:v>
                </c:pt>
                <c:pt idx="233">
                  <c:v>43725</c:v>
                </c:pt>
                <c:pt idx="234">
                  <c:v>43724</c:v>
                </c:pt>
                <c:pt idx="235">
                  <c:v>43720</c:v>
                </c:pt>
                <c:pt idx="236">
                  <c:v>43719</c:v>
                </c:pt>
                <c:pt idx="237">
                  <c:v>43718</c:v>
                </c:pt>
                <c:pt idx="238">
                  <c:v>43717</c:v>
                </c:pt>
                <c:pt idx="239">
                  <c:v>43714</c:v>
                </c:pt>
                <c:pt idx="240">
                  <c:v>43713</c:v>
                </c:pt>
                <c:pt idx="241">
                  <c:v>43712</c:v>
                </c:pt>
                <c:pt idx="242">
                  <c:v>43711</c:v>
                </c:pt>
                <c:pt idx="243">
                  <c:v>43710</c:v>
                </c:pt>
                <c:pt idx="244">
                  <c:v>43707</c:v>
                </c:pt>
                <c:pt idx="245">
                  <c:v>43706</c:v>
                </c:pt>
                <c:pt idx="246">
                  <c:v>43705</c:v>
                </c:pt>
                <c:pt idx="247">
                  <c:v>43704</c:v>
                </c:pt>
                <c:pt idx="248">
                  <c:v>43703</c:v>
                </c:pt>
                <c:pt idx="249">
                  <c:v>43700</c:v>
                </c:pt>
                <c:pt idx="250">
                  <c:v>43699</c:v>
                </c:pt>
                <c:pt idx="251">
                  <c:v>43698</c:v>
                </c:pt>
                <c:pt idx="252">
                  <c:v>43697</c:v>
                </c:pt>
                <c:pt idx="253">
                  <c:v>43696</c:v>
                </c:pt>
                <c:pt idx="254">
                  <c:v>43693</c:v>
                </c:pt>
                <c:pt idx="255">
                  <c:v>43692</c:v>
                </c:pt>
                <c:pt idx="256">
                  <c:v>43691</c:v>
                </c:pt>
                <c:pt idx="257">
                  <c:v>43690</c:v>
                </c:pt>
                <c:pt idx="258">
                  <c:v>43689</c:v>
                </c:pt>
                <c:pt idx="259">
                  <c:v>43686</c:v>
                </c:pt>
                <c:pt idx="260">
                  <c:v>43685</c:v>
                </c:pt>
                <c:pt idx="261">
                  <c:v>43684</c:v>
                </c:pt>
                <c:pt idx="262">
                  <c:v>43683</c:v>
                </c:pt>
                <c:pt idx="263">
                  <c:v>43682</c:v>
                </c:pt>
                <c:pt idx="264">
                  <c:v>43679</c:v>
                </c:pt>
                <c:pt idx="265">
                  <c:v>43678</c:v>
                </c:pt>
                <c:pt idx="266">
                  <c:v>43677</c:v>
                </c:pt>
                <c:pt idx="267">
                  <c:v>43676</c:v>
                </c:pt>
                <c:pt idx="268">
                  <c:v>43675</c:v>
                </c:pt>
                <c:pt idx="269">
                  <c:v>43672</c:v>
                </c:pt>
                <c:pt idx="270">
                  <c:v>43671</c:v>
                </c:pt>
                <c:pt idx="271">
                  <c:v>43670</c:v>
                </c:pt>
                <c:pt idx="272">
                  <c:v>43669</c:v>
                </c:pt>
                <c:pt idx="273">
                  <c:v>43668</c:v>
                </c:pt>
                <c:pt idx="274">
                  <c:v>43665</c:v>
                </c:pt>
                <c:pt idx="275">
                  <c:v>43664</c:v>
                </c:pt>
                <c:pt idx="276">
                  <c:v>43663</c:v>
                </c:pt>
                <c:pt idx="277">
                  <c:v>43662</c:v>
                </c:pt>
                <c:pt idx="278">
                  <c:v>43661</c:v>
                </c:pt>
                <c:pt idx="279">
                  <c:v>43658</c:v>
                </c:pt>
                <c:pt idx="280">
                  <c:v>43657</c:v>
                </c:pt>
                <c:pt idx="281">
                  <c:v>43656</c:v>
                </c:pt>
                <c:pt idx="282">
                  <c:v>43655</c:v>
                </c:pt>
                <c:pt idx="283">
                  <c:v>43654</c:v>
                </c:pt>
                <c:pt idx="284">
                  <c:v>43651</c:v>
                </c:pt>
                <c:pt idx="285">
                  <c:v>43650</c:v>
                </c:pt>
                <c:pt idx="286">
                  <c:v>43649</c:v>
                </c:pt>
                <c:pt idx="287">
                  <c:v>43648</c:v>
                </c:pt>
                <c:pt idx="288">
                  <c:v>43647</c:v>
                </c:pt>
                <c:pt idx="289">
                  <c:v>43644</c:v>
                </c:pt>
                <c:pt idx="290">
                  <c:v>43643</c:v>
                </c:pt>
                <c:pt idx="291">
                  <c:v>43642</c:v>
                </c:pt>
                <c:pt idx="292">
                  <c:v>43641</c:v>
                </c:pt>
                <c:pt idx="293">
                  <c:v>43640</c:v>
                </c:pt>
                <c:pt idx="294">
                  <c:v>43637</c:v>
                </c:pt>
                <c:pt idx="295">
                  <c:v>43636</c:v>
                </c:pt>
                <c:pt idx="296">
                  <c:v>43635</c:v>
                </c:pt>
                <c:pt idx="297">
                  <c:v>43634</c:v>
                </c:pt>
                <c:pt idx="298">
                  <c:v>43633</c:v>
                </c:pt>
                <c:pt idx="299">
                  <c:v>43630</c:v>
                </c:pt>
                <c:pt idx="300">
                  <c:v>43629</c:v>
                </c:pt>
                <c:pt idx="301">
                  <c:v>43628</c:v>
                </c:pt>
                <c:pt idx="302">
                  <c:v>43627</c:v>
                </c:pt>
                <c:pt idx="303">
                  <c:v>43626</c:v>
                </c:pt>
                <c:pt idx="304">
                  <c:v>43622</c:v>
                </c:pt>
                <c:pt idx="305">
                  <c:v>43621</c:v>
                </c:pt>
                <c:pt idx="306">
                  <c:v>43620</c:v>
                </c:pt>
                <c:pt idx="307">
                  <c:v>43619</c:v>
                </c:pt>
                <c:pt idx="308">
                  <c:v>43616</c:v>
                </c:pt>
                <c:pt idx="309">
                  <c:v>43615</c:v>
                </c:pt>
                <c:pt idx="310">
                  <c:v>43614</c:v>
                </c:pt>
                <c:pt idx="311">
                  <c:v>43613</c:v>
                </c:pt>
                <c:pt idx="312">
                  <c:v>43612</c:v>
                </c:pt>
                <c:pt idx="313">
                  <c:v>43609</c:v>
                </c:pt>
                <c:pt idx="314">
                  <c:v>43608</c:v>
                </c:pt>
                <c:pt idx="315">
                  <c:v>43607</c:v>
                </c:pt>
                <c:pt idx="316">
                  <c:v>43606</c:v>
                </c:pt>
                <c:pt idx="317">
                  <c:v>43605</c:v>
                </c:pt>
                <c:pt idx="318">
                  <c:v>43602</c:v>
                </c:pt>
                <c:pt idx="319">
                  <c:v>43601</c:v>
                </c:pt>
                <c:pt idx="320">
                  <c:v>43600</c:v>
                </c:pt>
                <c:pt idx="321">
                  <c:v>43599</c:v>
                </c:pt>
                <c:pt idx="322">
                  <c:v>43598</c:v>
                </c:pt>
                <c:pt idx="323">
                  <c:v>43595</c:v>
                </c:pt>
                <c:pt idx="324">
                  <c:v>43594</c:v>
                </c:pt>
                <c:pt idx="325">
                  <c:v>43593</c:v>
                </c:pt>
                <c:pt idx="326">
                  <c:v>43592</c:v>
                </c:pt>
                <c:pt idx="327">
                  <c:v>43591</c:v>
                </c:pt>
                <c:pt idx="328">
                  <c:v>43590</c:v>
                </c:pt>
                <c:pt idx="329">
                  <c:v>43585</c:v>
                </c:pt>
                <c:pt idx="330">
                  <c:v>43584</c:v>
                </c:pt>
                <c:pt idx="331">
                  <c:v>43583</c:v>
                </c:pt>
                <c:pt idx="332">
                  <c:v>43581</c:v>
                </c:pt>
                <c:pt idx="333">
                  <c:v>43580</c:v>
                </c:pt>
                <c:pt idx="334">
                  <c:v>43579</c:v>
                </c:pt>
                <c:pt idx="335">
                  <c:v>43578</c:v>
                </c:pt>
                <c:pt idx="336">
                  <c:v>43577</c:v>
                </c:pt>
                <c:pt idx="337">
                  <c:v>43574</c:v>
                </c:pt>
                <c:pt idx="338">
                  <c:v>43573</c:v>
                </c:pt>
                <c:pt idx="339">
                  <c:v>43572</c:v>
                </c:pt>
                <c:pt idx="340">
                  <c:v>43571</c:v>
                </c:pt>
                <c:pt idx="341">
                  <c:v>43570</c:v>
                </c:pt>
                <c:pt idx="342">
                  <c:v>43567</c:v>
                </c:pt>
                <c:pt idx="343">
                  <c:v>43566</c:v>
                </c:pt>
                <c:pt idx="344">
                  <c:v>43565</c:v>
                </c:pt>
                <c:pt idx="345">
                  <c:v>43564</c:v>
                </c:pt>
                <c:pt idx="346">
                  <c:v>43563</c:v>
                </c:pt>
                <c:pt idx="347">
                  <c:v>43559</c:v>
                </c:pt>
                <c:pt idx="348">
                  <c:v>43558</c:v>
                </c:pt>
                <c:pt idx="349">
                  <c:v>43557</c:v>
                </c:pt>
                <c:pt idx="350">
                  <c:v>43556</c:v>
                </c:pt>
                <c:pt idx="351">
                  <c:v>43553</c:v>
                </c:pt>
                <c:pt idx="352">
                  <c:v>43552</c:v>
                </c:pt>
                <c:pt idx="353">
                  <c:v>43551</c:v>
                </c:pt>
                <c:pt idx="354">
                  <c:v>43550</c:v>
                </c:pt>
                <c:pt idx="355">
                  <c:v>43549</c:v>
                </c:pt>
                <c:pt idx="356">
                  <c:v>43546</c:v>
                </c:pt>
                <c:pt idx="357">
                  <c:v>43545</c:v>
                </c:pt>
                <c:pt idx="358">
                  <c:v>43544</c:v>
                </c:pt>
                <c:pt idx="359">
                  <c:v>43543</c:v>
                </c:pt>
                <c:pt idx="360">
                  <c:v>43542</c:v>
                </c:pt>
                <c:pt idx="361">
                  <c:v>43539</c:v>
                </c:pt>
                <c:pt idx="362">
                  <c:v>43538</c:v>
                </c:pt>
                <c:pt idx="363">
                  <c:v>43537</c:v>
                </c:pt>
                <c:pt idx="364">
                  <c:v>43536</c:v>
                </c:pt>
                <c:pt idx="365">
                  <c:v>43535</c:v>
                </c:pt>
                <c:pt idx="366">
                  <c:v>43532</c:v>
                </c:pt>
                <c:pt idx="367">
                  <c:v>43531</c:v>
                </c:pt>
                <c:pt idx="368">
                  <c:v>43530</c:v>
                </c:pt>
                <c:pt idx="369">
                  <c:v>43529</c:v>
                </c:pt>
                <c:pt idx="370">
                  <c:v>43528</c:v>
                </c:pt>
                <c:pt idx="371">
                  <c:v>43525</c:v>
                </c:pt>
                <c:pt idx="372">
                  <c:v>43524</c:v>
                </c:pt>
                <c:pt idx="373">
                  <c:v>43523</c:v>
                </c:pt>
                <c:pt idx="374">
                  <c:v>43522</c:v>
                </c:pt>
                <c:pt idx="375">
                  <c:v>43521</c:v>
                </c:pt>
                <c:pt idx="376">
                  <c:v>43518</c:v>
                </c:pt>
                <c:pt idx="377">
                  <c:v>43517</c:v>
                </c:pt>
                <c:pt idx="378">
                  <c:v>43516</c:v>
                </c:pt>
                <c:pt idx="379">
                  <c:v>43515</c:v>
                </c:pt>
                <c:pt idx="380">
                  <c:v>43514</c:v>
                </c:pt>
                <c:pt idx="381">
                  <c:v>43511</c:v>
                </c:pt>
                <c:pt idx="382">
                  <c:v>43510</c:v>
                </c:pt>
                <c:pt idx="383">
                  <c:v>43509</c:v>
                </c:pt>
                <c:pt idx="384">
                  <c:v>43508</c:v>
                </c:pt>
                <c:pt idx="385">
                  <c:v>43507</c:v>
                </c:pt>
                <c:pt idx="386">
                  <c:v>43498</c:v>
                </c:pt>
                <c:pt idx="387">
                  <c:v>43497</c:v>
                </c:pt>
                <c:pt idx="388">
                  <c:v>43496</c:v>
                </c:pt>
                <c:pt idx="389">
                  <c:v>43495</c:v>
                </c:pt>
                <c:pt idx="390">
                  <c:v>43494</c:v>
                </c:pt>
                <c:pt idx="391">
                  <c:v>43493</c:v>
                </c:pt>
                <c:pt idx="392">
                  <c:v>43490</c:v>
                </c:pt>
                <c:pt idx="393">
                  <c:v>43489</c:v>
                </c:pt>
                <c:pt idx="394">
                  <c:v>43488</c:v>
                </c:pt>
                <c:pt idx="395">
                  <c:v>43487</c:v>
                </c:pt>
                <c:pt idx="396">
                  <c:v>43486</c:v>
                </c:pt>
                <c:pt idx="397">
                  <c:v>43483</c:v>
                </c:pt>
                <c:pt idx="398">
                  <c:v>43482</c:v>
                </c:pt>
                <c:pt idx="399">
                  <c:v>43481</c:v>
                </c:pt>
                <c:pt idx="400">
                  <c:v>43480</c:v>
                </c:pt>
                <c:pt idx="401">
                  <c:v>43479</c:v>
                </c:pt>
                <c:pt idx="402">
                  <c:v>43476</c:v>
                </c:pt>
                <c:pt idx="403">
                  <c:v>43475</c:v>
                </c:pt>
                <c:pt idx="404">
                  <c:v>43474</c:v>
                </c:pt>
                <c:pt idx="405">
                  <c:v>43473</c:v>
                </c:pt>
                <c:pt idx="406">
                  <c:v>43472</c:v>
                </c:pt>
                <c:pt idx="407">
                  <c:v>43469</c:v>
                </c:pt>
                <c:pt idx="408">
                  <c:v>43468</c:v>
                </c:pt>
                <c:pt idx="409">
                  <c:v>43467</c:v>
                </c:pt>
              </c:numCache>
            </c:numRef>
          </c:cat>
          <c:val>
            <c:numRef>
              <c:f>Sheet2!$B$2:$B$411</c:f>
              <c:numCache>
                <c:formatCode>0_ </c:formatCode>
                <c:ptCount val="410"/>
                <c:pt idx="0">
                  <c:v>51.573430683995866</c:v>
                </c:pt>
                <c:pt idx="1">
                  <c:v>53.503769868682866</c:v>
                </c:pt>
                <c:pt idx="2">
                  <c:v>37.349666514603996</c:v>
                </c:pt>
                <c:pt idx="3">
                  <c:v>35.636057467057981</c:v>
                </c:pt>
                <c:pt idx="4">
                  <c:v>39.192182461854827</c:v>
                </c:pt>
                <c:pt idx="5">
                  <c:v>53.503464068777703</c:v>
                </c:pt>
                <c:pt idx="6">
                  <c:v>69.475886422501844</c:v>
                </c:pt>
                <c:pt idx="7">
                  <c:v>95.138515409733827</c:v>
                </c:pt>
                <c:pt idx="8">
                  <c:v>87.180861188086965</c:v>
                </c:pt>
                <c:pt idx="9">
                  <c:v>98.925272581996524</c:v>
                </c:pt>
                <c:pt idx="10">
                  <c:v>108.4352268763032</c:v>
                </c:pt>
                <c:pt idx="11">
                  <c:v>119.04089069616839</c:v>
                </c:pt>
                <c:pt idx="12">
                  <c:v>130.66382341246663</c:v>
                </c:pt>
                <c:pt idx="13">
                  <c:v>147.51112626766371</c:v>
                </c:pt>
                <c:pt idx="14">
                  <c:v>144.36776200479244</c:v>
                </c:pt>
                <c:pt idx="15">
                  <c:v>158.01280160483338</c:v>
                </c:pt>
                <c:pt idx="16">
                  <c:v>156.53934219164421</c:v>
                </c:pt>
                <c:pt idx="17">
                  <c:v>159.31100789530819</c:v>
                </c:pt>
                <c:pt idx="18">
                  <c:v>155.48346394528289</c:v>
                </c:pt>
                <c:pt idx="19">
                  <c:v>161.02853263419274</c:v>
                </c:pt>
                <c:pt idx="20">
                  <c:v>157.17378635511841</c:v>
                </c:pt>
                <c:pt idx="21">
                  <c:v>169.2808837584289</c:v>
                </c:pt>
                <c:pt idx="22">
                  <c:v>185.09184767082661</c:v>
                </c:pt>
                <c:pt idx="23">
                  <c:v>187.52140637232333</c:v>
                </c:pt>
                <c:pt idx="24">
                  <c:v>179.54108771316896</c:v>
                </c:pt>
                <c:pt idx="25">
                  <c:v>180.70979238670543</c:v>
                </c:pt>
                <c:pt idx="26">
                  <c:v>176.87854339009982</c:v>
                </c:pt>
                <c:pt idx="27">
                  <c:v>171.98377503021538</c:v>
                </c:pt>
                <c:pt idx="28">
                  <c:v>184.30902556901401</c:v>
                </c:pt>
                <c:pt idx="29">
                  <c:v>180.38817573924371</c:v>
                </c:pt>
                <c:pt idx="30">
                  <c:v>179.13985742067507</c:v>
                </c:pt>
                <c:pt idx="31">
                  <c:v>182.02585870875009</c:v>
                </c:pt>
                <c:pt idx="32">
                  <c:v>218.98291608096224</c:v>
                </c:pt>
                <c:pt idx="33">
                  <c:v>223.95489491729177</c:v>
                </c:pt>
                <c:pt idx="34">
                  <c:v>198.65832767567417</c:v>
                </c:pt>
                <c:pt idx="35">
                  <c:v>196.82258403524111</c:v>
                </c:pt>
                <c:pt idx="36">
                  <c:v>199.80350030019645</c:v>
                </c:pt>
                <c:pt idx="37">
                  <c:v>200.39601163553516</c:v>
                </c:pt>
                <c:pt idx="38">
                  <c:v>199.59348983788459</c:v>
                </c:pt>
                <c:pt idx="39">
                  <c:v>205.83278123417131</c:v>
                </c:pt>
                <c:pt idx="40">
                  <c:v>208.94929227285957</c:v>
                </c:pt>
                <c:pt idx="41">
                  <c:v>219.33684467131934</c:v>
                </c:pt>
                <c:pt idx="42">
                  <c:v>208.75321520481566</c:v>
                </c:pt>
                <c:pt idx="43">
                  <c:v>225.02793096120422</c:v>
                </c:pt>
                <c:pt idx="44">
                  <c:v>244.12066126094169</c:v>
                </c:pt>
                <c:pt idx="45">
                  <c:v>260.83669131487568</c:v>
                </c:pt>
                <c:pt idx="46">
                  <c:v>234.82885079386233</c:v>
                </c:pt>
                <c:pt idx="47">
                  <c:v>237.15825129667837</c:v>
                </c:pt>
                <c:pt idx="48">
                  <c:v>241.58342568214766</c:v>
                </c:pt>
                <c:pt idx="49">
                  <c:v>239.82054787830384</c:v>
                </c:pt>
                <c:pt idx="50">
                  <c:v>263.44295156145472</c:v>
                </c:pt>
                <c:pt idx="51">
                  <c:v>261.93857074704829</c:v>
                </c:pt>
                <c:pt idx="52">
                  <c:v>281.89722739991566</c:v>
                </c:pt>
                <c:pt idx="53">
                  <c:v>295.08195016008722</c:v>
                </c:pt>
                <c:pt idx="54">
                  <c:v>290.53123600540039</c:v>
                </c:pt>
                <c:pt idx="55">
                  <c:v>283.42337552354229</c:v>
                </c:pt>
                <c:pt idx="56">
                  <c:v>338.30587188237996</c:v>
                </c:pt>
                <c:pt idx="57">
                  <c:v>363.76919621698289</c:v>
                </c:pt>
                <c:pt idx="58">
                  <c:v>340.41666249065565</c:v>
                </c:pt>
                <c:pt idx="59">
                  <c:v>331.17692030531271</c:v>
                </c:pt>
                <c:pt idx="60">
                  <c:v>329.37043911469073</c:v>
                </c:pt>
                <c:pt idx="61">
                  <c:v>293.06863643031511</c:v>
                </c:pt>
                <c:pt idx="62">
                  <c:v>317.30830276242659</c:v>
                </c:pt>
                <c:pt idx="63">
                  <c:v>331.58656642980577</c:v>
                </c:pt>
                <c:pt idx="64">
                  <c:v>352.30303029064089</c:v>
                </c:pt>
                <c:pt idx="65">
                  <c:v>333.57608661419363</c:v>
                </c:pt>
                <c:pt idx="66">
                  <c:v>355.17812305964117</c:v>
                </c:pt>
                <c:pt idx="67">
                  <c:v>356.95632228298746</c:v>
                </c:pt>
                <c:pt idx="68">
                  <c:v>372.95089242273798</c:v>
                </c:pt>
                <c:pt idx="69">
                  <c:v>374.48265142226637</c:v>
                </c:pt>
                <c:pt idx="70">
                  <c:v>363.95830343714215</c:v>
                </c:pt>
                <c:pt idx="71">
                  <c:v>324.67809183509917</c:v>
                </c:pt>
                <c:pt idx="72">
                  <c:v>329.03662073395844</c:v>
                </c:pt>
                <c:pt idx="73">
                  <c:v>313.2146564397658</c:v>
                </c:pt>
                <c:pt idx="74">
                  <c:v>323.67041917741562</c:v>
                </c:pt>
                <c:pt idx="75">
                  <c:v>337.12053222423128</c:v>
                </c:pt>
                <c:pt idx="76">
                  <c:v>334.52938271947596</c:v>
                </c:pt>
                <c:pt idx="77">
                  <c:v>336.23022591110293</c:v>
                </c:pt>
                <c:pt idx="78">
                  <c:v>328.56280662464724</c:v>
                </c:pt>
                <c:pt idx="79">
                  <c:v>324.92305700253792</c:v>
                </c:pt>
                <c:pt idx="80">
                  <c:v>300.96307441201043</c:v>
                </c:pt>
                <c:pt idx="81">
                  <c:v>310.87303940206948</c:v>
                </c:pt>
                <c:pt idx="82">
                  <c:v>320.7388668388262</c:v>
                </c:pt>
                <c:pt idx="83">
                  <c:v>311.28115955021667</c:v>
                </c:pt>
                <c:pt idx="84">
                  <c:v>313.20539307669196</c:v>
                </c:pt>
                <c:pt idx="85">
                  <c:v>313.2590720979847</c:v>
                </c:pt>
                <c:pt idx="86">
                  <c:v>316.34281382573727</c:v>
                </c:pt>
                <c:pt idx="87">
                  <c:v>300.88077682797484</c:v>
                </c:pt>
                <c:pt idx="88">
                  <c:v>318.92587251614395</c:v>
                </c:pt>
                <c:pt idx="89">
                  <c:v>313.79930479225868</c:v>
                </c:pt>
                <c:pt idx="90">
                  <c:v>324.85732214106793</c:v>
                </c:pt>
                <c:pt idx="91">
                  <c:v>318.98524011561722</c:v>
                </c:pt>
                <c:pt idx="92">
                  <c:v>324.1008719307697</c:v>
                </c:pt>
                <c:pt idx="93">
                  <c:v>330.80605533384551</c:v>
                </c:pt>
                <c:pt idx="94">
                  <c:v>324.73253280184144</c:v>
                </c:pt>
                <c:pt idx="95">
                  <c:v>305.89760213784211</c:v>
                </c:pt>
                <c:pt idx="96">
                  <c:v>290.25628589957978</c:v>
                </c:pt>
                <c:pt idx="97">
                  <c:v>288.60235049834228</c:v>
                </c:pt>
                <c:pt idx="98">
                  <c:v>298.91054646869907</c:v>
                </c:pt>
                <c:pt idx="99">
                  <c:v>281.07552242993597</c:v>
                </c:pt>
                <c:pt idx="100">
                  <c:v>251.67530648497359</c:v>
                </c:pt>
                <c:pt idx="101">
                  <c:v>281.67916658765489</c:v>
                </c:pt>
                <c:pt idx="102">
                  <c:v>263.46713559412001</c:v>
                </c:pt>
                <c:pt idx="103">
                  <c:v>280.93200606316168</c:v>
                </c:pt>
                <c:pt idx="104">
                  <c:v>281.5406861430497</c:v>
                </c:pt>
                <c:pt idx="105">
                  <c:v>284.43481423704179</c:v>
                </c:pt>
                <c:pt idx="106">
                  <c:v>275.40684924230482</c:v>
                </c:pt>
                <c:pt idx="107">
                  <c:v>289.21016197872996</c:v>
                </c:pt>
                <c:pt idx="108">
                  <c:v>315.88334305893977</c:v>
                </c:pt>
                <c:pt idx="109">
                  <c:v>294.18133411564622</c:v>
                </c:pt>
                <c:pt idx="110">
                  <c:v>269.91691656120111</c:v>
                </c:pt>
                <c:pt idx="111">
                  <c:v>271.50691690842405</c:v>
                </c:pt>
                <c:pt idx="112">
                  <c:v>272.38015134562465</c:v>
                </c:pt>
                <c:pt idx="113">
                  <c:v>274.39618076436409</c:v>
                </c:pt>
                <c:pt idx="114">
                  <c:v>195.03109242883511</c:v>
                </c:pt>
                <c:pt idx="115">
                  <c:v>208.15636102020517</c:v>
                </c:pt>
                <c:pt idx="116">
                  <c:v>203.45635588420464</c:v>
                </c:pt>
                <c:pt idx="117">
                  <c:v>178.774113873229</c:v>
                </c:pt>
                <c:pt idx="118">
                  <c:v>203.78157329584155</c:v>
                </c:pt>
                <c:pt idx="119">
                  <c:v>196.94258263817937</c:v>
                </c:pt>
                <c:pt idx="120">
                  <c:v>180.4516453423912</c:v>
                </c:pt>
                <c:pt idx="121">
                  <c:v>189.22909918635287</c:v>
                </c:pt>
                <c:pt idx="122">
                  <c:v>202.23526102114647</c:v>
                </c:pt>
                <c:pt idx="123">
                  <c:v>186.75284099406599</c:v>
                </c:pt>
                <c:pt idx="124">
                  <c:v>259.77957193009752</c:v>
                </c:pt>
                <c:pt idx="125">
                  <c:v>248.37237634036501</c:v>
                </c:pt>
                <c:pt idx="126">
                  <c:v>239.58630706009626</c:v>
                </c:pt>
                <c:pt idx="127">
                  <c:v>217.58993901555323</c:v>
                </c:pt>
                <c:pt idx="128">
                  <c:v>217.9661372621099</c:v>
                </c:pt>
                <c:pt idx="129">
                  <c:v>196.88916339372736</c:v>
                </c:pt>
                <c:pt idx="130">
                  <c:v>206.86305222133205</c:v>
                </c:pt>
                <c:pt idx="131">
                  <c:v>246.02172430618202</c:v>
                </c:pt>
                <c:pt idx="132">
                  <c:v>271.32944862730301</c:v>
                </c:pt>
                <c:pt idx="133">
                  <c:v>294.74720976249546</c:v>
                </c:pt>
                <c:pt idx="134">
                  <c:v>328.57097456679776</c:v>
                </c:pt>
                <c:pt idx="135">
                  <c:v>344.26602005499535</c:v>
                </c:pt>
                <c:pt idx="136">
                  <c:v>361.16171928539234</c:v>
                </c:pt>
                <c:pt idx="137">
                  <c:v>382.05007737714914</c:v>
                </c:pt>
                <c:pt idx="138">
                  <c:v>419.49408684861282</c:v>
                </c:pt>
                <c:pt idx="139">
                  <c:v>428.64366940971377</c:v>
                </c:pt>
                <c:pt idx="140">
                  <c:v>432.92818917943168</c:v>
                </c:pt>
                <c:pt idx="141">
                  <c:v>418.12003394983731</c:v>
                </c:pt>
                <c:pt idx="142">
                  <c:v>412.8736894452818</c:v>
                </c:pt>
                <c:pt idx="143">
                  <c:v>395.29214115646664</c:v>
                </c:pt>
                <c:pt idx="145">
                  <c:v>350.4388848676399</c:v>
                </c:pt>
                <c:pt idx="146">
                  <c:v>350.47639128763967</c:v>
                </c:pt>
                <c:pt idx="147">
                  <c:v>351.14396983161441</c:v>
                </c:pt>
                <c:pt idx="148">
                  <c:v>354.50718953168234</c:v>
                </c:pt>
                <c:pt idx="149">
                  <c:v>357.43533967577559</c:v>
                </c:pt>
                <c:pt idx="150">
                  <c:v>365.57742023200399</c:v>
                </c:pt>
                <c:pt idx="151">
                  <c:v>360.18982425182958</c:v>
                </c:pt>
                <c:pt idx="152">
                  <c:v>358.41064099382129</c:v>
                </c:pt>
                <c:pt idx="153">
                  <c:v>371.0996735368135</c:v>
                </c:pt>
                <c:pt idx="154">
                  <c:v>371.54662890069494</c:v>
                </c:pt>
                <c:pt idx="155">
                  <c:v>358.14883036485026</c:v>
                </c:pt>
                <c:pt idx="156">
                  <c:v>349.72934641320535</c:v>
                </c:pt>
                <c:pt idx="157">
                  <c:v>359.84790043789371</c:v>
                </c:pt>
                <c:pt idx="158">
                  <c:v>359.71092930017312</c:v>
                </c:pt>
                <c:pt idx="159">
                  <c:v>368.71376001390627</c:v>
                </c:pt>
                <c:pt idx="160">
                  <c:v>376.5386042501982</c:v>
                </c:pt>
                <c:pt idx="161">
                  <c:v>381.40781296679143</c:v>
                </c:pt>
                <c:pt idx="162">
                  <c:v>383.22431427772199</c:v>
                </c:pt>
                <c:pt idx="163">
                  <c:v>380.38101265500882</c:v>
                </c:pt>
                <c:pt idx="164">
                  <c:v>389.2835166737359</c:v>
                </c:pt>
                <c:pt idx="165">
                  <c:v>411.06219750635273</c:v>
                </c:pt>
                <c:pt idx="166">
                  <c:v>430.57062417798625</c:v>
                </c:pt>
                <c:pt idx="167">
                  <c:v>448.13452749416365</c:v>
                </c:pt>
                <c:pt idx="168">
                  <c:v>462.06038208954669</c:v>
                </c:pt>
                <c:pt idx="169">
                  <c:v>461.91318708333392</c:v>
                </c:pt>
                <c:pt idx="170">
                  <c:v>489.62603025057524</c:v>
                </c:pt>
                <c:pt idx="171">
                  <c:v>500.9802174416759</c:v>
                </c:pt>
                <c:pt idx="172">
                  <c:v>527.97500956197155</c:v>
                </c:pt>
                <c:pt idx="173">
                  <c:v>549.81485716760471</c:v>
                </c:pt>
                <c:pt idx="174">
                  <c:v>562.72611657195648</c:v>
                </c:pt>
                <c:pt idx="175">
                  <c:v>575.23066787738071</c:v>
                </c:pt>
                <c:pt idx="176">
                  <c:v>580.89709150552108</c:v>
                </c:pt>
                <c:pt idx="177">
                  <c:v>584.80505086603489</c:v>
                </c:pt>
                <c:pt idx="178">
                  <c:v>629.29509473978578</c:v>
                </c:pt>
                <c:pt idx="179">
                  <c:v>663.39685752041078</c:v>
                </c:pt>
                <c:pt idx="180">
                  <c:v>681.45789795063001</c:v>
                </c:pt>
                <c:pt idx="181">
                  <c:v>706.15432361993498</c:v>
                </c:pt>
                <c:pt idx="182">
                  <c:v>723.19518962127449</c:v>
                </c:pt>
                <c:pt idx="183">
                  <c:v>758.34519108434051</c:v>
                </c:pt>
                <c:pt idx="184">
                  <c:v>765.96655341058477</c:v>
                </c:pt>
                <c:pt idx="185">
                  <c:v>786.05254295686063</c:v>
                </c:pt>
                <c:pt idx="186">
                  <c:v>794.72381829069263</c:v>
                </c:pt>
                <c:pt idx="187">
                  <c:v>784.49403847733083</c:v>
                </c:pt>
                <c:pt idx="188">
                  <c:v>776.28790822907877</c:v>
                </c:pt>
                <c:pt idx="189">
                  <c:v>771.75331439274578</c:v>
                </c:pt>
                <c:pt idx="190">
                  <c:v>734.74901564309039</c:v>
                </c:pt>
                <c:pt idx="191">
                  <c:v>675.04459503804401</c:v>
                </c:pt>
                <c:pt idx="192">
                  <c:v>653.01992546919155</c:v>
                </c:pt>
                <c:pt idx="193">
                  <c:v>612.25146757743596</c:v>
                </c:pt>
                <c:pt idx="194">
                  <c:v>589.13416032567875</c:v>
                </c:pt>
                <c:pt idx="195">
                  <c:v>569.55406229056825</c:v>
                </c:pt>
                <c:pt idx="196">
                  <c:v>542.76735318747524</c:v>
                </c:pt>
                <c:pt idx="197">
                  <c:v>533.56575286988527</c:v>
                </c:pt>
                <c:pt idx="198">
                  <c:v>526.55553985611505</c:v>
                </c:pt>
                <c:pt idx="199">
                  <c:v>511.0070113103975</c:v>
                </c:pt>
                <c:pt idx="200">
                  <c:v>492.48736018914906</c:v>
                </c:pt>
                <c:pt idx="201">
                  <c:v>469.70616050972694</c:v>
                </c:pt>
                <c:pt idx="202">
                  <c:v>439.58185949140761</c:v>
                </c:pt>
                <c:pt idx="203">
                  <c:v>426.44768561547789</c:v>
                </c:pt>
                <c:pt idx="204">
                  <c:v>413.43390637898756</c:v>
                </c:pt>
                <c:pt idx="205">
                  <c:v>393.96210823255205</c:v>
                </c:pt>
                <c:pt idx="206">
                  <c:v>381.61931927422393</c:v>
                </c:pt>
                <c:pt idx="207">
                  <c:v>378.09801849264386</c:v>
                </c:pt>
                <c:pt idx="208">
                  <c:v>350.99216319143443</c:v>
                </c:pt>
                <c:pt idx="209">
                  <c:v>350.67216319143427</c:v>
                </c:pt>
                <c:pt idx="210">
                  <c:v>360.98881961344978</c:v>
                </c:pt>
                <c:pt idx="211">
                  <c:v>353.09021925063962</c:v>
                </c:pt>
                <c:pt idx="212">
                  <c:v>356.42468273177519</c:v>
                </c:pt>
                <c:pt idx="213">
                  <c:v>354.32446315573816</c:v>
                </c:pt>
                <c:pt idx="214">
                  <c:v>361.25607611770465</c:v>
                </c:pt>
                <c:pt idx="215">
                  <c:v>361.02109461744521</c:v>
                </c:pt>
                <c:pt idx="216">
                  <c:v>342.68204889905428</c:v>
                </c:pt>
                <c:pt idx="217">
                  <c:v>348.10977838005147</c:v>
                </c:pt>
                <c:pt idx="218">
                  <c:v>332.32791976066846</c:v>
                </c:pt>
                <c:pt idx="219">
                  <c:v>337.03929723889269</c:v>
                </c:pt>
                <c:pt idx="220">
                  <c:v>338.30410081217178</c:v>
                </c:pt>
                <c:pt idx="221">
                  <c:v>355.29814813241319</c:v>
                </c:pt>
                <c:pt idx="222">
                  <c:v>347.26277366432305</c:v>
                </c:pt>
                <c:pt idx="223">
                  <c:v>349.05699920581901</c:v>
                </c:pt>
                <c:pt idx="224">
                  <c:v>334.14013362548258</c:v>
                </c:pt>
                <c:pt idx="225">
                  <c:v>322.49184330086609</c:v>
                </c:pt>
                <c:pt idx="226">
                  <c:v>332.52217192706485</c:v>
                </c:pt>
                <c:pt idx="227">
                  <c:v>330.69183638129607</c:v>
                </c:pt>
                <c:pt idx="228">
                  <c:v>333.16307038044806</c:v>
                </c:pt>
                <c:pt idx="229">
                  <c:v>298.11853940269748</c:v>
                </c:pt>
                <c:pt idx="230">
                  <c:v>292.2577709796592</c:v>
                </c:pt>
                <c:pt idx="231">
                  <c:v>319.47759684521407</c:v>
                </c:pt>
                <c:pt idx="232">
                  <c:v>310.06988848819856</c:v>
                </c:pt>
                <c:pt idx="233">
                  <c:v>326.8020771243273</c:v>
                </c:pt>
                <c:pt idx="234">
                  <c:v>309.8548511345607</c:v>
                </c:pt>
                <c:pt idx="235">
                  <c:v>297.48143724405372</c:v>
                </c:pt>
                <c:pt idx="236">
                  <c:v>319.28989724153462</c:v>
                </c:pt>
                <c:pt idx="237">
                  <c:v>326.15601493981194</c:v>
                </c:pt>
                <c:pt idx="238">
                  <c:v>303.69112435493162</c:v>
                </c:pt>
                <c:pt idx="239">
                  <c:v>308.89442153514483</c:v>
                </c:pt>
                <c:pt idx="240">
                  <c:v>290.38618186106896</c:v>
                </c:pt>
                <c:pt idx="241">
                  <c:v>266.90399603621927</c:v>
                </c:pt>
                <c:pt idx="242">
                  <c:v>264.34132511689359</c:v>
                </c:pt>
                <c:pt idx="243">
                  <c:v>234.00574393043507</c:v>
                </c:pt>
                <c:pt idx="244">
                  <c:v>220.97324223239366</c:v>
                </c:pt>
                <c:pt idx="245">
                  <c:v>228.44007591741047</c:v>
                </c:pt>
                <c:pt idx="246">
                  <c:v>224.30327932721957</c:v>
                </c:pt>
                <c:pt idx="247">
                  <c:v>240.79625680297295</c:v>
                </c:pt>
                <c:pt idx="248">
                  <c:v>281.9675620197313</c:v>
                </c:pt>
                <c:pt idx="249">
                  <c:v>273.50253192114405</c:v>
                </c:pt>
                <c:pt idx="250">
                  <c:v>272.39790038153478</c:v>
                </c:pt>
                <c:pt idx="251">
                  <c:v>268.89901644234897</c:v>
                </c:pt>
                <c:pt idx="252">
                  <c:v>271.58720322481986</c:v>
                </c:pt>
                <c:pt idx="253">
                  <c:v>269.67034528534214</c:v>
                </c:pt>
                <c:pt idx="254">
                  <c:v>267.25555320605145</c:v>
                </c:pt>
                <c:pt idx="255">
                  <c:v>274.78333712018457</c:v>
                </c:pt>
                <c:pt idx="256">
                  <c:v>280.0707913130218</c:v>
                </c:pt>
                <c:pt idx="257">
                  <c:v>291.53142223447867</c:v>
                </c:pt>
                <c:pt idx="258">
                  <c:v>252.33617251794112</c:v>
                </c:pt>
                <c:pt idx="259">
                  <c:v>285.67872564671507</c:v>
                </c:pt>
                <c:pt idx="260">
                  <c:v>272.40548394051029</c:v>
                </c:pt>
                <c:pt idx="261">
                  <c:v>272.76414853836286</c:v>
                </c:pt>
                <c:pt idx="262">
                  <c:v>255.80666592704665</c:v>
                </c:pt>
                <c:pt idx="263">
                  <c:v>243.94384042604315</c:v>
                </c:pt>
                <c:pt idx="264">
                  <c:v>221.36337693612995</c:v>
                </c:pt>
                <c:pt idx="265">
                  <c:v>224.89749415273354</c:v>
                </c:pt>
                <c:pt idx="266">
                  <c:v>216.80894756689395</c:v>
                </c:pt>
                <c:pt idx="267">
                  <c:v>206.11149648338869</c:v>
                </c:pt>
                <c:pt idx="268">
                  <c:v>250.93301254354901</c:v>
                </c:pt>
                <c:pt idx="269">
                  <c:v>256.84379071985404</c:v>
                </c:pt>
                <c:pt idx="270">
                  <c:v>263.9144187361444</c:v>
                </c:pt>
                <c:pt idx="271">
                  <c:v>292.13601073585187</c:v>
                </c:pt>
                <c:pt idx="272">
                  <c:v>287.69252215457846</c:v>
                </c:pt>
                <c:pt idx="273">
                  <c:v>283.24615141984395</c:v>
                </c:pt>
                <c:pt idx="274">
                  <c:v>258.54174201286196</c:v>
                </c:pt>
                <c:pt idx="275">
                  <c:v>283.19986158894244</c:v>
                </c:pt>
                <c:pt idx="276">
                  <c:v>281.07558107021714</c:v>
                </c:pt>
                <c:pt idx="277">
                  <c:v>265.23241049547642</c:v>
                </c:pt>
                <c:pt idx="278">
                  <c:v>253.49341508355474</c:v>
                </c:pt>
                <c:pt idx="279">
                  <c:v>280.48145867451876</c:v>
                </c:pt>
                <c:pt idx="280">
                  <c:v>282.4181805091107</c:v>
                </c:pt>
                <c:pt idx="281">
                  <c:v>277.06388778830024</c:v>
                </c:pt>
                <c:pt idx="282">
                  <c:v>269.84271962457979</c:v>
                </c:pt>
                <c:pt idx="283">
                  <c:v>287.3070083183211</c:v>
                </c:pt>
                <c:pt idx="284">
                  <c:v>340.87991027401949</c:v>
                </c:pt>
                <c:pt idx="285">
                  <c:v>309.81284564210409</c:v>
                </c:pt>
                <c:pt idx="286">
                  <c:v>298.05131604465441</c:v>
                </c:pt>
                <c:pt idx="287">
                  <c:v>317.44374246054122</c:v>
                </c:pt>
                <c:pt idx="288">
                  <c:v>350.45126431465815</c:v>
                </c:pt>
                <c:pt idx="289">
                  <c:v>299.59267140634802</c:v>
                </c:pt>
                <c:pt idx="290">
                  <c:v>295.89667264665968</c:v>
                </c:pt>
                <c:pt idx="291">
                  <c:v>283.98057204298266</c:v>
                </c:pt>
                <c:pt idx="292">
                  <c:v>294.01905880293225</c:v>
                </c:pt>
                <c:pt idx="293">
                  <c:v>262.78954857190411</c:v>
                </c:pt>
                <c:pt idx="294">
                  <c:v>208.30249419513393</c:v>
                </c:pt>
                <c:pt idx="295">
                  <c:v>191.814620540541</c:v>
                </c:pt>
                <c:pt idx="296">
                  <c:v>204.46663315843762</c:v>
                </c:pt>
                <c:pt idx="297">
                  <c:v>219.90862761202561</c:v>
                </c:pt>
                <c:pt idx="298">
                  <c:v>268.75448117989345</c:v>
                </c:pt>
                <c:pt idx="299">
                  <c:v>291.48586352365328</c:v>
                </c:pt>
                <c:pt idx="300">
                  <c:v>314.2602137345857</c:v>
                </c:pt>
                <c:pt idx="301">
                  <c:v>356.00251172054095</c:v>
                </c:pt>
                <c:pt idx="302">
                  <c:v>348.86737248235477</c:v>
                </c:pt>
                <c:pt idx="303">
                  <c:v>384.58236883691507</c:v>
                </c:pt>
                <c:pt idx="304">
                  <c:v>414.57546473399998</c:v>
                </c:pt>
                <c:pt idx="305">
                  <c:v>416.01580064771679</c:v>
                </c:pt>
                <c:pt idx="306">
                  <c:v>413.10555905714364</c:v>
                </c:pt>
                <c:pt idx="307">
                  <c:v>457.8777503444403</c:v>
                </c:pt>
                <c:pt idx="308">
                  <c:v>467.00278942335626</c:v>
                </c:pt>
                <c:pt idx="309">
                  <c:v>479.76920971532581</c:v>
                </c:pt>
                <c:pt idx="310">
                  <c:v>487.69852356673528</c:v>
                </c:pt>
                <c:pt idx="311">
                  <c:v>497.41994240127906</c:v>
                </c:pt>
                <c:pt idx="312">
                  <c:v>513.15432780208903</c:v>
                </c:pt>
                <c:pt idx="313">
                  <c:v>574.66795566434894</c:v>
                </c:pt>
                <c:pt idx="314">
                  <c:v>594.49865220800484</c:v>
                </c:pt>
                <c:pt idx="315">
                  <c:v>611.35807469236352</c:v>
                </c:pt>
                <c:pt idx="316">
                  <c:v>614.69378702661606</c:v>
                </c:pt>
                <c:pt idx="317">
                  <c:v>617.44568938450675</c:v>
                </c:pt>
                <c:pt idx="318">
                  <c:v>620.56333365597629</c:v>
                </c:pt>
                <c:pt idx="319">
                  <c:v>639.06076860224903</c:v>
                </c:pt>
                <c:pt idx="320">
                  <c:v>648.64151204523978</c:v>
                </c:pt>
                <c:pt idx="321">
                  <c:v>661.10297373444428</c:v>
                </c:pt>
                <c:pt idx="322">
                  <c:v>692.02830991150449</c:v>
                </c:pt>
                <c:pt idx="323">
                  <c:v>714.02371345750407</c:v>
                </c:pt>
                <c:pt idx="324">
                  <c:v>741.74482904578144</c:v>
                </c:pt>
                <c:pt idx="325">
                  <c:v>763.81441356936421</c:v>
                </c:pt>
                <c:pt idx="326">
                  <c:v>756.98722121992978</c:v>
                </c:pt>
                <c:pt idx="327">
                  <c:v>769.41180915338509</c:v>
                </c:pt>
                <c:pt idx="328">
                  <c:v>775.83752195919124</c:v>
                </c:pt>
                <c:pt idx="329">
                  <c:v>766.26044892119171</c:v>
                </c:pt>
                <c:pt idx="330">
                  <c:v>759.71618689917295</c:v>
                </c:pt>
                <c:pt idx="331">
                  <c:v>767.79474792998917</c:v>
                </c:pt>
                <c:pt idx="332">
                  <c:v>773.55464252598858</c:v>
                </c:pt>
                <c:pt idx="333">
                  <c:v>778.86674104142503</c:v>
                </c:pt>
                <c:pt idx="334">
                  <c:v>784.57953254212816</c:v>
                </c:pt>
                <c:pt idx="335">
                  <c:v>799.02188784277541</c:v>
                </c:pt>
                <c:pt idx="336">
                  <c:v>807.95219665493141</c:v>
                </c:pt>
                <c:pt idx="337">
                  <c:v>778.07795928237965</c:v>
                </c:pt>
                <c:pt idx="338">
                  <c:v>793.21195469675558</c:v>
                </c:pt>
                <c:pt idx="339">
                  <c:v>801.30162048989587</c:v>
                </c:pt>
                <c:pt idx="340">
                  <c:v>799.29221666882086</c:v>
                </c:pt>
                <c:pt idx="341">
                  <c:v>775.61925534596003</c:v>
                </c:pt>
                <c:pt idx="342">
                  <c:v>732.47116304996052</c:v>
                </c:pt>
                <c:pt idx="343">
                  <c:v>741.09437445050162</c:v>
                </c:pt>
                <c:pt idx="344">
                  <c:v>744.80627744656249</c:v>
                </c:pt>
                <c:pt idx="345">
                  <c:v>739.01984669353214</c:v>
                </c:pt>
                <c:pt idx="346">
                  <c:v>680.27274097346981</c:v>
                </c:pt>
                <c:pt idx="347">
                  <c:v>677.14991220980437</c:v>
                </c:pt>
                <c:pt idx="348">
                  <c:v>658.76812976410747</c:v>
                </c:pt>
                <c:pt idx="349">
                  <c:v>651.94386347350428</c:v>
                </c:pt>
                <c:pt idx="350">
                  <c:v>635.9402607878701</c:v>
                </c:pt>
                <c:pt idx="351">
                  <c:v>612.31474355844921</c:v>
                </c:pt>
                <c:pt idx="352">
                  <c:v>634.76335348970588</c:v>
                </c:pt>
                <c:pt idx="353">
                  <c:v>634.68123958548586</c:v>
                </c:pt>
                <c:pt idx="354">
                  <c:v>647.11254144548366</c:v>
                </c:pt>
                <c:pt idx="355">
                  <c:v>649.34668770731878</c:v>
                </c:pt>
                <c:pt idx="356">
                  <c:v>660.52239960548786</c:v>
                </c:pt>
                <c:pt idx="357">
                  <c:v>657.07036749736471</c:v>
                </c:pt>
                <c:pt idx="358">
                  <c:v>655.89365039352788</c:v>
                </c:pt>
                <c:pt idx="359">
                  <c:v>617.36327761315488</c:v>
                </c:pt>
                <c:pt idx="360">
                  <c:v>597.80743516126586</c:v>
                </c:pt>
                <c:pt idx="361">
                  <c:v>582.91396329126337</c:v>
                </c:pt>
                <c:pt idx="362">
                  <c:v>575.51232632219671</c:v>
                </c:pt>
                <c:pt idx="363">
                  <c:v>590.65979572607739</c:v>
                </c:pt>
                <c:pt idx="364">
                  <c:v>566.98158638054019</c:v>
                </c:pt>
                <c:pt idx="365">
                  <c:v>559.35205665417789</c:v>
                </c:pt>
                <c:pt idx="366">
                  <c:v>558.82181639443934</c:v>
                </c:pt>
                <c:pt idx="367">
                  <c:v>538.62427008013992</c:v>
                </c:pt>
                <c:pt idx="368">
                  <c:v>559.86258904310216</c:v>
                </c:pt>
                <c:pt idx="369">
                  <c:v>555.03018135623597</c:v>
                </c:pt>
                <c:pt idx="370">
                  <c:v>553.87429898366599</c:v>
                </c:pt>
                <c:pt idx="371">
                  <c:v>500.38820383979419</c:v>
                </c:pt>
                <c:pt idx="372">
                  <c:v>509.52363371621959</c:v>
                </c:pt>
                <c:pt idx="373">
                  <c:v>518.18551339550504</c:v>
                </c:pt>
                <c:pt idx="374">
                  <c:v>523.0187851566734</c:v>
                </c:pt>
                <c:pt idx="375">
                  <c:v>511.82403778915887</c:v>
                </c:pt>
                <c:pt idx="376">
                  <c:v>480.47971985305503</c:v>
                </c:pt>
                <c:pt idx="377">
                  <c:v>464.62115280122498</c:v>
                </c:pt>
                <c:pt idx="378">
                  <c:v>466.08623509864765</c:v>
                </c:pt>
                <c:pt idx="379">
                  <c:v>466.45509732320625</c:v>
                </c:pt>
                <c:pt idx="380">
                  <c:v>481.85115538703576</c:v>
                </c:pt>
                <c:pt idx="381">
                  <c:v>507.68291795194955</c:v>
                </c:pt>
                <c:pt idx="382">
                  <c:v>520.16680033463808</c:v>
                </c:pt>
                <c:pt idx="383">
                  <c:v>535.68964889537938</c:v>
                </c:pt>
                <c:pt idx="384">
                  <c:v>497.15841335428286</c:v>
                </c:pt>
                <c:pt idx="385">
                  <c:v>463.12709073437873</c:v>
                </c:pt>
                <c:pt idx="386">
                  <c:v>478.15471605794164</c:v>
                </c:pt>
                <c:pt idx="387">
                  <c:v>478.15471605794164</c:v>
                </c:pt>
                <c:pt idx="388">
                  <c:v>507.73625539614113</c:v>
                </c:pt>
                <c:pt idx="389">
                  <c:v>507.73625539614113</c:v>
                </c:pt>
                <c:pt idx="390">
                  <c:v>551.1374467764208</c:v>
                </c:pt>
                <c:pt idx="391">
                  <c:v>554.3067163369451</c:v>
                </c:pt>
                <c:pt idx="392">
                  <c:v>574.44610880654682</c:v>
                </c:pt>
                <c:pt idx="393">
                  <c:v>571.15347105841829</c:v>
                </c:pt>
                <c:pt idx="394">
                  <c:v>573.26935486315733</c:v>
                </c:pt>
                <c:pt idx="395">
                  <c:v>570.40657687793737</c:v>
                </c:pt>
                <c:pt idx="396">
                  <c:v>558.67288172925009</c:v>
                </c:pt>
                <c:pt idx="397">
                  <c:v>545.91369844622386</c:v>
                </c:pt>
                <c:pt idx="398">
                  <c:v>553.36445281118858</c:v>
                </c:pt>
                <c:pt idx="399">
                  <c:v>549.34971355772177</c:v>
                </c:pt>
                <c:pt idx="400">
                  <c:v>556.48730728972214</c:v>
                </c:pt>
                <c:pt idx="401">
                  <c:v>559.29542819747485</c:v>
                </c:pt>
                <c:pt idx="402">
                  <c:v>574.24039845910511</c:v>
                </c:pt>
                <c:pt idx="403">
                  <c:v>577.82850491438967</c:v>
                </c:pt>
                <c:pt idx="404">
                  <c:v>574.8024979177876</c:v>
                </c:pt>
                <c:pt idx="405">
                  <c:v>564.26495673778663</c:v>
                </c:pt>
                <c:pt idx="406">
                  <c:v>559.95563271206902</c:v>
                </c:pt>
                <c:pt idx="407">
                  <c:v>533.4373600821832</c:v>
                </c:pt>
                <c:pt idx="408">
                  <c:v>537.56935282202357</c:v>
                </c:pt>
                <c:pt idx="409">
                  <c:v>550.08021204079569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02-46A7-80FF-3A2F257E0772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中厚板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Sheet2!$A$2:$A$411</c:f>
              <c:numCache>
                <c:formatCode>yyyy\-mm\-dd;@</c:formatCode>
                <c:ptCount val="41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44032</c:v>
                </c:pt>
                <c:pt idx="27">
                  <c:v>44029</c:v>
                </c:pt>
                <c:pt idx="28">
                  <c:v>44028</c:v>
                </c:pt>
                <c:pt idx="29">
                  <c:v>44027</c:v>
                </c:pt>
                <c:pt idx="30">
                  <c:v>44026</c:v>
                </c:pt>
                <c:pt idx="31">
                  <c:v>44025</c:v>
                </c:pt>
                <c:pt idx="32">
                  <c:v>44022</c:v>
                </c:pt>
                <c:pt idx="33">
                  <c:v>44021</c:v>
                </c:pt>
                <c:pt idx="34">
                  <c:v>44020</c:v>
                </c:pt>
                <c:pt idx="35">
                  <c:v>44019</c:v>
                </c:pt>
                <c:pt idx="36">
                  <c:v>44018</c:v>
                </c:pt>
                <c:pt idx="37">
                  <c:v>44015</c:v>
                </c:pt>
                <c:pt idx="38">
                  <c:v>44014</c:v>
                </c:pt>
                <c:pt idx="39">
                  <c:v>44013</c:v>
                </c:pt>
                <c:pt idx="40">
                  <c:v>44012</c:v>
                </c:pt>
                <c:pt idx="41">
                  <c:v>44011</c:v>
                </c:pt>
                <c:pt idx="42">
                  <c:v>44010</c:v>
                </c:pt>
                <c:pt idx="43">
                  <c:v>44006</c:v>
                </c:pt>
                <c:pt idx="44">
                  <c:v>44005</c:v>
                </c:pt>
                <c:pt idx="45">
                  <c:v>44004</c:v>
                </c:pt>
                <c:pt idx="46">
                  <c:v>44001</c:v>
                </c:pt>
                <c:pt idx="47">
                  <c:v>44000</c:v>
                </c:pt>
                <c:pt idx="48">
                  <c:v>43999</c:v>
                </c:pt>
                <c:pt idx="49">
                  <c:v>43998</c:v>
                </c:pt>
                <c:pt idx="50">
                  <c:v>43997</c:v>
                </c:pt>
                <c:pt idx="51">
                  <c:v>43994</c:v>
                </c:pt>
                <c:pt idx="52">
                  <c:v>43993</c:v>
                </c:pt>
                <c:pt idx="53">
                  <c:v>43992</c:v>
                </c:pt>
                <c:pt idx="54">
                  <c:v>43991</c:v>
                </c:pt>
                <c:pt idx="55">
                  <c:v>43990</c:v>
                </c:pt>
                <c:pt idx="56">
                  <c:v>43987</c:v>
                </c:pt>
                <c:pt idx="57">
                  <c:v>43986</c:v>
                </c:pt>
                <c:pt idx="58">
                  <c:v>43985</c:v>
                </c:pt>
                <c:pt idx="59">
                  <c:v>43984</c:v>
                </c:pt>
                <c:pt idx="60">
                  <c:v>43983</c:v>
                </c:pt>
                <c:pt idx="61">
                  <c:v>43980</c:v>
                </c:pt>
                <c:pt idx="62">
                  <c:v>43979</c:v>
                </c:pt>
                <c:pt idx="63">
                  <c:v>43978</c:v>
                </c:pt>
                <c:pt idx="64">
                  <c:v>43977</c:v>
                </c:pt>
                <c:pt idx="65">
                  <c:v>43976</c:v>
                </c:pt>
                <c:pt idx="66">
                  <c:v>43973</c:v>
                </c:pt>
                <c:pt idx="67">
                  <c:v>43972</c:v>
                </c:pt>
                <c:pt idx="68">
                  <c:v>43971</c:v>
                </c:pt>
                <c:pt idx="69">
                  <c:v>43970</c:v>
                </c:pt>
                <c:pt idx="70">
                  <c:v>43969</c:v>
                </c:pt>
                <c:pt idx="71">
                  <c:v>43966</c:v>
                </c:pt>
                <c:pt idx="72">
                  <c:v>43965</c:v>
                </c:pt>
                <c:pt idx="73">
                  <c:v>43964</c:v>
                </c:pt>
                <c:pt idx="74">
                  <c:v>43963</c:v>
                </c:pt>
                <c:pt idx="75">
                  <c:v>43962</c:v>
                </c:pt>
                <c:pt idx="76">
                  <c:v>43960</c:v>
                </c:pt>
                <c:pt idx="77">
                  <c:v>43959</c:v>
                </c:pt>
                <c:pt idx="78">
                  <c:v>43958</c:v>
                </c:pt>
                <c:pt idx="79">
                  <c:v>43957</c:v>
                </c:pt>
                <c:pt idx="80">
                  <c:v>43951</c:v>
                </c:pt>
                <c:pt idx="81">
                  <c:v>43950</c:v>
                </c:pt>
                <c:pt idx="82">
                  <c:v>43949</c:v>
                </c:pt>
                <c:pt idx="83">
                  <c:v>43948</c:v>
                </c:pt>
                <c:pt idx="84">
                  <c:v>43947</c:v>
                </c:pt>
                <c:pt idx="85">
                  <c:v>43945</c:v>
                </c:pt>
                <c:pt idx="86">
                  <c:v>43944</c:v>
                </c:pt>
                <c:pt idx="87">
                  <c:v>43943</c:v>
                </c:pt>
                <c:pt idx="88">
                  <c:v>43942</c:v>
                </c:pt>
                <c:pt idx="89">
                  <c:v>43941</c:v>
                </c:pt>
                <c:pt idx="90">
                  <c:v>43938</c:v>
                </c:pt>
                <c:pt idx="91">
                  <c:v>43937</c:v>
                </c:pt>
                <c:pt idx="92">
                  <c:v>43936</c:v>
                </c:pt>
                <c:pt idx="93">
                  <c:v>43935</c:v>
                </c:pt>
                <c:pt idx="94">
                  <c:v>43934</c:v>
                </c:pt>
                <c:pt idx="95">
                  <c:v>43931</c:v>
                </c:pt>
                <c:pt idx="96">
                  <c:v>43930</c:v>
                </c:pt>
                <c:pt idx="97">
                  <c:v>43929</c:v>
                </c:pt>
                <c:pt idx="98">
                  <c:v>43928</c:v>
                </c:pt>
                <c:pt idx="99">
                  <c:v>43924</c:v>
                </c:pt>
                <c:pt idx="100">
                  <c:v>43923</c:v>
                </c:pt>
                <c:pt idx="101">
                  <c:v>43922</c:v>
                </c:pt>
                <c:pt idx="102">
                  <c:v>43921</c:v>
                </c:pt>
                <c:pt idx="103">
                  <c:v>43920</c:v>
                </c:pt>
                <c:pt idx="104">
                  <c:v>43917</c:v>
                </c:pt>
                <c:pt idx="105">
                  <c:v>43916</c:v>
                </c:pt>
                <c:pt idx="106">
                  <c:v>43915</c:v>
                </c:pt>
                <c:pt idx="107">
                  <c:v>43914</c:v>
                </c:pt>
                <c:pt idx="108">
                  <c:v>43913</c:v>
                </c:pt>
                <c:pt idx="109">
                  <c:v>43910</c:v>
                </c:pt>
                <c:pt idx="110">
                  <c:v>43909</c:v>
                </c:pt>
                <c:pt idx="111">
                  <c:v>43908</c:v>
                </c:pt>
                <c:pt idx="112">
                  <c:v>43907</c:v>
                </c:pt>
                <c:pt idx="113">
                  <c:v>43906</c:v>
                </c:pt>
                <c:pt idx="114">
                  <c:v>43903</c:v>
                </c:pt>
                <c:pt idx="115">
                  <c:v>43902</c:v>
                </c:pt>
                <c:pt idx="116">
                  <c:v>43901</c:v>
                </c:pt>
                <c:pt idx="117">
                  <c:v>43900</c:v>
                </c:pt>
                <c:pt idx="118">
                  <c:v>43899</c:v>
                </c:pt>
                <c:pt idx="119">
                  <c:v>43896</c:v>
                </c:pt>
                <c:pt idx="120">
                  <c:v>43895</c:v>
                </c:pt>
                <c:pt idx="121">
                  <c:v>43894</c:v>
                </c:pt>
                <c:pt idx="122">
                  <c:v>43893</c:v>
                </c:pt>
                <c:pt idx="123">
                  <c:v>43892</c:v>
                </c:pt>
                <c:pt idx="124">
                  <c:v>43889</c:v>
                </c:pt>
                <c:pt idx="125">
                  <c:v>43888</c:v>
                </c:pt>
                <c:pt idx="126">
                  <c:v>43887</c:v>
                </c:pt>
                <c:pt idx="127">
                  <c:v>43886</c:v>
                </c:pt>
                <c:pt idx="128">
                  <c:v>43885</c:v>
                </c:pt>
                <c:pt idx="129">
                  <c:v>43882</c:v>
                </c:pt>
                <c:pt idx="130">
                  <c:v>43881</c:v>
                </c:pt>
                <c:pt idx="131">
                  <c:v>43880</c:v>
                </c:pt>
                <c:pt idx="132">
                  <c:v>43879</c:v>
                </c:pt>
                <c:pt idx="133">
                  <c:v>43878</c:v>
                </c:pt>
                <c:pt idx="134">
                  <c:v>43875</c:v>
                </c:pt>
                <c:pt idx="135">
                  <c:v>43874</c:v>
                </c:pt>
                <c:pt idx="136">
                  <c:v>43873</c:v>
                </c:pt>
                <c:pt idx="137">
                  <c:v>43872</c:v>
                </c:pt>
                <c:pt idx="138">
                  <c:v>43871</c:v>
                </c:pt>
                <c:pt idx="139">
                  <c:v>43868</c:v>
                </c:pt>
                <c:pt idx="140">
                  <c:v>43867</c:v>
                </c:pt>
                <c:pt idx="141">
                  <c:v>43866</c:v>
                </c:pt>
                <c:pt idx="142">
                  <c:v>43865</c:v>
                </c:pt>
                <c:pt idx="143">
                  <c:v>43864</c:v>
                </c:pt>
                <c:pt idx="144">
                  <c:v>43853</c:v>
                </c:pt>
                <c:pt idx="145">
                  <c:v>43852</c:v>
                </c:pt>
                <c:pt idx="146">
                  <c:v>43851</c:v>
                </c:pt>
                <c:pt idx="147">
                  <c:v>43850</c:v>
                </c:pt>
                <c:pt idx="148">
                  <c:v>43849</c:v>
                </c:pt>
                <c:pt idx="149">
                  <c:v>43847</c:v>
                </c:pt>
                <c:pt idx="150">
                  <c:v>43846</c:v>
                </c:pt>
                <c:pt idx="151">
                  <c:v>43845</c:v>
                </c:pt>
                <c:pt idx="152">
                  <c:v>43844</c:v>
                </c:pt>
                <c:pt idx="153">
                  <c:v>43843</c:v>
                </c:pt>
                <c:pt idx="154">
                  <c:v>43840</c:v>
                </c:pt>
                <c:pt idx="155">
                  <c:v>43839</c:v>
                </c:pt>
                <c:pt idx="156">
                  <c:v>43838</c:v>
                </c:pt>
                <c:pt idx="157">
                  <c:v>43837</c:v>
                </c:pt>
                <c:pt idx="158">
                  <c:v>43836</c:v>
                </c:pt>
                <c:pt idx="159">
                  <c:v>43833</c:v>
                </c:pt>
                <c:pt idx="160">
                  <c:v>43832</c:v>
                </c:pt>
                <c:pt idx="161">
                  <c:v>43830</c:v>
                </c:pt>
                <c:pt idx="162">
                  <c:v>43829</c:v>
                </c:pt>
                <c:pt idx="163">
                  <c:v>43826</c:v>
                </c:pt>
                <c:pt idx="164">
                  <c:v>43825</c:v>
                </c:pt>
                <c:pt idx="165">
                  <c:v>43824</c:v>
                </c:pt>
                <c:pt idx="166">
                  <c:v>43823</c:v>
                </c:pt>
                <c:pt idx="167">
                  <c:v>43822</c:v>
                </c:pt>
                <c:pt idx="168">
                  <c:v>43819</c:v>
                </c:pt>
                <c:pt idx="169">
                  <c:v>43818</c:v>
                </c:pt>
                <c:pt idx="170">
                  <c:v>43817</c:v>
                </c:pt>
                <c:pt idx="171">
                  <c:v>43816</c:v>
                </c:pt>
                <c:pt idx="172">
                  <c:v>43815</c:v>
                </c:pt>
                <c:pt idx="173">
                  <c:v>43812</c:v>
                </c:pt>
                <c:pt idx="174">
                  <c:v>43811</c:v>
                </c:pt>
                <c:pt idx="175">
                  <c:v>43810</c:v>
                </c:pt>
                <c:pt idx="176">
                  <c:v>43809</c:v>
                </c:pt>
                <c:pt idx="177">
                  <c:v>43808</c:v>
                </c:pt>
                <c:pt idx="178">
                  <c:v>43805</c:v>
                </c:pt>
                <c:pt idx="179">
                  <c:v>43804</c:v>
                </c:pt>
                <c:pt idx="180">
                  <c:v>43803</c:v>
                </c:pt>
                <c:pt idx="181">
                  <c:v>43802</c:v>
                </c:pt>
                <c:pt idx="182">
                  <c:v>43801</c:v>
                </c:pt>
                <c:pt idx="183">
                  <c:v>43798</c:v>
                </c:pt>
                <c:pt idx="184">
                  <c:v>43797</c:v>
                </c:pt>
                <c:pt idx="185">
                  <c:v>43796</c:v>
                </c:pt>
                <c:pt idx="186">
                  <c:v>43795</c:v>
                </c:pt>
                <c:pt idx="187">
                  <c:v>43794</c:v>
                </c:pt>
                <c:pt idx="188">
                  <c:v>43791</c:v>
                </c:pt>
                <c:pt idx="189">
                  <c:v>43790</c:v>
                </c:pt>
                <c:pt idx="190">
                  <c:v>43789</c:v>
                </c:pt>
                <c:pt idx="191">
                  <c:v>43788</c:v>
                </c:pt>
                <c:pt idx="192">
                  <c:v>43787</c:v>
                </c:pt>
                <c:pt idx="193">
                  <c:v>43784</c:v>
                </c:pt>
                <c:pt idx="194">
                  <c:v>43783</c:v>
                </c:pt>
                <c:pt idx="195">
                  <c:v>43782</c:v>
                </c:pt>
                <c:pt idx="196">
                  <c:v>43781</c:v>
                </c:pt>
                <c:pt idx="197">
                  <c:v>43780</c:v>
                </c:pt>
                <c:pt idx="198">
                  <c:v>43777</c:v>
                </c:pt>
                <c:pt idx="199">
                  <c:v>43776</c:v>
                </c:pt>
                <c:pt idx="200">
                  <c:v>43775</c:v>
                </c:pt>
                <c:pt idx="201">
                  <c:v>43774</c:v>
                </c:pt>
                <c:pt idx="202">
                  <c:v>43773</c:v>
                </c:pt>
                <c:pt idx="203">
                  <c:v>43770</c:v>
                </c:pt>
                <c:pt idx="204">
                  <c:v>43769</c:v>
                </c:pt>
                <c:pt idx="205">
                  <c:v>43768</c:v>
                </c:pt>
                <c:pt idx="206">
                  <c:v>43767</c:v>
                </c:pt>
                <c:pt idx="207">
                  <c:v>43766</c:v>
                </c:pt>
                <c:pt idx="208">
                  <c:v>43763</c:v>
                </c:pt>
                <c:pt idx="209">
                  <c:v>43762</c:v>
                </c:pt>
                <c:pt idx="210">
                  <c:v>43761</c:v>
                </c:pt>
                <c:pt idx="211">
                  <c:v>43760</c:v>
                </c:pt>
                <c:pt idx="212">
                  <c:v>43759</c:v>
                </c:pt>
                <c:pt idx="213">
                  <c:v>43756</c:v>
                </c:pt>
                <c:pt idx="214">
                  <c:v>43755</c:v>
                </c:pt>
                <c:pt idx="215">
                  <c:v>43754</c:v>
                </c:pt>
                <c:pt idx="216">
                  <c:v>43753</c:v>
                </c:pt>
                <c:pt idx="217">
                  <c:v>43752</c:v>
                </c:pt>
                <c:pt idx="218">
                  <c:v>43750</c:v>
                </c:pt>
                <c:pt idx="219">
                  <c:v>43749</c:v>
                </c:pt>
                <c:pt idx="220">
                  <c:v>43748</c:v>
                </c:pt>
                <c:pt idx="221">
                  <c:v>43747</c:v>
                </c:pt>
                <c:pt idx="222">
                  <c:v>43746</c:v>
                </c:pt>
                <c:pt idx="223">
                  <c:v>43738</c:v>
                </c:pt>
                <c:pt idx="224">
                  <c:v>43737</c:v>
                </c:pt>
                <c:pt idx="225">
                  <c:v>43735</c:v>
                </c:pt>
                <c:pt idx="226">
                  <c:v>43734</c:v>
                </c:pt>
                <c:pt idx="227">
                  <c:v>43733</c:v>
                </c:pt>
                <c:pt idx="228">
                  <c:v>43732</c:v>
                </c:pt>
                <c:pt idx="229">
                  <c:v>43731</c:v>
                </c:pt>
                <c:pt idx="230">
                  <c:v>43728</c:v>
                </c:pt>
                <c:pt idx="231">
                  <c:v>43727</c:v>
                </c:pt>
                <c:pt idx="232">
                  <c:v>43726</c:v>
                </c:pt>
                <c:pt idx="233">
                  <c:v>43725</c:v>
                </c:pt>
                <c:pt idx="234">
                  <c:v>43724</c:v>
                </c:pt>
                <c:pt idx="235">
                  <c:v>43720</c:v>
                </c:pt>
                <c:pt idx="236">
                  <c:v>43719</c:v>
                </c:pt>
                <c:pt idx="237">
                  <c:v>43718</c:v>
                </c:pt>
                <c:pt idx="238">
                  <c:v>43717</c:v>
                </c:pt>
                <c:pt idx="239">
                  <c:v>43714</c:v>
                </c:pt>
                <c:pt idx="240">
                  <c:v>43713</c:v>
                </c:pt>
                <c:pt idx="241">
                  <c:v>43712</c:v>
                </c:pt>
                <c:pt idx="242">
                  <c:v>43711</c:v>
                </c:pt>
                <c:pt idx="243">
                  <c:v>43710</c:v>
                </c:pt>
                <c:pt idx="244">
                  <c:v>43707</c:v>
                </c:pt>
                <c:pt idx="245">
                  <c:v>43706</c:v>
                </c:pt>
                <c:pt idx="246">
                  <c:v>43705</c:v>
                </c:pt>
                <c:pt idx="247">
                  <c:v>43704</c:v>
                </c:pt>
                <c:pt idx="248">
                  <c:v>43703</c:v>
                </c:pt>
                <c:pt idx="249">
                  <c:v>43700</c:v>
                </c:pt>
                <c:pt idx="250">
                  <c:v>43699</c:v>
                </c:pt>
                <c:pt idx="251">
                  <c:v>43698</c:v>
                </c:pt>
                <c:pt idx="252">
                  <c:v>43697</c:v>
                </c:pt>
                <c:pt idx="253">
                  <c:v>43696</c:v>
                </c:pt>
                <c:pt idx="254">
                  <c:v>43693</c:v>
                </c:pt>
                <c:pt idx="255">
                  <c:v>43692</c:v>
                </c:pt>
                <c:pt idx="256">
                  <c:v>43691</c:v>
                </c:pt>
                <c:pt idx="257">
                  <c:v>43690</c:v>
                </c:pt>
                <c:pt idx="258">
                  <c:v>43689</c:v>
                </c:pt>
                <c:pt idx="259">
                  <c:v>43686</c:v>
                </c:pt>
                <c:pt idx="260">
                  <c:v>43685</c:v>
                </c:pt>
                <c:pt idx="261">
                  <c:v>43684</c:v>
                </c:pt>
                <c:pt idx="262">
                  <c:v>43683</c:v>
                </c:pt>
                <c:pt idx="263">
                  <c:v>43682</c:v>
                </c:pt>
                <c:pt idx="264">
                  <c:v>43679</c:v>
                </c:pt>
                <c:pt idx="265">
                  <c:v>43678</c:v>
                </c:pt>
                <c:pt idx="266">
                  <c:v>43677</c:v>
                </c:pt>
                <c:pt idx="267">
                  <c:v>43676</c:v>
                </c:pt>
                <c:pt idx="268">
                  <c:v>43675</c:v>
                </c:pt>
                <c:pt idx="269">
                  <c:v>43672</c:v>
                </c:pt>
                <c:pt idx="270">
                  <c:v>43671</c:v>
                </c:pt>
                <c:pt idx="271">
                  <c:v>43670</c:v>
                </c:pt>
                <c:pt idx="272">
                  <c:v>43669</c:v>
                </c:pt>
                <c:pt idx="273">
                  <c:v>43668</c:v>
                </c:pt>
                <c:pt idx="274">
                  <c:v>43665</c:v>
                </c:pt>
                <c:pt idx="275">
                  <c:v>43664</c:v>
                </c:pt>
                <c:pt idx="276">
                  <c:v>43663</c:v>
                </c:pt>
                <c:pt idx="277">
                  <c:v>43662</c:v>
                </c:pt>
                <c:pt idx="278">
                  <c:v>43661</c:v>
                </c:pt>
                <c:pt idx="279">
                  <c:v>43658</c:v>
                </c:pt>
                <c:pt idx="280">
                  <c:v>43657</c:v>
                </c:pt>
                <c:pt idx="281">
                  <c:v>43656</c:v>
                </c:pt>
                <c:pt idx="282">
                  <c:v>43655</c:v>
                </c:pt>
                <c:pt idx="283">
                  <c:v>43654</c:v>
                </c:pt>
                <c:pt idx="284">
                  <c:v>43651</c:v>
                </c:pt>
                <c:pt idx="285">
                  <c:v>43650</c:v>
                </c:pt>
                <c:pt idx="286">
                  <c:v>43649</c:v>
                </c:pt>
                <c:pt idx="287">
                  <c:v>43648</c:v>
                </c:pt>
                <c:pt idx="288">
                  <c:v>43647</c:v>
                </c:pt>
                <c:pt idx="289">
                  <c:v>43644</c:v>
                </c:pt>
                <c:pt idx="290">
                  <c:v>43643</c:v>
                </c:pt>
                <c:pt idx="291">
                  <c:v>43642</c:v>
                </c:pt>
                <c:pt idx="292">
                  <c:v>43641</c:v>
                </c:pt>
                <c:pt idx="293">
                  <c:v>43640</c:v>
                </c:pt>
                <c:pt idx="294">
                  <c:v>43637</c:v>
                </c:pt>
                <c:pt idx="295">
                  <c:v>43636</c:v>
                </c:pt>
                <c:pt idx="296">
                  <c:v>43635</c:v>
                </c:pt>
                <c:pt idx="297">
                  <c:v>43634</c:v>
                </c:pt>
                <c:pt idx="298">
                  <c:v>43633</c:v>
                </c:pt>
                <c:pt idx="299">
                  <c:v>43630</c:v>
                </c:pt>
                <c:pt idx="300">
                  <c:v>43629</c:v>
                </c:pt>
                <c:pt idx="301">
                  <c:v>43628</c:v>
                </c:pt>
                <c:pt idx="302">
                  <c:v>43627</c:v>
                </c:pt>
                <c:pt idx="303">
                  <c:v>43626</c:v>
                </c:pt>
                <c:pt idx="304">
                  <c:v>43622</c:v>
                </c:pt>
                <c:pt idx="305">
                  <c:v>43621</c:v>
                </c:pt>
                <c:pt idx="306">
                  <c:v>43620</c:v>
                </c:pt>
                <c:pt idx="307">
                  <c:v>43619</c:v>
                </c:pt>
                <c:pt idx="308">
                  <c:v>43616</c:v>
                </c:pt>
                <c:pt idx="309">
                  <c:v>43615</c:v>
                </c:pt>
                <c:pt idx="310">
                  <c:v>43614</c:v>
                </c:pt>
                <c:pt idx="311">
                  <c:v>43613</c:v>
                </c:pt>
                <c:pt idx="312">
                  <c:v>43612</c:v>
                </c:pt>
                <c:pt idx="313">
                  <c:v>43609</c:v>
                </c:pt>
                <c:pt idx="314">
                  <c:v>43608</c:v>
                </c:pt>
                <c:pt idx="315">
                  <c:v>43607</c:v>
                </c:pt>
                <c:pt idx="316">
                  <c:v>43606</c:v>
                </c:pt>
                <c:pt idx="317">
                  <c:v>43605</c:v>
                </c:pt>
                <c:pt idx="318">
                  <c:v>43602</c:v>
                </c:pt>
                <c:pt idx="319">
                  <c:v>43601</c:v>
                </c:pt>
                <c:pt idx="320">
                  <c:v>43600</c:v>
                </c:pt>
                <c:pt idx="321">
                  <c:v>43599</c:v>
                </c:pt>
                <c:pt idx="322">
                  <c:v>43598</c:v>
                </c:pt>
                <c:pt idx="323">
                  <c:v>43595</c:v>
                </c:pt>
                <c:pt idx="324">
                  <c:v>43594</c:v>
                </c:pt>
                <c:pt idx="325">
                  <c:v>43593</c:v>
                </c:pt>
                <c:pt idx="326">
                  <c:v>43592</c:v>
                </c:pt>
                <c:pt idx="327">
                  <c:v>43591</c:v>
                </c:pt>
                <c:pt idx="328">
                  <c:v>43590</c:v>
                </c:pt>
                <c:pt idx="329">
                  <c:v>43585</c:v>
                </c:pt>
                <c:pt idx="330">
                  <c:v>43584</c:v>
                </c:pt>
                <c:pt idx="331">
                  <c:v>43583</c:v>
                </c:pt>
                <c:pt idx="332">
                  <c:v>43581</c:v>
                </c:pt>
                <c:pt idx="333">
                  <c:v>43580</c:v>
                </c:pt>
                <c:pt idx="334">
                  <c:v>43579</c:v>
                </c:pt>
                <c:pt idx="335">
                  <c:v>43578</c:v>
                </c:pt>
                <c:pt idx="336">
                  <c:v>43577</c:v>
                </c:pt>
                <c:pt idx="337">
                  <c:v>43574</c:v>
                </c:pt>
                <c:pt idx="338">
                  <c:v>43573</c:v>
                </c:pt>
                <c:pt idx="339">
                  <c:v>43572</c:v>
                </c:pt>
                <c:pt idx="340">
                  <c:v>43571</c:v>
                </c:pt>
                <c:pt idx="341">
                  <c:v>43570</c:v>
                </c:pt>
                <c:pt idx="342">
                  <c:v>43567</c:v>
                </c:pt>
                <c:pt idx="343">
                  <c:v>43566</c:v>
                </c:pt>
                <c:pt idx="344">
                  <c:v>43565</c:v>
                </c:pt>
                <c:pt idx="345">
                  <c:v>43564</c:v>
                </c:pt>
                <c:pt idx="346">
                  <c:v>43563</c:v>
                </c:pt>
                <c:pt idx="347">
                  <c:v>43559</c:v>
                </c:pt>
                <c:pt idx="348">
                  <c:v>43558</c:v>
                </c:pt>
                <c:pt idx="349">
                  <c:v>43557</c:v>
                </c:pt>
                <c:pt idx="350">
                  <c:v>43556</c:v>
                </c:pt>
                <c:pt idx="351">
                  <c:v>43553</c:v>
                </c:pt>
                <c:pt idx="352">
                  <c:v>43552</c:v>
                </c:pt>
                <c:pt idx="353">
                  <c:v>43551</c:v>
                </c:pt>
                <c:pt idx="354">
                  <c:v>43550</c:v>
                </c:pt>
                <c:pt idx="355">
                  <c:v>43549</c:v>
                </c:pt>
                <c:pt idx="356">
                  <c:v>43546</c:v>
                </c:pt>
                <c:pt idx="357">
                  <c:v>43545</c:v>
                </c:pt>
                <c:pt idx="358">
                  <c:v>43544</c:v>
                </c:pt>
                <c:pt idx="359">
                  <c:v>43543</c:v>
                </c:pt>
                <c:pt idx="360">
                  <c:v>43542</c:v>
                </c:pt>
                <c:pt idx="361">
                  <c:v>43539</c:v>
                </c:pt>
                <c:pt idx="362">
                  <c:v>43538</c:v>
                </c:pt>
                <c:pt idx="363">
                  <c:v>43537</c:v>
                </c:pt>
                <c:pt idx="364">
                  <c:v>43536</c:v>
                </c:pt>
                <c:pt idx="365">
                  <c:v>43535</c:v>
                </c:pt>
                <c:pt idx="366">
                  <c:v>43532</c:v>
                </c:pt>
                <c:pt idx="367">
                  <c:v>43531</c:v>
                </c:pt>
                <c:pt idx="368">
                  <c:v>43530</c:v>
                </c:pt>
                <c:pt idx="369">
                  <c:v>43529</c:v>
                </c:pt>
                <c:pt idx="370">
                  <c:v>43528</c:v>
                </c:pt>
                <c:pt idx="371">
                  <c:v>43525</c:v>
                </c:pt>
                <c:pt idx="372">
                  <c:v>43524</c:v>
                </c:pt>
                <c:pt idx="373">
                  <c:v>43523</c:v>
                </c:pt>
                <c:pt idx="374">
                  <c:v>43522</c:v>
                </c:pt>
                <c:pt idx="375">
                  <c:v>43521</c:v>
                </c:pt>
                <c:pt idx="376">
                  <c:v>43518</c:v>
                </c:pt>
                <c:pt idx="377">
                  <c:v>43517</c:v>
                </c:pt>
                <c:pt idx="378">
                  <c:v>43516</c:v>
                </c:pt>
                <c:pt idx="379">
                  <c:v>43515</c:v>
                </c:pt>
                <c:pt idx="380">
                  <c:v>43514</c:v>
                </c:pt>
                <c:pt idx="381">
                  <c:v>43511</c:v>
                </c:pt>
                <c:pt idx="382">
                  <c:v>43510</c:v>
                </c:pt>
                <c:pt idx="383">
                  <c:v>43509</c:v>
                </c:pt>
                <c:pt idx="384">
                  <c:v>43508</c:v>
                </c:pt>
                <c:pt idx="385">
                  <c:v>43507</c:v>
                </c:pt>
                <c:pt idx="386">
                  <c:v>43498</c:v>
                </c:pt>
                <c:pt idx="387">
                  <c:v>43497</c:v>
                </c:pt>
                <c:pt idx="388">
                  <c:v>43496</c:v>
                </c:pt>
                <c:pt idx="389">
                  <c:v>43495</c:v>
                </c:pt>
                <c:pt idx="390">
                  <c:v>43494</c:v>
                </c:pt>
                <c:pt idx="391">
                  <c:v>43493</c:v>
                </c:pt>
                <c:pt idx="392">
                  <c:v>43490</c:v>
                </c:pt>
                <c:pt idx="393">
                  <c:v>43489</c:v>
                </c:pt>
                <c:pt idx="394">
                  <c:v>43488</c:v>
                </c:pt>
                <c:pt idx="395">
                  <c:v>43487</c:v>
                </c:pt>
                <c:pt idx="396">
                  <c:v>43486</c:v>
                </c:pt>
                <c:pt idx="397">
                  <c:v>43483</c:v>
                </c:pt>
                <c:pt idx="398">
                  <c:v>43482</c:v>
                </c:pt>
                <c:pt idx="399">
                  <c:v>43481</c:v>
                </c:pt>
                <c:pt idx="400">
                  <c:v>43480</c:v>
                </c:pt>
                <c:pt idx="401">
                  <c:v>43479</c:v>
                </c:pt>
                <c:pt idx="402">
                  <c:v>43476</c:v>
                </c:pt>
                <c:pt idx="403">
                  <c:v>43475</c:v>
                </c:pt>
                <c:pt idx="404">
                  <c:v>43474</c:v>
                </c:pt>
                <c:pt idx="405">
                  <c:v>43473</c:v>
                </c:pt>
                <c:pt idx="406">
                  <c:v>43472</c:v>
                </c:pt>
                <c:pt idx="407">
                  <c:v>43469</c:v>
                </c:pt>
                <c:pt idx="408">
                  <c:v>43468</c:v>
                </c:pt>
                <c:pt idx="409">
                  <c:v>43467</c:v>
                </c:pt>
              </c:numCache>
            </c:numRef>
          </c:cat>
          <c:val>
            <c:numRef>
              <c:f>Sheet2!$C$2:$C$411</c:f>
              <c:numCache>
                <c:formatCode>0_ </c:formatCode>
                <c:ptCount val="410"/>
                <c:pt idx="0">
                  <c:v>85.24153716799583</c:v>
                </c:pt>
                <c:pt idx="1">
                  <c:v>84.557765356304117</c:v>
                </c:pt>
                <c:pt idx="2">
                  <c:v>69.534169779596141</c:v>
                </c:pt>
                <c:pt idx="3">
                  <c:v>64.695195848764797</c:v>
                </c:pt>
                <c:pt idx="4">
                  <c:v>63.287911529734174</c:v>
                </c:pt>
                <c:pt idx="5">
                  <c:v>73.791179050518622</c:v>
                </c:pt>
                <c:pt idx="6">
                  <c:v>90.071688117060603</c:v>
                </c:pt>
                <c:pt idx="7">
                  <c:v>120.03221179031652</c:v>
                </c:pt>
                <c:pt idx="8">
                  <c:v>117.88205454471608</c:v>
                </c:pt>
                <c:pt idx="9">
                  <c:v>125.90047400517278</c:v>
                </c:pt>
                <c:pt idx="10">
                  <c:v>133.11258426603445</c:v>
                </c:pt>
                <c:pt idx="11">
                  <c:v>135.63796698432861</c:v>
                </c:pt>
                <c:pt idx="12">
                  <c:v>138.4388003421227</c:v>
                </c:pt>
                <c:pt idx="13">
                  <c:v>148.5570307042849</c:v>
                </c:pt>
                <c:pt idx="14">
                  <c:v>140.93850243625911</c:v>
                </c:pt>
                <c:pt idx="15">
                  <c:v>165.33187614610461</c:v>
                </c:pt>
                <c:pt idx="16">
                  <c:v>162.30423125422567</c:v>
                </c:pt>
                <c:pt idx="17">
                  <c:v>169.63298844227484</c:v>
                </c:pt>
                <c:pt idx="18">
                  <c:v>173.69333578734722</c:v>
                </c:pt>
                <c:pt idx="19">
                  <c:v>182.64183719564744</c:v>
                </c:pt>
                <c:pt idx="20">
                  <c:v>181.58052726404276</c:v>
                </c:pt>
                <c:pt idx="21">
                  <c:v>190.83246971447625</c:v>
                </c:pt>
                <c:pt idx="22">
                  <c:v>200.51011919378379</c:v>
                </c:pt>
                <c:pt idx="23">
                  <c:v>191.96261041883963</c:v>
                </c:pt>
                <c:pt idx="24">
                  <c:v>176.82150119774087</c:v>
                </c:pt>
                <c:pt idx="25">
                  <c:v>172.54841576683657</c:v>
                </c:pt>
                <c:pt idx="26">
                  <c:v>178.42910306441581</c:v>
                </c:pt>
                <c:pt idx="27">
                  <c:v>167.22502552100423</c:v>
                </c:pt>
                <c:pt idx="28">
                  <c:v>173.59979077624939</c:v>
                </c:pt>
                <c:pt idx="29">
                  <c:v>163.1328458517778</c:v>
                </c:pt>
                <c:pt idx="30">
                  <c:v>158.22318795833507</c:v>
                </c:pt>
                <c:pt idx="31">
                  <c:v>158.10440495794137</c:v>
                </c:pt>
                <c:pt idx="32">
                  <c:v>188.01395365117696</c:v>
                </c:pt>
                <c:pt idx="33">
                  <c:v>190.89734383723862</c:v>
                </c:pt>
                <c:pt idx="34">
                  <c:v>169.44417723794231</c:v>
                </c:pt>
                <c:pt idx="35">
                  <c:v>174.70028176142205</c:v>
                </c:pt>
                <c:pt idx="36">
                  <c:v>178.78180422765126</c:v>
                </c:pt>
                <c:pt idx="37">
                  <c:v>184.05495304015312</c:v>
                </c:pt>
                <c:pt idx="38">
                  <c:v>187.04297003078409</c:v>
                </c:pt>
                <c:pt idx="39">
                  <c:v>191.2312671407235</c:v>
                </c:pt>
                <c:pt idx="40">
                  <c:v>189.33182741546443</c:v>
                </c:pt>
                <c:pt idx="41">
                  <c:v>196.16619456683475</c:v>
                </c:pt>
                <c:pt idx="42">
                  <c:v>170.56465079706686</c:v>
                </c:pt>
                <c:pt idx="43">
                  <c:v>180.40181196044341</c:v>
                </c:pt>
                <c:pt idx="44">
                  <c:v>197.87145854056735</c:v>
                </c:pt>
                <c:pt idx="45">
                  <c:v>208.57172447791254</c:v>
                </c:pt>
                <c:pt idx="46">
                  <c:v>181.87274982903591</c:v>
                </c:pt>
                <c:pt idx="47">
                  <c:v>184.73390328288815</c:v>
                </c:pt>
                <c:pt idx="48">
                  <c:v>184.01937520532692</c:v>
                </c:pt>
                <c:pt idx="49">
                  <c:v>174.77957822885901</c:v>
                </c:pt>
                <c:pt idx="50">
                  <c:v>190.70379374893446</c:v>
                </c:pt>
                <c:pt idx="51">
                  <c:v>182.19364076169586</c:v>
                </c:pt>
                <c:pt idx="52">
                  <c:v>200.57423185873768</c:v>
                </c:pt>
                <c:pt idx="53">
                  <c:v>202.51100800636323</c:v>
                </c:pt>
                <c:pt idx="54">
                  <c:v>190.59282886825167</c:v>
                </c:pt>
                <c:pt idx="55">
                  <c:v>180.9005005338081</c:v>
                </c:pt>
                <c:pt idx="56">
                  <c:v>232.1924576055635</c:v>
                </c:pt>
                <c:pt idx="57">
                  <c:v>252.42016084868828</c:v>
                </c:pt>
                <c:pt idx="58">
                  <c:v>225.47424410811936</c:v>
                </c:pt>
                <c:pt idx="59">
                  <c:v>228.14489913482885</c:v>
                </c:pt>
                <c:pt idx="60">
                  <c:v>229.63182027380208</c:v>
                </c:pt>
                <c:pt idx="61">
                  <c:v>204.78566851718415</c:v>
                </c:pt>
                <c:pt idx="62">
                  <c:v>239.27630869894483</c:v>
                </c:pt>
                <c:pt idx="63">
                  <c:v>251.72787165391946</c:v>
                </c:pt>
                <c:pt idx="64">
                  <c:v>267.50191323751596</c:v>
                </c:pt>
                <c:pt idx="65">
                  <c:v>250.77679419486367</c:v>
                </c:pt>
                <c:pt idx="66">
                  <c:v>262.02553723728079</c:v>
                </c:pt>
                <c:pt idx="67">
                  <c:v>267.05370115128153</c:v>
                </c:pt>
                <c:pt idx="68">
                  <c:v>286.6505177643603</c:v>
                </c:pt>
                <c:pt idx="69">
                  <c:v>287.20623282270299</c:v>
                </c:pt>
                <c:pt idx="70">
                  <c:v>286.78513291630179</c:v>
                </c:pt>
                <c:pt idx="71">
                  <c:v>263.96687794951276</c:v>
                </c:pt>
                <c:pt idx="72">
                  <c:v>276.41165251305574</c:v>
                </c:pt>
                <c:pt idx="73">
                  <c:v>258.98749284054566</c:v>
                </c:pt>
                <c:pt idx="74">
                  <c:v>268.64787837697304</c:v>
                </c:pt>
                <c:pt idx="75">
                  <c:v>279.07426815019653</c:v>
                </c:pt>
                <c:pt idx="76">
                  <c:v>270.41819414534802</c:v>
                </c:pt>
                <c:pt idx="77">
                  <c:v>262.97709308582989</c:v>
                </c:pt>
                <c:pt idx="78">
                  <c:v>254.0348224408167</c:v>
                </c:pt>
                <c:pt idx="79">
                  <c:v>248.77409733592094</c:v>
                </c:pt>
                <c:pt idx="80">
                  <c:v>230.59960528283455</c:v>
                </c:pt>
                <c:pt idx="81">
                  <c:v>244.21231468446285</c:v>
                </c:pt>
                <c:pt idx="82">
                  <c:v>248.78453089448931</c:v>
                </c:pt>
                <c:pt idx="83">
                  <c:v>239.54314307080904</c:v>
                </c:pt>
                <c:pt idx="84">
                  <c:v>238.77196941152943</c:v>
                </c:pt>
                <c:pt idx="85">
                  <c:v>228.82219115872931</c:v>
                </c:pt>
                <c:pt idx="86">
                  <c:v>232.72855527330057</c:v>
                </c:pt>
                <c:pt idx="87">
                  <c:v>220.74236068734672</c:v>
                </c:pt>
                <c:pt idx="88">
                  <c:v>232.13324256548003</c:v>
                </c:pt>
                <c:pt idx="89">
                  <c:v>219.02478135681258</c:v>
                </c:pt>
                <c:pt idx="90">
                  <c:v>226.19472061442184</c:v>
                </c:pt>
                <c:pt idx="91">
                  <c:v>226.12534286298205</c:v>
                </c:pt>
                <c:pt idx="92">
                  <c:v>223.66226157647088</c:v>
                </c:pt>
                <c:pt idx="93">
                  <c:v>227.18440935999888</c:v>
                </c:pt>
                <c:pt idx="94">
                  <c:v>226.92297462148554</c:v>
                </c:pt>
                <c:pt idx="95">
                  <c:v>221.2659864934858</c:v>
                </c:pt>
                <c:pt idx="96">
                  <c:v>216.5652326819245</c:v>
                </c:pt>
                <c:pt idx="97">
                  <c:v>223.50592599830998</c:v>
                </c:pt>
                <c:pt idx="98">
                  <c:v>236.62879247788942</c:v>
                </c:pt>
                <c:pt idx="99">
                  <c:v>220.4495522815032</c:v>
                </c:pt>
                <c:pt idx="100">
                  <c:v>201.6263909258555</c:v>
                </c:pt>
                <c:pt idx="101">
                  <c:v>219.95052279525635</c:v>
                </c:pt>
                <c:pt idx="102">
                  <c:v>195.26315786067153</c:v>
                </c:pt>
                <c:pt idx="103">
                  <c:v>210.31714343694921</c:v>
                </c:pt>
                <c:pt idx="104">
                  <c:v>198.51383685173732</c:v>
                </c:pt>
                <c:pt idx="105">
                  <c:v>199.04451647698397</c:v>
                </c:pt>
                <c:pt idx="106">
                  <c:v>193.71894432548743</c:v>
                </c:pt>
                <c:pt idx="107">
                  <c:v>207.14075339007741</c:v>
                </c:pt>
                <c:pt idx="108">
                  <c:v>227.72497723656579</c:v>
                </c:pt>
                <c:pt idx="109">
                  <c:v>203.23802694144297</c:v>
                </c:pt>
                <c:pt idx="110">
                  <c:v>182.70391492514636</c:v>
                </c:pt>
                <c:pt idx="111">
                  <c:v>189.46254273015757</c:v>
                </c:pt>
                <c:pt idx="112">
                  <c:v>191.16976215632303</c:v>
                </c:pt>
                <c:pt idx="113">
                  <c:v>196.34924313229249</c:v>
                </c:pt>
                <c:pt idx="114">
                  <c:v>131.5950354176357</c:v>
                </c:pt>
                <c:pt idx="115">
                  <c:v>150.36727005981675</c:v>
                </c:pt>
                <c:pt idx="116">
                  <c:v>147.67667658781647</c:v>
                </c:pt>
                <c:pt idx="117">
                  <c:v>136.57635140015464</c:v>
                </c:pt>
                <c:pt idx="118">
                  <c:v>160.21944728203425</c:v>
                </c:pt>
                <c:pt idx="119">
                  <c:v>147.29910386637903</c:v>
                </c:pt>
                <c:pt idx="120">
                  <c:v>127.78697172165357</c:v>
                </c:pt>
                <c:pt idx="121">
                  <c:v>133.15398348412418</c:v>
                </c:pt>
                <c:pt idx="122">
                  <c:v>143.11830535489435</c:v>
                </c:pt>
                <c:pt idx="123">
                  <c:v>118.91054375865588</c:v>
                </c:pt>
                <c:pt idx="124">
                  <c:v>176.19132824245253</c:v>
                </c:pt>
                <c:pt idx="125">
                  <c:v>151.14987391566638</c:v>
                </c:pt>
                <c:pt idx="126">
                  <c:v>141.05015621813754</c:v>
                </c:pt>
                <c:pt idx="127">
                  <c:v>127.55464370213303</c:v>
                </c:pt>
                <c:pt idx="128">
                  <c:v>122.68743407117063</c:v>
                </c:pt>
                <c:pt idx="129">
                  <c:v>98.716990126937617</c:v>
                </c:pt>
                <c:pt idx="130">
                  <c:v>83.333504225672186</c:v>
                </c:pt>
                <c:pt idx="131">
                  <c:v>101.04254242983234</c:v>
                </c:pt>
                <c:pt idx="132">
                  <c:v>121.29061428666228</c:v>
                </c:pt>
                <c:pt idx="133">
                  <c:v>130.37284132646573</c:v>
                </c:pt>
                <c:pt idx="134">
                  <c:v>160.80099367595085</c:v>
                </c:pt>
                <c:pt idx="135">
                  <c:v>161.28437338940694</c:v>
                </c:pt>
                <c:pt idx="136">
                  <c:v>180.60783142824312</c:v>
                </c:pt>
                <c:pt idx="137">
                  <c:v>202.74007889434824</c:v>
                </c:pt>
                <c:pt idx="138">
                  <c:v>227.46710815937013</c:v>
                </c:pt>
                <c:pt idx="139">
                  <c:v>259.25178057460971</c:v>
                </c:pt>
                <c:pt idx="140">
                  <c:v>285.3363889672637</c:v>
                </c:pt>
                <c:pt idx="141">
                  <c:v>288.32611304689271</c:v>
                </c:pt>
                <c:pt idx="142">
                  <c:v>298.66709512067928</c:v>
                </c:pt>
                <c:pt idx="143">
                  <c:v>286.4780654928677</c:v>
                </c:pt>
                <c:pt idx="144">
                  <c:v>259.52886300230011</c:v>
                </c:pt>
                <c:pt idx="145">
                  <c:v>259.52886300230011</c:v>
                </c:pt>
                <c:pt idx="146">
                  <c:v>259.60710484229958</c:v>
                </c:pt>
                <c:pt idx="147">
                  <c:v>261.71267512243048</c:v>
                </c:pt>
                <c:pt idx="148">
                  <c:v>264.53007560093101</c:v>
                </c:pt>
                <c:pt idx="149">
                  <c:v>267.01544437530038</c:v>
                </c:pt>
                <c:pt idx="150">
                  <c:v>275.05207553067021</c:v>
                </c:pt>
                <c:pt idx="151">
                  <c:v>268.58531100186565</c:v>
                </c:pt>
                <c:pt idx="152">
                  <c:v>267.49163395448477</c:v>
                </c:pt>
                <c:pt idx="153">
                  <c:v>282.32809850812328</c:v>
                </c:pt>
                <c:pt idx="154">
                  <c:v>281.43891574188501</c:v>
                </c:pt>
                <c:pt idx="155">
                  <c:v>264.11449370533774</c:v>
                </c:pt>
                <c:pt idx="156">
                  <c:v>252.90403948013045</c:v>
                </c:pt>
                <c:pt idx="157">
                  <c:v>259.87178083863637</c:v>
                </c:pt>
                <c:pt idx="158">
                  <c:v>256.49565340409799</c:v>
                </c:pt>
                <c:pt idx="159">
                  <c:v>263.82873570045331</c:v>
                </c:pt>
                <c:pt idx="160">
                  <c:v>276.4740670786332</c:v>
                </c:pt>
                <c:pt idx="161">
                  <c:v>287.56267204457117</c:v>
                </c:pt>
                <c:pt idx="162">
                  <c:v>295.51243808708932</c:v>
                </c:pt>
                <c:pt idx="163">
                  <c:v>295.60750309922469</c:v>
                </c:pt>
                <c:pt idx="164">
                  <c:v>297.05672288302458</c:v>
                </c:pt>
                <c:pt idx="165">
                  <c:v>304.49420137902644</c:v>
                </c:pt>
                <c:pt idx="166">
                  <c:v>302.18847955402543</c:v>
                </c:pt>
                <c:pt idx="167">
                  <c:v>300.40971430777472</c:v>
                </c:pt>
                <c:pt idx="168">
                  <c:v>289.7496052677734</c:v>
                </c:pt>
                <c:pt idx="169">
                  <c:v>283.34579859477208</c:v>
                </c:pt>
                <c:pt idx="170">
                  <c:v>290.50046221627235</c:v>
                </c:pt>
                <c:pt idx="171">
                  <c:v>290.28512366602263</c:v>
                </c:pt>
                <c:pt idx="172">
                  <c:v>282.7941273965198</c:v>
                </c:pt>
                <c:pt idx="173">
                  <c:v>279.94828573951872</c:v>
                </c:pt>
                <c:pt idx="174">
                  <c:v>280.82407964199501</c:v>
                </c:pt>
                <c:pt idx="175">
                  <c:v>284.5736221494858</c:v>
                </c:pt>
                <c:pt idx="176">
                  <c:v>276.67625016249212</c:v>
                </c:pt>
                <c:pt idx="177">
                  <c:v>274.02279696144706</c:v>
                </c:pt>
                <c:pt idx="178">
                  <c:v>285.77950836213449</c:v>
                </c:pt>
                <c:pt idx="179">
                  <c:v>281.81581551100726</c:v>
                </c:pt>
                <c:pt idx="180">
                  <c:v>273.4025626163284</c:v>
                </c:pt>
                <c:pt idx="181">
                  <c:v>283.74774173012929</c:v>
                </c:pt>
                <c:pt idx="182">
                  <c:v>279.71176196678925</c:v>
                </c:pt>
                <c:pt idx="183">
                  <c:v>286.01137130168036</c:v>
                </c:pt>
                <c:pt idx="184">
                  <c:v>283.56923092843954</c:v>
                </c:pt>
                <c:pt idx="185">
                  <c:v>287.88631830895611</c:v>
                </c:pt>
                <c:pt idx="186">
                  <c:v>279.8125206101181</c:v>
                </c:pt>
                <c:pt idx="187">
                  <c:v>268.87784315335648</c:v>
                </c:pt>
                <c:pt idx="188">
                  <c:v>269.88610250808097</c:v>
                </c:pt>
                <c:pt idx="189">
                  <c:v>278.71867349848617</c:v>
                </c:pt>
                <c:pt idx="190">
                  <c:v>265.08605516550369</c:v>
                </c:pt>
                <c:pt idx="191">
                  <c:v>248.81056748977062</c:v>
                </c:pt>
                <c:pt idx="192">
                  <c:v>248.28031616466615</c:v>
                </c:pt>
                <c:pt idx="193">
                  <c:v>247.09522184366006</c:v>
                </c:pt>
                <c:pt idx="194">
                  <c:v>251.42032033206442</c:v>
                </c:pt>
                <c:pt idx="195">
                  <c:v>247.31002429626596</c:v>
                </c:pt>
                <c:pt idx="196">
                  <c:v>244.03632089703387</c:v>
                </c:pt>
                <c:pt idx="197">
                  <c:v>240.28508135752963</c:v>
                </c:pt>
                <c:pt idx="198">
                  <c:v>228.2478053434902</c:v>
                </c:pt>
                <c:pt idx="199">
                  <c:v>216.48420761060152</c:v>
                </c:pt>
                <c:pt idx="200">
                  <c:v>209.90142607521057</c:v>
                </c:pt>
                <c:pt idx="201">
                  <c:v>202.98941855893736</c:v>
                </c:pt>
                <c:pt idx="202">
                  <c:v>182.50405281476833</c:v>
                </c:pt>
                <c:pt idx="203">
                  <c:v>176.77862062754593</c:v>
                </c:pt>
                <c:pt idx="204">
                  <c:v>166.36163003347747</c:v>
                </c:pt>
                <c:pt idx="205">
                  <c:v>163.16842408024877</c:v>
                </c:pt>
                <c:pt idx="206">
                  <c:v>158.93224710313007</c:v>
                </c:pt>
                <c:pt idx="207">
                  <c:v>157.90797963955811</c:v>
                </c:pt>
                <c:pt idx="208">
                  <c:v>146.90220560695252</c:v>
                </c:pt>
                <c:pt idx="209">
                  <c:v>148.30220560695261</c:v>
                </c:pt>
                <c:pt idx="210">
                  <c:v>162.5984043117528</c:v>
                </c:pt>
                <c:pt idx="211">
                  <c:v>162.92943923594612</c:v>
                </c:pt>
                <c:pt idx="212">
                  <c:v>163.6512451382805</c:v>
                </c:pt>
                <c:pt idx="213">
                  <c:v>157.29729576663476</c:v>
                </c:pt>
                <c:pt idx="214">
                  <c:v>157.88815604158117</c:v>
                </c:pt>
                <c:pt idx="215">
                  <c:v>147.51327294327757</c:v>
                </c:pt>
                <c:pt idx="216">
                  <c:v>120.95091260295703</c:v>
                </c:pt>
                <c:pt idx="217">
                  <c:v>125.40369560319004</c:v>
                </c:pt>
                <c:pt idx="218">
                  <c:v>113.37964367754421</c:v>
                </c:pt>
                <c:pt idx="219">
                  <c:v>112.0477148318123</c:v>
                </c:pt>
                <c:pt idx="220">
                  <c:v>110.02986749476349</c:v>
                </c:pt>
                <c:pt idx="221">
                  <c:v>125.94791574285273</c:v>
                </c:pt>
                <c:pt idx="222">
                  <c:v>109.43459275578016</c:v>
                </c:pt>
                <c:pt idx="223">
                  <c:v>117.96066585691369</c:v>
                </c:pt>
                <c:pt idx="224">
                  <c:v>118.79935193186475</c:v>
                </c:pt>
                <c:pt idx="225">
                  <c:v>128.11619316951055</c:v>
                </c:pt>
                <c:pt idx="226">
                  <c:v>139.09339098445844</c:v>
                </c:pt>
                <c:pt idx="227">
                  <c:v>144.73893121230185</c:v>
                </c:pt>
                <c:pt idx="228">
                  <c:v>148.40646391731934</c:v>
                </c:pt>
                <c:pt idx="229">
                  <c:v>131.85654997922074</c:v>
                </c:pt>
                <c:pt idx="230">
                  <c:v>133.01694295965262</c:v>
                </c:pt>
                <c:pt idx="231">
                  <c:v>145.75460854806124</c:v>
                </c:pt>
                <c:pt idx="232">
                  <c:v>132.34204316443765</c:v>
                </c:pt>
                <c:pt idx="233">
                  <c:v>145.46643157774542</c:v>
                </c:pt>
                <c:pt idx="234">
                  <c:v>136.65161292151288</c:v>
                </c:pt>
                <c:pt idx="235">
                  <c:v>132.56009287629013</c:v>
                </c:pt>
                <c:pt idx="236">
                  <c:v>159.98381679528984</c:v>
                </c:pt>
                <c:pt idx="237">
                  <c:v>164.5371132719647</c:v>
                </c:pt>
                <c:pt idx="238">
                  <c:v>158.12095032267553</c:v>
                </c:pt>
                <c:pt idx="239">
                  <c:v>174.13019450642241</c:v>
                </c:pt>
                <c:pt idx="240">
                  <c:v>160.88316581912886</c:v>
                </c:pt>
                <c:pt idx="241">
                  <c:v>158.69074105653772</c:v>
                </c:pt>
                <c:pt idx="242">
                  <c:v>166.74017462898928</c:v>
                </c:pt>
                <c:pt idx="243">
                  <c:v>150.96938596828659</c:v>
                </c:pt>
                <c:pt idx="244">
                  <c:v>160.00742345263689</c:v>
                </c:pt>
                <c:pt idx="245">
                  <c:v>171.53537152363378</c:v>
                </c:pt>
                <c:pt idx="246">
                  <c:v>168.67746127481223</c:v>
                </c:pt>
                <c:pt idx="247">
                  <c:v>165.38853634812949</c:v>
                </c:pt>
                <c:pt idx="248">
                  <c:v>185.17888676521625</c:v>
                </c:pt>
                <c:pt idx="249">
                  <c:v>178.17767960587207</c:v>
                </c:pt>
                <c:pt idx="250">
                  <c:v>186.77315333019214</c:v>
                </c:pt>
                <c:pt idx="251">
                  <c:v>179.47978147063031</c:v>
                </c:pt>
                <c:pt idx="252">
                  <c:v>172.45950132726693</c:v>
                </c:pt>
                <c:pt idx="253">
                  <c:v>173.22015597721156</c:v>
                </c:pt>
                <c:pt idx="254">
                  <c:v>176.0693875826405</c:v>
                </c:pt>
                <c:pt idx="255">
                  <c:v>185.59340255391362</c:v>
                </c:pt>
                <c:pt idx="256">
                  <c:v>189.65708133876751</c:v>
                </c:pt>
                <c:pt idx="257">
                  <c:v>207.07243051358637</c:v>
                </c:pt>
                <c:pt idx="258">
                  <c:v>176.04590139084212</c:v>
                </c:pt>
                <c:pt idx="259">
                  <c:v>163.61105360057218</c:v>
                </c:pt>
                <c:pt idx="260">
                  <c:v>136.88833656679435</c:v>
                </c:pt>
                <c:pt idx="261">
                  <c:v>131.93422988225211</c:v>
                </c:pt>
                <c:pt idx="262">
                  <c:v>98.15601231777282</c:v>
                </c:pt>
                <c:pt idx="263">
                  <c:v>76.138425532436486</c:v>
                </c:pt>
                <c:pt idx="264">
                  <c:v>37.341090209387403</c:v>
                </c:pt>
                <c:pt idx="265">
                  <c:v>22.84862148906177</c:v>
                </c:pt>
                <c:pt idx="266">
                  <c:v>9.363828891735011</c:v>
                </c:pt>
                <c:pt idx="267">
                  <c:v>0.66936896345487185</c:v>
                </c:pt>
                <c:pt idx="268">
                  <c:v>33.293855926756351</c:v>
                </c:pt>
                <c:pt idx="269">
                  <c:v>30.788570930047626</c:v>
                </c:pt>
                <c:pt idx="270">
                  <c:v>40.784309299598135</c:v>
                </c:pt>
                <c:pt idx="271">
                  <c:v>58.626128593417434</c:v>
                </c:pt>
                <c:pt idx="272">
                  <c:v>39.994140236040948</c:v>
                </c:pt>
                <c:pt idx="273">
                  <c:v>33.989409290821641</c:v>
                </c:pt>
                <c:pt idx="274">
                  <c:v>8.1931487189967811</c:v>
                </c:pt>
                <c:pt idx="275">
                  <c:v>31.265741227940907</c:v>
                </c:pt>
                <c:pt idx="276">
                  <c:v>30.218631679437294</c:v>
                </c:pt>
                <c:pt idx="277">
                  <c:v>18.635202858132743</c:v>
                </c:pt>
                <c:pt idx="278">
                  <c:v>18.168580085193298</c:v>
                </c:pt>
                <c:pt idx="279">
                  <c:v>35.027957864215296</c:v>
                </c:pt>
                <c:pt idx="280">
                  <c:v>37.612458558308845</c:v>
                </c:pt>
                <c:pt idx="281">
                  <c:v>38.462787548854976</c:v>
                </c:pt>
                <c:pt idx="282">
                  <c:v>34.631792558394864</c:v>
                </c:pt>
                <c:pt idx="283">
                  <c:v>49.092439853974156</c:v>
                </c:pt>
                <c:pt idx="284">
                  <c:v>87.17775165194189</c:v>
                </c:pt>
                <c:pt idx="285">
                  <c:v>45.779568105674571</c:v>
                </c:pt>
                <c:pt idx="286">
                  <c:v>24.098988908274805</c:v>
                </c:pt>
                <c:pt idx="287">
                  <c:v>41.232051136237715</c:v>
                </c:pt>
                <c:pt idx="288">
                  <c:v>71.596191065925723</c:v>
                </c:pt>
                <c:pt idx="289">
                  <c:v>61.653312022158843</c:v>
                </c:pt>
                <c:pt idx="290">
                  <c:v>67.336215247574273</c:v>
                </c:pt>
                <c:pt idx="291">
                  <c:v>73.212151886962602</c:v>
                </c:pt>
                <c:pt idx="292">
                  <c:v>78.283746230440101</c:v>
                </c:pt>
                <c:pt idx="293">
                  <c:v>69.649735798804159</c:v>
                </c:pt>
                <c:pt idx="294">
                  <c:v>53.365288198960116</c:v>
                </c:pt>
                <c:pt idx="295">
                  <c:v>21.119613100159313</c:v>
                </c:pt>
                <c:pt idx="296">
                  <c:v>44.197547534093246</c:v>
                </c:pt>
                <c:pt idx="297">
                  <c:v>68.431934035790619</c:v>
                </c:pt>
                <c:pt idx="298">
                  <c:v>119.09770630106777</c:v>
                </c:pt>
                <c:pt idx="299">
                  <c:v>125.66754712215607</c:v>
                </c:pt>
                <c:pt idx="300">
                  <c:v>147.39178655291107</c:v>
                </c:pt>
                <c:pt idx="301">
                  <c:v>181.02314920525714</c:v>
                </c:pt>
                <c:pt idx="302">
                  <c:v>185.95594841338107</c:v>
                </c:pt>
                <c:pt idx="303">
                  <c:v>223.39986626508971</c:v>
                </c:pt>
                <c:pt idx="304">
                  <c:v>248.53655227780382</c:v>
                </c:pt>
                <c:pt idx="305">
                  <c:v>246.12297320943662</c:v>
                </c:pt>
                <c:pt idx="306">
                  <c:v>254.19057001904866</c:v>
                </c:pt>
                <c:pt idx="307">
                  <c:v>295.58339250805648</c:v>
                </c:pt>
                <c:pt idx="308">
                  <c:v>297.42500098067694</c:v>
                </c:pt>
                <c:pt idx="309">
                  <c:v>304.45095892543031</c:v>
                </c:pt>
                <c:pt idx="310">
                  <c:v>308.7777103033377</c:v>
                </c:pt>
                <c:pt idx="311">
                  <c:v>311.90111774247998</c:v>
                </c:pt>
                <c:pt idx="312">
                  <c:v>314.58460873938475</c:v>
                </c:pt>
                <c:pt idx="313">
                  <c:v>373.1298763636496</c:v>
                </c:pt>
                <c:pt idx="314">
                  <c:v>391.53274342776967</c:v>
                </c:pt>
                <c:pt idx="315">
                  <c:v>406.72705654907713</c:v>
                </c:pt>
                <c:pt idx="316">
                  <c:v>432.68150834086327</c:v>
                </c:pt>
                <c:pt idx="317">
                  <c:v>444.03834996067326</c:v>
                </c:pt>
                <c:pt idx="318">
                  <c:v>453.27398725707371</c:v>
                </c:pt>
                <c:pt idx="319">
                  <c:v>480.23372484935226</c:v>
                </c:pt>
                <c:pt idx="320">
                  <c:v>500.00428679122433</c:v>
                </c:pt>
                <c:pt idx="321">
                  <c:v>515.32342419982524</c:v>
                </c:pt>
                <c:pt idx="322">
                  <c:v>523.31396304702366</c:v>
                </c:pt>
                <c:pt idx="323">
                  <c:v>537.53770783902382</c:v>
                </c:pt>
                <c:pt idx="324">
                  <c:v>563.25472765452196</c:v>
                </c:pt>
                <c:pt idx="325">
                  <c:v>572.07646089425361</c:v>
                </c:pt>
                <c:pt idx="326">
                  <c:v>565.05657849875161</c:v>
                </c:pt>
                <c:pt idx="327">
                  <c:v>581.07400148972556</c:v>
                </c:pt>
                <c:pt idx="328">
                  <c:v>583.58217925250892</c:v>
                </c:pt>
                <c:pt idx="329">
                  <c:v>575.54634007650884</c:v>
                </c:pt>
                <c:pt idx="330">
                  <c:v>578.23022977954815</c:v>
                </c:pt>
                <c:pt idx="331">
                  <c:v>586.19778220312674</c:v>
                </c:pt>
                <c:pt idx="332">
                  <c:v>588.53983159512563</c:v>
                </c:pt>
                <c:pt idx="333">
                  <c:v>595.99863792458973</c:v>
                </c:pt>
                <c:pt idx="334">
                  <c:v>599.29815082726827</c:v>
                </c:pt>
                <c:pt idx="335">
                  <c:v>606.98466995733997</c:v>
                </c:pt>
                <c:pt idx="336">
                  <c:v>609.94125933444002</c:v>
                </c:pt>
                <c:pt idx="337">
                  <c:v>605.82399769968106</c:v>
                </c:pt>
                <c:pt idx="338">
                  <c:v>615.46885576924069</c:v>
                </c:pt>
                <c:pt idx="339">
                  <c:v>614.08831893087427</c:v>
                </c:pt>
                <c:pt idx="340">
                  <c:v>605.68167189762153</c:v>
                </c:pt>
                <c:pt idx="341">
                  <c:v>593.49394662725354</c:v>
                </c:pt>
                <c:pt idx="342">
                  <c:v>571.49863683525336</c:v>
                </c:pt>
                <c:pt idx="343">
                  <c:v>577.52857787109951</c:v>
                </c:pt>
                <c:pt idx="344">
                  <c:v>580.26306720041657</c:v>
                </c:pt>
                <c:pt idx="345">
                  <c:v>575.22631427575834</c:v>
                </c:pt>
                <c:pt idx="346">
                  <c:v>543.79887314941971</c:v>
                </c:pt>
                <c:pt idx="347">
                  <c:v>556.48206735117355</c:v>
                </c:pt>
                <c:pt idx="348">
                  <c:v>540.33711270065851</c:v>
                </c:pt>
                <c:pt idx="349">
                  <c:v>549.26001765925912</c:v>
                </c:pt>
                <c:pt idx="350">
                  <c:v>547.73948158763233</c:v>
                </c:pt>
                <c:pt idx="351">
                  <c:v>532.98032676547746</c:v>
                </c:pt>
                <c:pt idx="352">
                  <c:v>549.95028198950376</c:v>
                </c:pt>
                <c:pt idx="353">
                  <c:v>540.26342075382854</c:v>
                </c:pt>
                <c:pt idx="354">
                  <c:v>546.27278735617938</c:v>
                </c:pt>
                <c:pt idx="355">
                  <c:v>540.63799530942288</c:v>
                </c:pt>
                <c:pt idx="356">
                  <c:v>540.48048587226231</c:v>
                </c:pt>
                <c:pt idx="357">
                  <c:v>530.96311980123482</c:v>
                </c:pt>
                <c:pt idx="358">
                  <c:v>523.56666314634231</c:v>
                </c:pt>
                <c:pt idx="359">
                  <c:v>481.99412619380473</c:v>
                </c:pt>
                <c:pt idx="360">
                  <c:v>474.59091428207466</c:v>
                </c:pt>
                <c:pt idx="361">
                  <c:v>459.77364884599365</c:v>
                </c:pt>
                <c:pt idx="362">
                  <c:v>455.33178370106316</c:v>
                </c:pt>
                <c:pt idx="363">
                  <c:v>472.64547799521597</c:v>
                </c:pt>
                <c:pt idx="364">
                  <c:v>457.99710768211935</c:v>
                </c:pt>
                <c:pt idx="365">
                  <c:v>459.48523423563165</c:v>
                </c:pt>
                <c:pt idx="366">
                  <c:v>456.87989122570298</c:v>
                </c:pt>
                <c:pt idx="367">
                  <c:v>443.05219694445623</c:v>
                </c:pt>
                <c:pt idx="368">
                  <c:v>458.2175417694375</c:v>
                </c:pt>
                <c:pt idx="369">
                  <c:v>441.34096922596609</c:v>
                </c:pt>
                <c:pt idx="370">
                  <c:v>438.43281465001246</c:v>
                </c:pt>
                <c:pt idx="371">
                  <c:v>414.82816862096661</c:v>
                </c:pt>
                <c:pt idx="372">
                  <c:v>431.07252849496945</c:v>
                </c:pt>
                <c:pt idx="373">
                  <c:v>437.74111169737762</c:v>
                </c:pt>
                <c:pt idx="374">
                  <c:v>438.17719270876478</c:v>
                </c:pt>
                <c:pt idx="375">
                  <c:v>424.30548951051514</c:v>
                </c:pt>
                <c:pt idx="376">
                  <c:v>392.644616320762</c:v>
                </c:pt>
                <c:pt idx="377">
                  <c:v>379.42117540517074</c:v>
                </c:pt>
                <c:pt idx="378">
                  <c:v>380.0504750025425</c:v>
                </c:pt>
                <c:pt idx="379">
                  <c:v>373.32441295699437</c:v>
                </c:pt>
                <c:pt idx="380">
                  <c:v>368.60431529658536</c:v>
                </c:pt>
                <c:pt idx="381">
                  <c:v>390.88356340198789</c:v>
                </c:pt>
                <c:pt idx="382">
                  <c:v>404.18007092943481</c:v>
                </c:pt>
                <c:pt idx="383">
                  <c:v>423.05179887372014</c:v>
                </c:pt>
                <c:pt idx="384">
                  <c:v>393.88544106711197</c:v>
                </c:pt>
                <c:pt idx="385">
                  <c:v>362.78056310171951</c:v>
                </c:pt>
                <c:pt idx="386">
                  <c:v>386.17578892182246</c:v>
                </c:pt>
                <c:pt idx="387">
                  <c:v>381.2957889218228</c:v>
                </c:pt>
                <c:pt idx="388">
                  <c:v>412.40559373724182</c:v>
                </c:pt>
                <c:pt idx="389">
                  <c:v>413.04559373724169</c:v>
                </c:pt>
                <c:pt idx="390">
                  <c:v>451.27837710537005</c:v>
                </c:pt>
                <c:pt idx="391">
                  <c:v>451.45861273570881</c:v>
                </c:pt>
                <c:pt idx="392">
                  <c:v>471.25956192040076</c:v>
                </c:pt>
                <c:pt idx="393">
                  <c:v>464.53863715760281</c:v>
                </c:pt>
                <c:pt idx="394">
                  <c:v>465.75051868400351</c:v>
                </c:pt>
                <c:pt idx="395">
                  <c:v>456.69003916966176</c:v>
                </c:pt>
                <c:pt idx="396">
                  <c:v>436.83646764550986</c:v>
                </c:pt>
                <c:pt idx="397">
                  <c:v>426.0063199843853</c:v>
                </c:pt>
                <c:pt idx="398">
                  <c:v>433.58591267023121</c:v>
                </c:pt>
                <c:pt idx="399">
                  <c:v>431.34480598042228</c:v>
                </c:pt>
                <c:pt idx="400">
                  <c:v>431.1931368444225</c:v>
                </c:pt>
                <c:pt idx="401">
                  <c:v>432.12200522095509</c:v>
                </c:pt>
                <c:pt idx="402">
                  <c:v>433.49119058575434</c:v>
                </c:pt>
                <c:pt idx="403">
                  <c:v>428.52318148133827</c:v>
                </c:pt>
                <c:pt idx="404">
                  <c:v>424.99921356323421</c:v>
                </c:pt>
                <c:pt idx="405">
                  <c:v>411.90074020323345</c:v>
                </c:pt>
                <c:pt idx="406">
                  <c:v>398.49417452995249</c:v>
                </c:pt>
                <c:pt idx="407">
                  <c:v>364.29966126026511</c:v>
                </c:pt>
                <c:pt idx="408">
                  <c:v>367.65483032833754</c:v>
                </c:pt>
                <c:pt idx="409">
                  <c:v>372.68531423767354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02-46A7-80FF-3A2F257E0772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线材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Sheet2!$A$2:$A$411</c:f>
              <c:numCache>
                <c:formatCode>yyyy\-mm\-dd;@</c:formatCode>
                <c:ptCount val="41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44032</c:v>
                </c:pt>
                <c:pt idx="27">
                  <c:v>44029</c:v>
                </c:pt>
                <c:pt idx="28">
                  <c:v>44028</c:v>
                </c:pt>
                <c:pt idx="29">
                  <c:v>44027</c:v>
                </c:pt>
                <c:pt idx="30">
                  <c:v>44026</c:v>
                </c:pt>
                <c:pt idx="31">
                  <c:v>44025</c:v>
                </c:pt>
                <c:pt idx="32">
                  <c:v>44022</c:v>
                </c:pt>
                <c:pt idx="33">
                  <c:v>44021</c:v>
                </c:pt>
                <c:pt idx="34">
                  <c:v>44020</c:v>
                </c:pt>
                <c:pt idx="35">
                  <c:v>44019</c:v>
                </c:pt>
                <c:pt idx="36">
                  <c:v>44018</c:v>
                </c:pt>
                <c:pt idx="37">
                  <c:v>44015</c:v>
                </c:pt>
                <c:pt idx="38">
                  <c:v>44014</c:v>
                </c:pt>
                <c:pt idx="39">
                  <c:v>44013</c:v>
                </c:pt>
                <c:pt idx="40">
                  <c:v>44012</c:v>
                </c:pt>
                <c:pt idx="41">
                  <c:v>44011</c:v>
                </c:pt>
                <c:pt idx="42">
                  <c:v>44010</c:v>
                </c:pt>
                <c:pt idx="43">
                  <c:v>44006</c:v>
                </c:pt>
                <c:pt idx="44">
                  <c:v>44005</c:v>
                </c:pt>
                <c:pt idx="45">
                  <c:v>44004</c:v>
                </c:pt>
                <c:pt idx="46">
                  <c:v>44001</c:v>
                </c:pt>
                <c:pt idx="47">
                  <c:v>44000</c:v>
                </c:pt>
                <c:pt idx="48">
                  <c:v>43999</c:v>
                </c:pt>
                <c:pt idx="49">
                  <c:v>43998</c:v>
                </c:pt>
                <c:pt idx="50">
                  <c:v>43997</c:v>
                </c:pt>
                <c:pt idx="51">
                  <c:v>43994</c:v>
                </c:pt>
                <c:pt idx="52">
                  <c:v>43993</c:v>
                </c:pt>
                <c:pt idx="53">
                  <c:v>43992</c:v>
                </c:pt>
                <c:pt idx="54">
                  <c:v>43991</c:v>
                </c:pt>
                <c:pt idx="55">
                  <c:v>43990</c:v>
                </c:pt>
                <c:pt idx="56">
                  <c:v>43987</c:v>
                </c:pt>
                <c:pt idx="57">
                  <c:v>43986</c:v>
                </c:pt>
                <c:pt idx="58">
                  <c:v>43985</c:v>
                </c:pt>
                <c:pt idx="59">
                  <c:v>43984</c:v>
                </c:pt>
                <c:pt idx="60">
                  <c:v>43983</c:v>
                </c:pt>
                <c:pt idx="61">
                  <c:v>43980</c:v>
                </c:pt>
                <c:pt idx="62">
                  <c:v>43979</c:v>
                </c:pt>
                <c:pt idx="63">
                  <c:v>43978</c:v>
                </c:pt>
                <c:pt idx="64">
                  <c:v>43977</c:v>
                </c:pt>
                <c:pt idx="65">
                  <c:v>43976</c:v>
                </c:pt>
                <c:pt idx="66">
                  <c:v>43973</c:v>
                </c:pt>
                <c:pt idx="67">
                  <c:v>43972</c:v>
                </c:pt>
                <c:pt idx="68">
                  <c:v>43971</c:v>
                </c:pt>
                <c:pt idx="69">
                  <c:v>43970</c:v>
                </c:pt>
                <c:pt idx="70">
                  <c:v>43969</c:v>
                </c:pt>
                <c:pt idx="71">
                  <c:v>43966</c:v>
                </c:pt>
                <c:pt idx="72">
                  <c:v>43965</c:v>
                </c:pt>
                <c:pt idx="73">
                  <c:v>43964</c:v>
                </c:pt>
                <c:pt idx="74">
                  <c:v>43963</c:v>
                </c:pt>
                <c:pt idx="75">
                  <c:v>43962</c:v>
                </c:pt>
                <c:pt idx="76">
                  <c:v>43960</c:v>
                </c:pt>
                <c:pt idx="77">
                  <c:v>43959</c:v>
                </c:pt>
                <c:pt idx="78">
                  <c:v>43958</c:v>
                </c:pt>
                <c:pt idx="79">
                  <c:v>43957</c:v>
                </c:pt>
                <c:pt idx="80">
                  <c:v>43951</c:v>
                </c:pt>
                <c:pt idx="81">
                  <c:v>43950</c:v>
                </c:pt>
                <c:pt idx="82">
                  <c:v>43949</c:v>
                </c:pt>
                <c:pt idx="83">
                  <c:v>43948</c:v>
                </c:pt>
                <c:pt idx="84">
                  <c:v>43947</c:v>
                </c:pt>
                <c:pt idx="85">
                  <c:v>43945</c:v>
                </c:pt>
                <c:pt idx="86">
                  <c:v>43944</c:v>
                </c:pt>
                <c:pt idx="87">
                  <c:v>43943</c:v>
                </c:pt>
                <c:pt idx="88">
                  <c:v>43942</c:v>
                </c:pt>
                <c:pt idx="89">
                  <c:v>43941</c:v>
                </c:pt>
                <c:pt idx="90">
                  <c:v>43938</c:v>
                </c:pt>
                <c:pt idx="91">
                  <c:v>43937</c:v>
                </c:pt>
                <c:pt idx="92">
                  <c:v>43936</c:v>
                </c:pt>
                <c:pt idx="93">
                  <c:v>43935</c:v>
                </c:pt>
                <c:pt idx="94">
                  <c:v>43934</c:v>
                </c:pt>
                <c:pt idx="95">
                  <c:v>43931</c:v>
                </c:pt>
                <c:pt idx="96">
                  <c:v>43930</c:v>
                </c:pt>
                <c:pt idx="97">
                  <c:v>43929</c:v>
                </c:pt>
                <c:pt idx="98">
                  <c:v>43928</c:v>
                </c:pt>
                <c:pt idx="99">
                  <c:v>43924</c:v>
                </c:pt>
                <c:pt idx="100">
                  <c:v>43923</c:v>
                </c:pt>
                <c:pt idx="101">
                  <c:v>43922</c:v>
                </c:pt>
                <c:pt idx="102">
                  <c:v>43921</c:v>
                </c:pt>
                <c:pt idx="103">
                  <c:v>43920</c:v>
                </c:pt>
                <c:pt idx="104">
                  <c:v>43917</c:v>
                </c:pt>
                <c:pt idx="105">
                  <c:v>43916</c:v>
                </c:pt>
                <c:pt idx="106">
                  <c:v>43915</c:v>
                </c:pt>
                <c:pt idx="107">
                  <c:v>43914</c:v>
                </c:pt>
                <c:pt idx="108">
                  <c:v>43913</c:v>
                </c:pt>
                <c:pt idx="109">
                  <c:v>43910</c:v>
                </c:pt>
                <c:pt idx="110">
                  <c:v>43909</c:v>
                </c:pt>
                <c:pt idx="111">
                  <c:v>43908</c:v>
                </c:pt>
                <c:pt idx="112">
                  <c:v>43907</c:v>
                </c:pt>
                <c:pt idx="113">
                  <c:v>43906</c:v>
                </c:pt>
                <c:pt idx="114">
                  <c:v>43903</c:v>
                </c:pt>
                <c:pt idx="115">
                  <c:v>43902</c:v>
                </c:pt>
                <c:pt idx="116">
                  <c:v>43901</c:v>
                </c:pt>
                <c:pt idx="117">
                  <c:v>43900</c:v>
                </c:pt>
                <c:pt idx="118">
                  <c:v>43899</c:v>
                </c:pt>
                <c:pt idx="119">
                  <c:v>43896</c:v>
                </c:pt>
                <c:pt idx="120">
                  <c:v>43895</c:v>
                </c:pt>
                <c:pt idx="121">
                  <c:v>43894</c:v>
                </c:pt>
                <c:pt idx="122">
                  <c:v>43893</c:v>
                </c:pt>
                <c:pt idx="123">
                  <c:v>43892</c:v>
                </c:pt>
                <c:pt idx="124">
                  <c:v>43889</c:v>
                </c:pt>
                <c:pt idx="125">
                  <c:v>43888</c:v>
                </c:pt>
                <c:pt idx="126">
                  <c:v>43887</c:v>
                </c:pt>
                <c:pt idx="127">
                  <c:v>43886</c:v>
                </c:pt>
                <c:pt idx="128">
                  <c:v>43885</c:v>
                </c:pt>
                <c:pt idx="129">
                  <c:v>43882</c:v>
                </c:pt>
                <c:pt idx="130">
                  <c:v>43881</c:v>
                </c:pt>
                <c:pt idx="131">
                  <c:v>43880</c:v>
                </c:pt>
                <c:pt idx="132">
                  <c:v>43879</c:v>
                </c:pt>
                <c:pt idx="133">
                  <c:v>43878</c:v>
                </c:pt>
                <c:pt idx="134">
                  <c:v>43875</c:v>
                </c:pt>
                <c:pt idx="135">
                  <c:v>43874</c:v>
                </c:pt>
                <c:pt idx="136">
                  <c:v>43873</c:v>
                </c:pt>
                <c:pt idx="137">
                  <c:v>43872</c:v>
                </c:pt>
                <c:pt idx="138">
                  <c:v>43871</c:v>
                </c:pt>
                <c:pt idx="139">
                  <c:v>43868</c:v>
                </c:pt>
                <c:pt idx="140">
                  <c:v>43867</c:v>
                </c:pt>
                <c:pt idx="141">
                  <c:v>43866</c:v>
                </c:pt>
                <c:pt idx="142">
                  <c:v>43865</c:v>
                </c:pt>
                <c:pt idx="143">
                  <c:v>43864</c:v>
                </c:pt>
                <c:pt idx="144">
                  <c:v>43853</c:v>
                </c:pt>
                <c:pt idx="145">
                  <c:v>43852</c:v>
                </c:pt>
                <c:pt idx="146">
                  <c:v>43851</c:v>
                </c:pt>
                <c:pt idx="147">
                  <c:v>43850</c:v>
                </c:pt>
                <c:pt idx="148">
                  <c:v>43849</c:v>
                </c:pt>
                <c:pt idx="149">
                  <c:v>43847</c:v>
                </c:pt>
                <c:pt idx="150">
                  <c:v>43846</c:v>
                </c:pt>
                <c:pt idx="151">
                  <c:v>43845</c:v>
                </c:pt>
                <c:pt idx="152">
                  <c:v>43844</c:v>
                </c:pt>
                <c:pt idx="153">
                  <c:v>43843</c:v>
                </c:pt>
                <c:pt idx="154">
                  <c:v>43840</c:v>
                </c:pt>
                <c:pt idx="155">
                  <c:v>43839</c:v>
                </c:pt>
                <c:pt idx="156">
                  <c:v>43838</c:v>
                </c:pt>
                <c:pt idx="157">
                  <c:v>43837</c:v>
                </c:pt>
                <c:pt idx="158">
                  <c:v>43836</c:v>
                </c:pt>
                <c:pt idx="159">
                  <c:v>43833</c:v>
                </c:pt>
                <c:pt idx="160">
                  <c:v>43832</c:v>
                </c:pt>
                <c:pt idx="161">
                  <c:v>43830</c:v>
                </c:pt>
                <c:pt idx="162">
                  <c:v>43829</c:v>
                </c:pt>
                <c:pt idx="163">
                  <c:v>43826</c:v>
                </c:pt>
                <c:pt idx="164">
                  <c:v>43825</c:v>
                </c:pt>
                <c:pt idx="165">
                  <c:v>43824</c:v>
                </c:pt>
                <c:pt idx="166">
                  <c:v>43823</c:v>
                </c:pt>
                <c:pt idx="167">
                  <c:v>43822</c:v>
                </c:pt>
                <c:pt idx="168">
                  <c:v>43819</c:v>
                </c:pt>
                <c:pt idx="169">
                  <c:v>43818</c:v>
                </c:pt>
                <c:pt idx="170">
                  <c:v>43817</c:v>
                </c:pt>
                <c:pt idx="171">
                  <c:v>43816</c:v>
                </c:pt>
                <c:pt idx="172">
                  <c:v>43815</c:v>
                </c:pt>
                <c:pt idx="173">
                  <c:v>43812</c:v>
                </c:pt>
                <c:pt idx="174">
                  <c:v>43811</c:v>
                </c:pt>
                <c:pt idx="175">
                  <c:v>43810</c:v>
                </c:pt>
                <c:pt idx="176">
                  <c:v>43809</c:v>
                </c:pt>
                <c:pt idx="177">
                  <c:v>43808</c:v>
                </c:pt>
                <c:pt idx="178">
                  <c:v>43805</c:v>
                </c:pt>
                <c:pt idx="179">
                  <c:v>43804</c:v>
                </c:pt>
                <c:pt idx="180">
                  <c:v>43803</c:v>
                </c:pt>
                <c:pt idx="181">
                  <c:v>43802</c:v>
                </c:pt>
                <c:pt idx="182">
                  <c:v>43801</c:v>
                </c:pt>
                <c:pt idx="183">
                  <c:v>43798</c:v>
                </c:pt>
                <c:pt idx="184">
                  <c:v>43797</c:v>
                </c:pt>
                <c:pt idx="185">
                  <c:v>43796</c:v>
                </c:pt>
                <c:pt idx="186">
                  <c:v>43795</c:v>
                </c:pt>
                <c:pt idx="187">
                  <c:v>43794</c:v>
                </c:pt>
                <c:pt idx="188">
                  <c:v>43791</c:v>
                </c:pt>
                <c:pt idx="189">
                  <c:v>43790</c:v>
                </c:pt>
                <c:pt idx="190">
                  <c:v>43789</c:v>
                </c:pt>
                <c:pt idx="191">
                  <c:v>43788</c:v>
                </c:pt>
                <c:pt idx="192">
                  <c:v>43787</c:v>
                </c:pt>
                <c:pt idx="193">
                  <c:v>43784</c:v>
                </c:pt>
                <c:pt idx="194">
                  <c:v>43783</c:v>
                </c:pt>
                <c:pt idx="195">
                  <c:v>43782</c:v>
                </c:pt>
                <c:pt idx="196">
                  <c:v>43781</c:v>
                </c:pt>
                <c:pt idx="197">
                  <c:v>43780</c:v>
                </c:pt>
                <c:pt idx="198">
                  <c:v>43777</c:v>
                </c:pt>
                <c:pt idx="199">
                  <c:v>43776</c:v>
                </c:pt>
                <c:pt idx="200">
                  <c:v>43775</c:v>
                </c:pt>
                <c:pt idx="201">
                  <c:v>43774</c:v>
                </c:pt>
                <c:pt idx="202">
                  <c:v>43773</c:v>
                </c:pt>
                <c:pt idx="203">
                  <c:v>43770</c:v>
                </c:pt>
                <c:pt idx="204">
                  <c:v>43769</c:v>
                </c:pt>
                <c:pt idx="205">
                  <c:v>43768</c:v>
                </c:pt>
                <c:pt idx="206">
                  <c:v>43767</c:v>
                </c:pt>
                <c:pt idx="207">
                  <c:v>43766</c:v>
                </c:pt>
                <c:pt idx="208">
                  <c:v>43763</c:v>
                </c:pt>
                <c:pt idx="209">
                  <c:v>43762</c:v>
                </c:pt>
                <c:pt idx="210">
                  <c:v>43761</c:v>
                </c:pt>
                <c:pt idx="211">
                  <c:v>43760</c:v>
                </c:pt>
                <c:pt idx="212">
                  <c:v>43759</c:v>
                </c:pt>
                <c:pt idx="213">
                  <c:v>43756</c:v>
                </c:pt>
                <c:pt idx="214">
                  <c:v>43755</c:v>
                </c:pt>
                <c:pt idx="215">
                  <c:v>43754</c:v>
                </c:pt>
                <c:pt idx="216">
                  <c:v>43753</c:v>
                </c:pt>
                <c:pt idx="217">
                  <c:v>43752</c:v>
                </c:pt>
                <c:pt idx="218">
                  <c:v>43750</c:v>
                </c:pt>
                <c:pt idx="219">
                  <c:v>43749</c:v>
                </c:pt>
                <c:pt idx="220">
                  <c:v>43748</c:v>
                </c:pt>
                <c:pt idx="221">
                  <c:v>43747</c:v>
                </c:pt>
                <c:pt idx="222">
                  <c:v>43746</c:v>
                </c:pt>
                <c:pt idx="223">
                  <c:v>43738</c:v>
                </c:pt>
                <c:pt idx="224">
                  <c:v>43737</c:v>
                </c:pt>
                <c:pt idx="225">
                  <c:v>43735</c:v>
                </c:pt>
                <c:pt idx="226">
                  <c:v>43734</c:v>
                </c:pt>
                <c:pt idx="227">
                  <c:v>43733</c:v>
                </c:pt>
                <c:pt idx="228">
                  <c:v>43732</c:v>
                </c:pt>
                <c:pt idx="229">
                  <c:v>43731</c:v>
                </c:pt>
                <c:pt idx="230">
                  <c:v>43728</c:v>
                </c:pt>
                <c:pt idx="231">
                  <c:v>43727</c:v>
                </c:pt>
                <c:pt idx="232">
                  <c:v>43726</c:v>
                </c:pt>
                <c:pt idx="233">
                  <c:v>43725</c:v>
                </c:pt>
                <c:pt idx="234">
                  <c:v>43724</c:v>
                </c:pt>
                <c:pt idx="235">
                  <c:v>43720</c:v>
                </c:pt>
                <c:pt idx="236">
                  <c:v>43719</c:v>
                </c:pt>
                <c:pt idx="237">
                  <c:v>43718</c:v>
                </c:pt>
                <c:pt idx="238">
                  <c:v>43717</c:v>
                </c:pt>
                <c:pt idx="239">
                  <c:v>43714</c:v>
                </c:pt>
                <c:pt idx="240">
                  <c:v>43713</c:v>
                </c:pt>
                <c:pt idx="241">
                  <c:v>43712</c:v>
                </c:pt>
                <c:pt idx="242">
                  <c:v>43711</c:v>
                </c:pt>
                <c:pt idx="243">
                  <c:v>43710</c:v>
                </c:pt>
                <c:pt idx="244">
                  <c:v>43707</c:v>
                </c:pt>
                <c:pt idx="245">
                  <c:v>43706</c:v>
                </c:pt>
                <c:pt idx="246">
                  <c:v>43705</c:v>
                </c:pt>
                <c:pt idx="247">
                  <c:v>43704</c:v>
                </c:pt>
                <c:pt idx="248">
                  <c:v>43703</c:v>
                </c:pt>
                <c:pt idx="249">
                  <c:v>43700</c:v>
                </c:pt>
                <c:pt idx="250">
                  <c:v>43699</c:v>
                </c:pt>
                <c:pt idx="251">
                  <c:v>43698</c:v>
                </c:pt>
                <c:pt idx="252">
                  <c:v>43697</c:v>
                </c:pt>
                <c:pt idx="253">
                  <c:v>43696</c:v>
                </c:pt>
                <c:pt idx="254">
                  <c:v>43693</c:v>
                </c:pt>
                <c:pt idx="255">
                  <c:v>43692</c:v>
                </c:pt>
                <c:pt idx="256">
                  <c:v>43691</c:v>
                </c:pt>
                <c:pt idx="257">
                  <c:v>43690</c:v>
                </c:pt>
                <c:pt idx="258">
                  <c:v>43689</c:v>
                </c:pt>
                <c:pt idx="259">
                  <c:v>43686</c:v>
                </c:pt>
                <c:pt idx="260">
                  <c:v>43685</c:v>
                </c:pt>
                <c:pt idx="261">
                  <c:v>43684</c:v>
                </c:pt>
                <c:pt idx="262">
                  <c:v>43683</c:v>
                </c:pt>
                <c:pt idx="263">
                  <c:v>43682</c:v>
                </c:pt>
                <c:pt idx="264">
                  <c:v>43679</c:v>
                </c:pt>
                <c:pt idx="265">
                  <c:v>43678</c:v>
                </c:pt>
                <c:pt idx="266">
                  <c:v>43677</c:v>
                </c:pt>
                <c:pt idx="267">
                  <c:v>43676</c:v>
                </c:pt>
                <c:pt idx="268">
                  <c:v>43675</c:v>
                </c:pt>
                <c:pt idx="269">
                  <c:v>43672</c:v>
                </c:pt>
                <c:pt idx="270">
                  <c:v>43671</c:v>
                </c:pt>
                <c:pt idx="271">
                  <c:v>43670</c:v>
                </c:pt>
                <c:pt idx="272">
                  <c:v>43669</c:v>
                </c:pt>
                <c:pt idx="273">
                  <c:v>43668</c:v>
                </c:pt>
                <c:pt idx="274">
                  <c:v>43665</c:v>
                </c:pt>
                <c:pt idx="275">
                  <c:v>43664</c:v>
                </c:pt>
                <c:pt idx="276">
                  <c:v>43663</c:v>
                </c:pt>
                <c:pt idx="277">
                  <c:v>43662</c:v>
                </c:pt>
                <c:pt idx="278">
                  <c:v>43661</c:v>
                </c:pt>
                <c:pt idx="279">
                  <c:v>43658</c:v>
                </c:pt>
                <c:pt idx="280">
                  <c:v>43657</c:v>
                </c:pt>
                <c:pt idx="281">
                  <c:v>43656</c:v>
                </c:pt>
                <c:pt idx="282">
                  <c:v>43655</c:v>
                </c:pt>
                <c:pt idx="283">
                  <c:v>43654</c:v>
                </c:pt>
                <c:pt idx="284">
                  <c:v>43651</c:v>
                </c:pt>
                <c:pt idx="285">
                  <c:v>43650</c:v>
                </c:pt>
                <c:pt idx="286">
                  <c:v>43649</c:v>
                </c:pt>
                <c:pt idx="287">
                  <c:v>43648</c:v>
                </c:pt>
                <c:pt idx="288">
                  <c:v>43647</c:v>
                </c:pt>
                <c:pt idx="289">
                  <c:v>43644</c:v>
                </c:pt>
                <c:pt idx="290">
                  <c:v>43643</c:v>
                </c:pt>
                <c:pt idx="291">
                  <c:v>43642</c:v>
                </c:pt>
                <c:pt idx="292">
                  <c:v>43641</c:v>
                </c:pt>
                <c:pt idx="293">
                  <c:v>43640</c:v>
                </c:pt>
                <c:pt idx="294">
                  <c:v>43637</c:v>
                </c:pt>
                <c:pt idx="295">
                  <c:v>43636</c:v>
                </c:pt>
                <c:pt idx="296">
                  <c:v>43635</c:v>
                </c:pt>
                <c:pt idx="297">
                  <c:v>43634</c:v>
                </c:pt>
                <c:pt idx="298">
                  <c:v>43633</c:v>
                </c:pt>
                <c:pt idx="299">
                  <c:v>43630</c:v>
                </c:pt>
                <c:pt idx="300">
                  <c:v>43629</c:v>
                </c:pt>
                <c:pt idx="301">
                  <c:v>43628</c:v>
                </c:pt>
                <c:pt idx="302">
                  <c:v>43627</c:v>
                </c:pt>
                <c:pt idx="303">
                  <c:v>43626</c:v>
                </c:pt>
                <c:pt idx="304">
                  <c:v>43622</c:v>
                </c:pt>
                <c:pt idx="305">
                  <c:v>43621</c:v>
                </c:pt>
                <c:pt idx="306">
                  <c:v>43620</c:v>
                </c:pt>
                <c:pt idx="307">
                  <c:v>43619</c:v>
                </c:pt>
                <c:pt idx="308">
                  <c:v>43616</c:v>
                </c:pt>
                <c:pt idx="309">
                  <c:v>43615</c:v>
                </c:pt>
                <c:pt idx="310">
                  <c:v>43614</c:v>
                </c:pt>
                <c:pt idx="311">
                  <c:v>43613</c:v>
                </c:pt>
                <c:pt idx="312">
                  <c:v>43612</c:v>
                </c:pt>
                <c:pt idx="313">
                  <c:v>43609</c:v>
                </c:pt>
                <c:pt idx="314">
                  <c:v>43608</c:v>
                </c:pt>
                <c:pt idx="315">
                  <c:v>43607</c:v>
                </c:pt>
                <c:pt idx="316">
                  <c:v>43606</c:v>
                </c:pt>
                <c:pt idx="317">
                  <c:v>43605</c:v>
                </c:pt>
                <c:pt idx="318">
                  <c:v>43602</c:v>
                </c:pt>
                <c:pt idx="319">
                  <c:v>43601</c:v>
                </c:pt>
                <c:pt idx="320">
                  <c:v>43600</c:v>
                </c:pt>
                <c:pt idx="321">
                  <c:v>43599</c:v>
                </c:pt>
                <c:pt idx="322">
                  <c:v>43598</c:v>
                </c:pt>
                <c:pt idx="323">
                  <c:v>43595</c:v>
                </c:pt>
                <c:pt idx="324">
                  <c:v>43594</c:v>
                </c:pt>
                <c:pt idx="325">
                  <c:v>43593</c:v>
                </c:pt>
                <c:pt idx="326">
                  <c:v>43592</c:v>
                </c:pt>
                <c:pt idx="327">
                  <c:v>43591</c:v>
                </c:pt>
                <c:pt idx="328">
                  <c:v>43590</c:v>
                </c:pt>
                <c:pt idx="329">
                  <c:v>43585</c:v>
                </c:pt>
                <c:pt idx="330">
                  <c:v>43584</c:v>
                </c:pt>
                <c:pt idx="331">
                  <c:v>43583</c:v>
                </c:pt>
                <c:pt idx="332">
                  <c:v>43581</c:v>
                </c:pt>
                <c:pt idx="333">
                  <c:v>43580</c:v>
                </c:pt>
                <c:pt idx="334">
                  <c:v>43579</c:v>
                </c:pt>
                <c:pt idx="335">
                  <c:v>43578</c:v>
                </c:pt>
                <c:pt idx="336">
                  <c:v>43577</c:v>
                </c:pt>
                <c:pt idx="337">
                  <c:v>43574</c:v>
                </c:pt>
                <c:pt idx="338">
                  <c:v>43573</c:v>
                </c:pt>
                <c:pt idx="339">
                  <c:v>43572</c:v>
                </c:pt>
                <c:pt idx="340">
                  <c:v>43571</c:v>
                </c:pt>
                <c:pt idx="341">
                  <c:v>43570</c:v>
                </c:pt>
                <c:pt idx="342">
                  <c:v>43567</c:v>
                </c:pt>
                <c:pt idx="343">
                  <c:v>43566</c:v>
                </c:pt>
                <c:pt idx="344">
                  <c:v>43565</c:v>
                </c:pt>
                <c:pt idx="345">
                  <c:v>43564</c:v>
                </c:pt>
                <c:pt idx="346">
                  <c:v>43563</c:v>
                </c:pt>
                <c:pt idx="347">
                  <c:v>43559</c:v>
                </c:pt>
                <c:pt idx="348">
                  <c:v>43558</c:v>
                </c:pt>
                <c:pt idx="349">
                  <c:v>43557</c:v>
                </c:pt>
                <c:pt idx="350">
                  <c:v>43556</c:v>
                </c:pt>
                <c:pt idx="351">
                  <c:v>43553</c:v>
                </c:pt>
                <c:pt idx="352">
                  <c:v>43552</c:v>
                </c:pt>
                <c:pt idx="353">
                  <c:v>43551</c:v>
                </c:pt>
                <c:pt idx="354">
                  <c:v>43550</c:v>
                </c:pt>
                <c:pt idx="355">
                  <c:v>43549</c:v>
                </c:pt>
                <c:pt idx="356">
                  <c:v>43546</c:v>
                </c:pt>
                <c:pt idx="357">
                  <c:v>43545</c:v>
                </c:pt>
                <c:pt idx="358">
                  <c:v>43544</c:v>
                </c:pt>
                <c:pt idx="359">
                  <c:v>43543</c:v>
                </c:pt>
                <c:pt idx="360">
                  <c:v>43542</c:v>
                </c:pt>
                <c:pt idx="361">
                  <c:v>43539</c:v>
                </c:pt>
                <c:pt idx="362">
                  <c:v>43538</c:v>
                </c:pt>
                <c:pt idx="363">
                  <c:v>43537</c:v>
                </c:pt>
                <c:pt idx="364">
                  <c:v>43536</c:v>
                </c:pt>
                <c:pt idx="365">
                  <c:v>43535</c:v>
                </c:pt>
                <c:pt idx="366">
                  <c:v>43532</c:v>
                </c:pt>
                <c:pt idx="367">
                  <c:v>43531</c:v>
                </c:pt>
                <c:pt idx="368">
                  <c:v>43530</c:v>
                </c:pt>
                <c:pt idx="369">
                  <c:v>43529</c:v>
                </c:pt>
                <c:pt idx="370">
                  <c:v>43528</c:v>
                </c:pt>
                <c:pt idx="371">
                  <c:v>43525</c:v>
                </c:pt>
                <c:pt idx="372">
                  <c:v>43524</c:v>
                </c:pt>
                <c:pt idx="373">
                  <c:v>43523</c:v>
                </c:pt>
                <c:pt idx="374">
                  <c:v>43522</c:v>
                </c:pt>
                <c:pt idx="375">
                  <c:v>43521</c:v>
                </c:pt>
                <c:pt idx="376">
                  <c:v>43518</c:v>
                </c:pt>
                <c:pt idx="377">
                  <c:v>43517</c:v>
                </c:pt>
                <c:pt idx="378">
                  <c:v>43516</c:v>
                </c:pt>
                <c:pt idx="379">
                  <c:v>43515</c:v>
                </c:pt>
                <c:pt idx="380">
                  <c:v>43514</c:v>
                </c:pt>
                <c:pt idx="381">
                  <c:v>43511</c:v>
                </c:pt>
                <c:pt idx="382">
                  <c:v>43510</c:v>
                </c:pt>
                <c:pt idx="383">
                  <c:v>43509</c:v>
                </c:pt>
                <c:pt idx="384">
                  <c:v>43508</c:v>
                </c:pt>
                <c:pt idx="385">
                  <c:v>43507</c:v>
                </c:pt>
                <c:pt idx="386">
                  <c:v>43498</c:v>
                </c:pt>
                <c:pt idx="387">
                  <c:v>43497</c:v>
                </c:pt>
                <c:pt idx="388">
                  <c:v>43496</c:v>
                </c:pt>
                <c:pt idx="389">
                  <c:v>43495</c:v>
                </c:pt>
                <c:pt idx="390">
                  <c:v>43494</c:v>
                </c:pt>
                <c:pt idx="391">
                  <c:v>43493</c:v>
                </c:pt>
                <c:pt idx="392">
                  <c:v>43490</c:v>
                </c:pt>
                <c:pt idx="393">
                  <c:v>43489</c:v>
                </c:pt>
                <c:pt idx="394">
                  <c:v>43488</c:v>
                </c:pt>
                <c:pt idx="395">
                  <c:v>43487</c:v>
                </c:pt>
                <c:pt idx="396">
                  <c:v>43486</c:v>
                </c:pt>
                <c:pt idx="397">
                  <c:v>43483</c:v>
                </c:pt>
                <c:pt idx="398">
                  <c:v>43482</c:v>
                </c:pt>
                <c:pt idx="399">
                  <c:v>43481</c:v>
                </c:pt>
                <c:pt idx="400">
                  <c:v>43480</c:v>
                </c:pt>
                <c:pt idx="401">
                  <c:v>43479</c:v>
                </c:pt>
                <c:pt idx="402">
                  <c:v>43476</c:v>
                </c:pt>
                <c:pt idx="403">
                  <c:v>43475</c:v>
                </c:pt>
                <c:pt idx="404">
                  <c:v>43474</c:v>
                </c:pt>
                <c:pt idx="405">
                  <c:v>43473</c:v>
                </c:pt>
                <c:pt idx="406">
                  <c:v>43472</c:v>
                </c:pt>
                <c:pt idx="407">
                  <c:v>43469</c:v>
                </c:pt>
                <c:pt idx="408">
                  <c:v>43468</c:v>
                </c:pt>
                <c:pt idx="409">
                  <c:v>43467</c:v>
                </c:pt>
              </c:numCache>
            </c:numRef>
          </c:cat>
          <c:val>
            <c:numRef>
              <c:f>Sheet2!$D$2:$D$411</c:f>
              <c:numCache>
                <c:formatCode>0_ </c:formatCode>
                <c:ptCount val="410"/>
                <c:pt idx="0">
                  <c:v>230.20343068399552</c:v>
                </c:pt>
                <c:pt idx="1">
                  <c:v>229.06376986868327</c:v>
                </c:pt>
                <c:pt idx="2">
                  <c:v>212.26966651460407</c:v>
                </c:pt>
                <c:pt idx="3">
                  <c:v>207.3360574670578</c:v>
                </c:pt>
                <c:pt idx="4">
                  <c:v>207.01218246185499</c:v>
                </c:pt>
                <c:pt idx="5">
                  <c:v>219.46346406877774</c:v>
                </c:pt>
                <c:pt idx="6">
                  <c:v>237.06588642250153</c:v>
                </c:pt>
                <c:pt idx="7">
                  <c:v>261.29851540973368</c:v>
                </c:pt>
                <c:pt idx="8">
                  <c:v>250.75086118808713</c:v>
                </c:pt>
                <c:pt idx="9">
                  <c:v>260.37527258199634</c:v>
                </c:pt>
                <c:pt idx="10">
                  <c:v>268.48522687630339</c:v>
                </c:pt>
                <c:pt idx="11">
                  <c:v>275.35089069616834</c:v>
                </c:pt>
                <c:pt idx="12">
                  <c:v>287.31382341246672</c:v>
                </c:pt>
                <c:pt idx="13">
                  <c:v>301.1311262676636</c:v>
                </c:pt>
                <c:pt idx="14">
                  <c:v>294.57776200479248</c:v>
                </c:pt>
                <c:pt idx="15">
                  <c:v>307.31280160483357</c:v>
                </c:pt>
                <c:pt idx="16">
                  <c:v>302.57934219164417</c:v>
                </c:pt>
                <c:pt idx="17">
                  <c:v>304.54100789530821</c:v>
                </c:pt>
                <c:pt idx="18">
                  <c:v>299.113463945283</c:v>
                </c:pt>
                <c:pt idx="19">
                  <c:v>305.38853263419287</c:v>
                </c:pt>
                <c:pt idx="20">
                  <c:v>299.86378635511846</c:v>
                </c:pt>
                <c:pt idx="21">
                  <c:v>309.37088375842859</c:v>
                </c:pt>
                <c:pt idx="22">
                  <c:v>324.83184767082639</c:v>
                </c:pt>
                <c:pt idx="23">
                  <c:v>319.96140637232338</c:v>
                </c:pt>
                <c:pt idx="24">
                  <c:v>309.84108771316869</c:v>
                </c:pt>
                <c:pt idx="25">
                  <c:v>309.11979238670529</c:v>
                </c:pt>
                <c:pt idx="26">
                  <c:v>303.75854339009993</c:v>
                </c:pt>
                <c:pt idx="27">
                  <c:v>295.35377503021527</c:v>
                </c:pt>
                <c:pt idx="28">
                  <c:v>303.77902556901381</c:v>
                </c:pt>
                <c:pt idx="29">
                  <c:v>298.01817573924382</c:v>
                </c:pt>
                <c:pt idx="30">
                  <c:v>298.66985742067527</c:v>
                </c:pt>
                <c:pt idx="31">
                  <c:v>300.87585870875046</c:v>
                </c:pt>
                <c:pt idx="32">
                  <c:v>334.75291608096222</c:v>
                </c:pt>
                <c:pt idx="33">
                  <c:v>341.39489491729182</c:v>
                </c:pt>
                <c:pt idx="34">
                  <c:v>318.19832767567414</c:v>
                </c:pt>
                <c:pt idx="35">
                  <c:v>316.36258403524107</c:v>
                </c:pt>
                <c:pt idx="36">
                  <c:v>310.16350030019657</c:v>
                </c:pt>
                <c:pt idx="37">
                  <c:v>310.86601163553496</c:v>
                </c:pt>
                <c:pt idx="38">
                  <c:v>309.49348983788468</c:v>
                </c:pt>
                <c:pt idx="39">
                  <c:v>315.89278123417125</c:v>
                </c:pt>
                <c:pt idx="40">
                  <c:v>318.81929227285946</c:v>
                </c:pt>
                <c:pt idx="41">
                  <c:v>330.83684467131934</c:v>
                </c:pt>
                <c:pt idx="42">
                  <c:v>317.83321520481559</c:v>
                </c:pt>
                <c:pt idx="43">
                  <c:v>334.47793096120449</c:v>
                </c:pt>
                <c:pt idx="44">
                  <c:v>352.00066126094134</c:v>
                </c:pt>
                <c:pt idx="45">
                  <c:v>368.84669131487544</c:v>
                </c:pt>
                <c:pt idx="46">
                  <c:v>341.95885079386198</c:v>
                </c:pt>
                <c:pt idx="47">
                  <c:v>344.84825129667843</c:v>
                </c:pt>
                <c:pt idx="48">
                  <c:v>348.77342568214772</c:v>
                </c:pt>
                <c:pt idx="49">
                  <c:v>347.48054787830415</c:v>
                </c:pt>
                <c:pt idx="50">
                  <c:v>370.37295156145501</c:v>
                </c:pt>
                <c:pt idx="51">
                  <c:v>367.35857074704791</c:v>
                </c:pt>
                <c:pt idx="52">
                  <c:v>388.00722739991534</c:v>
                </c:pt>
                <c:pt idx="53">
                  <c:v>400.05195016008747</c:v>
                </c:pt>
                <c:pt idx="54">
                  <c:v>394.18123600540048</c:v>
                </c:pt>
                <c:pt idx="55">
                  <c:v>385.90337552354231</c:v>
                </c:pt>
                <c:pt idx="56">
                  <c:v>441.58587188237971</c:v>
                </c:pt>
                <c:pt idx="57">
                  <c:v>464.13919621698278</c:v>
                </c:pt>
                <c:pt idx="58">
                  <c:v>443.52666249065578</c:v>
                </c:pt>
                <c:pt idx="59">
                  <c:v>440.66692030531294</c:v>
                </c:pt>
                <c:pt idx="60">
                  <c:v>444.15043911469093</c:v>
                </c:pt>
                <c:pt idx="61">
                  <c:v>416.61863643031529</c:v>
                </c:pt>
                <c:pt idx="62">
                  <c:v>446.39830276242674</c:v>
                </c:pt>
                <c:pt idx="63">
                  <c:v>461.39656642980572</c:v>
                </c:pt>
                <c:pt idx="64">
                  <c:v>482.36303029064084</c:v>
                </c:pt>
                <c:pt idx="65">
                  <c:v>464.7160866141935</c:v>
                </c:pt>
                <c:pt idx="66">
                  <c:v>486.55812305964128</c:v>
                </c:pt>
                <c:pt idx="67">
                  <c:v>486.96632228298768</c:v>
                </c:pt>
                <c:pt idx="68">
                  <c:v>501.97089242273796</c:v>
                </c:pt>
                <c:pt idx="69">
                  <c:v>503.57265142226606</c:v>
                </c:pt>
                <c:pt idx="70">
                  <c:v>492.30830343714251</c:v>
                </c:pt>
                <c:pt idx="71">
                  <c:v>453.49809183509933</c:v>
                </c:pt>
                <c:pt idx="72">
                  <c:v>456.78662073395844</c:v>
                </c:pt>
                <c:pt idx="73">
                  <c:v>442.32465643976593</c:v>
                </c:pt>
                <c:pt idx="74">
                  <c:v>452.24041917741579</c:v>
                </c:pt>
                <c:pt idx="75">
                  <c:v>466.27053222423137</c:v>
                </c:pt>
                <c:pt idx="76">
                  <c:v>462.86938271947611</c:v>
                </c:pt>
                <c:pt idx="77">
                  <c:v>465.05022591110264</c:v>
                </c:pt>
                <c:pt idx="78">
                  <c:v>457.49280662464707</c:v>
                </c:pt>
                <c:pt idx="79">
                  <c:v>455.88305700253795</c:v>
                </c:pt>
                <c:pt idx="80">
                  <c:v>326.88307441201005</c:v>
                </c:pt>
                <c:pt idx="81">
                  <c:v>445.97303940206939</c:v>
                </c:pt>
                <c:pt idx="82">
                  <c:v>454.40886683882582</c:v>
                </c:pt>
                <c:pt idx="83">
                  <c:v>449.68115955021676</c:v>
                </c:pt>
                <c:pt idx="84">
                  <c:v>446.18539307669198</c:v>
                </c:pt>
                <c:pt idx="85">
                  <c:v>444.66907209798455</c:v>
                </c:pt>
                <c:pt idx="86">
                  <c:v>448.47281382573738</c:v>
                </c:pt>
                <c:pt idx="87">
                  <c:v>433.5407768279747</c:v>
                </c:pt>
                <c:pt idx="88">
                  <c:v>450.84587251614403</c:v>
                </c:pt>
                <c:pt idx="89">
                  <c:v>445.39930479225859</c:v>
                </c:pt>
                <c:pt idx="90">
                  <c:v>455.20732214106783</c:v>
                </c:pt>
                <c:pt idx="91">
                  <c:v>451.48524011561722</c:v>
                </c:pt>
                <c:pt idx="92">
                  <c:v>454.70087193076961</c:v>
                </c:pt>
                <c:pt idx="93">
                  <c:v>463.07605533384549</c:v>
                </c:pt>
                <c:pt idx="94">
                  <c:v>460.36253280184155</c:v>
                </c:pt>
                <c:pt idx="95">
                  <c:v>442.77760213784177</c:v>
                </c:pt>
                <c:pt idx="96">
                  <c:v>428.7062858995796</c:v>
                </c:pt>
                <c:pt idx="97">
                  <c:v>428.4623504983424</c:v>
                </c:pt>
                <c:pt idx="98">
                  <c:v>440.17054646869929</c:v>
                </c:pt>
                <c:pt idx="99">
                  <c:v>422.9055224299359</c:v>
                </c:pt>
                <c:pt idx="100">
                  <c:v>397.18530648497381</c:v>
                </c:pt>
                <c:pt idx="101">
                  <c:v>424.8391665876552</c:v>
                </c:pt>
                <c:pt idx="102">
                  <c:v>405.3671355941201</c:v>
                </c:pt>
                <c:pt idx="103">
                  <c:v>423.17200606316146</c:v>
                </c:pt>
                <c:pt idx="104">
                  <c:v>421.38068614304984</c:v>
                </c:pt>
                <c:pt idx="105">
                  <c:v>422.5348142370417</c:v>
                </c:pt>
                <c:pt idx="106">
                  <c:v>414.24684924230496</c:v>
                </c:pt>
                <c:pt idx="107">
                  <c:v>429.93016197872976</c:v>
                </c:pt>
                <c:pt idx="108">
                  <c:v>454.60334305893957</c:v>
                </c:pt>
                <c:pt idx="109">
                  <c:v>429.16133411564624</c:v>
                </c:pt>
                <c:pt idx="110">
                  <c:v>407.786916561201</c:v>
                </c:pt>
                <c:pt idx="111">
                  <c:v>403.63691690842415</c:v>
                </c:pt>
                <c:pt idx="112">
                  <c:v>400.60015134562491</c:v>
                </c:pt>
                <c:pt idx="113">
                  <c:v>398.77618076436374</c:v>
                </c:pt>
                <c:pt idx="114">
                  <c:v>319.84109242883505</c:v>
                </c:pt>
                <c:pt idx="115">
                  <c:v>336.14636102020495</c:v>
                </c:pt>
                <c:pt idx="116">
                  <c:v>333.4263558842049</c:v>
                </c:pt>
                <c:pt idx="117">
                  <c:v>308.76411387322878</c:v>
                </c:pt>
                <c:pt idx="118">
                  <c:v>331.77157329584134</c:v>
                </c:pt>
                <c:pt idx="119">
                  <c:v>323.25258263817932</c:v>
                </c:pt>
                <c:pt idx="120">
                  <c:v>306.36164534239106</c:v>
                </c:pt>
                <c:pt idx="121">
                  <c:v>313.88909918635272</c:v>
                </c:pt>
                <c:pt idx="122">
                  <c:v>328.41526102114631</c:v>
                </c:pt>
                <c:pt idx="123">
                  <c:v>313.42284099406561</c:v>
                </c:pt>
                <c:pt idx="124">
                  <c:v>383.0195719300973</c:v>
                </c:pt>
                <c:pt idx="125">
                  <c:v>368.31237634036506</c:v>
                </c:pt>
                <c:pt idx="126">
                  <c:v>359.00630706009633</c:v>
                </c:pt>
                <c:pt idx="127">
                  <c:v>338.40993901555339</c:v>
                </c:pt>
                <c:pt idx="128">
                  <c:v>338.02613726210984</c:v>
                </c:pt>
                <c:pt idx="129">
                  <c:v>321.07916339372741</c:v>
                </c:pt>
                <c:pt idx="130">
                  <c:v>331.12305222133227</c:v>
                </c:pt>
                <c:pt idx="131">
                  <c:v>370.07172430618175</c:v>
                </c:pt>
                <c:pt idx="132">
                  <c:v>395.23944862730286</c:v>
                </c:pt>
                <c:pt idx="133">
                  <c:v>418.56720976249517</c:v>
                </c:pt>
                <c:pt idx="134">
                  <c:v>449.6909745667981</c:v>
                </c:pt>
                <c:pt idx="135">
                  <c:v>463.03602005499533</c:v>
                </c:pt>
                <c:pt idx="136">
                  <c:v>481.02171928539246</c:v>
                </c:pt>
                <c:pt idx="137">
                  <c:v>500.69007737714901</c:v>
                </c:pt>
                <c:pt idx="138">
                  <c:v>534.93408684861288</c:v>
                </c:pt>
                <c:pt idx="139">
                  <c:v>541.67366940971351</c:v>
                </c:pt>
                <c:pt idx="140">
                  <c:v>543.96818917943165</c:v>
                </c:pt>
                <c:pt idx="141">
                  <c:v>528.35003394983733</c:v>
                </c:pt>
                <c:pt idx="142">
                  <c:v>523.70368944528173</c:v>
                </c:pt>
                <c:pt idx="143">
                  <c:v>505.27214115646666</c:v>
                </c:pt>
                <c:pt idx="144">
                  <c:v>455.62888486763995</c:v>
                </c:pt>
                <c:pt idx="145">
                  <c:v>455.62888486763995</c:v>
                </c:pt>
                <c:pt idx="146">
                  <c:v>455.66639128763973</c:v>
                </c:pt>
                <c:pt idx="147">
                  <c:v>456.07396983161425</c:v>
                </c:pt>
                <c:pt idx="148">
                  <c:v>458.83718953168227</c:v>
                </c:pt>
                <c:pt idx="149">
                  <c:v>461.7853396757755</c:v>
                </c:pt>
                <c:pt idx="150">
                  <c:v>472.59742023200397</c:v>
                </c:pt>
                <c:pt idx="151">
                  <c:v>468.74982425182998</c:v>
                </c:pt>
                <c:pt idx="152">
                  <c:v>467.5406409938214</c:v>
                </c:pt>
                <c:pt idx="153">
                  <c:v>480.5696735368133</c:v>
                </c:pt>
                <c:pt idx="154">
                  <c:v>479.86662890069465</c:v>
                </c:pt>
                <c:pt idx="155">
                  <c:v>467.2388303648504</c:v>
                </c:pt>
                <c:pt idx="156">
                  <c:v>458.27934641320508</c:v>
                </c:pt>
                <c:pt idx="157">
                  <c:v>468.34790043789371</c:v>
                </c:pt>
                <c:pt idx="158">
                  <c:v>465.5109293001733</c:v>
                </c:pt>
                <c:pt idx="159">
                  <c:v>472.87376001390612</c:v>
                </c:pt>
                <c:pt idx="160">
                  <c:v>479.72860425019826</c:v>
                </c:pt>
                <c:pt idx="161">
                  <c:v>484.22781296679113</c:v>
                </c:pt>
                <c:pt idx="162">
                  <c:v>481.6043142777221</c:v>
                </c:pt>
                <c:pt idx="163">
                  <c:v>478.72101265500896</c:v>
                </c:pt>
                <c:pt idx="164">
                  <c:v>486.33351667373609</c:v>
                </c:pt>
                <c:pt idx="165">
                  <c:v>508.41219750635264</c:v>
                </c:pt>
                <c:pt idx="166">
                  <c:v>524.62062417798643</c:v>
                </c:pt>
                <c:pt idx="167">
                  <c:v>538.30452749416372</c:v>
                </c:pt>
                <c:pt idx="168">
                  <c:v>548.42038208954682</c:v>
                </c:pt>
                <c:pt idx="169">
                  <c:v>548.98318708333409</c:v>
                </c:pt>
                <c:pt idx="170">
                  <c:v>574.26603025057511</c:v>
                </c:pt>
                <c:pt idx="171">
                  <c:v>590.47021744167614</c:v>
                </c:pt>
                <c:pt idx="172">
                  <c:v>616.45500956197202</c:v>
                </c:pt>
                <c:pt idx="173">
                  <c:v>639.29485716760428</c:v>
                </c:pt>
                <c:pt idx="174">
                  <c:v>651.44611657195674</c:v>
                </c:pt>
                <c:pt idx="175">
                  <c:v>661.91066787738009</c:v>
                </c:pt>
                <c:pt idx="176">
                  <c:v>668.49709150552144</c:v>
                </c:pt>
                <c:pt idx="177">
                  <c:v>675.53505086603491</c:v>
                </c:pt>
                <c:pt idx="178">
                  <c:v>721.82509473978598</c:v>
                </c:pt>
                <c:pt idx="179">
                  <c:v>756.12685752041034</c:v>
                </c:pt>
                <c:pt idx="180">
                  <c:v>772.34789795062943</c:v>
                </c:pt>
                <c:pt idx="181">
                  <c:v>802.88432361993455</c:v>
                </c:pt>
                <c:pt idx="182">
                  <c:v>825.73518962127446</c:v>
                </c:pt>
                <c:pt idx="183">
                  <c:v>862.77519108433989</c:v>
                </c:pt>
                <c:pt idx="184">
                  <c:v>872.18655341058502</c:v>
                </c:pt>
                <c:pt idx="185">
                  <c:v>893.7825429568602</c:v>
                </c:pt>
                <c:pt idx="186">
                  <c:v>900.02381829069282</c:v>
                </c:pt>
                <c:pt idx="187">
                  <c:v>892.07403847733076</c:v>
                </c:pt>
                <c:pt idx="188">
                  <c:v>889.59790822907917</c:v>
                </c:pt>
                <c:pt idx="189">
                  <c:v>890.42331439274585</c:v>
                </c:pt>
                <c:pt idx="190">
                  <c:v>858.45901564309042</c:v>
                </c:pt>
                <c:pt idx="191">
                  <c:v>805.67459503804412</c:v>
                </c:pt>
                <c:pt idx="192">
                  <c:v>784.9299254691914</c:v>
                </c:pt>
                <c:pt idx="193">
                  <c:v>749.14146757743629</c:v>
                </c:pt>
                <c:pt idx="194">
                  <c:v>728.72416032567889</c:v>
                </c:pt>
                <c:pt idx="195">
                  <c:v>712.00406229056853</c:v>
                </c:pt>
                <c:pt idx="196">
                  <c:v>688.99735318747526</c:v>
                </c:pt>
                <c:pt idx="197">
                  <c:v>683.15575286988496</c:v>
                </c:pt>
                <c:pt idx="198">
                  <c:v>673.29553985611483</c:v>
                </c:pt>
                <c:pt idx="199">
                  <c:v>658.18701131039734</c:v>
                </c:pt>
                <c:pt idx="200">
                  <c:v>644.49736018914882</c:v>
                </c:pt>
                <c:pt idx="201">
                  <c:v>628.00616050972712</c:v>
                </c:pt>
                <c:pt idx="202">
                  <c:v>602.89185949140756</c:v>
                </c:pt>
                <c:pt idx="203">
                  <c:v>591.25768561547784</c:v>
                </c:pt>
                <c:pt idx="204">
                  <c:v>578.2739063789877</c:v>
                </c:pt>
                <c:pt idx="205">
                  <c:v>563.00210823255202</c:v>
                </c:pt>
                <c:pt idx="206">
                  <c:v>551.76931927422402</c:v>
                </c:pt>
                <c:pt idx="207">
                  <c:v>549.56801849264366</c:v>
                </c:pt>
                <c:pt idx="208">
                  <c:v>530.66216319143405</c:v>
                </c:pt>
                <c:pt idx="209">
                  <c:v>532.59216319143434</c:v>
                </c:pt>
                <c:pt idx="210">
                  <c:v>542.52881961344974</c:v>
                </c:pt>
                <c:pt idx="211">
                  <c:v>538.80021925063966</c:v>
                </c:pt>
                <c:pt idx="212">
                  <c:v>551.97468273177537</c:v>
                </c:pt>
                <c:pt idx="213">
                  <c:v>551.94446315573805</c:v>
                </c:pt>
                <c:pt idx="214">
                  <c:v>561.40607611770474</c:v>
                </c:pt>
                <c:pt idx="215">
                  <c:v>558.74109461744547</c:v>
                </c:pt>
                <c:pt idx="216">
                  <c:v>548.46204889905448</c:v>
                </c:pt>
                <c:pt idx="217">
                  <c:v>554.88977838005167</c:v>
                </c:pt>
                <c:pt idx="218">
                  <c:v>543.28791976066896</c:v>
                </c:pt>
                <c:pt idx="219">
                  <c:v>550.59929723889263</c:v>
                </c:pt>
                <c:pt idx="220">
                  <c:v>546.71410081217164</c:v>
                </c:pt>
                <c:pt idx="221">
                  <c:v>568.88814813241333</c:v>
                </c:pt>
                <c:pt idx="222">
                  <c:v>561.47277366432263</c:v>
                </c:pt>
                <c:pt idx="223">
                  <c:v>568.43699920581912</c:v>
                </c:pt>
                <c:pt idx="224">
                  <c:v>554.17013362548232</c:v>
                </c:pt>
                <c:pt idx="225">
                  <c:v>546.79184330086582</c:v>
                </c:pt>
                <c:pt idx="226">
                  <c:v>554.64217192706519</c:v>
                </c:pt>
                <c:pt idx="227">
                  <c:v>554.19183638129607</c:v>
                </c:pt>
                <c:pt idx="228">
                  <c:v>557.70307038044757</c:v>
                </c:pt>
                <c:pt idx="229">
                  <c:v>528.44853940269741</c:v>
                </c:pt>
                <c:pt idx="230">
                  <c:v>527.03777097965894</c:v>
                </c:pt>
                <c:pt idx="231">
                  <c:v>550.66759684521367</c:v>
                </c:pt>
                <c:pt idx="232">
                  <c:v>543.00988848819861</c:v>
                </c:pt>
                <c:pt idx="233">
                  <c:v>557.7420771243269</c:v>
                </c:pt>
                <c:pt idx="234">
                  <c:v>546.78485113456054</c:v>
                </c:pt>
                <c:pt idx="235">
                  <c:v>536.8114372440541</c:v>
                </c:pt>
                <c:pt idx="236">
                  <c:v>560.42989724153449</c:v>
                </c:pt>
                <c:pt idx="237">
                  <c:v>567.64601493981218</c:v>
                </c:pt>
                <c:pt idx="238">
                  <c:v>551.95112435493184</c:v>
                </c:pt>
                <c:pt idx="239">
                  <c:v>557.3744215351453</c:v>
                </c:pt>
                <c:pt idx="240">
                  <c:v>538.16618186106916</c:v>
                </c:pt>
                <c:pt idx="241">
                  <c:v>517.17399603621925</c:v>
                </c:pt>
                <c:pt idx="242">
                  <c:v>512.31132511689339</c:v>
                </c:pt>
                <c:pt idx="243">
                  <c:v>485.3057439304348</c:v>
                </c:pt>
                <c:pt idx="244">
                  <c:v>475.6532422323935</c:v>
                </c:pt>
                <c:pt idx="245">
                  <c:v>485.06007591741036</c:v>
                </c:pt>
                <c:pt idx="246">
                  <c:v>483.26327932721961</c:v>
                </c:pt>
                <c:pt idx="247">
                  <c:v>495.77625680297297</c:v>
                </c:pt>
                <c:pt idx="248">
                  <c:v>528.61756201973094</c:v>
                </c:pt>
                <c:pt idx="249">
                  <c:v>522.66253192114391</c:v>
                </c:pt>
                <c:pt idx="250">
                  <c:v>523.23790038153447</c:v>
                </c:pt>
                <c:pt idx="251">
                  <c:v>521.10901644234855</c:v>
                </c:pt>
                <c:pt idx="252">
                  <c:v>517.81720322482033</c:v>
                </c:pt>
                <c:pt idx="253">
                  <c:v>520.18034528534236</c:v>
                </c:pt>
                <c:pt idx="254">
                  <c:v>517.87555320605134</c:v>
                </c:pt>
                <c:pt idx="255">
                  <c:v>527.72333712018508</c:v>
                </c:pt>
                <c:pt idx="256">
                  <c:v>528.37079131302153</c:v>
                </c:pt>
                <c:pt idx="257">
                  <c:v>537.52142223447845</c:v>
                </c:pt>
                <c:pt idx="258">
                  <c:v>501.48617251794121</c:v>
                </c:pt>
                <c:pt idx="259">
                  <c:v>526.60872564671445</c:v>
                </c:pt>
                <c:pt idx="260">
                  <c:v>506.87548394051055</c:v>
                </c:pt>
                <c:pt idx="261">
                  <c:v>508.03414853836284</c:v>
                </c:pt>
                <c:pt idx="262">
                  <c:v>483.6466659270468</c:v>
                </c:pt>
                <c:pt idx="263">
                  <c:v>468.29384042604306</c:v>
                </c:pt>
                <c:pt idx="264">
                  <c:v>440.65337693612946</c:v>
                </c:pt>
                <c:pt idx="265">
                  <c:v>436.23749415273323</c:v>
                </c:pt>
                <c:pt idx="266">
                  <c:v>425.70894756689358</c:v>
                </c:pt>
                <c:pt idx="267">
                  <c:v>419.97149648338836</c:v>
                </c:pt>
                <c:pt idx="268">
                  <c:v>462.59301254354932</c:v>
                </c:pt>
                <c:pt idx="269">
                  <c:v>468.23379071985437</c:v>
                </c:pt>
                <c:pt idx="270">
                  <c:v>471.9444187361446</c:v>
                </c:pt>
                <c:pt idx="271">
                  <c:v>498.25601073585221</c:v>
                </c:pt>
                <c:pt idx="272">
                  <c:v>490.13252215457851</c:v>
                </c:pt>
                <c:pt idx="273">
                  <c:v>483.17615141984379</c:v>
                </c:pt>
                <c:pt idx="274">
                  <c:v>458.57174201286216</c:v>
                </c:pt>
                <c:pt idx="275">
                  <c:v>483.72986158894219</c:v>
                </c:pt>
                <c:pt idx="276">
                  <c:v>483.06558107021692</c:v>
                </c:pt>
                <c:pt idx="277">
                  <c:v>465.5324104954766</c:v>
                </c:pt>
                <c:pt idx="278">
                  <c:v>451.5634150835549</c:v>
                </c:pt>
                <c:pt idx="279">
                  <c:v>480.02145867451873</c:v>
                </c:pt>
                <c:pt idx="280">
                  <c:v>478.48818050911086</c:v>
                </c:pt>
                <c:pt idx="281">
                  <c:v>472.69388778830034</c:v>
                </c:pt>
                <c:pt idx="282">
                  <c:v>466.83271962458002</c:v>
                </c:pt>
                <c:pt idx="283">
                  <c:v>484.19700831832142</c:v>
                </c:pt>
                <c:pt idx="284">
                  <c:v>537.84991027401975</c:v>
                </c:pt>
                <c:pt idx="285">
                  <c:v>503.00284564210369</c:v>
                </c:pt>
                <c:pt idx="286">
                  <c:v>487.57131604465485</c:v>
                </c:pt>
                <c:pt idx="287">
                  <c:v>505.71374246054074</c:v>
                </c:pt>
                <c:pt idx="288">
                  <c:v>534.72126431465767</c:v>
                </c:pt>
                <c:pt idx="289">
                  <c:v>487.63267140634798</c:v>
                </c:pt>
                <c:pt idx="290">
                  <c:v>487.48667264665937</c:v>
                </c:pt>
                <c:pt idx="291">
                  <c:v>481.62057204298253</c:v>
                </c:pt>
                <c:pt idx="292">
                  <c:v>491.72905880293229</c:v>
                </c:pt>
                <c:pt idx="293">
                  <c:v>469.40954857190354</c:v>
                </c:pt>
                <c:pt idx="294">
                  <c:v>412.8124941951337</c:v>
                </c:pt>
                <c:pt idx="295">
                  <c:v>392.69462054054111</c:v>
                </c:pt>
                <c:pt idx="296">
                  <c:v>408.81663315843753</c:v>
                </c:pt>
                <c:pt idx="297">
                  <c:v>422.69862761202558</c:v>
                </c:pt>
                <c:pt idx="298">
                  <c:v>460.49448117989368</c:v>
                </c:pt>
                <c:pt idx="299">
                  <c:v>477.13586352365337</c:v>
                </c:pt>
                <c:pt idx="300">
                  <c:v>499.8502137345854</c:v>
                </c:pt>
                <c:pt idx="301">
                  <c:v>590.53251172054115</c:v>
                </c:pt>
                <c:pt idx="302">
                  <c:v>525.54737248235506</c:v>
                </c:pt>
                <c:pt idx="303">
                  <c:v>559.57236883691485</c:v>
                </c:pt>
                <c:pt idx="304">
                  <c:v>584.69546473400032</c:v>
                </c:pt>
                <c:pt idx="305">
                  <c:v>583.86580064771624</c:v>
                </c:pt>
                <c:pt idx="306">
                  <c:v>580.19555905714424</c:v>
                </c:pt>
                <c:pt idx="307">
                  <c:v>621.33775034444034</c:v>
                </c:pt>
                <c:pt idx="308">
                  <c:v>623.38278942335637</c:v>
                </c:pt>
                <c:pt idx="309">
                  <c:v>631.42920971532567</c:v>
                </c:pt>
                <c:pt idx="310">
                  <c:v>636.63852356673488</c:v>
                </c:pt>
                <c:pt idx="311">
                  <c:v>641.15994240127884</c:v>
                </c:pt>
                <c:pt idx="312">
                  <c:v>648.36432780208906</c:v>
                </c:pt>
                <c:pt idx="313">
                  <c:v>701.88795566434828</c:v>
                </c:pt>
                <c:pt idx="314">
                  <c:v>719.38865220800517</c:v>
                </c:pt>
                <c:pt idx="315">
                  <c:v>732.11807469236373</c:v>
                </c:pt>
                <c:pt idx="316">
                  <c:v>734.98378702661603</c:v>
                </c:pt>
                <c:pt idx="317">
                  <c:v>735.61568938450682</c:v>
                </c:pt>
                <c:pt idx="318">
                  <c:v>739.82333365597651</c:v>
                </c:pt>
                <c:pt idx="319">
                  <c:v>757.30076860224972</c:v>
                </c:pt>
                <c:pt idx="320">
                  <c:v>767.62151204523934</c:v>
                </c:pt>
                <c:pt idx="321">
                  <c:v>780.83297373444475</c:v>
                </c:pt>
                <c:pt idx="322">
                  <c:v>807.81830991150446</c:v>
                </c:pt>
                <c:pt idx="323">
                  <c:v>828.20371345750436</c:v>
                </c:pt>
                <c:pt idx="324">
                  <c:v>856.44482904578126</c:v>
                </c:pt>
                <c:pt idx="325">
                  <c:v>878.42441356936388</c:v>
                </c:pt>
                <c:pt idx="326">
                  <c:v>870.22722121992956</c:v>
                </c:pt>
                <c:pt idx="327">
                  <c:v>881.13180915338444</c:v>
                </c:pt>
                <c:pt idx="328">
                  <c:v>884.08752195919124</c:v>
                </c:pt>
                <c:pt idx="329">
                  <c:v>874.3804489211916</c:v>
                </c:pt>
                <c:pt idx="330">
                  <c:v>868.50618689917292</c:v>
                </c:pt>
                <c:pt idx="331">
                  <c:v>873.11474792998979</c:v>
                </c:pt>
                <c:pt idx="332">
                  <c:v>881.44464252598891</c:v>
                </c:pt>
                <c:pt idx="333">
                  <c:v>881.45674104142518</c:v>
                </c:pt>
                <c:pt idx="334">
                  <c:v>888.90953254212809</c:v>
                </c:pt>
                <c:pt idx="335">
                  <c:v>903.00188784277589</c:v>
                </c:pt>
                <c:pt idx="336">
                  <c:v>907.84219665493174</c:v>
                </c:pt>
                <c:pt idx="337">
                  <c:v>882.28795928237969</c:v>
                </c:pt>
                <c:pt idx="338">
                  <c:v>896.6619546967554</c:v>
                </c:pt>
                <c:pt idx="339">
                  <c:v>905.1916204898962</c:v>
                </c:pt>
                <c:pt idx="340">
                  <c:v>902.35221666882126</c:v>
                </c:pt>
                <c:pt idx="341">
                  <c:v>874.37925534596025</c:v>
                </c:pt>
                <c:pt idx="342">
                  <c:v>831.18116304996056</c:v>
                </c:pt>
                <c:pt idx="343">
                  <c:v>841.03437445050122</c:v>
                </c:pt>
                <c:pt idx="344">
                  <c:v>844.58627744656224</c:v>
                </c:pt>
                <c:pt idx="345">
                  <c:v>835.85984669353229</c:v>
                </c:pt>
                <c:pt idx="346">
                  <c:v>774.23274097346984</c:v>
                </c:pt>
                <c:pt idx="347">
                  <c:v>770.9799122098043</c:v>
                </c:pt>
                <c:pt idx="348">
                  <c:v>755.63812976410736</c:v>
                </c:pt>
                <c:pt idx="349">
                  <c:v>752.23386347350424</c:v>
                </c:pt>
                <c:pt idx="350">
                  <c:v>735.62026078787039</c:v>
                </c:pt>
                <c:pt idx="351">
                  <c:v>711.70474355844908</c:v>
                </c:pt>
                <c:pt idx="352">
                  <c:v>734.56335348970561</c:v>
                </c:pt>
                <c:pt idx="353">
                  <c:v>733.56123958548551</c:v>
                </c:pt>
                <c:pt idx="354">
                  <c:v>745.78254144548328</c:v>
                </c:pt>
                <c:pt idx="355">
                  <c:v>749.38668770731829</c:v>
                </c:pt>
                <c:pt idx="356">
                  <c:v>757.7623996054881</c:v>
                </c:pt>
                <c:pt idx="357">
                  <c:v>753.18036749736484</c:v>
                </c:pt>
                <c:pt idx="358">
                  <c:v>751.47365039352826</c:v>
                </c:pt>
                <c:pt idx="359">
                  <c:v>711.65327761315484</c:v>
                </c:pt>
                <c:pt idx="360">
                  <c:v>693.68743516126551</c:v>
                </c:pt>
                <c:pt idx="361">
                  <c:v>678.90396329126315</c:v>
                </c:pt>
                <c:pt idx="362">
                  <c:v>667.24232632219628</c:v>
                </c:pt>
                <c:pt idx="363">
                  <c:v>681.30979572607703</c:v>
                </c:pt>
                <c:pt idx="364">
                  <c:v>657.54158638054014</c:v>
                </c:pt>
                <c:pt idx="365">
                  <c:v>649.94205665417803</c:v>
                </c:pt>
                <c:pt idx="366">
                  <c:v>642.3318163944391</c:v>
                </c:pt>
                <c:pt idx="367">
                  <c:v>628.7642700801398</c:v>
                </c:pt>
                <c:pt idx="368">
                  <c:v>645.98258904310205</c:v>
                </c:pt>
                <c:pt idx="369">
                  <c:v>639.52018135623621</c:v>
                </c:pt>
                <c:pt idx="370">
                  <c:v>632.72429898366636</c:v>
                </c:pt>
                <c:pt idx="371">
                  <c:v>590.07820383979379</c:v>
                </c:pt>
                <c:pt idx="372">
                  <c:v>599.74363371621985</c:v>
                </c:pt>
                <c:pt idx="373">
                  <c:v>606.29551339550517</c:v>
                </c:pt>
                <c:pt idx="374">
                  <c:v>611.43878515667302</c:v>
                </c:pt>
                <c:pt idx="375">
                  <c:v>600.58403778915863</c:v>
                </c:pt>
                <c:pt idx="376">
                  <c:v>569.0897198530547</c:v>
                </c:pt>
                <c:pt idx="377">
                  <c:v>554.59115280122523</c:v>
                </c:pt>
                <c:pt idx="378">
                  <c:v>556.87623509864716</c:v>
                </c:pt>
                <c:pt idx="379">
                  <c:v>555.3950973232063</c:v>
                </c:pt>
                <c:pt idx="380">
                  <c:v>566.17115538703592</c:v>
                </c:pt>
                <c:pt idx="381">
                  <c:v>588.46291795194929</c:v>
                </c:pt>
                <c:pt idx="382">
                  <c:v>599.02680033463821</c:v>
                </c:pt>
                <c:pt idx="383">
                  <c:v>610.93964889537938</c:v>
                </c:pt>
                <c:pt idx="384">
                  <c:v>572.99841335428255</c:v>
                </c:pt>
                <c:pt idx="385">
                  <c:v>534.72709073437863</c:v>
                </c:pt>
                <c:pt idx="386">
                  <c:v>552.72471605794181</c:v>
                </c:pt>
                <c:pt idx="387">
                  <c:v>552.72471605794181</c:v>
                </c:pt>
                <c:pt idx="388">
                  <c:v>583.23625539614113</c:v>
                </c:pt>
                <c:pt idx="389">
                  <c:v>583.23625539614113</c:v>
                </c:pt>
                <c:pt idx="390">
                  <c:v>626.40744677642078</c:v>
                </c:pt>
                <c:pt idx="391">
                  <c:v>628.64671633694525</c:v>
                </c:pt>
                <c:pt idx="392">
                  <c:v>650.84610880654691</c:v>
                </c:pt>
                <c:pt idx="393">
                  <c:v>646.08347105841813</c:v>
                </c:pt>
                <c:pt idx="394">
                  <c:v>648.99935486315735</c:v>
                </c:pt>
                <c:pt idx="395">
                  <c:v>646.25657687793728</c:v>
                </c:pt>
                <c:pt idx="396">
                  <c:v>635.98288172925004</c:v>
                </c:pt>
                <c:pt idx="397">
                  <c:v>628.43369844622384</c:v>
                </c:pt>
                <c:pt idx="398">
                  <c:v>636.19445281118851</c:v>
                </c:pt>
                <c:pt idx="399">
                  <c:v>635.86971355772175</c:v>
                </c:pt>
                <c:pt idx="400">
                  <c:v>642.10730728972203</c:v>
                </c:pt>
                <c:pt idx="401">
                  <c:v>649.71542819747492</c:v>
                </c:pt>
                <c:pt idx="402">
                  <c:v>661.84039845910547</c:v>
                </c:pt>
                <c:pt idx="403">
                  <c:v>667.17850491438958</c:v>
                </c:pt>
                <c:pt idx="404">
                  <c:v>663.22249791778768</c:v>
                </c:pt>
                <c:pt idx="405">
                  <c:v>653.12495673778676</c:v>
                </c:pt>
                <c:pt idx="406">
                  <c:v>647.98563271206876</c:v>
                </c:pt>
                <c:pt idx="407">
                  <c:v>624.44736008218297</c:v>
                </c:pt>
                <c:pt idx="408">
                  <c:v>633.95935282202345</c:v>
                </c:pt>
                <c:pt idx="409">
                  <c:v>646.64021204079563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02-46A7-80FF-3A2F257E0772}"/>
            </c:ext>
          </c:extLst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冷轧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Sheet2!$A$2:$A$411</c:f>
              <c:numCache>
                <c:formatCode>yyyy\-mm\-dd;@</c:formatCode>
                <c:ptCount val="41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44032</c:v>
                </c:pt>
                <c:pt idx="27">
                  <c:v>44029</c:v>
                </c:pt>
                <c:pt idx="28">
                  <c:v>44028</c:v>
                </c:pt>
                <c:pt idx="29">
                  <c:v>44027</c:v>
                </c:pt>
                <c:pt idx="30">
                  <c:v>44026</c:v>
                </c:pt>
                <c:pt idx="31">
                  <c:v>44025</c:v>
                </c:pt>
                <c:pt idx="32">
                  <c:v>44022</c:v>
                </c:pt>
                <c:pt idx="33">
                  <c:v>44021</c:v>
                </c:pt>
                <c:pt idx="34">
                  <c:v>44020</c:v>
                </c:pt>
                <c:pt idx="35">
                  <c:v>44019</c:v>
                </c:pt>
                <c:pt idx="36">
                  <c:v>44018</c:v>
                </c:pt>
                <c:pt idx="37">
                  <c:v>44015</c:v>
                </c:pt>
                <c:pt idx="38">
                  <c:v>44014</c:v>
                </c:pt>
                <c:pt idx="39">
                  <c:v>44013</c:v>
                </c:pt>
                <c:pt idx="40">
                  <c:v>44012</c:v>
                </c:pt>
                <c:pt idx="41">
                  <c:v>44011</c:v>
                </c:pt>
                <c:pt idx="42">
                  <c:v>44010</c:v>
                </c:pt>
                <c:pt idx="43">
                  <c:v>44006</c:v>
                </c:pt>
                <c:pt idx="44">
                  <c:v>44005</c:v>
                </c:pt>
                <c:pt idx="45">
                  <c:v>44004</c:v>
                </c:pt>
                <c:pt idx="46">
                  <c:v>44001</c:v>
                </c:pt>
                <c:pt idx="47">
                  <c:v>44000</c:v>
                </c:pt>
                <c:pt idx="48">
                  <c:v>43999</c:v>
                </c:pt>
                <c:pt idx="49">
                  <c:v>43998</c:v>
                </c:pt>
                <c:pt idx="50">
                  <c:v>43997</c:v>
                </c:pt>
                <c:pt idx="51">
                  <c:v>43994</c:v>
                </c:pt>
                <c:pt idx="52">
                  <c:v>43993</c:v>
                </c:pt>
                <c:pt idx="53">
                  <c:v>43992</c:v>
                </c:pt>
                <c:pt idx="54">
                  <c:v>43991</c:v>
                </c:pt>
                <c:pt idx="55">
                  <c:v>43990</c:v>
                </c:pt>
                <c:pt idx="56">
                  <c:v>43987</c:v>
                </c:pt>
                <c:pt idx="57">
                  <c:v>43986</c:v>
                </c:pt>
                <c:pt idx="58">
                  <c:v>43985</c:v>
                </c:pt>
                <c:pt idx="59">
                  <c:v>43984</c:v>
                </c:pt>
                <c:pt idx="60">
                  <c:v>43983</c:v>
                </c:pt>
                <c:pt idx="61">
                  <c:v>43980</c:v>
                </c:pt>
                <c:pt idx="62">
                  <c:v>43979</c:v>
                </c:pt>
                <c:pt idx="63">
                  <c:v>43978</c:v>
                </c:pt>
                <c:pt idx="64">
                  <c:v>43977</c:v>
                </c:pt>
                <c:pt idx="65">
                  <c:v>43976</c:v>
                </c:pt>
                <c:pt idx="66">
                  <c:v>43973</c:v>
                </c:pt>
                <c:pt idx="67">
                  <c:v>43972</c:v>
                </c:pt>
                <c:pt idx="68">
                  <c:v>43971</c:v>
                </c:pt>
                <c:pt idx="69">
                  <c:v>43970</c:v>
                </c:pt>
                <c:pt idx="70">
                  <c:v>43969</c:v>
                </c:pt>
                <c:pt idx="71">
                  <c:v>43966</c:v>
                </c:pt>
                <c:pt idx="72">
                  <c:v>43965</c:v>
                </c:pt>
                <c:pt idx="73">
                  <c:v>43964</c:v>
                </c:pt>
                <c:pt idx="74">
                  <c:v>43963</c:v>
                </c:pt>
                <c:pt idx="75">
                  <c:v>43962</c:v>
                </c:pt>
                <c:pt idx="76">
                  <c:v>43960</c:v>
                </c:pt>
                <c:pt idx="77">
                  <c:v>43959</c:v>
                </c:pt>
                <c:pt idx="78">
                  <c:v>43958</c:v>
                </c:pt>
                <c:pt idx="79">
                  <c:v>43957</c:v>
                </c:pt>
                <c:pt idx="80">
                  <c:v>43951</c:v>
                </c:pt>
                <c:pt idx="81">
                  <c:v>43950</c:v>
                </c:pt>
                <c:pt idx="82">
                  <c:v>43949</c:v>
                </c:pt>
                <c:pt idx="83">
                  <c:v>43948</c:v>
                </c:pt>
                <c:pt idx="84">
                  <c:v>43947</c:v>
                </c:pt>
                <c:pt idx="85">
                  <c:v>43945</c:v>
                </c:pt>
                <c:pt idx="86">
                  <c:v>43944</c:v>
                </c:pt>
                <c:pt idx="87">
                  <c:v>43943</c:v>
                </c:pt>
                <c:pt idx="88">
                  <c:v>43942</c:v>
                </c:pt>
                <c:pt idx="89">
                  <c:v>43941</c:v>
                </c:pt>
                <c:pt idx="90">
                  <c:v>43938</c:v>
                </c:pt>
                <c:pt idx="91">
                  <c:v>43937</c:v>
                </c:pt>
                <c:pt idx="92">
                  <c:v>43936</c:v>
                </c:pt>
                <c:pt idx="93">
                  <c:v>43935</c:v>
                </c:pt>
                <c:pt idx="94">
                  <c:v>43934</c:v>
                </c:pt>
                <c:pt idx="95">
                  <c:v>43931</c:v>
                </c:pt>
                <c:pt idx="96">
                  <c:v>43930</c:v>
                </c:pt>
                <c:pt idx="97">
                  <c:v>43929</c:v>
                </c:pt>
                <c:pt idx="98">
                  <c:v>43928</c:v>
                </c:pt>
                <c:pt idx="99">
                  <c:v>43924</c:v>
                </c:pt>
                <c:pt idx="100">
                  <c:v>43923</c:v>
                </c:pt>
                <c:pt idx="101">
                  <c:v>43922</c:v>
                </c:pt>
                <c:pt idx="102">
                  <c:v>43921</c:v>
                </c:pt>
                <c:pt idx="103">
                  <c:v>43920</c:v>
                </c:pt>
                <c:pt idx="104">
                  <c:v>43917</c:v>
                </c:pt>
                <c:pt idx="105">
                  <c:v>43916</c:v>
                </c:pt>
                <c:pt idx="106">
                  <c:v>43915</c:v>
                </c:pt>
                <c:pt idx="107">
                  <c:v>43914</c:v>
                </c:pt>
                <c:pt idx="108">
                  <c:v>43913</c:v>
                </c:pt>
                <c:pt idx="109">
                  <c:v>43910</c:v>
                </c:pt>
                <c:pt idx="110">
                  <c:v>43909</c:v>
                </c:pt>
                <c:pt idx="111">
                  <c:v>43908</c:v>
                </c:pt>
                <c:pt idx="112">
                  <c:v>43907</c:v>
                </c:pt>
                <c:pt idx="113">
                  <c:v>43906</c:v>
                </c:pt>
                <c:pt idx="114">
                  <c:v>43903</c:v>
                </c:pt>
                <c:pt idx="115">
                  <c:v>43902</c:v>
                </c:pt>
                <c:pt idx="116">
                  <c:v>43901</c:v>
                </c:pt>
                <c:pt idx="117">
                  <c:v>43900</c:v>
                </c:pt>
                <c:pt idx="118">
                  <c:v>43899</c:v>
                </c:pt>
                <c:pt idx="119">
                  <c:v>43896</c:v>
                </c:pt>
                <c:pt idx="120">
                  <c:v>43895</c:v>
                </c:pt>
                <c:pt idx="121">
                  <c:v>43894</c:v>
                </c:pt>
                <c:pt idx="122">
                  <c:v>43893</c:v>
                </c:pt>
                <c:pt idx="123">
                  <c:v>43892</c:v>
                </c:pt>
                <c:pt idx="124">
                  <c:v>43889</c:v>
                </c:pt>
                <c:pt idx="125">
                  <c:v>43888</c:v>
                </c:pt>
                <c:pt idx="126">
                  <c:v>43887</c:v>
                </c:pt>
                <c:pt idx="127">
                  <c:v>43886</c:v>
                </c:pt>
                <c:pt idx="128">
                  <c:v>43885</c:v>
                </c:pt>
                <c:pt idx="129">
                  <c:v>43882</c:v>
                </c:pt>
                <c:pt idx="130">
                  <c:v>43881</c:v>
                </c:pt>
                <c:pt idx="131">
                  <c:v>43880</c:v>
                </c:pt>
                <c:pt idx="132">
                  <c:v>43879</c:v>
                </c:pt>
                <c:pt idx="133">
                  <c:v>43878</c:v>
                </c:pt>
                <c:pt idx="134">
                  <c:v>43875</c:v>
                </c:pt>
                <c:pt idx="135">
                  <c:v>43874</c:v>
                </c:pt>
                <c:pt idx="136">
                  <c:v>43873</c:v>
                </c:pt>
                <c:pt idx="137">
                  <c:v>43872</c:v>
                </c:pt>
                <c:pt idx="138">
                  <c:v>43871</c:v>
                </c:pt>
                <c:pt idx="139">
                  <c:v>43868</c:v>
                </c:pt>
                <c:pt idx="140">
                  <c:v>43867</c:v>
                </c:pt>
                <c:pt idx="141">
                  <c:v>43866</c:v>
                </c:pt>
                <c:pt idx="142">
                  <c:v>43865</c:v>
                </c:pt>
                <c:pt idx="143">
                  <c:v>43864</c:v>
                </c:pt>
                <c:pt idx="144">
                  <c:v>43853</c:v>
                </c:pt>
                <c:pt idx="145">
                  <c:v>43852</c:v>
                </c:pt>
                <c:pt idx="146">
                  <c:v>43851</c:v>
                </c:pt>
                <c:pt idx="147">
                  <c:v>43850</c:v>
                </c:pt>
                <c:pt idx="148">
                  <c:v>43849</c:v>
                </c:pt>
                <c:pt idx="149">
                  <c:v>43847</c:v>
                </c:pt>
                <c:pt idx="150">
                  <c:v>43846</c:v>
                </c:pt>
                <c:pt idx="151">
                  <c:v>43845</c:v>
                </c:pt>
                <c:pt idx="152">
                  <c:v>43844</c:v>
                </c:pt>
                <c:pt idx="153">
                  <c:v>43843</c:v>
                </c:pt>
                <c:pt idx="154">
                  <c:v>43840</c:v>
                </c:pt>
                <c:pt idx="155">
                  <c:v>43839</c:v>
                </c:pt>
                <c:pt idx="156">
                  <c:v>43838</c:v>
                </c:pt>
                <c:pt idx="157">
                  <c:v>43837</c:v>
                </c:pt>
                <c:pt idx="158">
                  <c:v>43836</c:v>
                </c:pt>
                <c:pt idx="159">
                  <c:v>43833</c:v>
                </c:pt>
                <c:pt idx="160">
                  <c:v>43832</c:v>
                </c:pt>
                <c:pt idx="161">
                  <c:v>43830</c:v>
                </c:pt>
                <c:pt idx="162">
                  <c:v>43829</c:v>
                </c:pt>
                <c:pt idx="163">
                  <c:v>43826</c:v>
                </c:pt>
                <c:pt idx="164">
                  <c:v>43825</c:v>
                </c:pt>
                <c:pt idx="165">
                  <c:v>43824</c:v>
                </c:pt>
                <c:pt idx="166">
                  <c:v>43823</c:v>
                </c:pt>
                <c:pt idx="167">
                  <c:v>43822</c:v>
                </c:pt>
                <c:pt idx="168">
                  <c:v>43819</c:v>
                </c:pt>
                <c:pt idx="169">
                  <c:v>43818</c:v>
                </c:pt>
                <c:pt idx="170">
                  <c:v>43817</c:v>
                </c:pt>
                <c:pt idx="171">
                  <c:v>43816</c:v>
                </c:pt>
                <c:pt idx="172">
                  <c:v>43815</c:v>
                </c:pt>
                <c:pt idx="173">
                  <c:v>43812</c:v>
                </c:pt>
                <c:pt idx="174">
                  <c:v>43811</c:v>
                </c:pt>
                <c:pt idx="175">
                  <c:v>43810</c:v>
                </c:pt>
                <c:pt idx="176">
                  <c:v>43809</c:v>
                </c:pt>
                <c:pt idx="177">
                  <c:v>43808</c:v>
                </c:pt>
                <c:pt idx="178">
                  <c:v>43805</c:v>
                </c:pt>
                <c:pt idx="179">
                  <c:v>43804</c:v>
                </c:pt>
                <c:pt idx="180">
                  <c:v>43803</c:v>
                </c:pt>
                <c:pt idx="181">
                  <c:v>43802</c:v>
                </c:pt>
                <c:pt idx="182">
                  <c:v>43801</c:v>
                </c:pt>
                <c:pt idx="183">
                  <c:v>43798</c:v>
                </c:pt>
                <c:pt idx="184">
                  <c:v>43797</c:v>
                </c:pt>
                <c:pt idx="185">
                  <c:v>43796</c:v>
                </c:pt>
                <c:pt idx="186">
                  <c:v>43795</c:v>
                </c:pt>
                <c:pt idx="187">
                  <c:v>43794</c:v>
                </c:pt>
                <c:pt idx="188">
                  <c:v>43791</c:v>
                </c:pt>
                <c:pt idx="189">
                  <c:v>43790</c:v>
                </c:pt>
                <c:pt idx="190">
                  <c:v>43789</c:v>
                </c:pt>
                <c:pt idx="191">
                  <c:v>43788</c:v>
                </c:pt>
                <c:pt idx="192">
                  <c:v>43787</c:v>
                </c:pt>
                <c:pt idx="193">
                  <c:v>43784</c:v>
                </c:pt>
                <c:pt idx="194">
                  <c:v>43783</c:v>
                </c:pt>
                <c:pt idx="195">
                  <c:v>43782</c:v>
                </c:pt>
                <c:pt idx="196">
                  <c:v>43781</c:v>
                </c:pt>
                <c:pt idx="197">
                  <c:v>43780</c:v>
                </c:pt>
                <c:pt idx="198">
                  <c:v>43777</c:v>
                </c:pt>
                <c:pt idx="199">
                  <c:v>43776</c:v>
                </c:pt>
                <c:pt idx="200">
                  <c:v>43775</c:v>
                </c:pt>
                <c:pt idx="201">
                  <c:v>43774</c:v>
                </c:pt>
                <c:pt idx="202">
                  <c:v>43773</c:v>
                </c:pt>
                <c:pt idx="203">
                  <c:v>43770</c:v>
                </c:pt>
                <c:pt idx="204">
                  <c:v>43769</c:v>
                </c:pt>
                <c:pt idx="205">
                  <c:v>43768</c:v>
                </c:pt>
                <c:pt idx="206">
                  <c:v>43767</c:v>
                </c:pt>
                <c:pt idx="207">
                  <c:v>43766</c:v>
                </c:pt>
                <c:pt idx="208">
                  <c:v>43763</c:v>
                </c:pt>
                <c:pt idx="209">
                  <c:v>43762</c:v>
                </c:pt>
                <c:pt idx="210">
                  <c:v>43761</c:v>
                </c:pt>
                <c:pt idx="211">
                  <c:v>43760</c:v>
                </c:pt>
                <c:pt idx="212">
                  <c:v>43759</c:v>
                </c:pt>
                <c:pt idx="213">
                  <c:v>43756</c:v>
                </c:pt>
                <c:pt idx="214">
                  <c:v>43755</c:v>
                </c:pt>
                <c:pt idx="215">
                  <c:v>43754</c:v>
                </c:pt>
                <c:pt idx="216">
                  <c:v>43753</c:v>
                </c:pt>
                <c:pt idx="217">
                  <c:v>43752</c:v>
                </c:pt>
                <c:pt idx="218">
                  <c:v>43750</c:v>
                </c:pt>
                <c:pt idx="219">
                  <c:v>43749</c:v>
                </c:pt>
                <c:pt idx="220">
                  <c:v>43748</c:v>
                </c:pt>
                <c:pt idx="221">
                  <c:v>43747</c:v>
                </c:pt>
                <c:pt idx="222">
                  <c:v>43746</c:v>
                </c:pt>
                <c:pt idx="223">
                  <c:v>43738</c:v>
                </c:pt>
                <c:pt idx="224">
                  <c:v>43737</c:v>
                </c:pt>
                <c:pt idx="225">
                  <c:v>43735</c:v>
                </c:pt>
                <c:pt idx="226">
                  <c:v>43734</c:v>
                </c:pt>
                <c:pt idx="227">
                  <c:v>43733</c:v>
                </c:pt>
                <c:pt idx="228">
                  <c:v>43732</c:v>
                </c:pt>
                <c:pt idx="229">
                  <c:v>43731</c:v>
                </c:pt>
                <c:pt idx="230">
                  <c:v>43728</c:v>
                </c:pt>
                <c:pt idx="231">
                  <c:v>43727</c:v>
                </c:pt>
                <c:pt idx="232">
                  <c:v>43726</c:v>
                </c:pt>
                <c:pt idx="233">
                  <c:v>43725</c:v>
                </c:pt>
                <c:pt idx="234">
                  <c:v>43724</c:v>
                </c:pt>
                <c:pt idx="235">
                  <c:v>43720</c:v>
                </c:pt>
                <c:pt idx="236">
                  <c:v>43719</c:v>
                </c:pt>
                <c:pt idx="237">
                  <c:v>43718</c:v>
                </c:pt>
                <c:pt idx="238">
                  <c:v>43717</c:v>
                </c:pt>
                <c:pt idx="239">
                  <c:v>43714</c:v>
                </c:pt>
                <c:pt idx="240">
                  <c:v>43713</c:v>
                </c:pt>
                <c:pt idx="241">
                  <c:v>43712</c:v>
                </c:pt>
                <c:pt idx="242">
                  <c:v>43711</c:v>
                </c:pt>
                <c:pt idx="243">
                  <c:v>43710</c:v>
                </c:pt>
                <c:pt idx="244">
                  <c:v>43707</c:v>
                </c:pt>
                <c:pt idx="245">
                  <c:v>43706</c:v>
                </c:pt>
                <c:pt idx="246">
                  <c:v>43705</c:v>
                </c:pt>
                <c:pt idx="247">
                  <c:v>43704</c:v>
                </c:pt>
                <c:pt idx="248">
                  <c:v>43703</c:v>
                </c:pt>
                <c:pt idx="249">
                  <c:v>43700</c:v>
                </c:pt>
                <c:pt idx="250">
                  <c:v>43699</c:v>
                </c:pt>
                <c:pt idx="251">
                  <c:v>43698</c:v>
                </c:pt>
                <c:pt idx="252">
                  <c:v>43697</c:v>
                </c:pt>
                <c:pt idx="253">
                  <c:v>43696</c:v>
                </c:pt>
                <c:pt idx="254">
                  <c:v>43693</c:v>
                </c:pt>
                <c:pt idx="255">
                  <c:v>43692</c:v>
                </c:pt>
                <c:pt idx="256">
                  <c:v>43691</c:v>
                </c:pt>
                <c:pt idx="257">
                  <c:v>43690</c:v>
                </c:pt>
                <c:pt idx="258">
                  <c:v>43689</c:v>
                </c:pt>
                <c:pt idx="259">
                  <c:v>43686</c:v>
                </c:pt>
                <c:pt idx="260">
                  <c:v>43685</c:v>
                </c:pt>
                <c:pt idx="261">
                  <c:v>43684</c:v>
                </c:pt>
                <c:pt idx="262">
                  <c:v>43683</c:v>
                </c:pt>
                <c:pt idx="263">
                  <c:v>43682</c:v>
                </c:pt>
                <c:pt idx="264">
                  <c:v>43679</c:v>
                </c:pt>
                <c:pt idx="265">
                  <c:v>43678</c:v>
                </c:pt>
                <c:pt idx="266">
                  <c:v>43677</c:v>
                </c:pt>
                <c:pt idx="267">
                  <c:v>43676</c:v>
                </c:pt>
                <c:pt idx="268">
                  <c:v>43675</c:v>
                </c:pt>
                <c:pt idx="269">
                  <c:v>43672</c:v>
                </c:pt>
                <c:pt idx="270">
                  <c:v>43671</c:v>
                </c:pt>
                <c:pt idx="271">
                  <c:v>43670</c:v>
                </c:pt>
                <c:pt idx="272">
                  <c:v>43669</c:v>
                </c:pt>
                <c:pt idx="273">
                  <c:v>43668</c:v>
                </c:pt>
                <c:pt idx="274">
                  <c:v>43665</c:v>
                </c:pt>
                <c:pt idx="275">
                  <c:v>43664</c:v>
                </c:pt>
                <c:pt idx="276">
                  <c:v>43663</c:v>
                </c:pt>
                <c:pt idx="277">
                  <c:v>43662</c:v>
                </c:pt>
                <c:pt idx="278">
                  <c:v>43661</c:v>
                </c:pt>
                <c:pt idx="279">
                  <c:v>43658</c:v>
                </c:pt>
                <c:pt idx="280">
                  <c:v>43657</c:v>
                </c:pt>
                <c:pt idx="281">
                  <c:v>43656</c:v>
                </c:pt>
                <c:pt idx="282">
                  <c:v>43655</c:v>
                </c:pt>
                <c:pt idx="283">
                  <c:v>43654</c:v>
                </c:pt>
                <c:pt idx="284">
                  <c:v>43651</c:v>
                </c:pt>
                <c:pt idx="285">
                  <c:v>43650</c:v>
                </c:pt>
                <c:pt idx="286">
                  <c:v>43649</c:v>
                </c:pt>
                <c:pt idx="287">
                  <c:v>43648</c:v>
                </c:pt>
                <c:pt idx="288">
                  <c:v>43647</c:v>
                </c:pt>
                <c:pt idx="289">
                  <c:v>43644</c:v>
                </c:pt>
                <c:pt idx="290">
                  <c:v>43643</c:v>
                </c:pt>
                <c:pt idx="291">
                  <c:v>43642</c:v>
                </c:pt>
                <c:pt idx="292">
                  <c:v>43641</c:v>
                </c:pt>
                <c:pt idx="293">
                  <c:v>43640</c:v>
                </c:pt>
                <c:pt idx="294">
                  <c:v>43637</c:v>
                </c:pt>
                <c:pt idx="295">
                  <c:v>43636</c:v>
                </c:pt>
                <c:pt idx="296">
                  <c:v>43635</c:v>
                </c:pt>
                <c:pt idx="297">
                  <c:v>43634</c:v>
                </c:pt>
                <c:pt idx="298">
                  <c:v>43633</c:v>
                </c:pt>
                <c:pt idx="299">
                  <c:v>43630</c:v>
                </c:pt>
                <c:pt idx="300">
                  <c:v>43629</c:v>
                </c:pt>
                <c:pt idx="301">
                  <c:v>43628</c:v>
                </c:pt>
                <c:pt idx="302">
                  <c:v>43627</c:v>
                </c:pt>
                <c:pt idx="303">
                  <c:v>43626</c:v>
                </c:pt>
                <c:pt idx="304">
                  <c:v>43622</c:v>
                </c:pt>
                <c:pt idx="305">
                  <c:v>43621</c:v>
                </c:pt>
                <c:pt idx="306">
                  <c:v>43620</c:v>
                </c:pt>
                <c:pt idx="307">
                  <c:v>43619</c:v>
                </c:pt>
                <c:pt idx="308">
                  <c:v>43616</c:v>
                </c:pt>
                <c:pt idx="309">
                  <c:v>43615</c:v>
                </c:pt>
                <c:pt idx="310">
                  <c:v>43614</c:v>
                </c:pt>
                <c:pt idx="311">
                  <c:v>43613</c:v>
                </c:pt>
                <c:pt idx="312">
                  <c:v>43612</c:v>
                </c:pt>
                <c:pt idx="313">
                  <c:v>43609</c:v>
                </c:pt>
                <c:pt idx="314">
                  <c:v>43608</c:v>
                </c:pt>
                <c:pt idx="315">
                  <c:v>43607</c:v>
                </c:pt>
                <c:pt idx="316">
                  <c:v>43606</c:v>
                </c:pt>
                <c:pt idx="317">
                  <c:v>43605</c:v>
                </c:pt>
                <c:pt idx="318">
                  <c:v>43602</c:v>
                </c:pt>
                <c:pt idx="319">
                  <c:v>43601</c:v>
                </c:pt>
                <c:pt idx="320">
                  <c:v>43600</c:v>
                </c:pt>
                <c:pt idx="321">
                  <c:v>43599</c:v>
                </c:pt>
                <c:pt idx="322">
                  <c:v>43598</c:v>
                </c:pt>
                <c:pt idx="323">
                  <c:v>43595</c:v>
                </c:pt>
                <c:pt idx="324">
                  <c:v>43594</c:v>
                </c:pt>
                <c:pt idx="325">
                  <c:v>43593</c:v>
                </c:pt>
                <c:pt idx="326">
                  <c:v>43592</c:v>
                </c:pt>
                <c:pt idx="327">
                  <c:v>43591</c:v>
                </c:pt>
                <c:pt idx="328">
                  <c:v>43590</c:v>
                </c:pt>
                <c:pt idx="329">
                  <c:v>43585</c:v>
                </c:pt>
                <c:pt idx="330">
                  <c:v>43584</c:v>
                </c:pt>
                <c:pt idx="331">
                  <c:v>43583</c:v>
                </c:pt>
                <c:pt idx="332">
                  <c:v>43581</c:v>
                </c:pt>
                <c:pt idx="333">
                  <c:v>43580</c:v>
                </c:pt>
                <c:pt idx="334">
                  <c:v>43579</c:v>
                </c:pt>
                <c:pt idx="335">
                  <c:v>43578</c:v>
                </c:pt>
                <c:pt idx="336">
                  <c:v>43577</c:v>
                </c:pt>
                <c:pt idx="337">
                  <c:v>43574</c:v>
                </c:pt>
                <c:pt idx="338">
                  <c:v>43573</c:v>
                </c:pt>
                <c:pt idx="339">
                  <c:v>43572</c:v>
                </c:pt>
                <c:pt idx="340">
                  <c:v>43571</c:v>
                </c:pt>
                <c:pt idx="341">
                  <c:v>43570</c:v>
                </c:pt>
                <c:pt idx="342">
                  <c:v>43567</c:v>
                </c:pt>
                <c:pt idx="343">
                  <c:v>43566</c:v>
                </c:pt>
                <c:pt idx="344">
                  <c:v>43565</c:v>
                </c:pt>
                <c:pt idx="345">
                  <c:v>43564</c:v>
                </c:pt>
                <c:pt idx="346">
                  <c:v>43563</c:v>
                </c:pt>
                <c:pt idx="347">
                  <c:v>43559</c:v>
                </c:pt>
                <c:pt idx="348">
                  <c:v>43558</c:v>
                </c:pt>
                <c:pt idx="349">
                  <c:v>43557</c:v>
                </c:pt>
                <c:pt idx="350">
                  <c:v>43556</c:v>
                </c:pt>
                <c:pt idx="351">
                  <c:v>43553</c:v>
                </c:pt>
                <c:pt idx="352">
                  <c:v>43552</c:v>
                </c:pt>
                <c:pt idx="353">
                  <c:v>43551</c:v>
                </c:pt>
                <c:pt idx="354">
                  <c:v>43550</c:v>
                </c:pt>
                <c:pt idx="355">
                  <c:v>43549</c:v>
                </c:pt>
                <c:pt idx="356">
                  <c:v>43546</c:v>
                </c:pt>
                <c:pt idx="357">
                  <c:v>43545</c:v>
                </c:pt>
                <c:pt idx="358">
                  <c:v>43544</c:v>
                </c:pt>
                <c:pt idx="359">
                  <c:v>43543</c:v>
                </c:pt>
                <c:pt idx="360">
                  <c:v>43542</c:v>
                </c:pt>
                <c:pt idx="361">
                  <c:v>43539</c:v>
                </c:pt>
                <c:pt idx="362">
                  <c:v>43538</c:v>
                </c:pt>
                <c:pt idx="363">
                  <c:v>43537</c:v>
                </c:pt>
                <c:pt idx="364">
                  <c:v>43536</c:v>
                </c:pt>
                <c:pt idx="365">
                  <c:v>43535</c:v>
                </c:pt>
                <c:pt idx="366">
                  <c:v>43532</c:v>
                </c:pt>
                <c:pt idx="367">
                  <c:v>43531</c:v>
                </c:pt>
                <c:pt idx="368">
                  <c:v>43530</c:v>
                </c:pt>
                <c:pt idx="369">
                  <c:v>43529</c:v>
                </c:pt>
                <c:pt idx="370">
                  <c:v>43528</c:v>
                </c:pt>
                <c:pt idx="371">
                  <c:v>43525</c:v>
                </c:pt>
                <c:pt idx="372">
                  <c:v>43524</c:v>
                </c:pt>
                <c:pt idx="373">
                  <c:v>43523</c:v>
                </c:pt>
                <c:pt idx="374">
                  <c:v>43522</c:v>
                </c:pt>
                <c:pt idx="375">
                  <c:v>43521</c:v>
                </c:pt>
                <c:pt idx="376">
                  <c:v>43518</c:v>
                </c:pt>
                <c:pt idx="377">
                  <c:v>43517</c:v>
                </c:pt>
                <c:pt idx="378">
                  <c:v>43516</c:v>
                </c:pt>
                <c:pt idx="379">
                  <c:v>43515</c:v>
                </c:pt>
                <c:pt idx="380">
                  <c:v>43514</c:v>
                </c:pt>
                <c:pt idx="381">
                  <c:v>43511</c:v>
                </c:pt>
                <c:pt idx="382">
                  <c:v>43510</c:v>
                </c:pt>
                <c:pt idx="383">
                  <c:v>43509</c:v>
                </c:pt>
                <c:pt idx="384">
                  <c:v>43508</c:v>
                </c:pt>
                <c:pt idx="385">
                  <c:v>43507</c:v>
                </c:pt>
                <c:pt idx="386">
                  <c:v>43498</c:v>
                </c:pt>
                <c:pt idx="387">
                  <c:v>43497</c:v>
                </c:pt>
                <c:pt idx="388">
                  <c:v>43496</c:v>
                </c:pt>
                <c:pt idx="389">
                  <c:v>43495</c:v>
                </c:pt>
                <c:pt idx="390">
                  <c:v>43494</c:v>
                </c:pt>
                <c:pt idx="391">
                  <c:v>43493</c:v>
                </c:pt>
                <c:pt idx="392">
                  <c:v>43490</c:v>
                </c:pt>
                <c:pt idx="393">
                  <c:v>43489</c:v>
                </c:pt>
                <c:pt idx="394">
                  <c:v>43488</c:v>
                </c:pt>
                <c:pt idx="395">
                  <c:v>43487</c:v>
                </c:pt>
                <c:pt idx="396">
                  <c:v>43486</c:v>
                </c:pt>
                <c:pt idx="397">
                  <c:v>43483</c:v>
                </c:pt>
                <c:pt idx="398">
                  <c:v>43482</c:v>
                </c:pt>
                <c:pt idx="399">
                  <c:v>43481</c:v>
                </c:pt>
                <c:pt idx="400">
                  <c:v>43480</c:v>
                </c:pt>
                <c:pt idx="401">
                  <c:v>43479</c:v>
                </c:pt>
                <c:pt idx="402">
                  <c:v>43476</c:v>
                </c:pt>
                <c:pt idx="403">
                  <c:v>43475</c:v>
                </c:pt>
                <c:pt idx="404">
                  <c:v>43474</c:v>
                </c:pt>
                <c:pt idx="405">
                  <c:v>43473</c:v>
                </c:pt>
                <c:pt idx="406">
                  <c:v>43472</c:v>
                </c:pt>
                <c:pt idx="407">
                  <c:v>43469</c:v>
                </c:pt>
                <c:pt idx="408">
                  <c:v>43468</c:v>
                </c:pt>
                <c:pt idx="409">
                  <c:v>43467</c:v>
                </c:pt>
              </c:numCache>
            </c:numRef>
          </c:cat>
          <c:val>
            <c:numRef>
              <c:f>Sheet2!$E$2:$E$411</c:f>
              <c:numCache>
                <c:formatCode>0_ </c:formatCode>
                <c:ptCount val="410"/>
                <c:pt idx="0">
                  <c:v>67.247757800814725</c:v>
                </c:pt>
                <c:pt idx="1">
                  <c:v>67.44597134536798</c:v>
                </c:pt>
                <c:pt idx="2">
                  <c:v>47.504552417396553</c:v>
                </c:pt>
                <c:pt idx="3">
                  <c:v>36.635270523965119</c:v>
                </c:pt>
                <c:pt idx="4">
                  <c:v>24.936350285500339</c:v>
                </c:pt>
                <c:pt idx="5">
                  <c:v>12.180484068822807</c:v>
                </c:pt>
                <c:pt idx="6">
                  <c:v>9.7186523786649559</c:v>
                </c:pt>
                <c:pt idx="7">
                  <c:v>10.182989052026642</c:v>
                </c:pt>
                <c:pt idx="8">
                  <c:v>-9.0375900829503735</c:v>
                </c:pt>
                <c:pt idx="9">
                  <c:v>-1.9678255758644809</c:v>
                </c:pt>
                <c:pt idx="10">
                  <c:v>-2.4095710388501175</c:v>
                </c:pt>
                <c:pt idx="11">
                  <c:v>-0.89876114093385695</c:v>
                </c:pt>
                <c:pt idx="12">
                  <c:v>-10.472396291294899</c:v>
                </c:pt>
                <c:pt idx="13">
                  <c:v>-14.273936020007568</c:v>
                </c:pt>
                <c:pt idx="14">
                  <c:v>-25.072148524037402</c:v>
                </c:pt>
                <c:pt idx="15">
                  <c:v>-4.3403974032480619</c:v>
                </c:pt>
                <c:pt idx="16">
                  <c:v>-6.8610382064598525</c:v>
                </c:pt>
                <c:pt idx="17">
                  <c:v>-3.342461959393404</c:v>
                </c:pt>
                <c:pt idx="18">
                  <c:v>-24.509862143043392</c:v>
                </c:pt>
                <c:pt idx="19">
                  <c:v>-20.172852141035946</c:v>
                </c:pt>
                <c:pt idx="20">
                  <c:v>-20.419292213749941</c:v>
                </c:pt>
                <c:pt idx="21">
                  <c:v>-7.6802558919962394</c:v>
                </c:pt>
                <c:pt idx="22">
                  <c:v>2.5128522725663061</c:v>
                </c:pt>
                <c:pt idx="23">
                  <c:v>-2.5655010167283763</c:v>
                </c:pt>
                <c:pt idx="24">
                  <c:v>-19.328464932663337</c:v>
                </c:pt>
                <c:pt idx="25">
                  <c:v>-25.061858637855039</c:v>
                </c:pt>
                <c:pt idx="26">
                  <c:v>-28.816859146833849</c:v>
                </c:pt>
                <c:pt idx="27">
                  <c:v>-47.432941705096709</c:v>
                </c:pt>
                <c:pt idx="28">
                  <c:v>-36.682333255284902</c:v>
                </c:pt>
                <c:pt idx="29">
                  <c:v>-54.086053448804705</c:v>
                </c:pt>
                <c:pt idx="30">
                  <c:v>-68.735120722230022</c:v>
                </c:pt>
                <c:pt idx="31">
                  <c:v>-72.984058938320231</c:v>
                </c:pt>
                <c:pt idx="32">
                  <c:v>-55.215424693305977</c:v>
                </c:pt>
                <c:pt idx="33">
                  <c:v>-62.089252266326184</c:v>
                </c:pt>
                <c:pt idx="34">
                  <c:v>-89.438159871216158</c:v>
                </c:pt>
                <c:pt idx="35">
                  <c:v>-95.258516798785422</c:v>
                </c:pt>
                <c:pt idx="36">
                  <c:v>-106.75726207760181</c:v>
                </c:pt>
                <c:pt idx="37">
                  <c:v>-111.87533389850796</c:v>
                </c:pt>
                <c:pt idx="38">
                  <c:v>-112.3503939702623</c:v>
                </c:pt>
                <c:pt idx="39">
                  <c:v>-111.41993411943167</c:v>
                </c:pt>
                <c:pt idx="40">
                  <c:v>-115.61205096674712</c:v>
                </c:pt>
                <c:pt idx="41">
                  <c:v>-108.60812400758732</c:v>
                </c:pt>
                <c:pt idx="42">
                  <c:v>-125.91569168899241</c:v>
                </c:pt>
                <c:pt idx="43">
                  <c:v>-117.0120375369188</c:v>
                </c:pt>
                <c:pt idx="44">
                  <c:v>-100.15256590619265</c:v>
                </c:pt>
                <c:pt idx="45">
                  <c:v>-93.151297550859454</c:v>
                </c:pt>
                <c:pt idx="46">
                  <c:v>-123.20684366674868</c:v>
                </c:pt>
                <c:pt idx="47">
                  <c:v>-134.44869729993206</c:v>
                </c:pt>
                <c:pt idx="48">
                  <c:v>-139.55440152520168</c:v>
                </c:pt>
                <c:pt idx="49">
                  <c:v>-154.72773253266769</c:v>
                </c:pt>
                <c:pt idx="50">
                  <c:v>-151.9263912589422</c:v>
                </c:pt>
                <c:pt idx="51">
                  <c:v>-178.40496684282243</c:v>
                </c:pt>
                <c:pt idx="52">
                  <c:v>-167.24476929662069</c:v>
                </c:pt>
                <c:pt idx="53">
                  <c:v>-170.84426738094908</c:v>
                </c:pt>
                <c:pt idx="54">
                  <c:v>-183.8797752925957</c:v>
                </c:pt>
                <c:pt idx="55">
                  <c:v>-200.00697630931791</c:v>
                </c:pt>
                <c:pt idx="56">
                  <c:v>-147.64804372395065</c:v>
                </c:pt>
                <c:pt idx="57">
                  <c:v>-129.51839396986679</c:v>
                </c:pt>
                <c:pt idx="58">
                  <c:v>-148.5026149696555</c:v>
                </c:pt>
                <c:pt idx="59">
                  <c:v>-148.78182659952381</c:v>
                </c:pt>
                <c:pt idx="60">
                  <c:v>-156.40334122715649</c:v>
                </c:pt>
                <c:pt idx="61">
                  <c:v>-196.29724685308884</c:v>
                </c:pt>
                <c:pt idx="62">
                  <c:v>-167.29328286816644</c:v>
                </c:pt>
                <c:pt idx="63">
                  <c:v>-166.35102562520751</c:v>
                </c:pt>
                <c:pt idx="64">
                  <c:v>-156.68035521243701</c:v>
                </c:pt>
                <c:pt idx="65">
                  <c:v>-165.68600876715436</c:v>
                </c:pt>
                <c:pt idx="66">
                  <c:v>-135.57909174114684</c:v>
                </c:pt>
                <c:pt idx="67">
                  <c:v>-128.64313746266635</c:v>
                </c:pt>
                <c:pt idx="68">
                  <c:v>-99.553095549902991</c:v>
                </c:pt>
                <c:pt idx="69">
                  <c:v>-91.367746928941415</c:v>
                </c:pt>
                <c:pt idx="70">
                  <c:v>-132.54151155090813</c:v>
                </c:pt>
                <c:pt idx="71">
                  <c:v>-201.5401911652325</c:v>
                </c:pt>
                <c:pt idx="72">
                  <c:v>-202.68872381284746</c:v>
                </c:pt>
                <c:pt idx="73">
                  <c:v>-225.45700013503347</c:v>
                </c:pt>
                <c:pt idx="74">
                  <c:v>-222.16336080840256</c:v>
                </c:pt>
                <c:pt idx="75">
                  <c:v>-214.06123179968154</c:v>
                </c:pt>
                <c:pt idx="76">
                  <c:v>-235.45994637731928</c:v>
                </c:pt>
                <c:pt idx="77">
                  <c:v>-235.97868433664098</c:v>
                </c:pt>
                <c:pt idx="78">
                  <c:v>-254.30816844997707</c:v>
                </c:pt>
                <c:pt idx="79">
                  <c:v>-281.5046224289249</c:v>
                </c:pt>
                <c:pt idx="80">
                  <c:v>-308.49261636325855</c:v>
                </c:pt>
                <c:pt idx="81">
                  <c:v>-299.93513556370544</c:v>
                </c:pt>
                <c:pt idx="82">
                  <c:v>-292.52468221267645</c:v>
                </c:pt>
                <c:pt idx="83">
                  <c:v>-301.3984980977516</c:v>
                </c:pt>
                <c:pt idx="84">
                  <c:v>-293.60436106880161</c:v>
                </c:pt>
                <c:pt idx="85">
                  <c:v>-297.75852415765803</c:v>
                </c:pt>
                <c:pt idx="86">
                  <c:v>-290.98981753201497</c:v>
                </c:pt>
                <c:pt idx="87">
                  <c:v>-296.5236214293036</c:v>
                </c:pt>
                <c:pt idx="88">
                  <c:v>-281.12692343133222</c:v>
                </c:pt>
                <c:pt idx="89">
                  <c:v>-289.55276391024745</c:v>
                </c:pt>
                <c:pt idx="90">
                  <c:v>-276.05900712581342</c:v>
                </c:pt>
                <c:pt idx="91">
                  <c:v>-273.88893810644959</c:v>
                </c:pt>
                <c:pt idx="92">
                  <c:v>-266.50327357362676</c:v>
                </c:pt>
                <c:pt idx="93">
                  <c:v>-259.72425138879362</c:v>
                </c:pt>
                <c:pt idx="94">
                  <c:v>-264.59080352852106</c:v>
                </c:pt>
                <c:pt idx="95">
                  <c:v>-289.61313008223988</c:v>
                </c:pt>
                <c:pt idx="96">
                  <c:v>-292.73423755889507</c:v>
                </c:pt>
                <c:pt idx="97">
                  <c:v>-276.79237207429105</c:v>
                </c:pt>
                <c:pt idx="98">
                  <c:v>-252.93345366357562</c:v>
                </c:pt>
                <c:pt idx="99">
                  <c:v>-260.35043502938015</c:v>
                </c:pt>
                <c:pt idx="100">
                  <c:v>-266.89739188520616</c:v>
                </c:pt>
                <c:pt idx="101">
                  <c:v>-195.91771618014218</c:v>
                </c:pt>
                <c:pt idx="102">
                  <c:v>-178.53409300168641</c:v>
                </c:pt>
                <c:pt idx="103">
                  <c:v>-120.99235501744124</c:v>
                </c:pt>
                <c:pt idx="104">
                  <c:v>-82.591730197789275</c:v>
                </c:pt>
                <c:pt idx="105">
                  <c:v>-62.023858067996571</c:v>
                </c:pt>
                <c:pt idx="106">
                  <c:v>-45.053550441231437</c:v>
                </c:pt>
                <c:pt idx="107">
                  <c:v>-14.046510277687958</c:v>
                </c:pt>
                <c:pt idx="108">
                  <c:v>18.826151358095103</c:v>
                </c:pt>
                <c:pt idx="109">
                  <c:v>18.460358165542402</c:v>
                </c:pt>
                <c:pt idx="110">
                  <c:v>-3.1569051548049174</c:v>
                </c:pt>
                <c:pt idx="111">
                  <c:v>2.9001109066412027</c:v>
                </c:pt>
                <c:pt idx="112">
                  <c:v>10.53125372354134</c:v>
                </c:pt>
                <c:pt idx="113">
                  <c:v>27.264051784710318</c:v>
                </c:pt>
                <c:pt idx="114">
                  <c:v>-2.3121602138417074E-2</c:v>
                </c:pt>
                <c:pt idx="115">
                  <c:v>18.04909262781166</c:v>
                </c:pt>
                <c:pt idx="116">
                  <c:v>18.65667237253183</c:v>
                </c:pt>
                <c:pt idx="117">
                  <c:v>9.1333989212607776</c:v>
                </c:pt>
                <c:pt idx="118">
                  <c:v>31.945996009163991</c:v>
                </c:pt>
                <c:pt idx="119">
                  <c:v>23.235752279938424</c:v>
                </c:pt>
                <c:pt idx="120">
                  <c:v>16.480010129263064</c:v>
                </c:pt>
                <c:pt idx="121">
                  <c:v>32.376649228704991</c:v>
                </c:pt>
                <c:pt idx="122">
                  <c:v>47.445208011181421</c:v>
                </c:pt>
                <c:pt idx="123">
                  <c:v>31.399860842705493</c:v>
                </c:pt>
                <c:pt idx="124">
                  <c:v>100.27878159231432</c:v>
                </c:pt>
                <c:pt idx="125">
                  <c:v>84.463753886977429</c:v>
                </c:pt>
                <c:pt idx="126">
                  <c:v>79.58700785385372</c:v>
                </c:pt>
                <c:pt idx="127">
                  <c:v>68.079551753961823</c:v>
                </c:pt>
                <c:pt idx="128">
                  <c:v>69.068110663305561</c:v>
                </c:pt>
                <c:pt idx="129">
                  <c:v>42.537942133555589</c:v>
                </c:pt>
                <c:pt idx="130">
                  <c:v>41.288357699147127</c:v>
                </c:pt>
                <c:pt idx="131">
                  <c:v>79.836832703766959</c:v>
                </c:pt>
                <c:pt idx="132">
                  <c:v>104.16118365897182</c:v>
                </c:pt>
                <c:pt idx="133">
                  <c:v>138.82777733259445</c:v>
                </c:pt>
                <c:pt idx="134">
                  <c:v>181.25895300987077</c:v>
                </c:pt>
                <c:pt idx="135">
                  <c:v>213.41926049275526</c:v>
                </c:pt>
                <c:pt idx="136">
                  <c:v>224.45675963179519</c:v>
                </c:pt>
                <c:pt idx="137">
                  <c:v>262.86733360525113</c:v>
                </c:pt>
                <c:pt idx="138">
                  <c:v>312.37888932927035</c:v>
                </c:pt>
                <c:pt idx="139">
                  <c:v>321.52571574161266</c:v>
                </c:pt>
                <c:pt idx="140">
                  <c:v>328.4184993084823</c:v>
                </c:pt>
                <c:pt idx="141">
                  <c:v>306.26648864325034</c:v>
                </c:pt>
                <c:pt idx="142">
                  <c:v>318.68186974278842</c:v>
                </c:pt>
                <c:pt idx="143">
                  <c:v>301.74081055739316</c:v>
                </c:pt>
                <c:pt idx="144">
                  <c:v>248.0397951104178</c:v>
                </c:pt>
                <c:pt idx="145">
                  <c:v>248.0397951104178</c:v>
                </c:pt>
                <c:pt idx="146">
                  <c:v>248.08032042951709</c:v>
                </c:pt>
                <c:pt idx="147">
                  <c:v>248.52070505041411</c:v>
                </c:pt>
                <c:pt idx="148">
                  <c:v>251.50633684594777</c:v>
                </c:pt>
                <c:pt idx="149">
                  <c:v>253.56831946732564</c:v>
                </c:pt>
                <c:pt idx="150">
                  <c:v>262.08483023303052</c:v>
                </c:pt>
                <c:pt idx="151">
                  <c:v>256.62014736072615</c:v>
                </c:pt>
                <c:pt idx="152">
                  <c:v>259.97936709734404</c:v>
                </c:pt>
                <c:pt idx="153">
                  <c:v>271.96095804404194</c:v>
                </c:pt>
                <c:pt idx="154">
                  <c:v>275.52956638377964</c:v>
                </c:pt>
                <c:pt idx="155">
                  <c:v>260.77727837755083</c:v>
                </c:pt>
                <c:pt idx="156">
                  <c:v>249.68386145293425</c:v>
                </c:pt>
                <c:pt idx="157">
                  <c:v>256.98007948294344</c:v>
                </c:pt>
                <c:pt idx="158">
                  <c:v>252.81607174678447</c:v>
                </c:pt>
                <c:pt idx="159">
                  <c:v>258.85043520718227</c:v>
                </c:pt>
                <c:pt idx="160">
                  <c:v>271.48827916092432</c:v>
                </c:pt>
                <c:pt idx="161">
                  <c:v>289.94915948107791</c:v>
                </c:pt>
                <c:pt idx="162">
                  <c:v>296.29061251517396</c:v>
                </c:pt>
                <c:pt idx="163">
                  <c:v>299.38690592851526</c:v>
                </c:pt>
                <c:pt idx="164">
                  <c:v>305.50747816286639</c:v>
                </c:pt>
                <c:pt idx="165">
                  <c:v>312.1506734036775</c:v>
                </c:pt>
                <c:pt idx="166">
                  <c:v>315.69262049662666</c:v>
                </c:pt>
                <c:pt idx="167">
                  <c:v>311.16346936403625</c:v>
                </c:pt>
                <c:pt idx="168">
                  <c:v>311.03799323616568</c:v>
                </c:pt>
                <c:pt idx="169">
                  <c:v>308.42525733778621</c:v>
                </c:pt>
                <c:pt idx="170">
                  <c:v>319.40132346976316</c:v>
                </c:pt>
                <c:pt idx="171">
                  <c:v>319.31430749261835</c:v>
                </c:pt>
                <c:pt idx="172">
                  <c:v>313.39378827279324</c:v>
                </c:pt>
                <c:pt idx="173">
                  <c:v>303.3260814553114</c:v>
                </c:pt>
                <c:pt idx="174">
                  <c:v>304.83805497446428</c:v>
                </c:pt>
                <c:pt idx="175">
                  <c:v>303.01044516437287</c:v>
                </c:pt>
                <c:pt idx="176">
                  <c:v>300.19023779238614</c:v>
                </c:pt>
                <c:pt idx="177">
                  <c:v>293.05604858770221</c:v>
                </c:pt>
                <c:pt idx="178">
                  <c:v>300.01966265952615</c:v>
                </c:pt>
                <c:pt idx="179">
                  <c:v>294.69273007180891</c:v>
                </c:pt>
                <c:pt idx="180">
                  <c:v>281.07144640332262</c:v>
                </c:pt>
                <c:pt idx="181">
                  <c:v>283.97005496228394</c:v>
                </c:pt>
                <c:pt idx="182">
                  <c:v>262.36806909961342</c:v>
                </c:pt>
                <c:pt idx="183">
                  <c:v>253.74591087652061</c:v>
                </c:pt>
                <c:pt idx="184">
                  <c:v>246.25659462137719</c:v>
                </c:pt>
                <c:pt idx="185">
                  <c:v>251.62759077721239</c:v>
                </c:pt>
                <c:pt idx="186">
                  <c:v>238.87494131193307</c:v>
                </c:pt>
                <c:pt idx="187">
                  <c:v>219.15560667241698</c:v>
                </c:pt>
                <c:pt idx="188">
                  <c:v>225.28424574438031</c:v>
                </c:pt>
                <c:pt idx="189">
                  <c:v>239.3163635218084</c:v>
                </c:pt>
                <c:pt idx="190">
                  <c:v>235.87791288259814</c:v>
                </c:pt>
                <c:pt idx="191">
                  <c:v>216.49541195238089</c:v>
                </c:pt>
                <c:pt idx="192">
                  <c:v>193.90832927411384</c:v>
                </c:pt>
                <c:pt idx="193">
                  <c:v>189.24892884028623</c:v>
                </c:pt>
                <c:pt idx="194">
                  <c:v>189.35984715189306</c:v>
                </c:pt>
                <c:pt idx="195">
                  <c:v>183.79208632395648</c:v>
                </c:pt>
                <c:pt idx="196">
                  <c:v>177.31561563521245</c:v>
                </c:pt>
                <c:pt idx="197">
                  <c:v>167.23184631166669</c:v>
                </c:pt>
                <c:pt idx="198">
                  <c:v>148.30588968178836</c:v>
                </c:pt>
                <c:pt idx="199">
                  <c:v>130.81400212273456</c:v>
                </c:pt>
                <c:pt idx="200">
                  <c:v>120.8468006514322</c:v>
                </c:pt>
                <c:pt idx="201">
                  <c:v>113.25598480173448</c:v>
                </c:pt>
                <c:pt idx="202">
                  <c:v>90.724263083804544</c:v>
                </c:pt>
                <c:pt idx="203">
                  <c:v>84.971273840018512</c:v>
                </c:pt>
                <c:pt idx="204">
                  <c:v>73.250161980669873</c:v>
                </c:pt>
                <c:pt idx="205">
                  <c:v>66.371034787348435</c:v>
                </c:pt>
                <c:pt idx="206">
                  <c:v>60.728588011883403</c:v>
                </c:pt>
                <c:pt idx="207">
                  <c:v>57.236709000728297</c:v>
                </c:pt>
                <c:pt idx="208">
                  <c:v>42.903887307136756</c:v>
                </c:pt>
                <c:pt idx="209">
                  <c:v>47.673887307137193</c:v>
                </c:pt>
                <c:pt idx="210">
                  <c:v>58.587564799982829</c:v>
                </c:pt>
                <c:pt idx="211">
                  <c:v>59.866417290323625</c:v>
                </c:pt>
                <c:pt idx="212">
                  <c:v>59.030521410479196</c:v>
                </c:pt>
                <c:pt idx="213">
                  <c:v>51.620841023468529</c:v>
                </c:pt>
                <c:pt idx="214">
                  <c:v>53.59096420521837</c:v>
                </c:pt>
                <c:pt idx="215">
                  <c:v>42.271236644986857</c:v>
                </c:pt>
                <c:pt idx="216">
                  <c:v>18.558734403576636</c:v>
                </c:pt>
                <c:pt idx="217">
                  <c:v>13.340408581033444</c:v>
                </c:pt>
                <c:pt idx="218">
                  <c:v>1.9174964394433118</c:v>
                </c:pt>
                <c:pt idx="219">
                  <c:v>6.1411014578261529</c:v>
                </c:pt>
                <c:pt idx="220">
                  <c:v>-3.8659769557907566</c:v>
                </c:pt>
                <c:pt idx="221">
                  <c:v>10.499694173266107</c:v>
                </c:pt>
                <c:pt idx="222">
                  <c:v>-7.8319089652450202</c:v>
                </c:pt>
                <c:pt idx="223">
                  <c:v>-0.49014919143883162</c:v>
                </c:pt>
                <c:pt idx="224">
                  <c:v>5.115224773180671</c:v>
                </c:pt>
                <c:pt idx="225">
                  <c:v>16.187949511650913</c:v>
                </c:pt>
                <c:pt idx="226">
                  <c:v>21.632776157664921</c:v>
                </c:pt>
                <c:pt idx="227">
                  <c:v>22.977610662574989</c:v>
                </c:pt>
                <c:pt idx="228">
                  <c:v>22.684700849305045</c:v>
                </c:pt>
                <c:pt idx="229">
                  <c:v>1.9502228193259725</c:v>
                </c:pt>
                <c:pt idx="230">
                  <c:v>13.373121957532021</c:v>
                </c:pt>
                <c:pt idx="231">
                  <c:v>26.573579885401159</c:v>
                </c:pt>
                <c:pt idx="232">
                  <c:v>5.1949834341594396</c:v>
                </c:pt>
                <c:pt idx="233">
                  <c:v>14.990902155607728</c:v>
                </c:pt>
                <c:pt idx="234">
                  <c:v>0.98730826999963028</c:v>
                </c:pt>
                <c:pt idx="235">
                  <c:v>-2.2751813856166336</c:v>
                </c:pt>
                <c:pt idx="236">
                  <c:v>25.922137009701146</c:v>
                </c:pt>
                <c:pt idx="237">
                  <c:v>27.621923593299471</c:v>
                </c:pt>
                <c:pt idx="238">
                  <c:v>18.304409952519563</c:v>
                </c:pt>
                <c:pt idx="239">
                  <c:v>32.006769582238121</c:v>
                </c:pt>
                <c:pt idx="240">
                  <c:v>20.555151008905341</c:v>
                </c:pt>
                <c:pt idx="241">
                  <c:v>19.700384344624581</c:v>
                </c:pt>
                <c:pt idx="242">
                  <c:v>19.815752364046602</c:v>
                </c:pt>
                <c:pt idx="243">
                  <c:v>7.6672444958157939</c:v>
                </c:pt>
                <c:pt idx="244">
                  <c:v>25.086356141490796</c:v>
                </c:pt>
                <c:pt idx="245">
                  <c:v>34.845614380958978</c:v>
                </c:pt>
                <c:pt idx="246">
                  <c:v>35.563196222085935</c:v>
                </c:pt>
                <c:pt idx="247">
                  <c:v>29.10946433583922</c:v>
                </c:pt>
                <c:pt idx="248">
                  <c:v>37.711100099946634</c:v>
                </c:pt>
                <c:pt idx="249">
                  <c:v>21.431863166953008</c:v>
                </c:pt>
                <c:pt idx="250">
                  <c:v>26.351313735774056</c:v>
                </c:pt>
                <c:pt idx="251">
                  <c:v>17.668256883443973</c:v>
                </c:pt>
                <c:pt idx="252">
                  <c:v>-2.7787130646338483</c:v>
                </c:pt>
                <c:pt idx="253">
                  <c:v>-6.5768318245345654</c:v>
                </c:pt>
                <c:pt idx="254">
                  <c:v>-10.192456678048984</c:v>
                </c:pt>
                <c:pt idx="255">
                  <c:v>-4.8196442743574153</c:v>
                </c:pt>
                <c:pt idx="256">
                  <c:v>-3.6376881312926344</c:v>
                </c:pt>
                <c:pt idx="257">
                  <c:v>15.877961220213365</c:v>
                </c:pt>
                <c:pt idx="258">
                  <c:v>-12.972940458801531</c:v>
                </c:pt>
                <c:pt idx="259">
                  <c:v>-47.777418102702541</c:v>
                </c:pt>
                <c:pt idx="260">
                  <c:v>-89.826706028592525</c:v>
                </c:pt>
                <c:pt idx="261">
                  <c:v>-95.819917544971759</c:v>
                </c:pt>
                <c:pt idx="262">
                  <c:v>-138.26231713902234</c:v>
                </c:pt>
                <c:pt idx="263">
                  <c:v>-169.81083771221347</c:v>
                </c:pt>
                <c:pt idx="264">
                  <c:v>-228.15606007714905</c:v>
                </c:pt>
                <c:pt idx="265">
                  <c:v>-257.31092813163923</c:v>
                </c:pt>
                <c:pt idx="266">
                  <c:v>-276.5355645946338</c:v>
                </c:pt>
                <c:pt idx="267">
                  <c:v>-286.97123698593896</c:v>
                </c:pt>
                <c:pt idx="268">
                  <c:v>-273.92447536838608</c:v>
                </c:pt>
                <c:pt idx="269">
                  <c:v>-279.15488651730266</c:v>
                </c:pt>
                <c:pt idx="270">
                  <c:v>-273.79703050087846</c:v>
                </c:pt>
                <c:pt idx="271">
                  <c:v>-254.73405545884088</c:v>
                </c:pt>
                <c:pt idx="272">
                  <c:v>-278.30073562101825</c:v>
                </c:pt>
                <c:pt idx="273">
                  <c:v>-291.10192501979418</c:v>
                </c:pt>
                <c:pt idx="274">
                  <c:v>-315.11858345845576</c:v>
                </c:pt>
                <c:pt idx="275">
                  <c:v>-299.33270249296766</c:v>
                </c:pt>
                <c:pt idx="276">
                  <c:v>-305.30489617893545</c:v>
                </c:pt>
                <c:pt idx="277">
                  <c:v>-315.79012685581984</c:v>
                </c:pt>
                <c:pt idx="278">
                  <c:v>-319.30733258471992</c:v>
                </c:pt>
                <c:pt idx="279">
                  <c:v>-296.37546215177645</c:v>
                </c:pt>
                <c:pt idx="280">
                  <c:v>-296.53995809893149</c:v>
                </c:pt>
                <c:pt idx="281">
                  <c:v>-306.09627869462292</c:v>
                </c:pt>
                <c:pt idx="282">
                  <c:v>-307.84933598210864</c:v>
                </c:pt>
                <c:pt idx="283">
                  <c:v>-292.13009522782249</c:v>
                </c:pt>
                <c:pt idx="284">
                  <c:v>-263.64480086961066</c:v>
                </c:pt>
                <c:pt idx="285">
                  <c:v>-310.33990864493899</c:v>
                </c:pt>
                <c:pt idx="286">
                  <c:v>-338.45213685018371</c:v>
                </c:pt>
                <c:pt idx="287">
                  <c:v>-328.34660042572341</c:v>
                </c:pt>
                <c:pt idx="288">
                  <c:v>-283.66416137138822</c:v>
                </c:pt>
                <c:pt idx="289">
                  <c:v>-276.14364886574822</c:v>
                </c:pt>
                <c:pt idx="290">
                  <c:v>-270.69155497658539</c:v>
                </c:pt>
                <c:pt idx="291">
                  <c:v>-265.41354269747899</c:v>
                </c:pt>
                <c:pt idx="292">
                  <c:v>-259.61759930714652</c:v>
                </c:pt>
                <c:pt idx="293">
                  <c:v>-282.4960828616704</c:v>
                </c:pt>
                <c:pt idx="294">
                  <c:v>-320.49398641915923</c:v>
                </c:pt>
                <c:pt idx="295">
                  <c:v>-328.0243350022256</c:v>
                </c:pt>
                <c:pt idx="296">
                  <c:v>-297.98866332949547</c:v>
                </c:pt>
                <c:pt idx="297">
                  <c:v>-269.3053995184182</c:v>
                </c:pt>
                <c:pt idx="298">
                  <c:v>-243.79837969768596</c:v>
                </c:pt>
                <c:pt idx="299">
                  <c:v>-240.6743253044915</c:v>
                </c:pt>
                <c:pt idx="300">
                  <c:v>-224.03997984618945</c:v>
                </c:pt>
                <c:pt idx="301">
                  <c:v>-186.08482140469823</c:v>
                </c:pt>
                <c:pt idx="302">
                  <c:v>-179.26267332078169</c:v>
                </c:pt>
                <c:pt idx="303">
                  <c:v>-134.07805422042748</c:v>
                </c:pt>
                <c:pt idx="304">
                  <c:v>-114.43762089868414</c:v>
                </c:pt>
                <c:pt idx="305">
                  <c:v>-117.66225598642359</c:v>
                </c:pt>
                <c:pt idx="306">
                  <c:v>-105.62402094423669</c:v>
                </c:pt>
                <c:pt idx="307">
                  <c:v>-63.246188573913969</c:v>
                </c:pt>
                <c:pt idx="308">
                  <c:v>-73.304082133842712</c:v>
                </c:pt>
                <c:pt idx="309">
                  <c:v>-69.207959777196265</c:v>
                </c:pt>
                <c:pt idx="310">
                  <c:v>-60.742314879511468</c:v>
                </c:pt>
                <c:pt idx="311">
                  <c:v>-60.33638282308948</c:v>
                </c:pt>
                <c:pt idx="312">
                  <c:v>-52.029868950311538</c:v>
                </c:pt>
                <c:pt idx="313">
                  <c:v>4.7370901349786436</c:v>
                </c:pt>
                <c:pt idx="314">
                  <c:v>22.561896665139102</c:v>
                </c:pt>
                <c:pt idx="315">
                  <c:v>40.856595214170738</c:v>
                </c:pt>
                <c:pt idx="316">
                  <c:v>76.804333021601451</c:v>
                </c:pt>
                <c:pt idx="317">
                  <c:v>94.068561049671189</c:v>
                </c:pt>
                <c:pt idx="318">
                  <c:v>105.90741668848204</c:v>
                </c:pt>
                <c:pt idx="319">
                  <c:v>137.88310399660622</c:v>
                </c:pt>
                <c:pt idx="320">
                  <c:v>165.79405237750871</c:v>
                </c:pt>
                <c:pt idx="321">
                  <c:v>174.72332289483438</c:v>
                </c:pt>
                <c:pt idx="322">
                  <c:v>187.0495160328137</c:v>
                </c:pt>
                <c:pt idx="323">
                  <c:v>204.02756039364249</c:v>
                </c:pt>
                <c:pt idx="324">
                  <c:v>232.13596283466177</c:v>
                </c:pt>
                <c:pt idx="325">
                  <c:v>247.7533178380354</c:v>
                </c:pt>
                <c:pt idx="326">
                  <c:v>244.57723284949407</c:v>
                </c:pt>
                <c:pt idx="327">
                  <c:v>260.40495869406368</c:v>
                </c:pt>
                <c:pt idx="328">
                  <c:v>262.26869014825934</c:v>
                </c:pt>
                <c:pt idx="329">
                  <c:v>260.58878211376941</c:v>
                </c:pt>
                <c:pt idx="330">
                  <c:v>263.50953292311533</c:v>
                </c:pt>
                <c:pt idx="331">
                  <c:v>270.9565536212167</c:v>
                </c:pt>
                <c:pt idx="332">
                  <c:v>275.66264365479674</c:v>
                </c:pt>
                <c:pt idx="333">
                  <c:v>290.10382774681693</c:v>
                </c:pt>
                <c:pt idx="334">
                  <c:v>290.92106060262722</c:v>
                </c:pt>
                <c:pt idx="335">
                  <c:v>295.26840842306228</c:v>
                </c:pt>
                <c:pt idx="336">
                  <c:v>298.00764895431348</c:v>
                </c:pt>
                <c:pt idx="337">
                  <c:v>303.00619698540231</c:v>
                </c:pt>
                <c:pt idx="338">
                  <c:v>322.0573835993082</c:v>
                </c:pt>
                <c:pt idx="339">
                  <c:v>324.02466759011168</c:v>
                </c:pt>
                <c:pt idx="340">
                  <c:v>319.68558038304582</c:v>
                </c:pt>
                <c:pt idx="341">
                  <c:v>319.11046305566924</c:v>
                </c:pt>
                <c:pt idx="342">
                  <c:v>303.55439293858944</c:v>
                </c:pt>
                <c:pt idx="343">
                  <c:v>317.25677949205601</c:v>
                </c:pt>
                <c:pt idx="344">
                  <c:v>322.56349938613312</c:v>
                </c:pt>
                <c:pt idx="345">
                  <c:v>324.07049611857019</c:v>
                </c:pt>
                <c:pt idx="346">
                  <c:v>299.97046355574548</c:v>
                </c:pt>
                <c:pt idx="347">
                  <c:v>313.86430906512396</c:v>
                </c:pt>
                <c:pt idx="348">
                  <c:v>307.7779547186492</c:v>
                </c:pt>
                <c:pt idx="349">
                  <c:v>323.97987640602878</c:v>
                </c:pt>
                <c:pt idx="350">
                  <c:v>330.46776217089337</c:v>
                </c:pt>
                <c:pt idx="351">
                  <c:v>331.08526262330088</c:v>
                </c:pt>
                <c:pt idx="352">
                  <c:v>351.47824498137652</c:v>
                </c:pt>
                <c:pt idx="353">
                  <c:v>342.40299328153196</c:v>
                </c:pt>
                <c:pt idx="354">
                  <c:v>352.74475090888882</c:v>
                </c:pt>
                <c:pt idx="355">
                  <c:v>342.02225541395637</c:v>
                </c:pt>
                <c:pt idx="356">
                  <c:v>337.74214373059567</c:v>
                </c:pt>
                <c:pt idx="357">
                  <c:v>328.20036570474986</c:v>
                </c:pt>
                <c:pt idx="358">
                  <c:v>322.79576774383077</c:v>
                </c:pt>
                <c:pt idx="359">
                  <c:v>278.23511103672354</c:v>
                </c:pt>
                <c:pt idx="360">
                  <c:v>258.76901695218658</c:v>
                </c:pt>
                <c:pt idx="361">
                  <c:v>243.63627249343244</c:v>
                </c:pt>
                <c:pt idx="362">
                  <c:v>237.2889988624438</c:v>
                </c:pt>
                <c:pt idx="363">
                  <c:v>257.31192144089164</c:v>
                </c:pt>
                <c:pt idx="364">
                  <c:v>245.02835132352266</c:v>
                </c:pt>
                <c:pt idx="365">
                  <c:v>238.95180062604777</c:v>
                </c:pt>
                <c:pt idx="366">
                  <c:v>227.0412135767765</c:v>
                </c:pt>
                <c:pt idx="367">
                  <c:v>211.36785985815823</c:v>
                </c:pt>
                <c:pt idx="368">
                  <c:v>223.18021998470795</c:v>
                </c:pt>
                <c:pt idx="369">
                  <c:v>196.22501556147836</c:v>
                </c:pt>
                <c:pt idx="370">
                  <c:v>190.17350579401773</c:v>
                </c:pt>
                <c:pt idx="371">
                  <c:v>165.26020926650654</c:v>
                </c:pt>
                <c:pt idx="372">
                  <c:v>175.34429678298602</c:v>
                </c:pt>
                <c:pt idx="373">
                  <c:v>181.06734442469315</c:v>
                </c:pt>
                <c:pt idx="374">
                  <c:v>178.94319815800827</c:v>
                </c:pt>
                <c:pt idx="375">
                  <c:v>163.30889710532574</c:v>
                </c:pt>
                <c:pt idx="376">
                  <c:v>137.89881985299235</c:v>
                </c:pt>
                <c:pt idx="377">
                  <c:v>123.45764559042073</c:v>
                </c:pt>
                <c:pt idx="378">
                  <c:v>115.25373990413664</c:v>
                </c:pt>
                <c:pt idx="379">
                  <c:v>105.09508799990726</c:v>
                </c:pt>
                <c:pt idx="380">
                  <c:v>101.40952681573708</c:v>
                </c:pt>
                <c:pt idx="381">
                  <c:v>123.99296752435657</c:v>
                </c:pt>
                <c:pt idx="382">
                  <c:v>136.00657612627856</c:v>
                </c:pt>
                <c:pt idx="383">
                  <c:v>148.07057455646827</c:v>
                </c:pt>
                <c:pt idx="384">
                  <c:v>103.92216211544655</c:v>
                </c:pt>
                <c:pt idx="385">
                  <c:v>77.432594802313361</c:v>
                </c:pt>
                <c:pt idx="386">
                  <c:v>124.61742016417338</c:v>
                </c:pt>
                <c:pt idx="387">
                  <c:v>124.61742016417338</c:v>
                </c:pt>
                <c:pt idx="388">
                  <c:v>156.76483928635935</c:v>
                </c:pt>
                <c:pt idx="389">
                  <c:v>155.00483928635913</c:v>
                </c:pt>
                <c:pt idx="390">
                  <c:v>201.00286577675797</c:v>
                </c:pt>
                <c:pt idx="391">
                  <c:v>205.45345105386968</c:v>
                </c:pt>
                <c:pt idx="392">
                  <c:v>226.1517338389167</c:v>
                </c:pt>
                <c:pt idx="393">
                  <c:v>214.89822789557047</c:v>
                </c:pt>
                <c:pt idx="394">
                  <c:v>213.74083234773025</c:v>
                </c:pt>
                <c:pt idx="395">
                  <c:v>210.79223958546527</c:v>
                </c:pt>
                <c:pt idx="396">
                  <c:v>195.59645191549635</c:v>
                </c:pt>
                <c:pt idx="397">
                  <c:v>196.04750986037561</c:v>
                </c:pt>
                <c:pt idx="398">
                  <c:v>206.5018455325594</c:v>
                </c:pt>
                <c:pt idx="399">
                  <c:v>205.73571795290627</c:v>
                </c:pt>
                <c:pt idx="400">
                  <c:v>206.20738761176653</c:v>
                </c:pt>
                <c:pt idx="401">
                  <c:v>210.99857687885924</c:v>
                </c:pt>
                <c:pt idx="402">
                  <c:v>212.95400013900007</c:v>
                </c:pt>
                <c:pt idx="403">
                  <c:v>212.07070222171433</c:v>
                </c:pt>
                <c:pt idx="404">
                  <c:v>211.43466564234677</c:v>
                </c:pt>
                <c:pt idx="405">
                  <c:v>196.5191478634456</c:v>
                </c:pt>
                <c:pt idx="406">
                  <c:v>187.58749687448108</c:v>
                </c:pt>
                <c:pt idx="407">
                  <c:v>164.9837064182102</c:v>
                </c:pt>
                <c:pt idx="408">
                  <c:v>178.4302879854431</c:v>
                </c:pt>
                <c:pt idx="409">
                  <c:v>189.09695655898122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02-46A7-80FF-3A2F257E0772}"/>
            </c:ext>
          </c:extLst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热轧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Sheet2!$A$2:$A$411</c:f>
              <c:numCache>
                <c:formatCode>yyyy\-mm\-dd;@</c:formatCode>
                <c:ptCount val="41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44032</c:v>
                </c:pt>
                <c:pt idx="27">
                  <c:v>44029</c:v>
                </c:pt>
                <c:pt idx="28">
                  <c:v>44028</c:v>
                </c:pt>
                <c:pt idx="29">
                  <c:v>44027</c:v>
                </c:pt>
                <c:pt idx="30">
                  <c:v>44026</c:v>
                </c:pt>
                <c:pt idx="31">
                  <c:v>44025</c:v>
                </c:pt>
                <c:pt idx="32">
                  <c:v>44022</c:v>
                </c:pt>
                <c:pt idx="33">
                  <c:v>44021</c:v>
                </c:pt>
                <c:pt idx="34">
                  <c:v>44020</c:v>
                </c:pt>
                <c:pt idx="35">
                  <c:v>44019</c:v>
                </c:pt>
                <c:pt idx="36">
                  <c:v>44018</c:v>
                </c:pt>
                <c:pt idx="37">
                  <c:v>44015</c:v>
                </c:pt>
                <c:pt idx="38">
                  <c:v>44014</c:v>
                </c:pt>
                <c:pt idx="39">
                  <c:v>44013</c:v>
                </c:pt>
                <c:pt idx="40">
                  <c:v>44012</c:v>
                </c:pt>
                <c:pt idx="41">
                  <c:v>44011</c:v>
                </c:pt>
                <c:pt idx="42">
                  <c:v>44010</c:v>
                </c:pt>
                <c:pt idx="43">
                  <c:v>44006</c:v>
                </c:pt>
                <c:pt idx="44">
                  <c:v>44005</c:v>
                </c:pt>
                <c:pt idx="45">
                  <c:v>44004</c:v>
                </c:pt>
                <c:pt idx="46">
                  <c:v>44001</c:v>
                </c:pt>
                <c:pt idx="47">
                  <c:v>44000</c:v>
                </c:pt>
                <c:pt idx="48">
                  <c:v>43999</c:v>
                </c:pt>
                <c:pt idx="49">
                  <c:v>43998</c:v>
                </c:pt>
                <c:pt idx="50">
                  <c:v>43997</c:v>
                </c:pt>
                <c:pt idx="51">
                  <c:v>43994</c:v>
                </c:pt>
                <c:pt idx="52">
                  <c:v>43993</c:v>
                </c:pt>
                <c:pt idx="53">
                  <c:v>43992</c:v>
                </c:pt>
                <c:pt idx="54">
                  <c:v>43991</c:v>
                </c:pt>
                <c:pt idx="55">
                  <c:v>43990</c:v>
                </c:pt>
                <c:pt idx="56">
                  <c:v>43987</c:v>
                </c:pt>
                <c:pt idx="57">
                  <c:v>43986</c:v>
                </c:pt>
                <c:pt idx="58">
                  <c:v>43985</c:v>
                </c:pt>
                <c:pt idx="59">
                  <c:v>43984</c:v>
                </c:pt>
                <c:pt idx="60">
                  <c:v>43983</c:v>
                </c:pt>
                <c:pt idx="61">
                  <c:v>43980</c:v>
                </c:pt>
                <c:pt idx="62">
                  <c:v>43979</c:v>
                </c:pt>
                <c:pt idx="63">
                  <c:v>43978</c:v>
                </c:pt>
                <c:pt idx="64">
                  <c:v>43977</c:v>
                </c:pt>
                <c:pt idx="65">
                  <c:v>43976</c:v>
                </c:pt>
                <c:pt idx="66">
                  <c:v>43973</c:v>
                </c:pt>
                <c:pt idx="67">
                  <c:v>43972</c:v>
                </c:pt>
                <c:pt idx="68">
                  <c:v>43971</c:v>
                </c:pt>
                <c:pt idx="69">
                  <c:v>43970</c:v>
                </c:pt>
                <c:pt idx="70">
                  <c:v>43969</c:v>
                </c:pt>
                <c:pt idx="71">
                  <c:v>43966</c:v>
                </c:pt>
                <c:pt idx="72">
                  <c:v>43965</c:v>
                </c:pt>
                <c:pt idx="73">
                  <c:v>43964</c:v>
                </c:pt>
                <c:pt idx="74">
                  <c:v>43963</c:v>
                </c:pt>
                <c:pt idx="75">
                  <c:v>43962</c:v>
                </c:pt>
                <c:pt idx="76">
                  <c:v>43960</c:v>
                </c:pt>
                <c:pt idx="77">
                  <c:v>43959</c:v>
                </c:pt>
                <c:pt idx="78">
                  <c:v>43958</c:v>
                </c:pt>
                <c:pt idx="79">
                  <c:v>43957</c:v>
                </c:pt>
                <c:pt idx="80">
                  <c:v>43951</c:v>
                </c:pt>
                <c:pt idx="81">
                  <c:v>43950</c:v>
                </c:pt>
                <c:pt idx="82">
                  <c:v>43949</c:v>
                </c:pt>
                <c:pt idx="83">
                  <c:v>43948</c:v>
                </c:pt>
                <c:pt idx="84">
                  <c:v>43947</c:v>
                </c:pt>
                <c:pt idx="85">
                  <c:v>43945</c:v>
                </c:pt>
                <c:pt idx="86">
                  <c:v>43944</c:v>
                </c:pt>
                <c:pt idx="87">
                  <c:v>43943</c:v>
                </c:pt>
                <c:pt idx="88">
                  <c:v>43942</c:v>
                </c:pt>
                <c:pt idx="89">
                  <c:v>43941</c:v>
                </c:pt>
                <c:pt idx="90">
                  <c:v>43938</c:v>
                </c:pt>
                <c:pt idx="91">
                  <c:v>43937</c:v>
                </c:pt>
                <c:pt idx="92">
                  <c:v>43936</c:v>
                </c:pt>
                <c:pt idx="93">
                  <c:v>43935</c:v>
                </c:pt>
                <c:pt idx="94">
                  <c:v>43934</c:v>
                </c:pt>
                <c:pt idx="95">
                  <c:v>43931</c:v>
                </c:pt>
                <c:pt idx="96">
                  <c:v>43930</c:v>
                </c:pt>
                <c:pt idx="97">
                  <c:v>43929</c:v>
                </c:pt>
                <c:pt idx="98">
                  <c:v>43928</c:v>
                </c:pt>
                <c:pt idx="99">
                  <c:v>43924</c:v>
                </c:pt>
                <c:pt idx="100">
                  <c:v>43923</c:v>
                </c:pt>
                <c:pt idx="101">
                  <c:v>43922</c:v>
                </c:pt>
                <c:pt idx="102">
                  <c:v>43921</c:v>
                </c:pt>
                <c:pt idx="103">
                  <c:v>43920</c:v>
                </c:pt>
                <c:pt idx="104">
                  <c:v>43917</c:v>
                </c:pt>
                <c:pt idx="105">
                  <c:v>43916</c:v>
                </c:pt>
                <c:pt idx="106">
                  <c:v>43915</c:v>
                </c:pt>
                <c:pt idx="107">
                  <c:v>43914</c:v>
                </c:pt>
                <c:pt idx="108">
                  <c:v>43913</c:v>
                </c:pt>
                <c:pt idx="109">
                  <c:v>43910</c:v>
                </c:pt>
                <c:pt idx="110">
                  <c:v>43909</c:v>
                </c:pt>
                <c:pt idx="111">
                  <c:v>43908</c:v>
                </c:pt>
                <c:pt idx="112">
                  <c:v>43907</c:v>
                </c:pt>
                <c:pt idx="113">
                  <c:v>43906</c:v>
                </c:pt>
                <c:pt idx="114">
                  <c:v>43903</c:v>
                </c:pt>
                <c:pt idx="115">
                  <c:v>43902</c:v>
                </c:pt>
                <c:pt idx="116">
                  <c:v>43901</c:v>
                </c:pt>
                <c:pt idx="117">
                  <c:v>43900</c:v>
                </c:pt>
                <c:pt idx="118">
                  <c:v>43899</c:v>
                </c:pt>
                <c:pt idx="119">
                  <c:v>43896</c:v>
                </c:pt>
                <c:pt idx="120">
                  <c:v>43895</c:v>
                </c:pt>
                <c:pt idx="121">
                  <c:v>43894</c:v>
                </c:pt>
                <c:pt idx="122">
                  <c:v>43893</c:v>
                </c:pt>
                <c:pt idx="123">
                  <c:v>43892</c:v>
                </c:pt>
                <c:pt idx="124">
                  <c:v>43889</c:v>
                </c:pt>
                <c:pt idx="125">
                  <c:v>43888</c:v>
                </c:pt>
                <c:pt idx="126">
                  <c:v>43887</c:v>
                </c:pt>
                <c:pt idx="127">
                  <c:v>43886</c:v>
                </c:pt>
                <c:pt idx="128">
                  <c:v>43885</c:v>
                </c:pt>
                <c:pt idx="129">
                  <c:v>43882</c:v>
                </c:pt>
                <c:pt idx="130">
                  <c:v>43881</c:v>
                </c:pt>
                <c:pt idx="131">
                  <c:v>43880</c:v>
                </c:pt>
                <c:pt idx="132">
                  <c:v>43879</c:v>
                </c:pt>
                <c:pt idx="133">
                  <c:v>43878</c:v>
                </c:pt>
                <c:pt idx="134">
                  <c:v>43875</c:v>
                </c:pt>
                <c:pt idx="135">
                  <c:v>43874</c:v>
                </c:pt>
                <c:pt idx="136">
                  <c:v>43873</c:v>
                </c:pt>
                <c:pt idx="137">
                  <c:v>43872</c:v>
                </c:pt>
                <c:pt idx="138">
                  <c:v>43871</c:v>
                </c:pt>
                <c:pt idx="139">
                  <c:v>43868</c:v>
                </c:pt>
                <c:pt idx="140">
                  <c:v>43867</c:v>
                </c:pt>
                <c:pt idx="141">
                  <c:v>43866</c:v>
                </c:pt>
                <c:pt idx="142">
                  <c:v>43865</c:v>
                </c:pt>
                <c:pt idx="143">
                  <c:v>43864</c:v>
                </c:pt>
                <c:pt idx="144">
                  <c:v>43853</c:v>
                </c:pt>
                <c:pt idx="145">
                  <c:v>43852</c:v>
                </c:pt>
                <c:pt idx="146">
                  <c:v>43851</c:v>
                </c:pt>
                <c:pt idx="147">
                  <c:v>43850</c:v>
                </c:pt>
                <c:pt idx="148">
                  <c:v>43849</c:v>
                </c:pt>
                <c:pt idx="149">
                  <c:v>43847</c:v>
                </c:pt>
                <c:pt idx="150">
                  <c:v>43846</c:v>
                </c:pt>
                <c:pt idx="151">
                  <c:v>43845</c:v>
                </c:pt>
                <c:pt idx="152">
                  <c:v>43844</c:v>
                </c:pt>
                <c:pt idx="153">
                  <c:v>43843</c:v>
                </c:pt>
                <c:pt idx="154">
                  <c:v>43840</c:v>
                </c:pt>
                <c:pt idx="155">
                  <c:v>43839</c:v>
                </c:pt>
                <c:pt idx="156">
                  <c:v>43838</c:v>
                </c:pt>
                <c:pt idx="157">
                  <c:v>43837</c:v>
                </c:pt>
                <c:pt idx="158">
                  <c:v>43836</c:v>
                </c:pt>
                <c:pt idx="159">
                  <c:v>43833</c:v>
                </c:pt>
                <c:pt idx="160">
                  <c:v>43832</c:v>
                </c:pt>
                <c:pt idx="161">
                  <c:v>43830</c:v>
                </c:pt>
                <c:pt idx="162">
                  <c:v>43829</c:v>
                </c:pt>
                <c:pt idx="163">
                  <c:v>43826</c:v>
                </c:pt>
                <c:pt idx="164">
                  <c:v>43825</c:v>
                </c:pt>
                <c:pt idx="165">
                  <c:v>43824</c:v>
                </c:pt>
                <c:pt idx="166">
                  <c:v>43823</c:v>
                </c:pt>
                <c:pt idx="167">
                  <c:v>43822</c:v>
                </c:pt>
                <c:pt idx="168">
                  <c:v>43819</c:v>
                </c:pt>
                <c:pt idx="169">
                  <c:v>43818</c:v>
                </c:pt>
                <c:pt idx="170">
                  <c:v>43817</c:v>
                </c:pt>
                <c:pt idx="171">
                  <c:v>43816</c:v>
                </c:pt>
                <c:pt idx="172">
                  <c:v>43815</c:v>
                </c:pt>
                <c:pt idx="173">
                  <c:v>43812</c:v>
                </c:pt>
                <c:pt idx="174">
                  <c:v>43811</c:v>
                </c:pt>
                <c:pt idx="175">
                  <c:v>43810</c:v>
                </c:pt>
                <c:pt idx="176">
                  <c:v>43809</c:v>
                </c:pt>
                <c:pt idx="177">
                  <c:v>43808</c:v>
                </c:pt>
                <c:pt idx="178">
                  <c:v>43805</c:v>
                </c:pt>
                <c:pt idx="179">
                  <c:v>43804</c:v>
                </c:pt>
                <c:pt idx="180">
                  <c:v>43803</c:v>
                </c:pt>
                <c:pt idx="181">
                  <c:v>43802</c:v>
                </c:pt>
                <c:pt idx="182">
                  <c:v>43801</c:v>
                </c:pt>
                <c:pt idx="183">
                  <c:v>43798</c:v>
                </c:pt>
                <c:pt idx="184">
                  <c:v>43797</c:v>
                </c:pt>
                <c:pt idx="185">
                  <c:v>43796</c:v>
                </c:pt>
                <c:pt idx="186">
                  <c:v>43795</c:v>
                </c:pt>
                <c:pt idx="187">
                  <c:v>43794</c:v>
                </c:pt>
                <c:pt idx="188">
                  <c:v>43791</c:v>
                </c:pt>
                <c:pt idx="189">
                  <c:v>43790</c:v>
                </c:pt>
                <c:pt idx="190">
                  <c:v>43789</c:v>
                </c:pt>
                <c:pt idx="191">
                  <c:v>43788</c:v>
                </c:pt>
                <c:pt idx="192">
                  <c:v>43787</c:v>
                </c:pt>
                <c:pt idx="193">
                  <c:v>43784</c:v>
                </c:pt>
                <c:pt idx="194">
                  <c:v>43783</c:v>
                </c:pt>
                <c:pt idx="195">
                  <c:v>43782</c:v>
                </c:pt>
                <c:pt idx="196">
                  <c:v>43781</c:v>
                </c:pt>
                <c:pt idx="197">
                  <c:v>43780</c:v>
                </c:pt>
                <c:pt idx="198">
                  <c:v>43777</c:v>
                </c:pt>
                <c:pt idx="199">
                  <c:v>43776</c:v>
                </c:pt>
                <c:pt idx="200">
                  <c:v>43775</c:v>
                </c:pt>
                <c:pt idx="201">
                  <c:v>43774</c:v>
                </c:pt>
                <c:pt idx="202">
                  <c:v>43773</c:v>
                </c:pt>
                <c:pt idx="203">
                  <c:v>43770</c:v>
                </c:pt>
                <c:pt idx="204">
                  <c:v>43769</c:v>
                </c:pt>
                <c:pt idx="205">
                  <c:v>43768</c:v>
                </c:pt>
                <c:pt idx="206">
                  <c:v>43767</c:v>
                </c:pt>
                <c:pt idx="207">
                  <c:v>43766</c:v>
                </c:pt>
                <c:pt idx="208">
                  <c:v>43763</c:v>
                </c:pt>
                <c:pt idx="209">
                  <c:v>43762</c:v>
                </c:pt>
                <c:pt idx="210">
                  <c:v>43761</c:v>
                </c:pt>
                <c:pt idx="211">
                  <c:v>43760</c:v>
                </c:pt>
                <c:pt idx="212">
                  <c:v>43759</c:v>
                </c:pt>
                <c:pt idx="213">
                  <c:v>43756</c:v>
                </c:pt>
                <c:pt idx="214">
                  <c:v>43755</c:v>
                </c:pt>
                <c:pt idx="215">
                  <c:v>43754</c:v>
                </c:pt>
                <c:pt idx="216">
                  <c:v>43753</c:v>
                </c:pt>
                <c:pt idx="217">
                  <c:v>43752</c:v>
                </c:pt>
                <c:pt idx="218">
                  <c:v>43750</c:v>
                </c:pt>
                <c:pt idx="219">
                  <c:v>43749</c:v>
                </c:pt>
                <c:pt idx="220">
                  <c:v>43748</c:v>
                </c:pt>
                <c:pt idx="221">
                  <c:v>43747</c:v>
                </c:pt>
                <c:pt idx="222">
                  <c:v>43746</c:v>
                </c:pt>
                <c:pt idx="223">
                  <c:v>43738</c:v>
                </c:pt>
                <c:pt idx="224">
                  <c:v>43737</c:v>
                </c:pt>
                <c:pt idx="225">
                  <c:v>43735</c:v>
                </c:pt>
                <c:pt idx="226">
                  <c:v>43734</c:v>
                </c:pt>
                <c:pt idx="227">
                  <c:v>43733</c:v>
                </c:pt>
                <c:pt idx="228">
                  <c:v>43732</c:v>
                </c:pt>
                <c:pt idx="229">
                  <c:v>43731</c:v>
                </c:pt>
                <c:pt idx="230">
                  <c:v>43728</c:v>
                </c:pt>
                <c:pt idx="231">
                  <c:v>43727</c:v>
                </c:pt>
                <c:pt idx="232">
                  <c:v>43726</c:v>
                </c:pt>
                <c:pt idx="233">
                  <c:v>43725</c:v>
                </c:pt>
                <c:pt idx="234">
                  <c:v>43724</c:v>
                </c:pt>
                <c:pt idx="235">
                  <c:v>43720</c:v>
                </c:pt>
                <c:pt idx="236">
                  <c:v>43719</c:v>
                </c:pt>
                <c:pt idx="237">
                  <c:v>43718</c:v>
                </c:pt>
                <c:pt idx="238">
                  <c:v>43717</c:v>
                </c:pt>
                <c:pt idx="239">
                  <c:v>43714</c:v>
                </c:pt>
                <c:pt idx="240">
                  <c:v>43713</c:v>
                </c:pt>
                <c:pt idx="241">
                  <c:v>43712</c:v>
                </c:pt>
                <c:pt idx="242">
                  <c:v>43711</c:v>
                </c:pt>
                <c:pt idx="243">
                  <c:v>43710</c:v>
                </c:pt>
                <c:pt idx="244">
                  <c:v>43707</c:v>
                </c:pt>
                <c:pt idx="245">
                  <c:v>43706</c:v>
                </c:pt>
                <c:pt idx="246">
                  <c:v>43705</c:v>
                </c:pt>
                <c:pt idx="247">
                  <c:v>43704</c:v>
                </c:pt>
                <c:pt idx="248">
                  <c:v>43703</c:v>
                </c:pt>
                <c:pt idx="249">
                  <c:v>43700</c:v>
                </c:pt>
                <c:pt idx="250">
                  <c:v>43699</c:v>
                </c:pt>
                <c:pt idx="251">
                  <c:v>43698</c:v>
                </c:pt>
                <c:pt idx="252">
                  <c:v>43697</c:v>
                </c:pt>
                <c:pt idx="253">
                  <c:v>43696</c:v>
                </c:pt>
                <c:pt idx="254">
                  <c:v>43693</c:v>
                </c:pt>
                <c:pt idx="255">
                  <c:v>43692</c:v>
                </c:pt>
                <c:pt idx="256">
                  <c:v>43691</c:v>
                </c:pt>
                <c:pt idx="257">
                  <c:v>43690</c:v>
                </c:pt>
                <c:pt idx="258">
                  <c:v>43689</c:v>
                </c:pt>
                <c:pt idx="259">
                  <c:v>43686</c:v>
                </c:pt>
                <c:pt idx="260">
                  <c:v>43685</c:v>
                </c:pt>
                <c:pt idx="261">
                  <c:v>43684</c:v>
                </c:pt>
                <c:pt idx="262">
                  <c:v>43683</c:v>
                </c:pt>
                <c:pt idx="263">
                  <c:v>43682</c:v>
                </c:pt>
                <c:pt idx="264">
                  <c:v>43679</c:v>
                </c:pt>
                <c:pt idx="265">
                  <c:v>43678</c:v>
                </c:pt>
                <c:pt idx="266">
                  <c:v>43677</c:v>
                </c:pt>
                <c:pt idx="267">
                  <c:v>43676</c:v>
                </c:pt>
                <c:pt idx="268">
                  <c:v>43675</c:v>
                </c:pt>
                <c:pt idx="269">
                  <c:v>43672</c:v>
                </c:pt>
                <c:pt idx="270">
                  <c:v>43671</c:v>
                </c:pt>
                <c:pt idx="271">
                  <c:v>43670</c:v>
                </c:pt>
                <c:pt idx="272">
                  <c:v>43669</c:v>
                </c:pt>
                <c:pt idx="273">
                  <c:v>43668</c:v>
                </c:pt>
                <c:pt idx="274">
                  <c:v>43665</c:v>
                </c:pt>
                <c:pt idx="275">
                  <c:v>43664</c:v>
                </c:pt>
                <c:pt idx="276">
                  <c:v>43663</c:v>
                </c:pt>
                <c:pt idx="277">
                  <c:v>43662</c:v>
                </c:pt>
                <c:pt idx="278">
                  <c:v>43661</c:v>
                </c:pt>
                <c:pt idx="279">
                  <c:v>43658</c:v>
                </c:pt>
                <c:pt idx="280">
                  <c:v>43657</c:v>
                </c:pt>
                <c:pt idx="281">
                  <c:v>43656</c:v>
                </c:pt>
                <c:pt idx="282">
                  <c:v>43655</c:v>
                </c:pt>
                <c:pt idx="283">
                  <c:v>43654</c:v>
                </c:pt>
                <c:pt idx="284">
                  <c:v>43651</c:v>
                </c:pt>
                <c:pt idx="285">
                  <c:v>43650</c:v>
                </c:pt>
                <c:pt idx="286">
                  <c:v>43649</c:v>
                </c:pt>
                <c:pt idx="287">
                  <c:v>43648</c:v>
                </c:pt>
                <c:pt idx="288">
                  <c:v>43647</c:v>
                </c:pt>
                <c:pt idx="289">
                  <c:v>43644</c:v>
                </c:pt>
                <c:pt idx="290">
                  <c:v>43643</c:v>
                </c:pt>
                <c:pt idx="291">
                  <c:v>43642</c:v>
                </c:pt>
                <c:pt idx="292">
                  <c:v>43641</c:v>
                </c:pt>
                <c:pt idx="293">
                  <c:v>43640</c:v>
                </c:pt>
                <c:pt idx="294">
                  <c:v>43637</c:v>
                </c:pt>
                <c:pt idx="295">
                  <c:v>43636</c:v>
                </c:pt>
                <c:pt idx="296">
                  <c:v>43635</c:v>
                </c:pt>
                <c:pt idx="297">
                  <c:v>43634</c:v>
                </c:pt>
                <c:pt idx="298">
                  <c:v>43633</c:v>
                </c:pt>
                <c:pt idx="299">
                  <c:v>43630</c:v>
                </c:pt>
                <c:pt idx="300">
                  <c:v>43629</c:v>
                </c:pt>
                <c:pt idx="301">
                  <c:v>43628</c:v>
                </c:pt>
                <c:pt idx="302">
                  <c:v>43627</c:v>
                </c:pt>
                <c:pt idx="303">
                  <c:v>43626</c:v>
                </c:pt>
                <c:pt idx="304">
                  <c:v>43622</c:v>
                </c:pt>
                <c:pt idx="305">
                  <c:v>43621</c:v>
                </c:pt>
                <c:pt idx="306">
                  <c:v>43620</c:v>
                </c:pt>
                <c:pt idx="307">
                  <c:v>43619</c:v>
                </c:pt>
                <c:pt idx="308">
                  <c:v>43616</c:v>
                </c:pt>
                <c:pt idx="309">
                  <c:v>43615</c:v>
                </c:pt>
                <c:pt idx="310">
                  <c:v>43614</c:v>
                </c:pt>
                <c:pt idx="311">
                  <c:v>43613</c:v>
                </c:pt>
                <c:pt idx="312">
                  <c:v>43612</c:v>
                </c:pt>
                <c:pt idx="313">
                  <c:v>43609</c:v>
                </c:pt>
                <c:pt idx="314">
                  <c:v>43608</c:v>
                </c:pt>
                <c:pt idx="315">
                  <c:v>43607</c:v>
                </c:pt>
                <c:pt idx="316">
                  <c:v>43606</c:v>
                </c:pt>
                <c:pt idx="317">
                  <c:v>43605</c:v>
                </c:pt>
                <c:pt idx="318">
                  <c:v>43602</c:v>
                </c:pt>
                <c:pt idx="319">
                  <c:v>43601</c:v>
                </c:pt>
                <c:pt idx="320">
                  <c:v>43600</c:v>
                </c:pt>
                <c:pt idx="321">
                  <c:v>43599</c:v>
                </c:pt>
                <c:pt idx="322">
                  <c:v>43598</c:v>
                </c:pt>
                <c:pt idx="323">
                  <c:v>43595</c:v>
                </c:pt>
                <c:pt idx="324">
                  <c:v>43594</c:v>
                </c:pt>
                <c:pt idx="325">
                  <c:v>43593</c:v>
                </c:pt>
                <c:pt idx="326">
                  <c:v>43592</c:v>
                </c:pt>
                <c:pt idx="327">
                  <c:v>43591</c:v>
                </c:pt>
                <c:pt idx="328">
                  <c:v>43590</c:v>
                </c:pt>
                <c:pt idx="329">
                  <c:v>43585</c:v>
                </c:pt>
                <c:pt idx="330">
                  <c:v>43584</c:v>
                </c:pt>
                <c:pt idx="331">
                  <c:v>43583</c:v>
                </c:pt>
                <c:pt idx="332">
                  <c:v>43581</c:v>
                </c:pt>
                <c:pt idx="333">
                  <c:v>43580</c:v>
                </c:pt>
                <c:pt idx="334">
                  <c:v>43579</c:v>
                </c:pt>
                <c:pt idx="335">
                  <c:v>43578</c:v>
                </c:pt>
                <c:pt idx="336">
                  <c:v>43577</c:v>
                </c:pt>
                <c:pt idx="337">
                  <c:v>43574</c:v>
                </c:pt>
                <c:pt idx="338">
                  <c:v>43573</c:v>
                </c:pt>
                <c:pt idx="339">
                  <c:v>43572</c:v>
                </c:pt>
                <c:pt idx="340">
                  <c:v>43571</c:v>
                </c:pt>
                <c:pt idx="341">
                  <c:v>43570</c:v>
                </c:pt>
                <c:pt idx="342">
                  <c:v>43567</c:v>
                </c:pt>
                <c:pt idx="343">
                  <c:v>43566</c:v>
                </c:pt>
                <c:pt idx="344">
                  <c:v>43565</c:v>
                </c:pt>
                <c:pt idx="345">
                  <c:v>43564</c:v>
                </c:pt>
                <c:pt idx="346">
                  <c:v>43563</c:v>
                </c:pt>
                <c:pt idx="347">
                  <c:v>43559</c:v>
                </c:pt>
                <c:pt idx="348">
                  <c:v>43558</c:v>
                </c:pt>
                <c:pt idx="349">
                  <c:v>43557</c:v>
                </c:pt>
                <c:pt idx="350">
                  <c:v>43556</c:v>
                </c:pt>
                <c:pt idx="351">
                  <c:v>43553</c:v>
                </c:pt>
                <c:pt idx="352">
                  <c:v>43552</c:v>
                </c:pt>
                <c:pt idx="353">
                  <c:v>43551</c:v>
                </c:pt>
                <c:pt idx="354">
                  <c:v>43550</c:v>
                </c:pt>
                <c:pt idx="355">
                  <c:v>43549</c:v>
                </c:pt>
                <c:pt idx="356">
                  <c:v>43546</c:v>
                </c:pt>
                <c:pt idx="357">
                  <c:v>43545</c:v>
                </c:pt>
                <c:pt idx="358">
                  <c:v>43544</c:v>
                </c:pt>
                <c:pt idx="359">
                  <c:v>43543</c:v>
                </c:pt>
                <c:pt idx="360">
                  <c:v>43542</c:v>
                </c:pt>
                <c:pt idx="361">
                  <c:v>43539</c:v>
                </c:pt>
                <c:pt idx="362">
                  <c:v>43538</c:v>
                </c:pt>
                <c:pt idx="363">
                  <c:v>43537</c:v>
                </c:pt>
                <c:pt idx="364">
                  <c:v>43536</c:v>
                </c:pt>
                <c:pt idx="365">
                  <c:v>43535</c:v>
                </c:pt>
                <c:pt idx="366">
                  <c:v>43532</c:v>
                </c:pt>
                <c:pt idx="367">
                  <c:v>43531</c:v>
                </c:pt>
                <c:pt idx="368">
                  <c:v>43530</c:v>
                </c:pt>
                <c:pt idx="369">
                  <c:v>43529</c:v>
                </c:pt>
                <c:pt idx="370">
                  <c:v>43528</c:v>
                </c:pt>
                <c:pt idx="371">
                  <c:v>43525</c:v>
                </c:pt>
                <c:pt idx="372">
                  <c:v>43524</c:v>
                </c:pt>
                <c:pt idx="373">
                  <c:v>43523</c:v>
                </c:pt>
                <c:pt idx="374">
                  <c:v>43522</c:v>
                </c:pt>
                <c:pt idx="375">
                  <c:v>43521</c:v>
                </c:pt>
                <c:pt idx="376">
                  <c:v>43518</c:v>
                </c:pt>
                <c:pt idx="377">
                  <c:v>43517</c:v>
                </c:pt>
                <c:pt idx="378">
                  <c:v>43516</c:v>
                </c:pt>
                <c:pt idx="379">
                  <c:v>43515</c:v>
                </c:pt>
                <c:pt idx="380">
                  <c:v>43514</c:v>
                </c:pt>
                <c:pt idx="381">
                  <c:v>43511</c:v>
                </c:pt>
                <c:pt idx="382">
                  <c:v>43510</c:v>
                </c:pt>
                <c:pt idx="383">
                  <c:v>43509</c:v>
                </c:pt>
                <c:pt idx="384">
                  <c:v>43508</c:v>
                </c:pt>
                <c:pt idx="385">
                  <c:v>43507</c:v>
                </c:pt>
                <c:pt idx="386">
                  <c:v>43498</c:v>
                </c:pt>
                <c:pt idx="387">
                  <c:v>43497</c:v>
                </c:pt>
                <c:pt idx="388">
                  <c:v>43496</c:v>
                </c:pt>
                <c:pt idx="389">
                  <c:v>43495</c:v>
                </c:pt>
                <c:pt idx="390">
                  <c:v>43494</c:v>
                </c:pt>
                <c:pt idx="391">
                  <c:v>43493</c:v>
                </c:pt>
                <c:pt idx="392">
                  <c:v>43490</c:v>
                </c:pt>
                <c:pt idx="393">
                  <c:v>43489</c:v>
                </c:pt>
                <c:pt idx="394">
                  <c:v>43488</c:v>
                </c:pt>
                <c:pt idx="395">
                  <c:v>43487</c:v>
                </c:pt>
                <c:pt idx="396">
                  <c:v>43486</c:v>
                </c:pt>
                <c:pt idx="397">
                  <c:v>43483</c:v>
                </c:pt>
                <c:pt idx="398">
                  <c:v>43482</c:v>
                </c:pt>
                <c:pt idx="399">
                  <c:v>43481</c:v>
                </c:pt>
                <c:pt idx="400">
                  <c:v>43480</c:v>
                </c:pt>
                <c:pt idx="401">
                  <c:v>43479</c:v>
                </c:pt>
                <c:pt idx="402">
                  <c:v>43476</c:v>
                </c:pt>
                <c:pt idx="403">
                  <c:v>43475</c:v>
                </c:pt>
                <c:pt idx="404">
                  <c:v>43474</c:v>
                </c:pt>
                <c:pt idx="405">
                  <c:v>43473</c:v>
                </c:pt>
                <c:pt idx="406">
                  <c:v>43472</c:v>
                </c:pt>
                <c:pt idx="407">
                  <c:v>43469</c:v>
                </c:pt>
                <c:pt idx="408">
                  <c:v>43468</c:v>
                </c:pt>
                <c:pt idx="409">
                  <c:v>43467</c:v>
                </c:pt>
              </c:numCache>
            </c:numRef>
          </c:cat>
          <c:val>
            <c:numRef>
              <c:f>Sheet2!$F$2:$F$411</c:f>
              <c:numCache>
                <c:formatCode>0_ </c:formatCode>
                <c:ptCount val="410"/>
                <c:pt idx="0">
                  <c:v>177.75248392599588</c:v>
                </c:pt>
                <c:pt idx="1">
                  <c:v>183.08576761249378</c:v>
                </c:pt>
                <c:pt idx="2">
                  <c:v>169.21191814710028</c:v>
                </c:pt>
                <c:pt idx="3">
                  <c:v>168.85062665791156</c:v>
                </c:pt>
                <c:pt idx="4">
                  <c:v>166.76004699579471</c:v>
                </c:pt>
                <c:pt idx="5">
                  <c:v>180.53232155964815</c:v>
                </c:pt>
                <c:pt idx="6">
                  <c:v>198.3837872697809</c:v>
                </c:pt>
                <c:pt idx="7">
                  <c:v>220.70036360002496</c:v>
                </c:pt>
                <c:pt idx="8">
                  <c:v>210.43645786640172</c:v>
                </c:pt>
                <c:pt idx="9">
                  <c:v>218.74287329358503</c:v>
                </c:pt>
                <c:pt idx="10">
                  <c:v>219.58890557116865</c:v>
                </c:pt>
                <c:pt idx="11">
                  <c:v>230.66442884024855</c:v>
                </c:pt>
                <c:pt idx="12">
                  <c:v>234.44131187729499</c:v>
                </c:pt>
                <c:pt idx="13">
                  <c:v>248.03407848597408</c:v>
                </c:pt>
                <c:pt idx="14">
                  <c:v>246.23313222052593</c:v>
                </c:pt>
                <c:pt idx="15">
                  <c:v>261.36233887546905</c:v>
                </c:pt>
                <c:pt idx="16">
                  <c:v>260.54678672293494</c:v>
                </c:pt>
                <c:pt idx="17">
                  <c:v>263.28199816879123</c:v>
                </c:pt>
                <c:pt idx="18">
                  <c:v>243.09339986631448</c:v>
                </c:pt>
                <c:pt idx="19">
                  <c:v>238.80518491492012</c:v>
                </c:pt>
                <c:pt idx="20">
                  <c:v>234.85215680958026</c:v>
                </c:pt>
                <c:pt idx="21">
                  <c:v>242.84667673645208</c:v>
                </c:pt>
                <c:pt idx="22">
                  <c:v>249.09098343230517</c:v>
                </c:pt>
                <c:pt idx="23">
                  <c:v>249.01700839558134</c:v>
                </c:pt>
                <c:pt idx="24">
                  <c:v>244.31629445545468</c:v>
                </c:pt>
                <c:pt idx="25">
                  <c:v>242.91910407677096</c:v>
                </c:pt>
                <c:pt idx="26">
                  <c:v>227.11882322725796</c:v>
                </c:pt>
                <c:pt idx="27">
                  <c:v>221.10940027560991</c:v>
                </c:pt>
                <c:pt idx="28">
                  <c:v>225.98940817263156</c:v>
                </c:pt>
                <c:pt idx="29">
                  <c:v>218.79051079551073</c:v>
                </c:pt>
                <c:pt idx="30">
                  <c:v>210.85652268950525</c:v>
                </c:pt>
                <c:pt idx="31">
                  <c:v>209.3201318333463</c:v>
                </c:pt>
                <c:pt idx="32">
                  <c:v>224.25343486606971</c:v>
                </c:pt>
                <c:pt idx="33">
                  <c:v>231.02611937726533</c:v>
                </c:pt>
                <c:pt idx="34">
                  <c:v>200.82125245680845</c:v>
                </c:pt>
                <c:pt idx="35">
                  <c:v>184.48643289833126</c:v>
                </c:pt>
                <c:pt idx="36">
                  <c:v>172.58265226392405</c:v>
                </c:pt>
                <c:pt idx="37">
                  <c:v>173.59548233784426</c:v>
                </c:pt>
                <c:pt idx="38">
                  <c:v>168.65822993433449</c:v>
                </c:pt>
                <c:pt idx="39">
                  <c:v>174.83202418744759</c:v>
                </c:pt>
                <c:pt idx="40">
                  <c:v>178.05555984416151</c:v>
                </c:pt>
                <c:pt idx="41">
                  <c:v>182.16651961907701</c:v>
                </c:pt>
                <c:pt idx="42">
                  <c:v>165.55393300094102</c:v>
                </c:pt>
                <c:pt idx="43">
                  <c:v>171.71987146082392</c:v>
                </c:pt>
                <c:pt idx="44">
                  <c:v>192.4510599007549</c:v>
                </c:pt>
                <c:pt idx="45">
                  <c:v>207.05420789639356</c:v>
                </c:pt>
                <c:pt idx="46">
                  <c:v>181.41080031144929</c:v>
                </c:pt>
                <c:pt idx="47">
                  <c:v>158.10607728978357</c:v>
                </c:pt>
                <c:pt idx="48">
                  <c:v>143.57140044373728</c:v>
                </c:pt>
                <c:pt idx="49">
                  <c:v>130.43006305358131</c:v>
                </c:pt>
                <c:pt idx="50">
                  <c:v>148.02337265519463</c:v>
                </c:pt>
                <c:pt idx="51">
                  <c:v>134.80610575437186</c:v>
                </c:pt>
                <c:pt idx="52">
                  <c:v>145.10572962932611</c:v>
                </c:pt>
                <c:pt idx="53">
                  <c:v>148.08647908322519</c:v>
                </c:pt>
                <c:pt idx="54">
                  <c:v>134.52703243682618</c:v>
                </c:pt>
                <c:pt idx="55">
                  <c:v>129.75693802867499</c:v>
                </c:pt>
                <c:pt idx="56">
                  <c:v>166.53416474397181</c:v>
                </c:pt>
                <c:pt idx="57">
                  <c:v>189.49467853283568</c:v>
                </c:pt>
                <c:pt idx="58">
                  <c:v>171.12045329938746</c:v>
                </c:pt>
                <c:pt idx="59">
                  <c:v>179.26090972007114</c:v>
                </c:pt>
                <c:pt idx="60">
                  <c:v>183.30612969424647</c:v>
                </c:pt>
                <c:pt idx="61">
                  <c:v>136.91715247374941</c:v>
                </c:pt>
                <c:pt idx="62">
                  <c:v>139.347305730686</c:v>
                </c:pt>
                <c:pt idx="63">
                  <c:v>144.24221904186288</c:v>
                </c:pt>
                <c:pt idx="64">
                  <c:v>159.92247176407864</c:v>
                </c:pt>
                <c:pt idx="65">
                  <c:v>136.55644040452853</c:v>
                </c:pt>
                <c:pt idx="66">
                  <c:v>165.79683014846114</c:v>
                </c:pt>
                <c:pt idx="67">
                  <c:v>175.72501171713429</c:v>
                </c:pt>
                <c:pt idx="68">
                  <c:v>189.23570509354886</c:v>
                </c:pt>
                <c:pt idx="69">
                  <c:v>197.15444212248485</c:v>
                </c:pt>
                <c:pt idx="70">
                  <c:v>187.21671817672177</c:v>
                </c:pt>
                <c:pt idx="71">
                  <c:v>133.25748489230637</c:v>
                </c:pt>
                <c:pt idx="72">
                  <c:v>125.43913662350724</c:v>
                </c:pt>
                <c:pt idx="73">
                  <c:v>92.97607464015573</c:v>
                </c:pt>
                <c:pt idx="74">
                  <c:v>101.78414877719433</c:v>
                </c:pt>
                <c:pt idx="75">
                  <c:v>111.80240018721361</c:v>
                </c:pt>
                <c:pt idx="76">
                  <c:v>103.89378843241229</c:v>
                </c:pt>
                <c:pt idx="77">
                  <c:v>105.74365949846651</c:v>
                </c:pt>
                <c:pt idx="78">
                  <c:v>87.018814532731994</c:v>
                </c:pt>
                <c:pt idx="79">
                  <c:v>66.928577169229811</c:v>
                </c:pt>
                <c:pt idx="80">
                  <c:v>24.696339847422223</c:v>
                </c:pt>
                <c:pt idx="81">
                  <c:v>32.60267704326634</c:v>
                </c:pt>
                <c:pt idx="82">
                  <c:v>35.711698866657571</c:v>
                </c:pt>
                <c:pt idx="83">
                  <c:v>33.732151310513018</c:v>
                </c:pt>
                <c:pt idx="84">
                  <c:v>33.983681244110812</c:v>
                </c:pt>
                <c:pt idx="85">
                  <c:v>24.440631628357096</c:v>
                </c:pt>
                <c:pt idx="86">
                  <c:v>30.265684549518937</c:v>
                </c:pt>
                <c:pt idx="87">
                  <c:v>14.89156875766048</c:v>
                </c:pt>
                <c:pt idx="88">
                  <c:v>37.464557540811256</c:v>
                </c:pt>
                <c:pt idx="89">
                  <c:v>39.547043074535395</c:v>
                </c:pt>
                <c:pt idx="90">
                  <c:v>48.181021377744855</c:v>
                </c:pt>
                <c:pt idx="91">
                  <c:v>31.845291489299598</c:v>
                </c:pt>
                <c:pt idx="92">
                  <c:v>37.986566753620082</c:v>
                </c:pt>
                <c:pt idx="93">
                  <c:v>51.760232346922294</c:v>
                </c:pt>
                <c:pt idx="94">
                  <c:v>42.257753711663099</c:v>
                </c:pt>
                <c:pt idx="95">
                  <c:v>18.476794315663938</c:v>
                </c:pt>
                <c:pt idx="96">
                  <c:v>-9.7242407092480789</c:v>
                </c:pt>
                <c:pt idx="97">
                  <c:v>-22.685861751673656</c:v>
                </c:pt>
                <c:pt idx="98">
                  <c:v>-10.820330526705675</c:v>
                </c:pt>
                <c:pt idx="99">
                  <c:v>-29.912462644280367</c:v>
                </c:pt>
                <c:pt idx="100">
                  <c:v>-51.959151294585354</c:v>
                </c:pt>
                <c:pt idx="101">
                  <c:v>9.0248446914556553</c:v>
                </c:pt>
                <c:pt idx="102">
                  <c:v>11.205146727395913</c:v>
                </c:pt>
                <c:pt idx="103">
                  <c:v>25.009574750054981</c:v>
                </c:pt>
                <c:pt idx="104">
                  <c:v>25.747261497393538</c:v>
                </c:pt>
                <c:pt idx="105">
                  <c:v>39.289665357012836</c:v>
                </c:pt>
                <c:pt idx="106">
                  <c:v>52.507896783895831</c:v>
                </c:pt>
                <c:pt idx="107">
                  <c:v>59.610457684404082</c:v>
                </c:pt>
                <c:pt idx="108">
                  <c:v>80.464160147752864</c:v>
                </c:pt>
                <c:pt idx="109">
                  <c:v>85.439680528544159</c:v>
                </c:pt>
                <c:pt idx="110">
                  <c:v>68.115415743173344</c:v>
                </c:pt>
                <c:pt idx="111">
                  <c:v>90.79972981929086</c:v>
                </c:pt>
                <c:pt idx="112">
                  <c:v>94.05995675097347</c:v>
                </c:pt>
                <c:pt idx="113">
                  <c:v>115.87771194832794</c:v>
                </c:pt>
                <c:pt idx="114">
                  <c:v>53.663063923235313</c:v>
                </c:pt>
                <c:pt idx="115">
                  <c:v>73.886815540010957</c:v>
                </c:pt>
                <c:pt idx="116">
                  <c:v>75.406516236010702</c:v>
                </c:pt>
                <c:pt idx="117">
                  <c:v>51.265232636691508</c:v>
                </c:pt>
                <c:pt idx="118">
                  <c:v>72.435510288938076</c:v>
                </c:pt>
                <c:pt idx="119">
                  <c:v>64.155843252279283</c:v>
                </c:pt>
                <c:pt idx="120">
                  <c:v>48.184308532022442</c:v>
                </c:pt>
                <c:pt idx="121">
                  <c:v>57.061541335238417</c:v>
                </c:pt>
                <c:pt idx="122">
                  <c:v>79.891783188020327</c:v>
                </c:pt>
                <c:pt idx="123">
                  <c:v>52.286692376360861</c:v>
                </c:pt>
                <c:pt idx="124">
                  <c:v>107.88045008627523</c:v>
                </c:pt>
                <c:pt idx="125">
                  <c:v>101.68612512801565</c:v>
                </c:pt>
                <c:pt idx="126">
                  <c:v>97.048231639116693</c:v>
                </c:pt>
                <c:pt idx="127">
                  <c:v>81.472291358842995</c:v>
                </c:pt>
                <c:pt idx="128">
                  <c:v>84.071785666640153</c:v>
                </c:pt>
                <c:pt idx="129">
                  <c:v>36.998076760332424</c:v>
                </c:pt>
                <c:pt idx="130">
                  <c:v>32.528278223502184</c:v>
                </c:pt>
                <c:pt idx="131">
                  <c:v>57.417133368006944</c:v>
                </c:pt>
                <c:pt idx="132">
                  <c:v>84.565031456982524</c:v>
                </c:pt>
                <c:pt idx="133">
                  <c:v>96.125025544481105</c:v>
                </c:pt>
                <c:pt idx="134">
                  <c:v>126.37098412137448</c:v>
                </c:pt>
                <c:pt idx="135">
                  <c:v>146.79519672220158</c:v>
                </c:pt>
                <c:pt idx="136">
                  <c:v>165.79977535681792</c:v>
                </c:pt>
                <c:pt idx="137">
                  <c:v>177.78507813574879</c:v>
                </c:pt>
                <c:pt idx="138">
                  <c:v>210.43559750399118</c:v>
                </c:pt>
                <c:pt idx="139">
                  <c:v>234.49272499216158</c:v>
                </c:pt>
                <c:pt idx="140">
                  <c:v>250.03728907334789</c:v>
                </c:pt>
                <c:pt idx="141">
                  <c:v>244.78307349836496</c:v>
                </c:pt>
                <c:pt idx="142">
                  <c:v>253.60539228298012</c:v>
                </c:pt>
                <c:pt idx="143">
                  <c:v>265.91010332466703</c:v>
                </c:pt>
                <c:pt idx="144">
                  <c:v>336.91887393496972</c:v>
                </c:pt>
                <c:pt idx="145">
                  <c:v>336.91887393496972</c:v>
                </c:pt>
                <c:pt idx="146">
                  <c:v>336.95674806496936</c:v>
                </c:pt>
                <c:pt idx="147">
                  <c:v>337.36832247702205</c:v>
                </c:pt>
                <c:pt idx="148">
                  <c:v>340.15863256630655</c:v>
                </c:pt>
                <c:pt idx="149">
                  <c:v>342.88039202553773</c:v>
                </c:pt>
                <c:pt idx="150">
                  <c:v>351.53974788133701</c:v>
                </c:pt>
                <c:pt idx="151">
                  <c:v>349.50256762684739</c:v>
                </c:pt>
                <c:pt idx="152">
                  <c:v>347.78613747415284</c:v>
                </c:pt>
                <c:pt idx="153">
                  <c:v>364.51388602246834</c:v>
                </c:pt>
                <c:pt idx="154">
                  <c:v>366.66277232129005</c:v>
                </c:pt>
                <c:pt idx="155">
                  <c:v>359.87166203509378</c:v>
                </c:pt>
                <c:pt idx="156">
                  <c:v>353.52669294666794</c:v>
                </c:pt>
                <c:pt idx="157">
                  <c:v>362.76484063826501</c:v>
                </c:pt>
                <c:pt idx="158">
                  <c:v>357.19829135213558</c:v>
                </c:pt>
                <c:pt idx="159">
                  <c:v>368.60124785717926</c:v>
                </c:pt>
                <c:pt idx="160">
                  <c:v>382.6163356644156</c:v>
                </c:pt>
                <c:pt idx="161">
                  <c:v>391.04024250568136</c:v>
                </c:pt>
                <c:pt idx="162">
                  <c:v>398.09337618240534</c:v>
                </c:pt>
                <c:pt idx="163">
                  <c:v>400.3192578771168</c:v>
                </c:pt>
                <c:pt idx="164">
                  <c:v>404.66511977838036</c:v>
                </c:pt>
                <c:pt idx="165">
                  <c:v>418.97819944268986</c:v>
                </c:pt>
                <c:pt idx="166">
                  <c:v>416.58955186600633</c:v>
                </c:pt>
                <c:pt idx="167">
                  <c:v>418.45212090096902</c:v>
                </c:pt>
                <c:pt idx="168">
                  <c:v>415.66999367865992</c:v>
                </c:pt>
                <c:pt idx="169">
                  <c:v>414.89949283905298</c:v>
                </c:pt>
                <c:pt idx="170">
                  <c:v>421.93824623342334</c:v>
                </c:pt>
                <c:pt idx="171">
                  <c:v>421.68767055384887</c:v>
                </c:pt>
                <c:pt idx="172">
                  <c:v>424.43456847924563</c:v>
                </c:pt>
                <c:pt idx="173">
                  <c:v>416.14157145356148</c:v>
                </c:pt>
                <c:pt idx="174">
                  <c:v>410.28509810697597</c:v>
                </c:pt>
                <c:pt idx="175">
                  <c:v>409.47714501343307</c:v>
                </c:pt>
                <c:pt idx="176">
                  <c:v>378.80667083400658</c:v>
                </c:pt>
                <c:pt idx="177">
                  <c:v>373.11892391374067</c:v>
                </c:pt>
                <c:pt idx="178">
                  <c:v>370.45230155095987</c:v>
                </c:pt>
                <c:pt idx="179">
                  <c:v>364.69133651570883</c:v>
                </c:pt>
                <c:pt idx="180">
                  <c:v>354.66023028347945</c:v>
                </c:pt>
                <c:pt idx="181">
                  <c:v>361.29603267503217</c:v>
                </c:pt>
                <c:pt idx="182">
                  <c:v>353.13847579403136</c:v>
                </c:pt>
                <c:pt idx="183">
                  <c:v>352.9232811930101</c:v>
                </c:pt>
                <c:pt idx="184">
                  <c:v>343.80289216951223</c:v>
                </c:pt>
                <c:pt idx="185">
                  <c:v>351.10943063290824</c:v>
                </c:pt>
                <c:pt idx="186">
                  <c:v>346.11816945040528</c:v>
                </c:pt>
                <c:pt idx="187">
                  <c:v>335.50094081534326</c:v>
                </c:pt>
                <c:pt idx="188">
                  <c:v>328.90200536857992</c:v>
                </c:pt>
                <c:pt idx="189">
                  <c:v>341.54099394561581</c:v>
                </c:pt>
                <c:pt idx="190">
                  <c:v>333.57253540429747</c:v>
                </c:pt>
                <c:pt idx="191">
                  <c:v>293.16758126390732</c:v>
                </c:pt>
                <c:pt idx="192">
                  <c:v>291.99012081692899</c:v>
                </c:pt>
                <c:pt idx="193">
                  <c:v>279.98834471054806</c:v>
                </c:pt>
                <c:pt idx="194">
                  <c:v>268.13724032887194</c:v>
                </c:pt>
                <c:pt idx="195">
                  <c:v>246.34204329341719</c:v>
                </c:pt>
                <c:pt idx="196">
                  <c:v>223.20683704225485</c:v>
                </c:pt>
                <c:pt idx="197">
                  <c:v>216.34041711370764</c:v>
                </c:pt>
                <c:pt idx="198">
                  <c:v>206.90167259980262</c:v>
                </c:pt>
                <c:pt idx="199">
                  <c:v>198.27560946049971</c:v>
                </c:pt>
                <c:pt idx="200">
                  <c:v>185.69439313217981</c:v>
                </c:pt>
                <c:pt idx="201">
                  <c:v>168.74278953433213</c:v>
                </c:pt>
                <c:pt idx="202">
                  <c:v>142.27295615308822</c:v>
                </c:pt>
                <c:pt idx="203">
                  <c:v>135.17315312151186</c:v>
                </c:pt>
                <c:pt idx="204">
                  <c:v>127.83276820623269</c:v>
                </c:pt>
                <c:pt idx="205">
                  <c:v>112.11526615640014</c:v>
                </c:pt>
                <c:pt idx="206">
                  <c:v>106.34578318867671</c:v>
                </c:pt>
                <c:pt idx="207">
                  <c:v>103.85299906610135</c:v>
                </c:pt>
                <c:pt idx="208">
                  <c:v>86.39718439919352</c:v>
                </c:pt>
                <c:pt idx="209">
                  <c:v>85.17718439919372</c:v>
                </c:pt>
                <c:pt idx="210">
                  <c:v>97.15361196260119</c:v>
                </c:pt>
                <c:pt idx="211">
                  <c:v>90.029829243293079</c:v>
                </c:pt>
                <c:pt idx="212">
                  <c:v>88.647963935028201</c:v>
                </c:pt>
                <c:pt idx="213">
                  <c:v>86.090879461185978</c:v>
                </c:pt>
                <c:pt idx="214">
                  <c:v>87.252116079643201</c:v>
                </c:pt>
                <c:pt idx="215">
                  <c:v>83.22218378036132</c:v>
                </c:pt>
                <c:pt idx="216">
                  <c:v>62.256480751006166</c:v>
                </c:pt>
                <c:pt idx="217">
                  <c:v>75.986736991620546</c:v>
                </c:pt>
                <c:pt idx="218">
                  <c:v>64.188781719106373</c:v>
                </c:pt>
                <c:pt idx="219">
                  <c:v>59.868506035352766</c:v>
                </c:pt>
                <c:pt idx="220">
                  <c:v>64.821984153467838</c:v>
                </c:pt>
                <c:pt idx="221">
                  <c:v>80.948031937633004</c:v>
                </c:pt>
                <c:pt idx="222">
                  <c:v>81.768683210051222</c:v>
                </c:pt>
                <c:pt idx="223">
                  <c:v>94.308832531366079</c:v>
                </c:pt>
                <c:pt idx="224">
                  <c:v>92.07974277867379</c:v>
                </c:pt>
                <c:pt idx="225">
                  <c:v>88.729018235188505</c:v>
                </c:pt>
                <c:pt idx="226">
                  <c:v>111.21278145576161</c:v>
                </c:pt>
                <c:pt idx="227">
                  <c:v>126.37038379679871</c:v>
                </c:pt>
                <c:pt idx="228">
                  <c:v>132.26476714888349</c:v>
                </c:pt>
                <c:pt idx="229">
                  <c:v>107.92254469095906</c:v>
                </c:pt>
                <c:pt idx="230">
                  <c:v>95.252356969656375</c:v>
                </c:pt>
                <c:pt idx="231">
                  <c:v>129.75110269663719</c:v>
                </c:pt>
                <c:pt idx="232">
                  <c:v>126.35596582631797</c:v>
                </c:pt>
                <c:pt idx="233">
                  <c:v>145.80925435103609</c:v>
                </c:pt>
                <c:pt idx="234">
                  <c:v>143.99823202803691</c:v>
                </c:pt>
                <c:pt idx="235">
                  <c:v>129.42076506017156</c:v>
                </c:pt>
                <c:pt idx="236">
                  <c:v>155.04685701841208</c:v>
                </c:pt>
                <c:pt idx="237">
                  <c:v>165.45656410588845</c:v>
                </c:pt>
                <c:pt idx="238">
                  <c:v>156.08103733880307</c:v>
                </c:pt>
                <c:pt idx="239">
                  <c:v>163.8123080207838</c:v>
                </c:pt>
                <c:pt idx="240">
                  <c:v>160.82967384009862</c:v>
                </c:pt>
                <c:pt idx="241">
                  <c:v>155.34736854637868</c:v>
                </c:pt>
                <c:pt idx="242">
                  <c:v>155.66574987294143</c:v>
                </c:pt>
                <c:pt idx="243">
                  <c:v>136.21256494936097</c:v>
                </c:pt>
                <c:pt idx="244">
                  <c:v>135.56033284251544</c:v>
                </c:pt>
                <c:pt idx="245">
                  <c:v>142.9227237205223</c:v>
                </c:pt>
                <c:pt idx="246">
                  <c:v>134.01037030101543</c:v>
                </c:pt>
                <c:pt idx="247">
                  <c:v>138.57239657555101</c:v>
                </c:pt>
                <c:pt idx="248">
                  <c:v>180.27822439247393</c:v>
                </c:pt>
                <c:pt idx="249">
                  <c:v>175.65510576350789</c:v>
                </c:pt>
                <c:pt idx="250">
                  <c:v>181.82552685586325</c:v>
                </c:pt>
                <c:pt idx="251">
                  <c:v>169.80939895648953</c:v>
                </c:pt>
                <c:pt idx="252">
                  <c:v>166.46335227604322</c:v>
                </c:pt>
                <c:pt idx="253">
                  <c:v>170.75025063127669</c:v>
                </c:pt>
                <c:pt idx="254">
                  <c:v>163.77247039434587</c:v>
                </c:pt>
                <c:pt idx="255">
                  <c:v>167.56836983704943</c:v>
                </c:pt>
                <c:pt idx="256">
                  <c:v>174.0339363258945</c:v>
                </c:pt>
                <c:pt idx="257">
                  <c:v>183.7619263740321</c:v>
                </c:pt>
                <c:pt idx="258">
                  <c:v>134.12603695439157</c:v>
                </c:pt>
                <c:pt idx="259">
                  <c:v>113.79988962364359</c:v>
                </c:pt>
                <c:pt idx="260">
                  <c:v>112.30691025365195</c:v>
                </c:pt>
                <c:pt idx="261">
                  <c:v>102.2041892103075</c:v>
                </c:pt>
                <c:pt idx="262">
                  <c:v>75.1763391224099</c:v>
                </c:pt>
                <c:pt idx="263">
                  <c:v>50.256132979239737</c:v>
                </c:pt>
                <c:pt idx="264">
                  <c:v>17.97723357275845</c:v>
                </c:pt>
                <c:pt idx="265">
                  <c:v>18.503057820897538</c:v>
                </c:pt>
                <c:pt idx="266">
                  <c:v>11.956388229314143</c:v>
                </c:pt>
                <c:pt idx="267">
                  <c:v>0.59043272342205455</c:v>
                </c:pt>
                <c:pt idx="268">
                  <c:v>33.898434235152763</c:v>
                </c:pt>
                <c:pt idx="269">
                  <c:v>38.686180824950952</c:v>
                </c:pt>
                <c:pt idx="270">
                  <c:v>46.534364017871212</c:v>
                </c:pt>
                <c:pt idx="271">
                  <c:v>61.83106966463447</c:v>
                </c:pt>
                <c:pt idx="272">
                  <c:v>58.803331195309966</c:v>
                </c:pt>
                <c:pt idx="273">
                  <c:v>53.092780355332707</c:v>
                </c:pt>
                <c:pt idx="274">
                  <c:v>24.35244536592927</c:v>
                </c:pt>
                <c:pt idx="275">
                  <c:v>49.782801408441628</c:v>
                </c:pt>
                <c:pt idx="276">
                  <c:v>54.247106374826672</c:v>
                </c:pt>
                <c:pt idx="277">
                  <c:v>44.473806676804543</c:v>
                </c:pt>
                <c:pt idx="278">
                  <c:v>30.840997584374236</c:v>
                </c:pt>
                <c:pt idx="279">
                  <c:v>43.29470826936722</c:v>
                </c:pt>
                <c:pt idx="280">
                  <c:v>45.850319533709353</c:v>
                </c:pt>
                <c:pt idx="281">
                  <c:v>52.668337668577351</c:v>
                </c:pt>
                <c:pt idx="282">
                  <c:v>58.277256091487288</c:v>
                </c:pt>
                <c:pt idx="283">
                  <c:v>55.199724086147853</c:v>
                </c:pt>
                <c:pt idx="284">
                  <c:v>93.123830962980719</c:v>
                </c:pt>
                <c:pt idx="285">
                  <c:v>63.831206873889187</c:v>
                </c:pt>
                <c:pt idx="286">
                  <c:v>40.890152476464664</c:v>
                </c:pt>
                <c:pt idx="287">
                  <c:v>73.65289679838952</c:v>
                </c:pt>
                <c:pt idx="288">
                  <c:v>136.19872769029143</c:v>
                </c:pt>
                <c:pt idx="289">
                  <c:v>92.967991714253913</c:v>
                </c:pt>
                <c:pt idx="290">
                  <c:v>102.19144394711702</c:v>
                </c:pt>
                <c:pt idx="291">
                  <c:v>96.291361964972566</c:v>
                </c:pt>
                <c:pt idx="292">
                  <c:v>104.46140251668612</c:v>
                </c:pt>
                <c:pt idx="293">
                  <c:v>78.709642185353914</c:v>
                </c:pt>
                <c:pt idx="294">
                  <c:v>0.49889119704675977</c:v>
                </c:pt>
                <c:pt idx="295">
                  <c:v>-12.467883179650016</c:v>
                </c:pt>
                <c:pt idx="296">
                  <c:v>8.3120903462654496</c:v>
                </c:pt>
                <c:pt idx="297">
                  <c:v>21.080280823908197</c:v>
                </c:pt>
                <c:pt idx="298">
                  <c:v>58.306093740480719</c:v>
                </c:pt>
                <c:pt idx="299">
                  <c:v>72.066705322904909</c:v>
                </c:pt>
                <c:pt idx="300">
                  <c:v>94.456000143748042</c:v>
                </c:pt>
                <c:pt idx="301">
                  <c:v>134.54783046289913</c:v>
                </c:pt>
                <c:pt idx="302">
                  <c:v>132.35666044786785</c:v>
                </c:pt>
                <c:pt idx="303">
                  <c:v>167.43611755100255</c:v>
                </c:pt>
                <c:pt idx="304">
                  <c:v>189.18100850590235</c:v>
                </c:pt>
                <c:pt idx="305">
                  <c:v>199.43938692857682</c:v>
                </c:pt>
                <c:pt idx="306">
                  <c:v>208.32306453809633</c:v>
                </c:pt>
                <c:pt idx="307">
                  <c:v>256.96057142624841</c:v>
                </c:pt>
                <c:pt idx="308">
                  <c:v>263.50889520201645</c:v>
                </c:pt>
                <c:pt idx="309">
                  <c:v>271.03508432037779</c:v>
                </c:pt>
                <c:pt idx="310">
                  <c:v>271.78811693503621</c:v>
                </c:pt>
                <c:pt idx="311">
                  <c:v>276.32553007187926</c:v>
                </c:pt>
                <c:pt idx="312">
                  <c:v>282.28946827073696</c:v>
                </c:pt>
                <c:pt idx="313">
                  <c:v>333.88391601399871</c:v>
                </c:pt>
                <c:pt idx="314">
                  <c:v>353.9356978178871</c:v>
                </c:pt>
                <c:pt idx="315">
                  <c:v>372.03756562072022</c:v>
                </c:pt>
                <c:pt idx="316">
                  <c:v>392.88264768373938</c:v>
                </c:pt>
                <c:pt idx="317">
                  <c:v>404.80201967259018</c:v>
                </c:pt>
                <c:pt idx="318">
                  <c:v>415.98366045652483</c:v>
                </c:pt>
                <c:pt idx="319">
                  <c:v>441.1022467258008</c:v>
                </c:pt>
                <c:pt idx="320">
                  <c:v>455.46789941823226</c:v>
                </c:pt>
                <c:pt idx="321">
                  <c:v>465.11319896713485</c:v>
                </c:pt>
                <c:pt idx="322">
                  <c:v>487.6811364792643</c:v>
                </c:pt>
                <c:pt idx="323">
                  <c:v>505.30071064826416</c:v>
                </c:pt>
                <c:pt idx="324">
                  <c:v>527.99977835015216</c:v>
                </c:pt>
                <c:pt idx="325">
                  <c:v>545.88543723180874</c:v>
                </c:pt>
                <c:pt idx="326">
                  <c:v>542.93189985934077</c:v>
                </c:pt>
                <c:pt idx="327">
                  <c:v>555.70790532155524</c:v>
                </c:pt>
                <c:pt idx="328">
                  <c:v>564.64485060585002</c:v>
                </c:pt>
                <c:pt idx="329">
                  <c:v>552.34839449885021</c:v>
                </c:pt>
                <c:pt idx="330">
                  <c:v>535.11320833936088</c:v>
                </c:pt>
                <c:pt idx="331">
                  <c:v>540.17126506655768</c:v>
                </c:pt>
                <c:pt idx="332">
                  <c:v>533.81723706055709</c:v>
                </c:pt>
                <c:pt idx="333">
                  <c:v>543.12768948300709</c:v>
                </c:pt>
                <c:pt idx="334">
                  <c:v>543.82884168469809</c:v>
                </c:pt>
                <c:pt idx="335">
                  <c:v>559.63327890005758</c:v>
                </c:pt>
                <c:pt idx="336">
                  <c:v>564.58172799468548</c:v>
                </c:pt>
                <c:pt idx="337">
                  <c:v>541.03597849103062</c:v>
                </c:pt>
                <c:pt idx="338">
                  <c:v>552.29540523299829</c:v>
                </c:pt>
                <c:pt idx="339">
                  <c:v>559.03996971038487</c:v>
                </c:pt>
                <c:pt idx="340">
                  <c:v>554.89194428322116</c:v>
                </c:pt>
                <c:pt idx="341">
                  <c:v>541.17660098660735</c:v>
                </c:pt>
                <c:pt idx="342">
                  <c:v>505.39989994260714</c:v>
                </c:pt>
                <c:pt idx="343">
                  <c:v>510.73147616080041</c:v>
                </c:pt>
                <c:pt idx="344">
                  <c:v>511.66467232348941</c:v>
                </c:pt>
                <c:pt idx="345">
                  <c:v>517.66308048464498</c:v>
                </c:pt>
                <c:pt idx="346">
                  <c:v>474.84080706144505</c:v>
                </c:pt>
                <c:pt idx="347">
                  <c:v>473.46598978048905</c:v>
                </c:pt>
                <c:pt idx="348">
                  <c:v>460.12762123238326</c:v>
                </c:pt>
                <c:pt idx="349">
                  <c:v>459.27194056638155</c:v>
                </c:pt>
                <c:pt idx="350">
                  <c:v>449.18987118775112</c:v>
                </c:pt>
                <c:pt idx="351">
                  <c:v>440.86753516196359</c:v>
                </c:pt>
                <c:pt idx="352">
                  <c:v>462.67181773960465</c:v>
                </c:pt>
                <c:pt idx="353">
                  <c:v>456.41233016965725</c:v>
                </c:pt>
                <c:pt idx="354">
                  <c:v>462.56266440083118</c:v>
                </c:pt>
                <c:pt idx="355">
                  <c:v>456.04734150837066</c:v>
                </c:pt>
                <c:pt idx="356">
                  <c:v>451.25144273887508</c:v>
                </c:pt>
                <c:pt idx="357">
                  <c:v>446.45174364930017</c:v>
                </c:pt>
                <c:pt idx="358">
                  <c:v>437.68015676993491</c:v>
                </c:pt>
                <c:pt idx="359">
                  <c:v>403.47870190348021</c:v>
                </c:pt>
                <c:pt idx="360">
                  <c:v>387.88917472167032</c:v>
                </c:pt>
                <c:pt idx="361">
                  <c:v>359.19380606862842</c:v>
                </c:pt>
                <c:pt idx="362">
                  <c:v>371.48205501162965</c:v>
                </c:pt>
                <c:pt idx="363">
                  <c:v>392.36263686064649</c:v>
                </c:pt>
                <c:pt idx="364">
                  <c:v>376.3343470313298</c:v>
                </c:pt>
                <c:pt idx="365">
                  <c:v>359.48364544490505</c:v>
                </c:pt>
                <c:pt idx="366">
                  <c:v>357.27085381007146</c:v>
                </c:pt>
                <c:pt idx="367">
                  <c:v>348.96323351229785</c:v>
                </c:pt>
                <c:pt idx="368">
                  <c:v>367.66506540627006</c:v>
                </c:pt>
                <c:pt idx="369">
                  <c:v>361.80057529110127</c:v>
                </c:pt>
                <c:pt idx="370">
                  <c:v>361.8235568168393</c:v>
                </c:pt>
                <c:pt idx="371">
                  <c:v>324.7631862303806</c:v>
                </c:pt>
                <c:pt idx="372">
                  <c:v>334.01308110559467</c:v>
                </c:pt>
                <c:pt idx="373">
                  <c:v>340.36331254644165</c:v>
                </c:pt>
                <c:pt idx="374">
                  <c:v>331.15298893271893</c:v>
                </c:pt>
                <c:pt idx="375">
                  <c:v>325.92476364983713</c:v>
                </c:pt>
                <c:pt idx="376">
                  <c:v>278.80216808690875</c:v>
                </c:pt>
                <c:pt idx="377">
                  <c:v>265.16116410319773</c:v>
                </c:pt>
                <c:pt idx="378">
                  <c:v>249.24835505059491</c:v>
                </c:pt>
                <c:pt idx="379">
                  <c:v>255.21475514010035</c:v>
                </c:pt>
                <c:pt idx="380">
                  <c:v>248.96273534181046</c:v>
                </c:pt>
                <c:pt idx="381">
                  <c:v>268.75324067696874</c:v>
                </c:pt>
                <c:pt idx="382">
                  <c:v>286.29343563203656</c:v>
                </c:pt>
                <c:pt idx="383">
                  <c:v>316.46072388455013</c:v>
                </c:pt>
                <c:pt idx="384">
                  <c:v>301.26192721069719</c:v>
                </c:pt>
                <c:pt idx="385">
                  <c:v>272.55382691804925</c:v>
                </c:pt>
                <c:pt idx="386">
                  <c:v>285.03525248988217</c:v>
                </c:pt>
                <c:pt idx="387">
                  <c:v>285.03525248988217</c:v>
                </c:pt>
                <c:pt idx="388">
                  <c:v>315.84592456669134</c:v>
                </c:pt>
                <c:pt idx="389">
                  <c:v>315.84592456669134</c:v>
                </c:pt>
                <c:pt idx="390">
                  <c:v>359.26791194089537</c:v>
                </c:pt>
                <c:pt idx="391">
                  <c:v>363.76266453632661</c:v>
                </c:pt>
                <c:pt idx="392">
                  <c:v>381.18283536347417</c:v>
                </c:pt>
                <c:pt idx="393">
                  <c:v>368.64105410801039</c:v>
                </c:pt>
                <c:pt idx="394">
                  <c:v>366.83993677358012</c:v>
                </c:pt>
                <c:pt idx="395">
                  <c:v>366.44330802379955</c:v>
                </c:pt>
                <c:pt idx="396">
                  <c:v>337.46967468738012</c:v>
                </c:pt>
                <c:pt idx="397">
                  <c:v>327.6600092153044</c:v>
                </c:pt>
                <c:pt idx="398">
                  <c:v>332.41518274070995</c:v>
                </c:pt>
                <c:pt idx="399">
                  <c:v>328.87225976907166</c:v>
                </c:pt>
                <c:pt idx="400">
                  <c:v>340.89522206707215</c:v>
                </c:pt>
                <c:pt idx="401">
                  <c:v>353.0137167092148</c:v>
                </c:pt>
                <c:pt idx="402">
                  <c:v>360.11579452242995</c:v>
                </c:pt>
                <c:pt idx="403">
                  <c:v>361.17084319786454</c:v>
                </c:pt>
                <c:pt idx="404">
                  <c:v>358.73585574051094</c:v>
                </c:pt>
                <c:pt idx="405">
                  <c:v>348.60284847051025</c:v>
                </c:pt>
                <c:pt idx="406">
                  <c:v>342.19990362101089</c:v>
                </c:pt>
                <c:pt idx="407">
                  <c:v>306.81851067122443</c:v>
                </c:pt>
                <c:pt idx="408">
                  <c:v>313.11709157518044</c:v>
                </c:pt>
                <c:pt idx="409">
                  <c:v>320.05276313923468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02-46A7-80FF-3A2F257E0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3792303"/>
        <c:axId val="556723375"/>
      </c:lineChart>
      <c:dateAx>
        <c:axId val="563792303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56723375"/>
        <c:crosses val="autoZero"/>
        <c:auto val="1"/>
        <c:lblOffset val="100"/>
        <c:baseTimeUnit val="days"/>
      </c:dateAx>
      <c:valAx>
        <c:axId val="556723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37923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Sheet3!$D$1</c:f>
              <c:strCache>
                <c:ptCount val="1"/>
                <c:pt idx="0">
                  <c:v>毛利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Sheet3!$A$2:$A$161</c:f>
              <c:numCache>
                <c:formatCode>yyyy\-mm\-dd;@</c:formatCode>
                <c:ptCount val="16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44032</c:v>
                </c:pt>
                <c:pt idx="27">
                  <c:v>44029</c:v>
                </c:pt>
                <c:pt idx="28">
                  <c:v>44028</c:v>
                </c:pt>
                <c:pt idx="29">
                  <c:v>44027</c:v>
                </c:pt>
                <c:pt idx="30">
                  <c:v>44026</c:v>
                </c:pt>
                <c:pt idx="31">
                  <c:v>44025</c:v>
                </c:pt>
                <c:pt idx="32">
                  <c:v>44022</c:v>
                </c:pt>
                <c:pt idx="33">
                  <c:v>44021</c:v>
                </c:pt>
                <c:pt idx="34">
                  <c:v>44020</c:v>
                </c:pt>
                <c:pt idx="35">
                  <c:v>44019</c:v>
                </c:pt>
                <c:pt idx="36">
                  <c:v>44018</c:v>
                </c:pt>
                <c:pt idx="37">
                  <c:v>44015</c:v>
                </c:pt>
                <c:pt idx="38">
                  <c:v>44014</c:v>
                </c:pt>
                <c:pt idx="39">
                  <c:v>44013</c:v>
                </c:pt>
                <c:pt idx="40">
                  <c:v>44012</c:v>
                </c:pt>
                <c:pt idx="41">
                  <c:v>44011</c:v>
                </c:pt>
                <c:pt idx="42">
                  <c:v>44010</c:v>
                </c:pt>
                <c:pt idx="43">
                  <c:v>44006</c:v>
                </c:pt>
                <c:pt idx="44">
                  <c:v>44005</c:v>
                </c:pt>
                <c:pt idx="45">
                  <c:v>44004</c:v>
                </c:pt>
                <c:pt idx="46">
                  <c:v>44001</c:v>
                </c:pt>
                <c:pt idx="47">
                  <c:v>44000</c:v>
                </c:pt>
                <c:pt idx="48">
                  <c:v>43999</c:v>
                </c:pt>
                <c:pt idx="49">
                  <c:v>43998</c:v>
                </c:pt>
                <c:pt idx="50">
                  <c:v>43997</c:v>
                </c:pt>
                <c:pt idx="51">
                  <c:v>43994</c:v>
                </c:pt>
                <c:pt idx="52">
                  <c:v>43993</c:v>
                </c:pt>
                <c:pt idx="53">
                  <c:v>43992</c:v>
                </c:pt>
                <c:pt idx="54">
                  <c:v>43991</c:v>
                </c:pt>
                <c:pt idx="55">
                  <c:v>43990</c:v>
                </c:pt>
                <c:pt idx="56">
                  <c:v>43987</c:v>
                </c:pt>
                <c:pt idx="57">
                  <c:v>43986</c:v>
                </c:pt>
                <c:pt idx="58">
                  <c:v>43985</c:v>
                </c:pt>
                <c:pt idx="59">
                  <c:v>43984</c:v>
                </c:pt>
                <c:pt idx="60">
                  <c:v>43983</c:v>
                </c:pt>
                <c:pt idx="61">
                  <c:v>43980</c:v>
                </c:pt>
                <c:pt idx="62">
                  <c:v>43979</c:v>
                </c:pt>
                <c:pt idx="63">
                  <c:v>43978</c:v>
                </c:pt>
                <c:pt idx="64">
                  <c:v>43977</c:v>
                </c:pt>
                <c:pt idx="65">
                  <c:v>43976</c:v>
                </c:pt>
                <c:pt idx="66">
                  <c:v>43973</c:v>
                </c:pt>
                <c:pt idx="67">
                  <c:v>43972</c:v>
                </c:pt>
                <c:pt idx="68">
                  <c:v>43971</c:v>
                </c:pt>
                <c:pt idx="69">
                  <c:v>43970</c:v>
                </c:pt>
                <c:pt idx="70">
                  <c:v>43969</c:v>
                </c:pt>
                <c:pt idx="71">
                  <c:v>43966</c:v>
                </c:pt>
                <c:pt idx="72">
                  <c:v>43965</c:v>
                </c:pt>
                <c:pt idx="73">
                  <c:v>43964</c:v>
                </c:pt>
                <c:pt idx="74">
                  <c:v>43963</c:v>
                </c:pt>
                <c:pt idx="75">
                  <c:v>43962</c:v>
                </c:pt>
                <c:pt idx="76">
                  <c:v>43960</c:v>
                </c:pt>
                <c:pt idx="77">
                  <c:v>43959</c:v>
                </c:pt>
                <c:pt idx="78">
                  <c:v>43958</c:v>
                </c:pt>
                <c:pt idx="79">
                  <c:v>43957</c:v>
                </c:pt>
                <c:pt idx="80">
                  <c:v>43951</c:v>
                </c:pt>
                <c:pt idx="81">
                  <c:v>43950</c:v>
                </c:pt>
                <c:pt idx="82">
                  <c:v>43949</c:v>
                </c:pt>
                <c:pt idx="83">
                  <c:v>43948</c:v>
                </c:pt>
                <c:pt idx="84">
                  <c:v>43947</c:v>
                </c:pt>
                <c:pt idx="85">
                  <c:v>43945</c:v>
                </c:pt>
                <c:pt idx="86">
                  <c:v>43944</c:v>
                </c:pt>
                <c:pt idx="87">
                  <c:v>43943</c:v>
                </c:pt>
                <c:pt idx="88">
                  <c:v>43942</c:v>
                </c:pt>
                <c:pt idx="89">
                  <c:v>43941</c:v>
                </c:pt>
                <c:pt idx="90">
                  <c:v>43938</c:v>
                </c:pt>
                <c:pt idx="91">
                  <c:v>43937</c:v>
                </c:pt>
                <c:pt idx="92">
                  <c:v>43936</c:v>
                </c:pt>
                <c:pt idx="93">
                  <c:v>43935</c:v>
                </c:pt>
                <c:pt idx="94">
                  <c:v>43934</c:v>
                </c:pt>
                <c:pt idx="95">
                  <c:v>43931</c:v>
                </c:pt>
                <c:pt idx="96">
                  <c:v>43930</c:v>
                </c:pt>
                <c:pt idx="97">
                  <c:v>43929</c:v>
                </c:pt>
                <c:pt idx="98">
                  <c:v>43928</c:v>
                </c:pt>
                <c:pt idx="99">
                  <c:v>43924</c:v>
                </c:pt>
                <c:pt idx="100">
                  <c:v>43923</c:v>
                </c:pt>
                <c:pt idx="101">
                  <c:v>43922</c:v>
                </c:pt>
                <c:pt idx="102">
                  <c:v>43921</c:v>
                </c:pt>
                <c:pt idx="103">
                  <c:v>43920</c:v>
                </c:pt>
                <c:pt idx="104">
                  <c:v>43917</c:v>
                </c:pt>
                <c:pt idx="105">
                  <c:v>43916</c:v>
                </c:pt>
                <c:pt idx="106">
                  <c:v>43915</c:v>
                </c:pt>
                <c:pt idx="107">
                  <c:v>43914</c:v>
                </c:pt>
                <c:pt idx="108">
                  <c:v>43913</c:v>
                </c:pt>
                <c:pt idx="109">
                  <c:v>43910</c:v>
                </c:pt>
                <c:pt idx="110">
                  <c:v>43909</c:v>
                </c:pt>
                <c:pt idx="111">
                  <c:v>43908</c:v>
                </c:pt>
                <c:pt idx="112">
                  <c:v>43907</c:v>
                </c:pt>
                <c:pt idx="113">
                  <c:v>43906</c:v>
                </c:pt>
                <c:pt idx="114">
                  <c:v>43903</c:v>
                </c:pt>
                <c:pt idx="115">
                  <c:v>43902</c:v>
                </c:pt>
                <c:pt idx="116">
                  <c:v>43901</c:v>
                </c:pt>
                <c:pt idx="117">
                  <c:v>43900</c:v>
                </c:pt>
                <c:pt idx="118">
                  <c:v>43899</c:v>
                </c:pt>
                <c:pt idx="119">
                  <c:v>43896</c:v>
                </c:pt>
                <c:pt idx="120">
                  <c:v>43895</c:v>
                </c:pt>
                <c:pt idx="121">
                  <c:v>43894</c:v>
                </c:pt>
                <c:pt idx="122">
                  <c:v>43893</c:v>
                </c:pt>
                <c:pt idx="123">
                  <c:v>43892</c:v>
                </c:pt>
                <c:pt idx="124">
                  <c:v>43889</c:v>
                </c:pt>
                <c:pt idx="125">
                  <c:v>43888</c:v>
                </c:pt>
                <c:pt idx="126">
                  <c:v>43887</c:v>
                </c:pt>
                <c:pt idx="127">
                  <c:v>43886</c:v>
                </c:pt>
                <c:pt idx="128">
                  <c:v>43885</c:v>
                </c:pt>
                <c:pt idx="129">
                  <c:v>43882</c:v>
                </c:pt>
                <c:pt idx="130">
                  <c:v>43881</c:v>
                </c:pt>
                <c:pt idx="131">
                  <c:v>43880</c:v>
                </c:pt>
                <c:pt idx="132">
                  <c:v>43879</c:v>
                </c:pt>
                <c:pt idx="133">
                  <c:v>43878</c:v>
                </c:pt>
                <c:pt idx="134">
                  <c:v>43875</c:v>
                </c:pt>
                <c:pt idx="135">
                  <c:v>43874</c:v>
                </c:pt>
                <c:pt idx="136">
                  <c:v>43873</c:v>
                </c:pt>
                <c:pt idx="137">
                  <c:v>43872</c:v>
                </c:pt>
                <c:pt idx="138">
                  <c:v>43871</c:v>
                </c:pt>
                <c:pt idx="139">
                  <c:v>43868</c:v>
                </c:pt>
                <c:pt idx="140">
                  <c:v>43867</c:v>
                </c:pt>
                <c:pt idx="141">
                  <c:v>43866</c:v>
                </c:pt>
                <c:pt idx="142">
                  <c:v>43865</c:v>
                </c:pt>
                <c:pt idx="143">
                  <c:v>43864</c:v>
                </c:pt>
                <c:pt idx="144">
                  <c:v>43852</c:v>
                </c:pt>
                <c:pt idx="145">
                  <c:v>43851</c:v>
                </c:pt>
                <c:pt idx="146">
                  <c:v>43850</c:v>
                </c:pt>
                <c:pt idx="147">
                  <c:v>43849</c:v>
                </c:pt>
                <c:pt idx="148">
                  <c:v>43847</c:v>
                </c:pt>
                <c:pt idx="149">
                  <c:v>43846</c:v>
                </c:pt>
                <c:pt idx="150">
                  <c:v>43845</c:v>
                </c:pt>
                <c:pt idx="151">
                  <c:v>43844</c:v>
                </c:pt>
                <c:pt idx="152">
                  <c:v>43843</c:v>
                </c:pt>
                <c:pt idx="153">
                  <c:v>43840</c:v>
                </c:pt>
                <c:pt idx="154">
                  <c:v>43839</c:v>
                </c:pt>
                <c:pt idx="155">
                  <c:v>43838</c:v>
                </c:pt>
                <c:pt idx="156">
                  <c:v>43837</c:v>
                </c:pt>
                <c:pt idx="157">
                  <c:v>43836</c:v>
                </c:pt>
                <c:pt idx="158">
                  <c:v>43833</c:v>
                </c:pt>
                <c:pt idx="159">
                  <c:v>43832</c:v>
                </c:pt>
              </c:numCache>
            </c:numRef>
          </c:cat>
          <c:val>
            <c:numRef>
              <c:f>Sheet3!$D$2:$D$161</c:f>
              <c:numCache>
                <c:formatCode>0_ </c:formatCode>
                <c:ptCount val="160"/>
                <c:pt idx="0">
                  <c:v>51.573430683995866</c:v>
                </c:pt>
                <c:pt idx="1">
                  <c:v>53.503769868682866</c:v>
                </c:pt>
                <c:pt idx="2">
                  <c:v>37.349666514603996</c:v>
                </c:pt>
                <c:pt idx="3">
                  <c:v>35.636057467057981</c:v>
                </c:pt>
                <c:pt idx="4">
                  <c:v>39.192182461854827</c:v>
                </c:pt>
                <c:pt idx="5">
                  <c:v>53.503464068777703</c:v>
                </c:pt>
                <c:pt idx="6">
                  <c:v>69.475886422501844</c:v>
                </c:pt>
                <c:pt idx="7">
                  <c:v>95.138515409733827</c:v>
                </c:pt>
                <c:pt idx="8">
                  <c:v>87.180861188086965</c:v>
                </c:pt>
                <c:pt idx="9">
                  <c:v>98.925272581996524</c:v>
                </c:pt>
                <c:pt idx="10">
                  <c:v>108.4352268763032</c:v>
                </c:pt>
                <c:pt idx="11">
                  <c:v>119.04089069616839</c:v>
                </c:pt>
                <c:pt idx="12">
                  <c:v>130.66382341246663</c:v>
                </c:pt>
                <c:pt idx="13">
                  <c:v>147.51112626766371</c:v>
                </c:pt>
                <c:pt idx="14">
                  <c:v>144.36776200479244</c:v>
                </c:pt>
                <c:pt idx="15">
                  <c:v>158.01280160483338</c:v>
                </c:pt>
                <c:pt idx="16">
                  <c:v>156.53934219164421</c:v>
                </c:pt>
                <c:pt idx="17">
                  <c:v>159.31100789530819</c:v>
                </c:pt>
                <c:pt idx="18">
                  <c:v>155.48346394528289</c:v>
                </c:pt>
                <c:pt idx="19">
                  <c:v>161.02853263419274</c:v>
                </c:pt>
                <c:pt idx="20">
                  <c:v>157.17378635511841</c:v>
                </c:pt>
                <c:pt idx="21">
                  <c:v>169.2808837584289</c:v>
                </c:pt>
                <c:pt idx="22">
                  <c:v>185.09184767082661</c:v>
                </c:pt>
                <c:pt idx="23">
                  <c:v>187.52140637232333</c:v>
                </c:pt>
                <c:pt idx="24">
                  <c:v>179.54108771316896</c:v>
                </c:pt>
                <c:pt idx="25">
                  <c:v>180.70979238670543</c:v>
                </c:pt>
                <c:pt idx="26">
                  <c:v>176.87854339009982</c:v>
                </c:pt>
                <c:pt idx="27">
                  <c:v>171.98377503021538</c:v>
                </c:pt>
                <c:pt idx="28">
                  <c:v>184.30902556901401</c:v>
                </c:pt>
                <c:pt idx="29">
                  <c:v>180.38817573924371</c:v>
                </c:pt>
                <c:pt idx="30">
                  <c:v>179.13985742067507</c:v>
                </c:pt>
                <c:pt idx="31">
                  <c:v>182.02585870875009</c:v>
                </c:pt>
                <c:pt idx="32">
                  <c:v>218.98291608096224</c:v>
                </c:pt>
                <c:pt idx="33">
                  <c:v>223.95489491729177</c:v>
                </c:pt>
                <c:pt idx="34">
                  <c:v>198.65832767567417</c:v>
                </c:pt>
                <c:pt idx="35">
                  <c:v>196.82258403524111</c:v>
                </c:pt>
                <c:pt idx="36">
                  <c:v>199.80350030019645</c:v>
                </c:pt>
                <c:pt idx="37">
                  <c:v>200.39601163553516</c:v>
                </c:pt>
                <c:pt idx="38">
                  <c:v>199.59348983788459</c:v>
                </c:pt>
                <c:pt idx="39">
                  <c:v>205.83278123417131</c:v>
                </c:pt>
                <c:pt idx="40">
                  <c:v>208.94929227285957</c:v>
                </c:pt>
                <c:pt idx="41">
                  <c:v>219.33684467131934</c:v>
                </c:pt>
                <c:pt idx="42">
                  <c:v>208.75321520481566</c:v>
                </c:pt>
                <c:pt idx="43">
                  <c:v>225.02793096120422</c:v>
                </c:pt>
                <c:pt idx="44">
                  <c:v>244.12066126094169</c:v>
                </c:pt>
                <c:pt idx="45">
                  <c:v>260.83669131487568</c:v>
                </c:pt>
                <c:pt idx="46">
                  <c:v>234.82885079386233</c:v>
                </c:pt>
                <c:pt idx="47">
                  <c:v>237.15825129667837</c:v>
                </c:pt>
                <c:pt idx="48">
                  <c:v>241.58342568214766</c:v>
                </c:pt>
                <c:pt idx="49">
                  <c:v>239.82054787830384</c:v>
                </c:pt>
                <c:pt idx="50">
                  <c:v>263.44295156145472</c:v>
                </c:pt>
                <c:pt idx="51">
                  <c:v>261.93857074704829</c:v>
                </c:pt>
                <c:pt idx="52">
                  <c:v>281.89722739991566</c:v>
                </c:pt>
                <c:pt idx="53">
                  <c:v>295.08195016008722</c:v>
                </c:pt>
                <c:pt idx="54">
                  <c:v>290.53123600540039</c:v>
                </c:pt>
                <c:pt idx="55">
                  <c:v>283.42337552354229</c:v>
                </c:pt>
                <c:pt idx="56">
                  <c:v>338.30587188237996</c:v>
                </c:pt>
                <c:pt idx="57">
                  <c:v>363.76919621698289</c:v>
                </c:pt>
                <c:pt idx="58">
                  <c:v>340.41666249065565</c:v>
                </c:pt>
                <c:pt idx="59">
                  <c:v>331.17692030531271</c:v>
                </c:pt>
                <c:pt idx="60">
                  <c:v>329.37043911469073</c:v>
                </c:pt>
                <c:pt idx="61">
                  <c:v>293.06863643031511</c:v>
                </c:pt>
                <c:pt idx="62">
                  <c:v>317.30830276242659</c:v>
                </c:pt>
                <c:pt idx="63">
                  <c:v>331.58656642980577</c:v>
                </c:pt>
                <c:pt idx="64">
                  <c:v>352.30303029064089</c:v>
                </c:pt>
                <c:pt idx="65">
                  <c:v>333.57608661419363</c:v>
                </c:pt>
                <c:pt idx="66">
                  <c:v>355.17812305964117</c:v>
                </c:pt>
                <c:pt idx="67">
                  <c:v>356.95632228298746</c:v>
                </c:pt>
                <c:pt idx="68">
                  <c:v>372.95089242273798</c:v>
                </c:pt>
                <c:pt idx="69">
                  <c:v>374.48265142226637</c:v>
                </c:pt>
                <c:pt idx="70">
                  <c:v>363.95830343714215</c:v>
                </c:pt>
                <c:pt idx="71">
                  <c:v>324.67809183509917</c:v>
                </c:pt>
                <c:pt idx="72">
                  <c:v>329.03662073395844</c:v>
                </c:pt>
                <c:pt idx="73">
                  <c:v>313.2146564397658</c:v>
                </c:pt>
                <c:pt idx="74">
                  <c:v>323.67041917741562</c:v>
                </c:pt>
                <c:pt idx="75">
                  <c:v>337.12053222423128</c:v>
                </c:pt>
                <c:pt idx="76">
                  <c:v>334.52938271947596</c:v>
                </c:pt>
                <c:pt idx="77">
                  <c:v>336.23022591110293</c:v>
                </c:pt>
                <c:pt idx="78">
                  <c:v>328.56280662464724</c:v>
                </c:pt>
                <c:pt idx="79">
                  <c:v>324.92305700253792</c:v>
                </c:pt>
                <c:pt idx="80">
                  <c:v>300.96307441201043</c:v>
                </c:pt>
                <c:pt idx="81">
                  <c:v>310.87303940206948</c:v>
                </c:pt>
                <c:pt idx="82">
                  <c:v>320.7388668388262</c:v>
                </c:pt>
                <c:pt idx="83">
                  <c:v>311.28115955021667</c:v>
                </c:pt>
                <c:pt idx="84">
                  <c:v>313.20539307669196</c:v>
                </c:pt>
                <c:pt idx="85">
                  <c:v>313.2590720979847</c:v>
                </c:pt>
                <c:pt idx="86">
                  <c:v>316.34281382573727</c:v>
                </c:pt>
                <c:pt idx="87">
                  <c:v>300.88077682797484</c:v>
                </c:pt>
                <c:pt idx="88">
                  <c:v>318.92587251614395</c:v>
                </c:pt>
                <c:pt idx="89">
                  <c:v>313.79930479225868</c:v>
                </c:pt>
                <c:pt idx="90">
                  <c:v>324.85732214106793</c:v>
                </c:pt>
                <c:pt idx="91">
                  <c:v>318.98524011561722</c:v>
                </c:pt>
                <c:pt idx="92">
                  <c:v>324.1008719307697</c:v>
                </c:pt>
                <c:pt idx="93">
                  <c:v>330.80605533384551</c:v>
                </c:pt>
                <c:pt idx="94">
                  <c:v>324.73253280184144</c:v>
                </c:pt>
                <c:pt idx="95">
                  <c:v>305.89760213784211</c:v>
                </c:pt>
                <c:pt idx="96">
                  <c:v>290.25628589957978</c:v>
                </c:pt>
                <c:pt idx="97">
                  <c:v>288.60235049834228</c:v>
                </c:pt>
                <c:pt idx="98">
                  <c:v>298.91054646869907</c:v>
                </c:pt>
                <c:pt idx="99">
                  <c:v>281.07552242993597</c:v>
                </c:pt>
                <c:pt idx="100">
                  <c:v>251.67530648497359</c:v>
                </c:pt>
                <c:pt idx="101">
                  <c:v>281.67916658765489</c:v>
                </c:pt>
                <c:pt idx="102">
                  <c:v>263.46713559412001</c:v>
                </c:pt>
                <c:pt idx="103">
                  <c:v>280.93200606316168</c:v>
                </c:pt>
                <c:pt idx="104">
                  <c:v>281.5406861430497</c:v>
                </c:pt>
                <c:pt idx="105">
                  <c:v>284.43481423704179</c:v>
                </c:pt>
                <c:pt idx="106">
                  <c:v>275.40684924230482</c:v>
                </c:pt>
                <c:pt idx="107">
                  <c:v>289.21016197872996</c:v>
                </c:pt>
                <c:pt idx="108">
                  <c:v>315.88334305893977</c:v>
                </c:pt>
                <c:pt idx="109">
                  <c:v>294.18133411564622</c:v>
                </c:pt>
                <c:pt idx="110">
                  <c:v>269.91691656120111</c:v>
                </c:pt>
                <c:pt idx="111">
                  <c:v>271.50691690842405</c:v>
                </c:pt>
                <c:pt idx="112">
                  <c:v>272.38015134562465</c:v>
                </c:pt>
                <c:pt idx="113">
                  <c:v>274.39618076436409</c:v>
                </c:pt>
                <c:pt idx="114">
                  <c:v>195.03109242883511</c:v>
                </c:pt>
                <c:pt idx="115">
                  <c:v>208.15636102020517</c:v>
                </c:pt>
                <c:pt idx="116">
                  <c:v>203.45635588420464</c:v>
                </c:pt>
                <c:pt idx="117">
                  <c:v>178.774113873229</c:v>
                </c:pt>
                <c:pt idx="118">
                  <c:v>203.78157329584155</c:v>
                </c:pt>
                <c:pt idx="119">
                  <c:v>196.94258263817937</c:v>
                </c:pt>
                <c:pt idx="120">
                  <c:v>180.4516453423912</c:v>
                </c:pt>
                <c:pt idx="121">
                  <c:v>189.22909918635287</c:v>
                </c:pt>
                <c:pt idx="122">
                  <c:v>202.23526102114647</c:v>
                </c:pt>
                <c:pt idx="123">
                  <c:v>186.75284099406599</c:v>
                </c:pt>
                <c:pt idx="124">
                  <c:v>259.77957193009752</c:v>
                </c:pt>
                <c:pt idx="125">
                  <c:v>248.37237634036501</c:v>
                </c:pt>
                <c:pt idx="126">
                  <c:v>239.58630706009626</c:v>
                </c:pt>
                <c:pt idx="127">
                  <c:v>217.58993901555323</c:v>
                </c:pt>
                <c:pt idx="128">
                  <c:v>217.9661372621099</c:v>
                </c:pt>
                <c:pt idx="129">
                  <c:v>196.88916339372736</c:v>
                </c:pt>
                <c:pt idx="130">
                  <c:v>206.86305222133205</c:v>
                </c:pt>
                <c:pt idx="131">
                  <c:v>246.02172430618202</c:v>
                </c:pt>
                <c:pt idx="132">
                  <c:v>271.32944862730301</c:v>
                </c:pt>
                <c:pt idx="133">
                  <c:v>294.74720976249546</c:v>
                </c:pt>
                <c:pt idx="134">
                  <c:v>328.57097456679776</c:v>
                </c:pt>
                <c:pt idx="135">
                  <c:v>344.26602005499535</c:v>
                </c:pt>
                <c:pt idx="136">
                  <c:v>361.16171928539234</c:v>
                </c:pt>
                <c:pt idx="137">
                  <c:v>382.05007737714914</c:v>
                </c:pt>
                <c:pt idx="138">
                  <c:v>419.49408684861282</c:v>
                </c:pt>
                <c:pt idx="139">
                  <c:v>428.64366940971377</c:v>
                </c:pt>
                <c:pt idx="140">
                  <c:v>432.92818917943168</c:v>
                </c:pt>
                <c:pt idx="141">
                  <c:v>418.12003394983731</c:v>
                </c:pt>
                <c:pt idx="142">
                  <c:v>412.8736894452818</c:v>
                </c:pt>
                <c:pt idx="143">
                  <c:v>395.29214115646664</c:v>
                </c:pt>
                <c:pt idx="144">
                  <c:v>350.4388848676399</c:v>
                </c:pt>
                <c:pt idx="145">
                  <c:v>350.47639128763967</c:v>
                </c:pt>
                <c:pt idx="146">
                  <c:v>351.14396983161441</c:v>
                </c:pt>
                <c:pt idx="147">
                  <c:v>354.50718953168234</c:v>
                </c:pt>
                <c:pt idx="148">
                  <c:v>357.43533967577559</c:v>
                </c:pt>
                <c:pt idx="149">
                  <c:v>365.57742023200399</c:v>
                </c:pt>
                <c:pt idx="150">
                  <c:v>360.18982425182958</c:v>
                </c:pt>
                <c:pt idx="151">
                  <c:v>358.41064099382129</c:v>
                </c:pt>
                <c:pt idx="152">
                  <c:v>371.0996735368135</c:v>
                </c:pt>
                <c:pt idx="153">
                  <c:v>371.54662890069494</c:v>
                </c:pt>
                <c:pt idx="154">
                  <c:v>358.14883036485026</c:v>
                </c:pt>
                <c:pt idx="155">
                  <c:v>349.72934641320535</c:v>
                </c:pt>
                <c:pt idx="156">
                  <c:v>359.84790043789371</c:v>
                </c:pt>
                <c:pt idx="157">
                  <c:v>359.71092930017312</c:v>
                </c:pt>
                <c:pt idx="158">
                  <c:v>368.71376001390627</c:v>
                </c:pt>
                <c:pt idx="159">
                  <c:v>376.5386042501982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2D-43D9-B552-8AFAD8583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9149167"/>
        <c:axId val="543013007"/>
      </c:barChart>
      <c:lineChart>
        <c:grouping val="standar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价格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Sheet3!$A$2:$A$161</c:f>
              <c:numCache>
                <c:formatCode>yyyy\-mm\-dd;@</c:formatCode>
                <c:ptCount val="16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44032</c:v>
                </c:pt>
                <c:pt idx="27">
                  <c:v>44029</c:v>
                </c:pt>
                <c:pt idx="28">
                  <c:v>44028</c:v>
                </c:pt>
                <c:pt idx="29">
                  <c:v>44027</c:v>
                </c:pt>
                <c:pt idx="30">
                  <c:v>44026</c:v>
                </c:pt>
                <c:pt idx="31">
                  <c:v>44025</c:v>
                </c:pt>
                <c:pt idx="32">
                  <c:v>44022</c:v>
                </c:pt>
                <c:pt idx="33">
                  <c:v>44021</c:v>
                </c:pt>
                <c:pt idx="34">
                  <c:v>44020</c:v>
                </c:pt>
                <c:pt idx="35">
                  <c:v>44019</c:v>
                </c:pt>
                <c:pt idx="36">
                  <c:v>44018</c:v>
                </c:pt>
                <c:pt idx="37">
                  <c:v>44015</c:v>
                </c:pt>
                <c:pt idx="38">
                  <c:v>44014</c:v>
                </c:pt>
                <c:pt idx="39">
                  <c:v>44013</c:v>
                </c:pt>
                <c:pt idx="40">
                  <c:v>44012</c:v>
                </c:pt>
                <c:pt idx="41">
                  <c:v>44011</c:v>
                </c:pt>
                <c:pt idx="42">
                  <c:v>44010</c:v>
                </c:pt>
                <c:pt idx="43">
                  <c:v>44006</c:v>
                </c:pt>
                <c:pt idx="44">
                  <c:v>44005</c:v>
                </c:pt>
                <c:pt idx="45">
                  <c:v>44004</c:v>
                </c:pt>
                <c:pt idx="46">
                  <c:v>44001</c:v>
                </c:pt>
                <c:pt idx="47">
                  <c:v>44000</c:v>
                </c:pt>
                <c:pt idx="48">
                  <c:v>43999</c:v>
                </c:pt>
                <c:pt idx="49">
                  <c:v>43998</c:v>
                </c:pt>
                <c:pt idx="50">
                  <c:v>43997</c:v>
                </c:pt>
                <c:pt idx="51">
                  <c:v>43994</c:v>
                </c:pt>
                <c:pt idx="52">
                  <c:v>43993</c:v>
                </c:pt>
                <c:pt idx="53">
                  <c:v>43992</c:v>
                </c:pt>
                <c:pt idx="54">
                  <c:v>43991</c:v>
                </c:pt>
                <c:pt idx="55">
                  <c:v>43990</c:v>
                </c:pt>
                <c:pt idx="56">
                  <c:v>43987</c:v>
                </c:pt>
                <c:pt idx="57">
                  <c:v>43986</c:v>
                </c:pt>
                <c:pt idx="58">
                  <c:v>43985</c:v>
                </c:pt>
                <c:pt idx="59">
                  <c:v>43984</c:v>
                </c:pt>
                <c:pt idx="60">
                  <c:v>43983</c:v>
                </c:pt>
                <c:pt idx="61">
                  <c:v>43980</c:v>
                </c:pt>
                <c:pt idx="62">
                  <c:v>43979</c:v>
                </c:pt>
                <c:pt idx="63">
                  <c:v>43978</c:v>
                </c:pt>
                <c:pt idx="64">
                  <c:v>43977</c:v>
                </c:pt>
                <c:pt idx="65">
                  <c:v>43976</c:v>
                </c:pt>
                <c:pt idx="66">
                  <c:v>43973</c:v>
                </c:pt>
                <c:pt idx="67">
                  <c:v>43972</c:v>
                </c:pt>
                <c:pt idx="68">
                  <c:v>43971</c:v>
                </c:pt>
                <c:pt idx="69">
                  <c:v>43970</c:v>
                </c:pt>
                <c:pt idx="70">
                  <c:v>43969</c:v>
                </c:pt>
                <c:pt idx="71">
                  <c:v>43966</c:v>
                </c:pt>
                <c:pt idx="72">
                  <c:v>43965</c:v>
                </c:pt>
                <c:pt idx="73">
                  <c:v>43964</c:v>
                </c:pt>
                <c:pt idx="74">
                  <c:v>43963</c:v>
                </c:pt>
                <c:pt idx="75">
                  <c:v>43962</c:v>
                </c:pt>
                <c:pt idx="76">
                  <c:v>43960</c:v>
                </c:pt>
                <c:pt idx="77">
                  <c:v>43959</c:v>
                </c:pt>
                <c:pt idx="78">
                  <c:v>43958</c:v>
                </c:pt>
                <c:pt idx="79">
                  <c:v>43957</c:v>
                </c:pt>
                <c:pt idx="80">
                  <c:v>43951</c:v>
                </c:pt>
                <c:pt idx="81">
                  <c:v>43950</c:v>
                </c:pt>
                <c:pt idx="82">
                  <c:v>43949</c:v>
                </c:pt>
                <c:pt idx="83">
                  <c:v>43948</c:v>
                </c:pt>
                <c:pt idx="84">
                  <c:v>43947</c:v>
                </c:pt>
                <c:pt idx="85">
                  <c:v>43945</c:v>
                </c:pt>
                <c:pt idx="86">
                  <c:v>43944</c:v>
                </c:pt>
                <c:pt idx="87">
                  <c:v>43943</c:v>
                </c:pt>
                <c:pt idx="88">
                  <c:v>43942</c:v>
                </c:pt>
                <c:pt idx="89">
                  <c:v>43941</c:v>
                </c:pt>
                <c:pt idx="90">
                  <c:v>43938</c:v>
                </c:pt>
                <c:pt idx="91">
                  <c:v>43937</c:v>
                </c:pt>
                <c:pt idx="92">
                  <c:v>43936</c:v>
                </c:pt>
                <c:pt idx="93">
                  <c:v>43935</c:v>
                </c:pt>
                <c:pt idx="94">
                  <c:v>43934</c:v>
                </c:pt>
                <c:pt idx="95">
                  <c:v>43931</c:v>
                </c:pt>
                <c:pt idx="96">
                  <c:v>43930</c:v>
                </c:pt>
                <c:pt idx="97">
                  <c:v>43929</c:v>
                </c:pt>
                <c:pt idx="98">
                  <c:v>43928</c:v>
                </c:pt>
                <c:pt idx="99">
                  <c:v>43924</c:v>
                </c:pt>
                <c:pt idx="100">
                  <c:v>43923</c:v>
                </c:pt>
                <c:pt idx="101">
                  <c:v>43922</c:v>
                </c:pt>
                <c:pt idx="102">
                  <c:v>43921</c:v>
                </c:pt>
                <c:pt idx="103">
                  <c:v>43920</c:v>
                </c:pt>
                <c:pt idx="104">
                  <c:v>43917</c:v>
                </c:pt>
                <c:pt idx="105">
                  <c:v>43916</c:v>
                </c:pt>
                <c:pt idx="106">
                  <c:v>43915</c:v>
                </c:pt>
                <c:pt idx="107">
                  <c:v>43914</c:v>
                </c:pt>
                <c:pt idx="108">
                  <c:v>43913</c:v>
                </c:pt>
                <c:pt idx="109">
                  <c:v>43910</c:v>
                </c:pt>
                <c:pt idx="110">
                  <c:v>43909</c:v>
                </c:pt>
                <c:pt idx="111">
                  <c:v>43908</c:v>
                </c:pt>
                <c:pt idx="112">
                  <c:v>43907</c:v>
                </c:pt>
                <c:pt idx="113">
                  <c:v>43906</c:v>
                </c:pt>
                <c:pt idx="114">
                  <c:v>43903</c:v>
                </c:pt>
                <c:pt idx="115">
                  <c:v>43902</c:v>
                </c:pt>
                <c:pt idx="116">
                  <c:v>43901</c:v>
                </c:pt>
                <c:pt idx="117">
                  <c:v>43900</c:v>
                </c:pt>
                <c:pt idx="118">
                  <c:v>43899</c:v>
                </c:pt>
                <c:pt idx="119">
                  <c:v>43896</c:v>
                </c:pt>
                <c:pt idx="120">
                  <c:v>43895</c:v>
                </c:pt>
                <c:pt idx="121">
                  <c:v>43894</c:v>
                </c:pt>
                <c:pt idx="122">
                  <c:v>43893</c:v>
                </c:pt>
                <c:pt idx="123">
                  <c:v>43892</c:v>
                </c:pt>
                <c:pt idx="124">
                  <c:v>43889</c:v>
                </c:pt>
                <c:pt idx="125">
                  <c:v>43888</c:v>
                </c:pt>
                <c:pt idx="126">
                  <c:v>43887</c:v>
                </c:pt>
                <c:pt idx="127">
                  <c:v>43886</c:v>
                </c:pt>
                <c:pt idx="128">
                  <c:v>43885</c:v>
                </c:pt>
                <c:pt idx="129">
                  <c:v>43882</c:v>
                </c:pt>
                <c:pt idx="130">
                  <c:v>43881</c:v>
                </c:pt>
                <c:pt idx="131">
                  <c:v>43880</c:v>
                </c:pt>
                <c:pt idx="132">
                  <c:v>43879</c:v>
                </c:pt>
                <c:pt idx="133">
                  <c:v>43878</c:v>
                </c:pt>
                <c:pt idx="134">
                  <c:v>43875</c:v>
                </c:pt>
                <c:pt idx="135">
                  <c:v>43874</c:v>
                </c:pt>
                <c:pt idx="136">
                  <c:v>43873</c:v>
                </c:pt>
                <c:pt idx="137">
                  <c:v>43872</c:v>
                </c:pt>
                <c:pt idx="138">
                  <c:v>43871</c:v>
                </c:pt>
                <c:pt idx="139">
                  <c:v>43868</c:v>
                </c:pt>
                <c:pt idx="140">
                  <c:v>43867</c:v>
                </c:pt>
                <c:pt idx="141">
                  <c:v>43866</c:v>
                </c:pt>
                <c:pt idx="142">
                  <c:v>43865</c:v>
                </c:pt>
                <c:pt idx="143">
                  <c:v>43864</c:v>
                </c:pt>
                <c:pt idx="144">
                  <c:v>43852</c:v>
                </c:pt>
                <c:pt idx="145">
                  <c:v>43851</c:v>
                </c:pt>
                <c:pt idx="146">
                  <c:v>43850</c:v>
                </c:pt>
                <c:pt idx="147">
                  <c:v>43849</c:v>
                </c:pt>
                <c:pt idx="148">
                  <c:v>43847</c:v>
                </c:pt>
                <c:pt idx="149">
                  <c:v>43846</c:v>
                </c:pt>
                <c:pt idx="150">
                  <c:v>43845</c:v>
                </c:pt>
                <c:pt idx="151">
                  <c:v>43844</c:v>
                </c:pt>
                <c:pt idx="152">
                  <c:v>43843</c:v>
                </c:pt>
                <c:pt idx="153">
                  <c:v>43840</c:v>
                </c:pt>
                <c:pt idx="154">
                  <c:v>43839</c:v>
                </c:pt>
                <c:pt idx="155">
                  <c:v>43838</c:v>
                </c:pt>
                <c:pt idx="156">
                  <c:v>43837</c:v>
                </c:pt>
                <c:pt idx="157">
                  <c:v>43836</c:v>
                </c:pt>
                <c:pt idx="158">
                  <c:v>43833</c:v>
                </c:pt>
                <c:pt idx="159">
                  <c:v>43832</c:v>
                </c:pt>
              </c:numCache>
            </c:numRef>
          </c:cat>
          <c:val>
            <c:numRef>
              <c:f>Sheet3!$B$2:$B$161</c:f>
              <c:numCache>
                <c:formatCode>0_ </c:formatCode>
                <c:ptCount val="160"/>
                <c:pt idx="0">
                  <c:v>3836.05</c:v>
                </c:pt>
                <c:pt idx="1">
                  <c:v>3840.74</c:v>
                </c:pt>
                <c:pt idx="2">
                  <c:v>3838.84</c:v>
                </c:pt>
                <c:pt idx="3">
                  <c:v>3844.03</c:v>
                </c:pt>
                <c:pt idx="4">
                  <c:v>3848.27</c:v>
                </c:pt>
                <c:pt idx="5">
                  <c:v>3855.34</c:v>
                </c:pt>
                <c:pt idx="6">
                  <c:v>3855.09</c:v>
                </c:pt>
                <c:pt idx="7">
                  <c:v>3846.69</c:v>
                </c:pt>
                <c:pt idx="8">
                  <c:v>3835.29</c:v>
                </c:pt>
                <c:pt idx="9">
                  <c:v>3837.65</c:v>
                </c:pt>
                <c:pt idx="10">
                  <c:v>3842.46</c:v>
                </c:pt>
                <c:pt idx="11">
                  <c:v>3850.02</c:v>
                </c:pt>
                <c:pt idx="12">
                  <c:v>3851.04</c:v>
                </c:pt>
                <c:pt idx="13">
                  <c:v>3864.27</c:v>
                </c:pt>
                <c:pt idx="14">
                  <c:v>3868.02</c:v>
                </c:pt>
                <c:pt idx="15">
                  <c:v>3855.74</c:v>
                </c:pt>
                <c:pt idx="16">
                  <c:v>3854.48</c:v>
                </c:pt>
                <c:pt idx="17">
                  <c:v>3838.53</c:v>
                </c:pt>
                <c:pt idx="18">
                  <c:v>3806.25</c:v>
                </c:pt>
                <c:pt idx="19">
                  <c:v>3802.95</c:v>
                </c:pt>
                <c:pt idx="20">
                  <c:v>3796.88</c:v>
                </c:pt>
                <c:pt idx="21">
                  <c:v>3798.03</c:v>
                </c:pt>
                <c:pt idx="22">
                  <c:v>3806.36</c:v>
                </c:pt>
                <c:pt idx="23">
                  <c:v>3818.33</c:v>
                </c:pt>
                <c:pt idx="24">
                  <c:v>3824.67</c:v>
                </c:pt>
                <c:pt idx="25">
                  <c:v>3823.38</c:v>
                </c:pt>
                <c:pt idx="26">
                  <c:v>3795.99</c:v>
                </c:pt>
                <c:pt idx="27">
                  <c:v>3802.79</c:v>
                </c:pt>
                <c:pt idx="28">
                  <c:v>3811.57</c:v>
                </c:pt>
                <c:pt idx="29">
                  <c:v>3816.63</c:v>
                </c:pt>
                <c:pt idx="30">
                  <c:v>3818</c:v>
                </c:pt>
                <c:pt idx="31">
                  <c:v>3813.99</c:v>
                </c:pt>
                <c:pt idx="32">
                  <c:v>3806.45</c:v>
                </c:pt>
                <c:pt idx="33">
                  <c:v>3807.27</c:v>
                </c:pt>
                <c:pt idx="34">
                  <c:v>3784.86</c:v>
                </c:pt>
                <c:pt idx="35">
                  <c:v>3764.57</c:v>
                </c:pt>
                <c:pt idx="36">
                  <c:v>3758.85</c:v>
                </c:pt>
                <c:pt idx="37">
                  <c:v>3751.25</c:v>
                </c:pt>
                <c:pt idx="38">
                  <c:v>3747.87</c:v>
                </c:pt>
                <c:pt idx="39">
                  <c:v>3751.61</c:v>
                </c:pt>
                <c:pt idx="40">
                  <c:v>3757.07</c:v>
                </c:pt>
                <c:pt idx="41">
                  <c:v>3763.03</c:v>
                </c:pt>
                <c:pt idx="42">
                  <c:v>3777.84</c:v>
                </c:pt>
                <c:pt idx="43">
                  <c:v>3784.81</c:v>
                </c:pt>
                <c:pt idx="44">
                  <c:v>3789.78</c:v>
                </c:pt>
                <c:pt idx="45">
                  <c:v>3797.61</c:v>
                </c:pt>
                <c:pt idx="46">
                  <c:v>3792.57</c:v>
                </c:pt>
                <c:pt idx="47">
                  <c:v>3789.2</c:v>
                </c:pt>
                <c:pt idx="48">
                  <c:v>3794.63</c:v>
                </c:pt>
                <c:pt idx="49">
                  <c:v>3803.93</c:v>
                </c:pt>
                <c:pt idx="50">
                  <c:v>3812.16</c:v>
                </c:pt>
                <c:pt idx="51">
                  <c:v>3816.05</c:v>
                </c:pt>
                <c:pt idx="52">
                  <c:v>3819.59</c:v>
                </c:pt>
                <c:pt idx="53">
                  <c:v>3829.1</c:v>
                </c:pt>
                <c:pt idx="54">
                  <c:v>3836.66</c:v>
                </c:pt>
                <c:pt idx="55">
                  <c:v>3839.98</c:v>
                </c:pt>
                <c:pt idx="56">
                  <c:v>3837.26</c:v>
                </c:pt>
                <c:pt idx="57">
                  <c:v>3848.73</c:v>
                </c:pt>
                <c:pt idx="58">
                  <c:v>3843.91</c:v>
                </c:pt>
                <c:pt idx="59">
                  <c:v>3825.47</c:v>
                </c:pt>
                <c:pt idx="60">
                  <c:v>3813.29</c:v>
                </c:pt>
                <c:pt idx="61">
                  <c:v>3769.56</c:v>
                </c:pt>
                <c:pt idx="62">
                  <c:v>3749.89</c:v>
                </c:pt>
                <c:pt idx="63">
                  <c:v>3749.21</c:v>
                </c:pt>
                <c:pt idx="64">
                  <c:v>3758.32</c:v>
                </c:pt>
                <c:pt idx="65">
                  <c:v>3761.94</c:v>
                </c:pt>
                <c:pt idx="66">
                  <c:v>3779.63</c:v>
                </c:pt>
                <c:pt idx="67">
                  <c:v>3782.43</c:v>
                </c:pt>
                <c:pt idx="68">
                  <c:v>3785.56</c:v>
                </c:pt>
                <c:pt idx="69">
                  <c:v>3783.32</c:v>
                </c:pt>
                <c:pt idx="70">
                  <c:v>3749.68</c:v>
                </c:pt>
                <c:pt idx="71">
                  <c:v>3674.6</c:v>
                </c:pt>
                <c:pt idx="72">
                  <c:v>3665.38</c:v>
                </c:pt>
                <c:pt idx="73">
                  <c:v>3662.93</c:v>
                </c:pt>
                <c:pt idx="74">
                  <c:v>3663.97</c:v>
                </c:pt>
                <c:pt idx="75">
                  <c:v>3664.35</c:v>
                </c:pt>
                <c:pt idx="76">
                  <c:v>3665.58</c:v>
                </c:pt>
                <c:pt idx="77">
                  <c:v>3663.3</c:v>
                </c:pt>
                <c:pt idx="78">
                  <c:v>3647.21</c:v>
                </c:pt>
                <c:pt idx="79">
                  <c:v>3630.36</c:v>
                </c:pt>
                <c:pt idx="80">
                  <c:v>3601.53</c:v>
                </c:pt>
                <c:pt idx="81">
                  <c:v>3598.55</c:v>
                </c:pt>
                <c:pt idx="82">
                  <c:v>3604.01</c:v>
                </c:pt>
                <c:pt idx="83">
                  <c:v>3604.94</c:v>
                </c:pt>
                <c:pt idx="84">
                  <c:v>3606.12</c:v>
                </c:pt>
                <c:pt idx="85">
                  <c:v>3612.98</c:v>
                </c:pt>
                <c:pt idx="86">
                  <c:v>3613.89</c:v>
                </c:pt>
                <c:pt idx="87">
                  <c:v>3605.78</c:v>
                </c:pt>
                <c:pt idx="88">
                  <c:v>3614.86</c:v>
                </c:pt>
                <c:pt idx="89">
                  <c:v>3625.13</c:v>
                </c:pt>
                <c:pt idx="90">
                  <c:v>3627.42</c:v>
                </c:pt>
                <c:pt idx="91">
                  <c:v>3620.9</c:v>
                </c:pt>
                <c:pt idx="92">
                  <c:v>3628.5</c:v>
                </c:pt>
                <c:pt idx="93">
                  <c:v>3632.3</c:v>
                </c:pt>
                <c:pt idx="94">
                  <c:v>3622.04</c:v>
                </c:pt>
                <c:pt idx="95">
                  <c:v>3602.8</c:v>
                </c:pt>
                <c:pt idx="96">
                  <c:v>3588.15</c:v>
                </c:pt>
                <c:pt idx="97">
                  <c:v>3578.1</c:v>
                </c:pt>
                <c:pt idx="98">
                  <c:v>3582.56</c:v>
                </c:pt>
                <c:pt idx="99">
                  <c:v>3581.77</c:v>
                </c:pt>
                <c:pt idx="100">
                  <c:v>3569.35</c:v>
                </c:pt>
                <c:pt idx="101">
                  <c:v>3592.2</c:v>
                </c:pt>
                <c:pt idx="102">
                  <c:v>3609.45</c:v>
                </c:pt>
                <c:pt idx="103">
                  <c:v>3621.86</c:v>
                </c:pt>
                <c:pt idx="104">
                  <c:v>3641.95</c:v>
                </c:pt>
                <c:pt idx="105">
                  <c:v>3646.04</c:v>
                </c:pt>
                <c:pt idx="106">
                  <c:v>3642.5</c:v>
                </c:pt>
                <c:pt idx="107">
                  <c:v>3637</c:v>
                </c:pt>
                <c:pt idx="108">
                  <c:v>3651.38</c:v>
                </c:pt>
                <c:pt idx="109">
                  <c:v>3665.63</c:v>
                </c:pt>
                <c:pt idx="110">
                  <c:v>3662.77</c:v>
                </c:pt>
                <c:pt idx="111">
                  <c:v>3668</c:v>
                </c:pt>
                <c:pt idx="112">
                  <c:v>3663.06</c:v>
                </c:pt>
                <c:pt idx="113">
                  <c:v>3658.78</c:v>
                </c:pt>
                <c:pt idx="114">
                  <c:v>3596.71</c:v>
                </c:pt>
                <c:pt idx="115">
                  <c:v>3595.71</c:v>
                </c:pt>
                <c:pt idx="116">
                  <c:v>3591.04</c:v>
                </c:pt>
                <c:pt idx="117">
                  <c:v>3575.44</c:v>
                </c:pt>
                <c:pt idx="118">
                  <c:v>3579.76</c:v>
                </c:pt>
                <c:pt idx="119">
                  <c:v>3590.33</c:v>
                </c:pt>
                <c:pt idx="120">
                  <c:v>3593.28</c:v>
                </c:pt>
                <c:pt idx="121">
                  <c:v>3591.88</c:v>
                </c:pt>
                <c:pt idx="122">
                  <c:v>3595.29</c:v>
                </c:pt>
                <c:pt idx="123">
                  <c:v>3590.28</c:v>
                </c:pt>
                <c:pt idx="124">
                  <c:v>3616.69</c:v>
                </c:pt>
                <c:pt idx="125">
                  <c:v>3639.67</c:v>
                </c:pt>
                <c:pt idx="126">
                  <c:v>3648.41</c:v>
                </c:pt>
                <c:pt idx="127">
                  <c:v>3652.89</c:v>
                </c:pt>
                <c:pt idx="128">
                  <c:v>3660.07</c:v>
                </c:pt>
                <c:pt idx="129">
                  <c:v>3638.66</c:v>
                </c:pt>
                <c:pt idx="130">
                  <c:v>3640.85</c:v>
                </c:pt>
                <c:pt idx="131">
                  <c:v>3656.53</c:v>
                </c:pt>
                <c:pt idx="132">
                  <c:v>3669.58</c:v>
                </c:pt>
                <c:pt idx="133">
                  <c:v>3687.67</c:v>
                </c:pt>
                <c:pt idx="134">
                  <c:v>3706.99</c:v>
                </c:pt>
                <c:pt idx="135">
                  <c:v>3721.75</c:v>
                </c:pt>
                <c:pt idx="136">
                  <c:v>3728.56</c:v>
                </c:pt>
                <c:pt idx="137">
                  <c:v>3736.5</c:v>
                </c:pt>
                <c:pt idx="138">
                  <c:v>3751.86</c:v>
                </c:pt>
                <c:pt idx="139">
                  <c:v>3767.38</c:v>
                </c:pt>
                <c:pt idx="140">
                  <c:v>3772.68</c:v>
                </c:pt>
                <c:pt idx="141">
                  <c:v>3779.91</c:v>
                </c:pt>
                <c:pt idx="142">
                  <c:v>3788.06</c:v>
                </c:pt>
                <c:pt idx="143">
                  <c:v>3799.42</c:v>
                </c:pt>
                <c:pt idx="144">
                  <c:v>3819.64</c:v>
                </c:pt>
                <c:pt idx="145">
                  <c:v>3819.64</c:v>
                </c:pt>
                <c:pt idx="146">
                  <c:v>3819.9</c:v>
                </c:pt>
                <c:pt idx="147">
                  <c:v>3820.5</c:v>
                </c:pt>
                <c:pt idx="148">
                  <c:v>3821.02</c:v>
                </c:pt>
                <c:pt idx="149">
                  <c:v>3821.28</c:v>
                </c:pt>
                <c:pt idx="150">
                  <c:v>3820.95</c:v>
                </c:pt>
                <c:pt idx="151">
                  <c:v>3820.93</c:v>
                </c:pt>
                <c:pt idx="152">
                  <c:v>3822.53</c:v>
                </c:pt>
                <c:pt idx="153">
                  <c:v>3824.82</c:v>
                </c:pt>
                <c:pt idx="154">
                  <c:v>3825.02</c:v>
                </c:pt>
                <c:pt idx="155">
                  <c:v>3826.34</c:v>
                </c:pt>
                <c:pt idx="156">
                  <c:v>3826.3</c:v>
                </c:pt>
                <c:pt idx="157">
                  <c:v>3831.22</c:v>
                </c:pt>
                <c:pt idx="158">
                  <c:v>3835.11</c:v>
                </c:pt>
                <c:pt idx="159">
                  <c:v>3832.71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2D-43D9-B552-8AFAD858331B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成本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Sheet3!$A$2:$A$161</c:f>
              <c:numCache>
                <c:formatCode>yyyy\-mm\-dd;@</c:formatCode>
                <c:ptCount val="160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44032</c:v>
                </c:pt>
                <c:pt idx="27">
                  <c:v>44029</c:v>
                </c:pt>
                <c:pt idx="28">
                  <c:v>44028</c:v>
                </c:pt>
                <c:pt idx="29">
                  <c:v>44027</c:v>
                </c:pt>
                <c:pt idx="30">
                  <c:v>44026</c:v>
                </c:pt>
                <c:pt idx="31">
                  <c:v>44025</c:v>
                </c:pt>
                <c:pt idx="32">
                  <c:v>44022</c:v>
                </c:pt>
                <c:pt idx="33">
                  <c:v>44021</c:v>
                </c:pt>
                <c:pt idx="34">
                  <c:v>44020</c:v>
                </c:pt>
                <c:pt idx="35">
                  <c:v>44019</c:v>
                </c:pt>
                <c:pt idx="36">
                  <c:v>44018</c:v>
                </c:pt>
                <c:pt idx="37">
                  <c:v>44015</c:v>
                </c:pt>
                <c:pt idx="38">
                  <c:v>44014</c:v>
                </c:pt>
                <c:pt idx="39">
                  <c:v>44013</c:v>
                </c:pt>
                <c:pt idx="40">
                  <c:v>44012</c:v>
                </c:pt>
                <c:pt idx="41">
                  <c:v>44011</c:v>
                </c:pt>
                <c:pt idx="42">
                  <c:v>44010</c:v>
                </c:pt>
                <c:pt idx="43">
                  <c:v>44006</c:v>
                </c:pt>
                <c:pt idx="44">
                  <c:v>44005</c:v>
                </c:pt>
                <c:pt idx="45">
                  <c:v>44004</c:v>
                </c:pt>
                <c:pt idx="46">
                  <c:v>44001</c:v>
                </c:pt>
                <c:pt idx="47">
                  <c:v>44000</c:v>
                </c:pt>
                <c:pt idx="48">
                  <c:v>43999</c:v>
                </c:pt>
                <c:pt idx="49">
                  <c:v>43998</c:v>
                </c:pt>
                <c:pt idx="50">
                  <c:v>43997</c:v>
                </c:pt>
                <c:pt idx="51">
                  <c:v>43994</c:v>
                </c:pt>
                <c:pt idx="52">
                  <c:v>43993</c:v>
                </c:pt>
                <c:pt idx="53">
                  <c:v>43992</c:v>
                </c:pt>
                <c:pt idx="54">
                  <c:v>43991</c:v>
                </c:pt>
                <c:pt idx="55">
                  <c:v>43990</c:v>
                </c:pt>
                <c:pt idx="56">
                  <c:v>43987</c:v>
                </c:pt>
                <c:pt idx="57">
                  <c:v>43986</c:v>
                </c:pt>
                <c:pt idx="58">
                  <c:v>43985</c:v>
                </c:pt>
                <c:pt idx="59">
                  <c:v>43984</c:v>
                </c:pt>
                <c:pt idx="60">
                  <c:v>43983</c:v>
                </c:pt>
                <c:pt idx="61">
                  <c:v>43980</c:v>
                </c:pt>
                <c:pt idx="62">
                  <c:v>43979</c:v>
                </c:pt>
                <c:pt idx="63">
                  <c:v>43978</c:v>
                </c:pt>
                <c:pt idx="64">
                  <c:v>43977</c:v>
                </c:pt>
                <c:pt idx="65">
                  <c:v>43976</c:v>
                </c:pt>
                <c:pt idx="66">
                  <c:v>43973</c:v>
                </c:pt>
                <c:pt idx="67">
                  <c:v>43972</c:v>
                </c:pt>
                <c:pt idx="68">
                  <c:v>43971</c:v>
                </c:pt>
                <c:pt idx="69">
                  <c:v>43970</c:v>
                </c:pt>
                <c:pt idx="70">
                  <c:v>43969</c:v>
                </c:pt>
                <c:pt idx="71">
                  <c:v>43966</c:v>
                </c:pt>
                <c:pt idx="72">
                  <c:v>43965</c:v>
                </c:pt>
                <c:pt idx="73">
                  <c:v>43964</c:v>
                </c:pt>
                <c:pt idx="74">
                  <c:v>43963</c:v>
                </c:pt>
                <c:pt idx="75">
                  <c:v>43962</c:v>
                </c:pt>
                <c:pt idx="76">
                  <c:v>43960</c:v>
                </c:pt>
                <c:pt idx="77">
                  <c:v>43959</c:v>
                </c:pt>
                <c:pt idx="78">
                  <c:v>43958</c:v>
                </c:pt>
                <c:pt idx="79">
                  <c:v>43957</c:v>
                </c:pt>
                <c:pt idx="80">
                  <c:v>43951</c:v>
                </c:pt>
                <c:pt idx="81">
                  <c:v>43950</c:v>
                </c:pt>
                <c:pt idx="82">
                  <c:v>43949</c:v>
                </c:pt>
                <c:pt idx="83">
                  <c:v>43948</c:v>
                </c:pt>
                <c:pt idx="84">
                  <c:v>43947</c:v>
                </c:pt>
                <c:pt idx="85">
                  <c:v>43945</c:v>
                </c:pt>
                <c:pt idx="86">
                  <c:v>43944</c:v>
                </c:pt>
                <c:pt idx="87">
                  <c:v>43943</c:v>
                </c:pt>
                <c:pt idx="88">
                  <c:v>43942</c:v>
                </c:pt>
                <c:pt idx="89">
                  <c:v>43941</c:v>
                </c:pt>
                <c:pt idx="90">
                  <c:v>43938</c:v>
                </c:pt>
                <c:pt idx="91">
                  <c:v>43937</c:v>
                </c:pt>
                <c:pt idx="92">
                  <c:v>43936</c:v>
                </c:pt>
                <c:pt idx="93">
                  <c:v>43935</c:v>
                </c:pt>
                <c:pt idx="94">
                  <c:v>43934</c:v>
                </c:pt>
                <c:pt idx="95">
                  <c:v>43931</c:v>
                </c:pt>
                <c:pt idx="96">
                  <c:v>43930</c:v>
                </c:pt>
                <c:pt idx="97">
                  <c:v>43929</c:v>
                </c:pt>
                <c:pt idx="98">
                  <c:v>43928</c:v>
                </c:pt>
                <c:pt idx="99">
                  <c:v>43924</c:v>
                </c:pt>
                <c:pt idx="100">
                  <c:v>43923</c:v>
                </c:pt>
                <c:pt idx="101">
                  <c:v>43922</c:v>
                </c:pt>
                <c:pt idx="102">
                  <c:v>43921</c:v>
                </c:pt>
                <c:pt idx="103">
                  <c:v>43920</c:v>
                </c:pt>
                <c:pt idx="104">
                  <c:v>43917</c:v>
                </c:pt>
                <c:pt idx="105">
                  <c:v>43916</c:v>
                </c:pt>
                <c:pt idx="106">
                  <c:v>43915</c:v>
                </c:pt>
                <c:pt idx="107">
                  <c:v>43914</c:v>
                </c:pt>
                <c:pt idx="108">
                  <c:v>43913</c:v>
                </c:pt>
                <c:pt idx="109">
                  <c:v>43910</c:v>
                </c:pt>
                <c:pt idx="110">
                  <c:v>43909</c:v>
                </c:pt>
                <c:pt idx="111">
                  <c:v>43908</c:v>
                </c:pt>
                <c:pt idx="112">
                  <c:v>43907</c:v>
                </c:pt>
                <c:pt idx="113">
                  <c:v>43906</c:v>
                </c:pt>
                <c:pt idx="114">
                  <c:v>43903</c:v>
                </c:pt>
                <c:pt idx="115">
                  <c:v>43902</c:v>
                </c:pt>
                <c:pt idx="116">
                  <c:v>43901</c:v>
                </c:pt>
                <c:pt idx="117">
                  <c:v>43900</c:v>
                </c:pt>
                <c:pt idx="118">
                  <c:v>43899</c:v>
                </c:pt>
                <c:pt idx="119">
                  <c:v>43896</c:v>
                </c:pt>
                <c:pt idx="120">
                  <c:v>43895</c:v>
                </c:pt>
                <c:pt idx="121">
                  <c:v>43894</c:v>
                </c:pt>
                <c:pt idx="122">
                  <c:v>43893</c:v>
                </c:pt>
                <c:pt idx="123">
                  <c:v>43892</c:v>
                </c:pt>
                <c:pt idx="124">
                  <c:v>43889</c:v>
                </c:pt>
                <c:pt idx="125">
                  <c:v>43888</c:v>
                </c:pt>
                <c:pt idx="126">
                  <c:v>43887</c:v>
                </c:pt>
                <c:pt idx="127">
                  <c:v>43886</c:v>
                </c:pt>
                <c:pt idx="128">
                  <c:v>43885</c:v>
                </c:pt>
                <c:pt idx="129">
                  <c:v>43882</c:v>
                </c:pt>
                <c:pt idx="130">
                  <c:v>43881</c:v>
                </c:pt>
                <c:pt idx="131">
                  <c:v>43880</c:v>
                </c:pt>
                <c:pt idx="132">
                  <c:v>43879</c:v>
                </c:pt>
                <c:pt idx="133">
                  <c:v>43878</c:v>
                </c:pt>
                <c:pt idx="134">
                  <c:v>43875</c:v>
                </c:pt>
                <c:pt idx="135">
                  <c:v>43874</c:v>
                </c:pt>
                <c:pt idx="136">
                  <c:v>43873</c:v>
                </c:pt>
                <c:pt idx="137">
                  <c:v>43872</c:v>
                </c:pt>
                <c:pt idx="138">
                  <c:v>43871</c:v>
                </c:pt>
                <c:pt idx="139">
                  <c:v>43868</c:v>
                </c:pt>
                <c:pt idx="140">
                  <c:v>43867</c:v>
                </c:pt>
                <c:pt idx="141">
                  <c:v>43866</c:v>
                </c:pt>
                <c:pt idx="142">
                  <c:v>43865</c:v>
                </c:pt>
                <c:pt idx="143">
                  <c:v>43864</c:v>
                </c:pt>
                <c:pt idx="144">
                  <c:v>43852</c:v>
                </c:pt>
                <c:pt idx="145">
                  <c:v>43851</c:v>
                </c:pt>
                <c:pt idx="146">
                  <c:v>43850</c:v>
                </c:pt>
                <c:pt idx="147">
                  <c:v>43849</c:v>
                </c:pt>
                <c:pt idx="148">
                  <c:v>43847</c:v>
                </c:pt>
                <c:pt idx="149">
                  <c:v>43846</c:v>
                </c:pt>
                <c:pt idx="150">
                  <c:v>43845</c:v>
                </c:pt>
                <c:pt idx="151">
                  <c:v>43844</c:v>
                </c:pt>
                <c:pt idx="152">
                  <c:v>43843</c:v>
                </c:pt>
                <c:pt idx="153">
                  <c:v>43840</c:v>
                </c:pt>
                <c:pt idx="154">
                  <c:v>43839</c:v>
                </c:pt>
                <c:pt idx="155">
                  <c:v>43838</c:v>
                </c:pt>
                <c:pt idx="156">
                  <c:v>43837</c:v>
                </c:pt>
                <c:pt idx="157">
                  <c:v>43836</c:v>
                </c:pt>
                <c:pt idx="158">
                  <c:v>43833</c:v>
                </c:pt>
                <c:pt idx="159">
                  <c:v>43832</c:v>
                </c:pt>
              </c:numCache>
            </c:numRef>
          </c:cat>
          <c:val>
            <c:numRef>
              <c:f>Sheet3!$C$2:$C$161</c:f>
              <c:numCache>
                <c:formatCode>0_ </c:formatCode>
                <c:ptCount val="160"/>
                <c:pt idx="0">
                  <c:v>3784.4765693160043</c:v>
                </c:pt>
                <c:pt idx="1">
                  <c:v>3787.2362301313169</c:v>
                </c:pt>
                <c:pt idx="2">
                  <c:v>3801.4903334853961</c:v>
                </c:pt>
                <c:pt idx="3">
                  <c:v>3808.3939425329422</c:v>
                </c:pt>
                <c:pt idx="4">
                  <c:v>3809.0778175381452</c:v>
                </c:pt>
                <c:pt idx="5">
                  <c:v>3801.8365359312224</c:v>
                </c:pt>
                <c:pt idx="6">
                  <c:v>3785.6141135774983</c:v>
                </c:pt>
                <c:pt idx="7">
                  <c:v>3751.5514845902662</c:v>
                </c:pt>
                <c:pt idx="8">
                  <c:v>3748.109138811913</c:v>
                </c:pt>
                <c:pt idx="9">
                  <c:v>3738.7247274180036</c:v>
                </c:pt>
                <c:pt idx="10">
                  <c:v>3734.0247731236968</c:v>
                </c:pt>
                <c:pt idx="11">
                  <c:v>3730.9791093038316</c:v>
                </c:pt>
                <c:pt idx="12">
                  <c:v>3720.3761765875333</c:v>
                </c:pt>
                <c:pt idx="13">
                  <c:v>3716.7588737323363</c:v>
                </c:pt>
                <c:pt idx="14">
                  <c:v>3723.6522379952075</c:v>
                </c:pt>
                <c:pt idx="15">
                  <c:v>3697.7271983951664</c:v>
                </c:pt>
                <c:pt idx="16">
                  <c:v>3697.9406578083558</c:v>
                </c:pt>
                <c:pt idx="17">
                  <c:v>3679.218992104692</c:v>
                </c:pt>
                <c:pt idx="18">
                  <c:v>3650.7665360547171</c:v>
                </c:pt>
                <c:pt idx="19">
                  <c:v>3641.9214673658071</c:v>
                </c:pt>
                <c:pt idx="20">
                  <c:v>3639.7062136448817</c:v>
                </c:pt>
                <c:pt idx="21">
                  <c:v>3628.7491162415713</c:v>
                </c:pt>
                <c:pt idx="22">
                  <c:v>3621.2681523291735</c:v>
                </c:pt>
                <c:pt idx="23">
                  <c:v>3630.8085936276766</c:v>
                </c:pt>
                <c:pt idx="24">
                  <c:v>3645.1289122868311</c:v>
                </c:pt>
                <c:pt idx="25">
                  <c:v>3642.6702076132947</c:v>
                </c:pt>
                <c:pt idx="26">
                  <c:v>3619.1114566099</c:v>
                </c:pt>
                <c:pt idx="27">
                  <c:v>3630.8062249697846</c:v>
                </c:pt>
                <c:pt idx="28">
                  <c:v>3627.2609744309862</c:v>
                </c:pt>
                <c:pt idx="29">
                  <c:v>3636.2418242607564</c:v>
                </c:pt>
                <c:pt idx="30">
                  <c:v>3638.8601425793249</c:v>
                </c:pt>
                <c:pt idx="31">
                  <c:v>3631.9641412912497</c:v>
                </c:pt>
                <c:pt idx="32">
                  <c:v>3587.4670839190376</c:v>
                </c:pt>
                <c:pt idx="33">
                  <c:v>3583.3151050827082</c:v>
                </c:pt>
                <c:pt idx="34">
                  <c:v>3586.201672324326</c:v>
                </c:pt>
                <c:pt idx="35">
                  <c:v>3567.7474159647591</c:v>
                </c:pt>
                <c:pt idx="36">
                  <c:v>3559.0464996998035</c:v>
                </c:pt>
                <c:pt idx="37">
                  <c:v>3550.8539883644648</c:v>
                </c:pt>
                <c:pt idx="38">
                  <c:v>3548.2765101621153</c:v>
                </c:pt>
                <c:pt idx="39">
                  <c:v>3545.7772187658288</c:v>
                </c:pt>
                <c:pt idx="40">
                  <c:v>3548.1207077271406</c:v>
                </c:pt>
                <c:pt idx="41">
                  <c:v>3543.6931553286809</c:v>
                </c:pt>
                <c:pt idx="42">
                  <c:v>3569.0867847951845</c:v>
                </c:pt>
                <c:pt idx="43">
                  <c:v>3559.7820690387957</c:v>
                </c:pt>
                <c:pt idx="44">
                  <c:v>3545.6593387390585</c:v>
                </c:pt>
                <c:pt idx="45">
                  <c:v>3536.7733086851244</c:v>
                </c:pt>
                <c:pt idx="46">
                  <c:v>3557.7411492061378</c:v>
                </c:pt>
                <c:pt idx="47">
                  <c:v>3552.0417487033214</c:v>
                </c:pt>
                <c:pt idx="48">
                  <c:v>3553.0465743178524</c:v>
                </c:pt>
                <c:pt idx="49">
                  <c:v>3564.109452121696</c:v>
                </c:pt>
                <c:pt idx="50">
                  <c:v>3548.7170484385451</c:v>
                </c:pt>
                <c:pt idx="51">
                  <c:v>3554.1114292529519</c:v>
                </c:pt>
                <c:pt idx="52">
                  <c:v>3537.6927726000845</c:v>
                </c:pt>
                <c:pt idx="53">
                  <c:v>3534.0180498399127</c:v>
                </c:pt>
                <c:pt idx="54">
                  <c:v>3546.1287639945995</c:v>
                </c:pt>
                <c:pt idx="55">
                  <c:v>3556.5566244764577</c:v>
                </c:pt>
                <c:pt idx="56">
                  <c:v>3498.9541281176203</c:v>
                </c:pt>
                <c:pt idx="57">
                  <c:v>3484.9608037830171</c:v>
                </c:pt>
                <c:pt idx="58">
                  <c:v>3503.4933375093442</c:v>
                </c:pt>
                <c:pt idx="59">
                  <c:v>3494.2930796946871</c:v>
                </c:pt>
                <c:pt idx="60">
                  <c:v>3483.9195608853092</c:v>
                </c:pt>
                <c:pt idx="61">
                  <c:v>3476.4913635696848</c:v>
                </c:pt>
                <c:pt idx="62">
                  <c:v>3432.5816972375733</c:v>
                </c:pt>
                <c:pt idx="63">
                  <c:v>3417.6234335701943</c:v>
                </c:pt>
                <c:pt idx="64">
                  <c:v>3406.0169697093593</c:v>
                </c:pt>
                <c:pt idx="65">
                  <c:v>3428.3639133858064</c:v>
                </c:pt>
                <c:pt idx="66">
                  <c:v>3424.4518769403589</c:v>
                </c:pt>
                <c:pt idx="67">
                  <c:v>3425.4736777170124</c:v>
                </c:pt>
                <c:pt idx="68">
                  <c:v>3412.609107577262</c:v>
                </c:pt>
                <c:pt idx="69">
                  <c:v>3408.8373485777338</c:v>
                </c:pt>
                <c:pt idx="70">
                  <c:v>3385.7216965628577</c:v>
                </c:pt>
                <c:pt idx="71">
                  <c:v>3349.9219081649007</c:v>
                </c:pt>
                <c:pt idx="72">
                  <c:v>3336.3433792660417</c:v>
                </c:pt>
                <c:pt idx="73">
                  <c:v>3349.715343560234</c:v>
                </c:pt>
                <c:pt idx="74">
                  <c:v>3340.2995808225842</c:v>
                </c:pt>
                <c:pt idx="75">
                  <c:v>3327.2294677757686</c:v>
                </c:pt>
                <c:pt idx="76">
                  <c:v>3331.050617280524</c:v>
                </c:pt>
                <c:pt idx="77">
                  <c:v>3327.0697740888972</c:v>
                </c:pt>
                <c:pt idx="78">
                  <c:v>3318.6471933753528</c:v>
                </c:pt>
                <c:pt idx="79">
                  <c:v>3305.4369429974622</c:v>
                </c:pt>
                <c:pt idx="80">
                  <c:v>3300.5669255879898</c:v>
                </c:pt>
                <c:pt idx="81">
                  <c:v>3287.6769605979307</c:v>
                </c:pt>
                <c:pt idx="82">
                  <c:v>3283.271133161174</c:v>
                </c:pt>
                <c:pt idx="83">
                  <c:v>3293.6588404497834</c:v>
                </c:pt>
                <c:pt idx="84">
                  <c:v>3292.9146069233079</c:v>
                </c:pt>
                <c:pt idx="85">
                  <c:v>3299.7209279020153</c:v>
                </c:pt>
                <c:pt idx="86">
                  <c:v>3297.5471861742626</c:v>
                </c:pt>
                <c:pt idx="87">
                  <c:v>3304.8992231720254</c:v>
                </c:pt>
                <c:pt idx="88">
                  <c:v>3295.9341274838562</c:v>
                </c:pt>
                <c:pt idx="89">
                  <c:v>3311.3306952077414</c:v>
                </c:pt>
                <c:pt idx="90">
                  <c:v>3302.5626778589321</c:v>
                </c:pt>
                <c:pt idx="91">
                  <c:v>3301.9147598843829</c:v>
                </c:pt>
                <c:pt idx="92">
                  <c:v>3304.3991280692303</c:v>
                </c:pt>
                <c:pt idx="93">
                  <c:v>3301.4939446661547</c:v>
                </c:pt>
                <c:pt idx="94">
                  <c:v>3297.3074671981585</c:v>
                </c:pt>
                <c:pt idx="95">
                  <c:v>3296.9023978621581</c:v>
                </c:pt>
                <c:pt idx="96">
                  <c:v>3297.8937141004203</c:v>
                </c:pt>
                <c:pt idx="97">
                  <c:v>3289.4976495016576</c:v>
                </c:pt>
                <c:pt idx="98">
                  <c:v>3283.6494535313009</c:v>
                </c:pt>
                <c:pt idx="99">
                  <c:v>3300.694477570064</c:v>
                </c:pt>
                <c:pt idx="100">
                  <c:v>3317.6746935150263</c:v>
                </c:pt>
                <c:pt idx="101">
                  <c:v>3310.5208334123449</c:v>
                </c:pt>
                <c:pt idx="102">
                  <c:v>3345.9828644058798</c:v>
                </c:pt>
                <c:pt idx="103">
                  <c:v>3340.9279939368384</c:v>
                </c:pt>
                <c:pt idx="104">
                  <c:v>3360.4093138569501</c:v>
                </c:pt>
                <c:pt idx="105">
                  <c:v>3361.6051857629582</c:v>
                </c:pt>
                <c:pt idx="106">
                  <c:v>3367.0931507576952</c:v>
                </c:pt>
                <c:pt idx="107">
                  <c:v>3347.78983802127</c:v>
                </c:pt>
                <c:pt idx="108">
                  <c:v>3335.4966569410603</c:v>
                </c:pt>
                <c:pt idx="109">
                  <c:v>3371.4486658843539</c:v>
                </c:pt>
                <c:pt idx="110">
                  <c:v>3392.8530834387989</c:v>
                </c:pt>
                <c:pt idx="111">
                  <c:v>3396.493083091576</c:v>
                </c:pt>
                <c:pt idx="112">
                  <c:v>3390.6798486543753</c:v>
                </c:pt>
                <c:pt idx="113">
                  <c:v>3384.3838192356361</c:v>
                </c:pt>
                <c:pt idx="114">
                  <c:v>3401.6789075711649</c:v>
                </c:pt>
                <c:pt idx="115">
                  <c:v>3387.5536389797949</c:v>
                </c:pt>
                <c:pt idx="116">
                  <c:v>3387.5836441157953</c:v>
                </c:pt>
                <c:pt idx="117">
                  <c:v>3396.6658861267711</c:v>
                </c:pt>
                <c:pt idx="118">
                  <c:v>3375.9784267041587</c:v>
                </c:pt>
                <c:pt idx="119">
                  <c:v>3393.3874173618206</c:v>
                </c:pt>
                <c:pt idx="120">
                  <c:v>3412.828354657609</c:v>
                </c:pt>
                <c:pt idx="121">
                  <c:v>3402.6509008136472</c:v>
                </c:pt>
                <c:pt idx="122">
                  <c:v>3393.0547389788535</c:v>
                </c:pt>
                <c:pt idx="123">
                  <c:v>3403.5271590059342</c:v>
                </c:pt>
                <c:pt idx="124">
                  <c:v>3356.9104280699025</c:v>
                </c:pt>
                <c:pt idx="125">
                  <c:v>3391.2976236596351</c:v>
                </c:pt>
                <c:pt idx="126">
                  <c:v>3408.8236929399036</c:v>
                </c:pt>
                <c:pt idx="127">
                  <c:v>3435.3000609844466</c:v>
                </c:pt>
                <c:pt idx="128">
                  <c:v>3442.1038627378903</c:v>
                </c:pt>
                <c:pt idx="129">
                  <c:v>3441.7708366062725</c:v>
                </c:pt>
                <c:pt idx="130">
                  <c:v>3433.9869477786679</c:v>
                </c:pt>
                <c:pt idx="131">
                  <c:v>3410.5082756938182</c:v>
                </c:pt>
                <c:pt idx="132">
                  <c:v>3398.2505513726969</c:v>
                </c:pt>
                <c:pt idx="133">
                  <c:v>3392.9227902375046</c:v>
                </c:pt>
                <c:pt idx="134">
                  <c:v>3378.419025433202</c:v>
                </c:pt>
                <c:pt idx="135">
                  <c:v>3377.4839799450046</c:v>
                </c:pt>
                <c:pt idx="136">
                  <c:v>3367.3982807146076</c:v>
                </c:pt>
                <c:pt idx="137">
                  <c:v>3354.4499226228509</c:v>
                </c:pt>
                <c:pt idx="138">
                  <c:v>3332.3659131513873</c:v>
                </c:pt>
                <c:pt idx="139">
                  <c:v>3338.7363305902863</c:v>
                </c:pt>
                <c:pt idx="140">
                  <c:v>3339.7518108205682</c:v>
                </c:pt>
                <c:pt idx="141">
                  <c:v>3361.7899660501625</c:v>
                </c:pt>
                <c:pt idx="142">
                  <c:v>3375.1863105547181</c:v>
                </c:pt>
                <c:pt idx="143">
                  <c:v>3404.1278588435334</c:v>
                </c:pt>
                <c:pt idx="144">
                  <c:v>3469.20111513236</c:v>
                </c:pt>
                <c:pt idx="145">
                  <c:v>3469.1636087123602</c:v>
                </c:pt>
                <c:pt idx="146">
                  <c:v>3468.7560301683857</c:v>
                </c:pt>
                <c:pt idx="147">
                  <c:v>3465.9928104683177</c:v>
                </c:pt>
                <c:pt idx="148">
                  <c:v>3463.5846603242244</c:v>
                </c:pt>
                <c:pt idx="149">
                  <c:v>3455.7025797679962</c:v>
                </c:pt>
                <c:pt idx="150">
                  <c:v>3460.7601757481702</c:v>
                </c:pt>
                <c:pt idx="151">
                  <c:v>3462.5193590061785</c:v>
                </c:pt>
                <c:pt idx="152">
                  <c:v>3451.4303264631867</c:v>
                </c:pt>
                <c:pt idx="153">
                  <c:v>3453.2733710993052</c:v>
                </c:pt>
                <c:pt idx="154">
                  <c:v>3466.8711696351497</c:v>
                </c:pt>
                <c:pt idx="155">
                  <c:v>3476.6106535867948</c:v>
                </c:pt>
                <c:pt idx="156">
                  <c:v>3466.4520995621065</c:v>
                </c:pt>
                <c:pt idx="157">
                  <c:v>3471.5090706998267</c:v>
                </c:pt>
                <c:pt idx="158">
                  <c:v>3466.3962399860939</c:v>
                </c:pt>
                <c:pt idx="159">
                  <c:v>3456.1713957498018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2D-43D9-B552-8AFAD8583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1309599"/>
        <c:axId val="473249711"/>
      </c:lineChart>
      <c:dateAx>
        <c:axId val="471309599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3249711"/>
        <c:crosses val="autoZero"/>
        <c:auto val="1"/>
        <c:lblOffset val="100"/>
        <c:baseTimeUnit val="days"/>
      </c:dateAx>
      <c:valAx>
        <c:axId val="4732497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1309599"/>
        <c:crosses val="autoZero"/>
        <c:crossBetween val="between"/>
      </c:valAx>
      <c:valAx>
        <c:axId val="543013007"/>
        <c:scaling>
          <c:orientation val="minMax"/>
        </c:scaling>
        <c:delete val="0"/>
        <c:axPos val="r"/>
        <c:numFmt formatCode="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69149167"/>
        <c:crosses val="max"/>
        <c:crossBetween val="between"/>
      </c:valAx>
      <c:dateAx>
        <c:axId val="569149167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543013007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744216771588843"/>
          <c:y val="3.0975859664507801E-2"/>
          <c:w val="0.32845468607684752"/>
          <c:h val="0.132724648537055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  <c:userShapes r:id="rId5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铁矿石绝对价格指数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导出数据!$A$3:$A$164</c:f>
              <c:numCache>
                <c:formatCode>yyyy\-m\-d</c:formatCode>
                <c:ptCount val="162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44033</c:v>
                </c:pt>
                <c:pt idx="27">
                  <c:v>44032</c:v>
                </c:pt>
                <c:pt idx="28">
                  <c:v>44029</c:v>
                </c:pt>
                <c:pt idx="29">
                  <c:v>44028</c:v>
                </c:pt>
                <c:pt idx="30">
                  <c:v>44027</c:v>
                </c:pt>
                <c:pt idx="31">
                  <c:v>44026</c:v>
                </c:pt>
                <c:pt idx="32">
                  <c:v>44025</c:v>
                </c:pt>
                <c:pt idx="33">
                  <c:v>44022</c:v>
                </c:pt>
                <c:pt idx="34">
                  <c:v>44021</c:v>
                </c:pt>
                <c:pt idx="35">
                  <c:v>44020</c:v>
                </c:pt>
                <c:pt idx="36">
                  <c:v>44019</c:v>
                </c:pt>
                <c:pt idx="37">
                  <c:v>44018</c:v>
                </c:pt>
                <c:pt idx="38">
                  <c:v>44015</c:v>
                </c:pt>
                <c:pt idx="39">
                  <c:v>44014</c:v>
                </c:pt>
                <c:pt idx="40">
                  <c:v>44013</c:v>
                </c:pt>
                <c:pt idx="41">
                  <c:v>44012</c:v>
                </c:pt>
                <c:pt idx="42">
                  <c:v>44011</c:v>
                </c:pt>
                <c:pt idx="43">
                  <c:v>44010</c:v>
                </c:pt>
                <c:pt idx="44">
                  <c:v>44006</c:v>
                </c:pt>
                <c:pt idx="45">
                  <c:v>44005</c:v>
                </c:pt>
                <c:pt idx="46">
                  <c:v>44004</c:v>
                </c:pt>
                <c:pt idx="47">
                  <c:v>44001</c:v>
                </c:pt>
                <c:pt idx="48">
                  <c:v>44000</c:v>
                </c:pt>
                <c:pt idx="49">
                  <c:v>43999</c:v>
                </c:pt>
                <c:pt idx="50">
                  <c:v>43998</c:v>
                </c:pt>
                <c:pt idx="51">
                  <c:v>43997</c:v>
                </c:pt>
                <c:pt idx="52">
                  <c:v>43994</c:v>
                </c:pt>
                <c:pt idx="53">
                  <c:v>43993</c:v>
                </c:pt>
                <c:pt idx="54">
                  <c:v>43992</c:v>
                </c:pt>
                <c:pt idx="55">
                  <c:v>43991</c:v>
                </c:pt>
                <c:pt idx="56">
                  <c:v>43990</c:v>
                </c:pt>
                <c:pt idx="57">
                  <c:v>43987</c:v>
                </c:pt>
                <c:pt idx="58">
                  <c:v>43986</c:v>
                </c:pt>
                <c:pt idx="59">
                  <c:v>43985</c:v>
                </c:pt>
                <c:pt idx="60">
                  <c:v>43984</c:v>
                </c:pt>
                <c:pt idx="61">
                  <c:v>43983</c:v>
                </c:pt>
                <c:pt idx="62">
                  <c:v>43980</c:v>
                </c:pt>
                <c:pt idx="63">
                  <c:v>43979</c:v>
                </c:pt>
                <c:pt idx="64">
                  <c:v>43978</c:v>
                </c:pt>
                <c:pt idx="65">
                  <c:v>43977</c:v>
                </c:pt>
                <c:pt idx="66">
                  <c:v>43976</c:v>
                </c:pt>
                <c:pt idx="67">
                  <c:v>43973</c:v>
                </c:pt>
                <c:pt idx="68">
                  <c:v>43972</c:v>
                </c:pt>
                <c:pt idx="69">
                  <c:v>43971</c:v>
                </c:pt>
                <c:pt idx="70">
                  <c:v>43970</c:v>
                </c:pt>
                <c:pt idx="71">
                  <c:v>43969</c:v>
                </c:pt>
                <c:pt idx="72">
                  <c:v>43966</c:v>
                </c:pt>
                <c:pt idx="73">
                  <c:v>43965</c:v>
                </c:pt>
                <c:pt idx="74">
                  <c:v>43964</c:v>
                </c:pt>
                <c:pt idx="75">
                  <c:v>43963</c:v>
                </c:pt>
                <c:pt idx="76">
                  <c:v>43962</c:v>
                </c:pt>
                <c:pt idx="77">
                  <c:v>43960</c:v>
                </c:pt>
                <c:pt idx="78">
                  <c:v>43959</c:v>
                </c:pt>
                <c:pt idx="79">
                  <c:v>43958</c:v>
                </c:pt>
                <c:pt idx="80">
                  <c:v>43957</c:v>
                </c:pt>
                <c:pt idx="81">
                  <c:v>43951</c:v>
                </c:pt>
                <c:pt idx="82">
                  <c:v>43950</c:v>
                </c:pt>
                <c:pt idx="83">
                  <c:v>43949</c:v>
                </c:pt>
                <c:pt idx="84">
                  <c:v>43948</c:v>
                </c:pt>
                <c:pt idx="85">
                  <c:v>43947</c:v>
                </c:pt>
                <c:pt idx="86">
                  <c:v>43945</c:v>
                </c:pt>
                <c:pt idx="87">
                  <c:v>43944</c:v>
                </c:pt>
                <c:pt idx="88">
                  <c:v>43943</c:v>
                </c:pt>
                <c:pt idx="89">
                  <c:v>43942</c:v>
                </c:pt>
                <c:pt idx="90">
                  <c:v>43941</c:v>
                </c:pt>
                <c:pt idx="91">
                  <c:v>43938</c:v>
                </c:pt>
                <c:pt idx="92">
                  <c:v>43937</c:v>
                </c:pt>
                <c:pt idx="93">
                  <c:v>43936</c:v>
                </c:pt>
                <c:pt idx="94">
                  <c:v>43935</c:v>
                </c:pt>
                <c:pt idx="95">
                  <c:v>43934</c:v>
                </c:pt>
                <c:pt idx="96">
                  <c:v>43931</c:v>
                </c:pt>
                <c:pt idx="97">
                  <c:v>43930</c:v>
                </c:pt>
                <c:pt idx="98">
                  <c:v>43929</c:v>
                </c:pt>
                <c:pt idx="99">
                  <c:v>43928</c:v>
                </c:pt>
                <c:pt idx="100">
                  <c:v>43924</c:v>
                </c:pt>
                <c:pt idx="101">
                  <c:v>43923</c:v>
                </c:pt>
                <c:pt idx="102">
                  <c:v>43922</c:v>
                </c:pt>
                <c:pt idx="103">
                  <c:v>43921</c:v>
                </c:pt>
                <c:pt idx="104">
                  <c:v>43920</c:v>
                </c:pt>
                <c:pt idx="105">
                  <c:v>43917</c:v>
                </c:pt>
                <c:pt idx="106">
                  <c:v>43916</c:v>
                </c:pt>
                <c:pt idx="107">
                  <c:v>43915</c:v>
                </c:pt>
                <c:pt idx="108">
                  <c:v>43914</c:v>
                </c:pt>
                <c:pt idx="109">
                  <c:v>43913</c:v>
                </c:pt>
                <c:pt idx="110">
                  <c:v>43910</c:v>
                </c:pt>
                <c:pt idx="111">
                  <c:v>43909</c:v>
                </c:pt>
                <c:pt idx="112">
                  <c:v>43908</c:v>
                </c:pt>
                <c:pt idx="113">
                  <c:v>43907</c:v>
                </c:pt>
                <c:pt idx="114">
                  <c:v>43906</c:v>
                </c:pt>
                <c:pt idx="115">
                  <c:v>43903</c:v>
                </c:pt>
                <c:pt idx="116">
                  <c:v>43902</c:v>
                </c:pt>
                <c:pt idx="117">
                  <c:v>43901</c:v>
                </c:pt>
                <c:pt idx="118">
                  <c:v>43900</c:v>
                </c:pt>
                <c:pt idx="119">
                  <c:v>43899</c:v>
                </c:pt>
                <c:pt idx="120">
                  <c:v>43896</c:v>
                </c:pt>
                <c:pt idx="121">
                  <c:v>43895</c:v>
                </c:pt>
                <c:pt idx="122">
                  <c:v>43894</c:v>
                </c:pt>
                <c:pt idx="123">
                  <c:v>43893</c:v>
                </c:pt>
                <c:pt idx="124">
                  <c:v>43892</c:v>
                </c:pt>
                <c:pt idx="125">
                  <c:v>43889</c:v>
                </c:pt>
                <c:pt idx="126">
                  <c:v>43888</c:v>
                </c:pt>
                <c:pt idx="127">
                  <c:v>43887</c:v>
                </c:pt>
                <c:pt idx="128">
                  <c:v>43886</c:v>
                </c:pt>
                <c:pt idx="129">
                  <c:v>43885</c:v>
                </c:pt>
                <c:pt idx="130">
                  <c:v>43882</c:v>
                </c:pt>
                <c:pt idx="131">
                  <c:v>43881</c:v>
                </c:pt>
                <c:pt idx="132">
                  <c:v>43880</c:v>
                </c:pt>
                <c:pt idx="133">
                  <c:v>43879</c:v>
                </c:pt>
                <c:pt idx="134">
                  <c:v>43878</c:v>
                </c:pt>
                <c:pt idx="135">
                  <c:v>43875</c:v>
                </c:pt>
                <c:pt idx="136">
                  <c:v>43874</c:v>
                </c:pt>
                <c:pt idx="137">
                  <c:v>43873</c:v>
                </c:pt>
                <c:pt idx="138">
                  <c:v>43872</c:v>
                </c:pt>
                <c:pt idx="139">
                  <c:v>43871</c:v>
                </c:pt>
                <c:pt idx="140">
                  <c:v>43868</c:v>
                </c:pt>
                <c:pt idx="141">
                  <c:v>43867</c:v>
                </c:pt>
                <c:pt idx="142">
                  <c:v>43866</c:v>
                </c:pt>
                <c:pt idx="143">
                  <c:v>43865</c:v>
                </c:pt>
                <c:pt idx="144">
                  <c:v>43864</c:v>
                </c:pt>
                <c:pt idx="145">
                  <c:v>43853</c:v>
                </c:pt>
                <c:pt idx="146">
                  <c:v>43852</c:v>
                </c:pt>
                <c:pt idx="147">
                  <c:v>43851</c:v>
                </c:pt>
                <c:pt idx="148">
                  <c:v>43850</c:v>
                </c:pt>
                <c:pt idx="149">
                  <c:v>43849</c:v>
                </c:pt>
                <c:pt idx="150">
                  <c:v>43847</c:v>
                </c:pt>
                <c:pt idx="151">
                  <c:v>43846</c:v>
                </c:pt>
                <c:pt idx="152">
                  <c:v>43845</c:v>
                </c:pt>
                <c:pt idx="153">
                  <c:v>43844</c:v>
                </c:pt>
                <c:pt idx="154">
                  <c:v>43843</c:v>
                </c:pt>
                <c:pt idx="155">
                  <c:v>43840</c:v>
                </c:pt>
                <c:pt idx="156">
                  <c:v>43839</c:v>
                </c:pt>
                <c:pt idx="157">
                  <c:v>43838</c:v>
                </c:pt>
                <c:pt idx="158">
                  <c:v>43837</c:v>
                </c:pt>
                <c:pt idx="159">
                  <c:v>43836</c:v>
                </c:pt>
                <c:pt idx="160">
                  <c:v>43833</c:v>
                </c:pt>
                <c:pt idx="161">
                  <c:v>43832</c:v>
                </c:pt>
              </c:numCache>
            </c:numRef>
          </c:cat>
          <c:val>
            <c:numRef>
              <c:f>导出数据!$C$3:$C$164</c:f>
              <c:numCache>
                <c:formatCode>General</c:formatCode>
                <c:ptCount val="162"/>
                <c:pt idx="0">
                  <c:v>908.5</c:v>
                </c:pt>
                <c:pt idx="1">
                  <c:v>914.8</c:v>
                </c:pt>
                <c:pt idx="2">
                  <c:v>914.8</c:v>
                </c:pt>
                <c:pt idx="3">
                  <c:v>914.2</c:v>
                </c:pt>
                <c:pt idx="4">
                  <c:v>912.5</c:v>
                </c:pt>
                <c:pt idx="5">
                  <c:v>909.3</c:v>
                </c:pt>
                <c:pt idx="6">
                  <c:v>893</c:v>
                </c:pt>
                <c:pt idx="7">
                  <c:v>890.9</c:v>
                </c:pt>
                <c:pt idx="8">
                  <c:v>883.6</c:v>
                </c:pt>
                <c:pt idx="9">
                  <c:v>883.6</c:v>
                </c:pt>
                <c:pt idx="10">
                  <c:v>879.5</c:v>
                </c:pt>
                <c:pt idx="11">
                  <c:v>875.7</c:v>
                </c:pt>
                <c:pt idx="12">
                  <c:v>870.8</c:v>
                </c:pt>
                <c:pt idx="13">
                  <c:v>876.6</c:v>
                </c:pt>
                <c:pt idx="14">
                  <c:v>863.9</c:v>
                </c:pt>
                <c:pt idx="15">
                  <c:v>863.9</c:v>
                </c:pt>
                <c:pt idx="16">
                  <c:v>855.1</c:v>
                </c:pt>
                <c:pt idx="17">
                  <c:v>844.5</c:v>
                </c:pt>
                <c:pt idx="18">
                  <c:v>835.7</c:v>
                </c:pt>
                <c:pt idx="19">
                  <c:v>836.4</c:v>
                </c:pt>
                <c:pt idx="20">
                  <c:v>831.5</c:v>
                </c:pt>
                <c:pt idx="21">
                  <c:v>826.9</c:v>
                </c:pt>
                <c:pt idx="22">
                  <c:v>830.8</c:v>
                </c:pt>
                <c:pt idx="23">
                  <c:v>835.7</c:v>
                </c:pt>
                <c:pt idx="24">
                  <c:v>834.7</c:v>
                </c:pt>
                <c:pt idx="25">
                  <c:v>834</c:v>
                </c:pt>
                <c:pt idx="26">
                  <c:v>823.3</c:v>
                </c:pt>
                <c:pt idx="27">
                  <c:v>820.7</c:v>
                </c:pt>
                <c:pt idx="28">
                  <c:v>818.3</c:v>
                </c:pt>
                <c:pt idx="29">
                  <c:v>820.1</c:v>
                </c:pt>
                <c:pt idx="30">
                  <c:v>818.7</c:v>
                </c:pt>
                <c:pt idx="31">
                  <c:v>818.7</c:v>
                </c:pt>
                <c:pt idx="32">
                  <c:v>739.9</c:v>
                </c:pt>
                <c:pt idx="33">
                  <c:v>786.4</c:v>
                </c:pt>
                <c:pt idx="34">
                  <c:v>786.1</c:v>
                </c:pt>
                <c:pt idx="35">
                  <c:v>783.4</c:v>
                </c:pt>
                <c:pt idx="36">
                  <c:v>780.6</c:v>
                </c:pt>
                <c:pt idx="37">
                  <c:v>773.8</c:v>
                </c:pt>
                <c:pt idx="38">
                  <c:v>774</c:v>
                </c:pt>
                <c:pt idx="39">
                  <c:v>773.8</c:v>
                </c:pt>
                <c:pt idx="40">
                  <c:v>772.3</c:v>
                </c:pt>
                <c:pt idx="41">
                  <c:v>772.7</c:v>
                </c:pt>
                <c:pt idx="42">
                  <c:v>776</c:v>
                </c:pt>
                <c:pt idx="43">
                  <c:v>772.9</c:v>
                </c:pt>
                <c:pt idx="44">
                  <c:v>769.9</c:v>
                </c:pt>
                <c:pt idx="45">
                  <c:v>769.9</c:v>
                </c:pt>
                <c:pt idx="46">
                  <c:v>773.6</c:v>
                </c:pt>
                <c:pt idx="47">
                  <c:v>773.8</c:v>
                </c:pt>
                <c:pt idx="48">
                  <c:v>774.8</c:v>
                </c:pt>
                <c:pt idx="49">
                  <c:v>777.4</c:v>
                </c:pt>
                <c:pt idx="50">
                  <c:v>771.6</c:v>
                </c:pt>
                <c:pt idx="51">
                  <c:v>778.3</c:v>
                </c:pt>
                <c:pt idx="52">
                  <c:v>776.8</c:v>
                </c:pt>
                <c:pt idx="53">
                  <c:v>775</c:v>
                </c:pt>
                <c:pt idx="54">
                  <c:v>779.1</c:v>
                </c:pt>
                <c:pt idx="55">
                  <c:v>777.7</c:v>
                </c:pt>
                <c:pt idx="56">
                  <c:v>775.1</c:v>
                </c:pt>
                <c:pt idx="57">
                  <c:v>758.9</c:v>
                </c:pt>
                <c:pt idx="58">
                  <c:v>763.7</c:v>
                </c:pt>
                <c:pt idx="59">
                  <c:v>763.7</c:v>
                </c:pt>
                <c:pt idx="60">
                  <c:v>758</c:v>
                </c:pt>
                <c:pt idx="61">
                  <c:v>751.3</c:v>
                </c:pt>
                <c:pt idx="62">
                  <c:v>734.8</c:v>
                </c:pt>
                <c:pt idx="63">
                  <c:v>734.8</c:v>
                </c:pt>
                <c:pt idx="64">
                  <c:v>727</c:v>
                </c:pt>
                <c:pt idx="65">
                  <c:v>737.3</c:v>
                </c:pt>
                <c:pt idx="66">
                  <c:v>733.8</c:v>
                </c:pt>
                <c:pt idx="67">
                  <c:v>733.4</c:v>
                </c:pt>
                <c:pt idx="68">
                  <c:v>728.2</c:v>
                </c:pt>
                <c:pt idx="69">
                  <c:v>728.2</c:v>
                </c:pt>
                <c:pt idx="70">
                  <c:v>719.3</c:v>
                </c:pt>
                <c:pt idx="71">
                  <c:v>710</c:v>
                </c:pt>
                <c:pt idx="72">
                  <c:v>696.2</c:v>
                </c:pt>
                <c:pt idx="73">
                  <c:v>692.3</c:v>
                </c:pt>
                <c:pt idx="74">
                  <c:v>687.7</c:v>
                </c:pt>
                <c:pt idx="75">
                  <c:v>681.1</c:v>
                </c:pt>
                <c:pt idx="76">
                  <c:v>680.4</c:v>
                </c:pt>
                <c:pt idx="77">
                  <c:v>679.6</c:v>
                </c:pt>
                <c:pt idx="78">
                  <c:v>679.6</c:v>
                </c:pt>
                <c:pt idx="79">
                  <c:v>675.2</c:v>
                </c:pt>
                <c:pt idx="80">
                  <c:v>671.5</c:v>
                </c:pt>
                <c:pt idx="81">
                  <c:v>669.6</c:v>
                </c:pt>
                <c:pt idx="82">
                  <c:v>669.6</c:v>
                </c:pt>
                <c:pt idx="83">
                  <c:v>668</c:v>
                </c:pt>
                <c:pt idx="84">
                  <c:v>674.4</c:v>
                </c:pt>
                <c:pt idx="85">
                  <c:v>674.1</c:v>
                </c:pt>
                <c:pt idx="86">
                  <c:v>674.7</c:v>
                </c:pt>
                <c:pt idx="87">
                  <c:v>677</c:v>
                </c:pt>
                <c:pt idx="88">
                  <c:v>677</c:v>
                </c:pt>
                <c:pt idx="89">
                  <c:v>667</c:v>
                </c:pt>
                <c:pt idx="90">
                  <c:v>678.5</c:v>
                </c:pt>
                <c:pt idx="91">
                  <c:v>674.3</c:v>
                </c:pt>
                <c:pt idx="92">
                  <c:v>675.4</c:v>
                </c:pt>
                <c:pt idx="93">
                  <c:v>675.4</c:v>
                </c:pt>
                <c:pt idx="94">
                  <c:v>674.7</c:v>
                </c:pt>
                <c:pt idx="95">
                  <c:v>674.7</c:v>
                </c:pt>
                <c:pt idx="96">
                  <c:v>675.4</c:v>
                </c:pt>
                <c:pt idx="97">
                  <c:v>669.1</c:v>
                </c:pt>
                <c:pt idx="98">
                  <c:v>666.1</c:v>
                </c:pt>
                <c:pt idx="99">
                  <c:v>670.3</c:v>
                </c:pt>
                <c:pt idx="100">
                  <c:v>670.5</c:v>
                </c:pt>
                <c:pt idx="101">
                  <c:v>669.7</c:v>
                </c:pt>
                <c:pt idx="102">
                  <c:v>674.8</c:v>
                </c:pt>
                <c:pt idx="103">
                  <c:v>678.8</c:v>
                </c:pt>
                <c:pt idx="104">
                  <c:v>676.4</c:v>
                </c:pt>
                <c:pt idx="105">
                  <c:v>685</c:v>
                </c:pt>
                <c:pt idx="106">
                  <c:v>683.7</c:v>
                </c:pt>
                <c:pt idx="107">
                  <c:v>683.7</c:v>
                </c:pt>
                <c:pt idx="108">
                  <c:v>676.5</c:v>
                </c:pt>
                <c:pt idx="109">
                  <c:v>683.1</c:v>
                </c:pt>
                <c:pt idx="110">
                  <c:v>689.2</c:v>
                </c:pt>
                <c:pt idx="111">
                  <c:v>676.4</c:v>
                </c:pt>
                <c:pt idx="112">
                  <c:v>689.7</c:v>
                </c:pt>
                <c:pt idx="113">
                  <c:v>687.9</c:v>
                </c:pt>
                <c:pt idx="114">
                  <c:v>692.5</c:v>
                </c:pt>
                <c:pt idx="115">
                  <c:v>683.1</c:v>
                </c:pt>
                <c:pt idx="116">
                  <c:v>686.4</c:v>
                </c:pt>
                <c:pt idx="117">
                  <c:v>688.3</c:v>
                </c:pt>
                <c:pt idx="118">
                  <c:v>685.6</c:v>
                </c:pt>
                <c:pt idx="119">
                  <c:v>677.8</c:v>
                </c:pt>
                <c:pt idx="120">
                  <c:v>689.1</c:v>
                </c:pt>
                <c:pt idx="121">
                  <c:v>684.9</c:v>
                </c:pt>
                <c:pt idx="122">
                  <c:v>680.8</c:v>
                </c:pt>
                <c:pt idx="123">
                  <c:v>682</c:v>
                </c:pt>
                <c:pt idx="124">
                  <c:v>675.6</c:v>
                </c:pt>
                <c:pt idx="125">
                  <c:v>674.4</c:v>
                </c:pt>
                <c:pt idx="126">
                  <c:v>679.4</c:v>
                </c:pt>
                <c:pt idx="127">
                  <c:v>691.4</c:v>
                </c:pt>
                <c:pt idx="128">
                  <c:v>689.4</c:v>
                </c:pt>
                <c:pt idx="129">
                  <c:v>689.9</c:v>
                </c:pt>
                <c:pt idx="130">
                  <c:v>681.9</c:v>
                </c:pt>
                <c:pt idx="131">
                  <c:v>675.1</c:v>
                </c:pt>
                <c:pt idx="132">
                  <c:v>672.3</c:v>
                </c:pt>
                <c:pt idx="133">
                  <c:v>670.1</c:v>
                </c:pt>
                <c:pt idx="134">
                  <c:v>656.8</c:v>
                </c:pt>
                <c:pt idx="135">
                  <c:v>656.8</c:v>
                </c:pt>
                <c:pt idx="136">
                  <c:v>653.9</c:v>
                </c:pt>
                <c:pt idx="137">
                  <c:v>647.79999999999995</c:v>
                </c:pt>
                <c:pt idx="138">
                  <c:v>642.20000000000005</c:v>
                </c:pt>
                <c:pt idx="139">
                  <c:v>644.6</c:v>
                </c:pt>
                <c:pt idx="140">
                  <c:v>644.6</c:v>
                </c:pt>
                <c:pt idx="141">
                  <c:v>647.5</c:v>
                </c:pt>
                <c:pt idx="142">
                  <c:v>657</c:v>
                </c:pt>
                <c:pt idx="143">
                  <c:v>664.9</c:v>
                </c:pt>
                <c:pt idx="144">
                  <c:v>672.3</c:v>
                </c:pt>
                <c:pt idx="145">
                  <c:v>699</c:v>
                </c:pt>
                <c:pt idx="146">
                  <c:v>699</c:v>
                </c:pt>
                <c:pt idx="147">
                  <c:v>699</c:v>
                </c:pt>
                <c:pt idx="148">
                  <c:v>700.4</c:v>
                </c:pt>
                <c:pt idx="149">
                  <c:v>699.1</c:v>
                </c:pt>
                <c:pt idx="150">
                  <c:v>697.9</c:v>
                </c:pt>
                <c:pt idx="151">
                  <c:v>699.7</c:v>
                </c:pt>
                <c:pt idx="152">
                  <c:v>700.3</c:v>
                </c:pt>
                <c:pt idx="153">
                  <c:v>695.7</c:v>
                </c:pt>
                <c:pt idx="154">
                  <c:v>694.7</c:v>
                </c:pt>
                <c:pt idx="155">
                  <c:v>694.7</c:v>
                </c:pt>
                <c:pt idx="156">
                  <c:v>701.5</c:v>
                </c:pt>
                <c:pt idx="157">
                  <c:v>699.7</c:v>
                </c:pt>
                <c:pt idx="158">
                  <c:v>694.5</c:v>
                </c:pt>
                <c:pt idx="159">
                  <c:v>694.1</c:v>
                </c:pt>
                <c:pt idx="160">
                  <c:v>688.8</c:v>
                </c:pt>
                <c:pt idx="161">
                  <c:v>688.5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9C-4AC5-BCF5-6FD09B5E2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098367"/>
        <c:axId val="539651151"/>
      </c:lineChart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一级冶金焦平仓价 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导出数据!$A$3:$A$164</c:f>
              <c:numCache>
                <c:formatCode>yyyy\-m\-d</c:formatCode>
                <c:ptCount val="162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44033</c:v>
                </c:pt>
                <c:pt idx="27">
                  <c:v>44032</c:v>
                </c:pt>
                <c:pt idx="28">
                  <c:v>44029</c:v>
                </c:pt>
                <c:pt idx="29">
                  <c:v>44028</c:v>
                </c:pt>
                <c:pt idx="30">
                  <c:v>44027</c:v>
                </c:pt>
                <c:pt idx="31">
                  <c:v>44026</c:v>
                </c:pt>
                <c:pt idx="32">
                  <c:v>44025</c:v>
                </c:pt>
                <c:pt idx="33">
                  <c:v>44022</c:v>
                </c:pt>
                <c:pt idx="34">
                  <c:v>44021</c:v>
                </c:pt>
                <c:pt idx="35">
                  <c:v>44020</c:v>
                </c:pt>
                <c:pt idx="36">
                  <c:v>44019</c:v>
                </c:pt>
                <c:pt idx="37">
                  <c:v>44018</c:v>
                </c:pt>
                <c:pt idx="38">
                  <c:v>44015</c:v>
                </c:pt>
                <c:pt idx="39">
                  <c:v>44014</c:v>
                </c:pt>
                <c:pt idx="40">
                  <c:v>44013</c:v>
                </c:pt>
                <c:pt idx="41">
                  <c:v>44012</c:v>
                </c:pt>
                <c:pt idx="42">
                  <c:v>44011</c:v>
                </c:pt>
                <c:pt idx="43">
                  <c:v>44010</c:v>
                </c:pt>
                <c:pt idx="44">
                  <c:v>44006</c:v>
                </c:pt>
                <c:pt idx="45">
                  <c:v>44005</c:v>
                </c:pt>
                <c:pt idx="46">
                  <c:v>44004</c:v>
                </c:pt>
                <c:pt idx="47">
                  <c:v>44001</c:v>
                </c:pt>
                <c:pt idx="48">
                  <c:v>44000</c:v>
                </c:pt>
                <c:pt idx="49">
                  <c:v>43999</c:v>
                </c:pt>
                <c:pt idx="50">
                  <c:v>43998</c:v>
                </c:pt>
                <c:pt idx="51">
                  <c:v>43997</c:v>
                </c:pt>
                <c:pt idx="52">
                  <c:v>43994</c:v>
                </c:pt>
                <c:pt idx="53">
                  <c:v>43993</c:v>
                </c:pt>
                <c:pt idx="54">
                  <c:v>43992</c:v>
                </c:pt>
                <c:pt idx="55">
                  <c:v>43991</c:v>
                </c:pt>
                <c:pt idx="56">
                  <c:v>43990</c:v>
                </c:pt>
                <c:pt idx="57">
                  <c:v>43987</c:v>
                </c:pt>
                <c:pt idx="58">
                  <c:v>43986</c:v>
                </c:pt>
                <c:pt idx="59">
                  <c:v>43985</c:v>
                </c:pt>
                <c:pt idx="60">
                  <c:v>43984</c:v>
                </c:pt>
                <c:pt idx="61">
                  <c:v>43983</c:v>
                </c:pt>
                <c:pt idx="62">
                  <c:v>43980</c:v>
                </c:pt>
                <c:pt idx="63">
                  <c:v>43979</c:v>
                </c:pt>
                <c:pt idx="64">
                  <c:v>43978</c:v>
                </c:pt>
                <c:pt idx="65">
                  <c:v>43977</c:v>
                </c:pt>
                <c:pt idx="66">
                  <c:v>43976</c:v>
                </c:pt>
                <c:pt idx="67">
                  <c:v>43973</c:v>
                </c:pt>
                <c:pt idx="68">
                  <c:v>43972</c:v>
                </c:pt>
                <c:pt idx="69">
                  <c:v>43971</c:v>
                </c:pt>
                <c:pt idx="70">
                  <c:v>43970</c:v>
                </c:pt>
                <c:pt idx="71">
                  <c:v>43969</c:v>
                </c:pt>
                <c:pt idx="72">
                  <c:v>43966</c:v>
                </c:pt>
                <c:pt idx="73">
                  <c:v>43965</c:v>
                </c:pt>
                <c:pt idx="74">
                  <c:v>43964</c:v>
                </c:pt>
                <c:pt idx="75">
                  <c:v>43963</c:v>
                </c:pt>
                <c:pt idx="76">
                  <c:v>43962</c:v>
                </c:pt>
                <c:pt idx="77">
                  <c:v>43960</c:v>
                </c:pt>
                <c:pt idx="78">
                  <c:v>43959</c:v>
                </c:pt>
                <c:pt idx="79">
                  <c:v>43958</c:v>
                </c:pt>
                <c:pt idx="80">
                  <c:v>43957</c:v>
                </c:pt>
                <c:pt idx="81">
                  <c:v>43951</c:v>
                </c:pt>
                <c:pt idx="82">
                  <c:v>43950</c:v>
                </c:pt>
                <c:pt idx="83">
                  <c:v>43949</c:v>
                </c:pt>
                <c:pt idx="84">
                  <c:v>43948</c:v>
                </c:pt>
                <c:pt idx="85">
                  <c:v>43947</c:v>
                </c:pt>
                <c:pt idx="86">
                  <c:v>43945</c:v>
                </c:pt>
                <c:pt idx="87">
                  <c:v>43944</c:v>
                </c:pt>
                <c:pt idx="88">
                  <c:v>43943</c:v>
                </c:pt>
                <c:pt idx="89">
                  <c:v>43942</c:v>
                </c:pt>
                <c:pt idx="90">
                  <c:v>43941</c:v>
                </c:pt>
                <c:pt idx="91">
                  <c:v>43938</c:v>
                </c:pt>
                <c:pt idx="92">
                  <c:v>43937</c:v>
                </c:pt>
                <c:pt idx="93">
                  <c:v>43936</c:v>
                </c:pt>
                <c:pt idx="94">
                  <c:v>43935</c:v>
                </c:pt>
                <c:pt idx="95">
                  <c:v>43934</c:v>
                </c:pt>
                <c:pt idx="96">
                  <c:v>43931</c:v>
                </c:pt>
                <c:pt idx="97">
                  <c:v>43930</c:v>
                </c:pt>
                <c:pt idx="98">
                  <c:v>43929</c:v>
                </c:pt>
                <c:pt idx="99">
                  <c:v>43928</c:v>
                </c:pt>
                <c:pt idx="100">
                  <c:v>43924</c:v>
                </c:pt>
                <c:pt idx="101">
                  <c:v>43923</c:v>
                </c:pt>
                <c:pt idx="102">
                  <c:v>43922</c:v>
                </c:pt>
                <c:pt idx="103">
                  <c:v>43921</c:v>
                </c:pt>
                <c:pt idx="104">
                  <c:v>43920</c:v>
                </c:pt>
                <c:pt idx="105">
                  <c:v>43917</c:v>
                </c:pt>
                <c:pt idx="106">
                  <c:v>43916</c:v>
                </c:pt>
                <c:pt idx="107">
                  <c:v>43915</c:v>
                </c:pt>
                <c:pt idx="108">
                  <c:v>43914</c:v>
                </c:pt>
                <c:pt idx="109">
                  <c:v>43913</c:v>
                </c:pt>
                <c:pt idx="110">
                  <c:v>43910</c:v>
                </c:pt>
                <c:pt idx="111">
                  <c:v>43909</c:v>
                </c:pt>
                <c:pt idx="112">
                  <c:v>43908</c:v>
                </c:pt>
                <c:pt idx="113">
                  <c:v>43907</c:v>
                </c:pt>
                <c:pt idx="114">
                  <c:v>43906</c:v>
                </c:pt>
                <c:pt idx="115">
                  <c:v>43903</c:v>
                </c:pt>
                <c:pt idx="116">
                  <c:v>43902</c:v>
                </c:pt>
                <c:pt idx="117">
                  <c:v>43901</c:v>
                </c:pt>
                <c:pt idx="118">
                  <c:v>43900</c:v>
                </c:pt>
                <c:pt idx="119">
                  <c:v>43899</c:v>
                </c:pt>
                <c:pt idx="120">
                  <c:v>43896</c:v>
                </c:pt>
                <c:pt idx="121">
                  <c:v>43895</c:v>
                </c:pt>
                <c:pt idx="122">
                  <c:v>43894</c:v>
                </c:pt>
                <c:pt idx="123">
                  <c:v>43893</c:v>
                </c:pt>
                <c:pt idx="124">
                  <c:v>43892</c:v>
                </c:pt>
                <c:pt idx="125">
                  <c:v>43889</c:v>
                </c:pt>
                <c:pt idx="126">
                  <c:v>43888</c:v>
                </c:pt>
                <c:pt idx="127">
                  <c:v>43887</c:v>
                </c:pt>
                <c:pt idx="128">
                  <c:v>43886</c:v>
                </c:pt>
                <c:pt idx="129">
                  <c:v>43885</c:v>
                </c:pt>
                <c:pt idx="130">
                  <c:v>43882</c:v>
                </c:pt>
                <c:pt idx="131">
                  <c:v>43881</c:v>
                </c:pt>
                <c:pt idx="132">
                  <c:v>43880</c:v>
                </c:pt>
                <c:pt idx="133">
                  <c:v>43879</c:v>
                </c:pt>
                <c:pt idx="134">
                  <c:v>43878</c:v>
                </c:pt>
                <c:pt idx="135">
                  <c:v>43875</c:v>
                </c:pt>
                <c:pt idx="136">
                  <c:v>43874</c:v>
                </c:pt>
                <c:pt idx="137">
                  <c:v>43873</c:v>
                </c:pt>
                <c:pt idx="138">
                  <c:v>43872</c:v>
                </c:pt>
                <c:pt idx="139">
                  <c:v>43871</c:v>
                </c:pt>
                <c:pt idx="140">
                  <c:v>43868</c:v>
                </c:pt>
                <c:pt idx="141">
                  <c:v>43867</c:v>
                </c:pt>
                <c:pt idx="142">
                  <c:v>43866</c:v>
                </c:pt>
                <c:pt idx="143">
                  <c:v>43865</c:v>
                </c:pt>
                <c:pt idx="144">
                  <c:v>43864</c:v>
                </c:pt>
                <c:pt idx="145">
                  <c:v>43853</c:v>
                </c:pt>
                <c:pt idx="146">
                  <c:v>43852</c:v>
                </c:pt>
                <c:pt idx="147">
                  <c:v>43851</c:v>
                </c:pt>
                <c:pt idx="148">
                  <c:v>43850</c:v>
                </c:pt>
                <c:pt idx="149">
                  <c:v>43849</c:v>
                </c:pt>
                <c:pt idx="150">
                  <c:v>43847</c:v>
                </c:pt>
                <c:pt idx="151">
                  <c:v>43846</c:v>
                </c:pt>
                <c:pt idx="152">
                  <c:v>43845</c:v>
                </c:pt>
                <c:pt idx="153">
                  <c:v>43844</c:v>
                </c:pt>
                <c:pt idx="154">
                  <c:v>43843</c:v>
                </c:pt>
                <c:pt idx="155">
                  <c:v>43840</c:v>
                </c:pt>
                <c:pt idx="156">
                  <c:v>43839</c:v>
                </c:pt>
                <c:pt idx="157">
                  <c:v>43838</c:v>
                </c:pt>
                <c:pt idx="158">
                  <c:v>43837</c:v>
                </c:pt>
                <c:pt idx="159">
                  <c:v>43836</c:v>
                </c:pt>
                <c:pt idx="160">
                  <c:v>43833</c:v>
                </c:pt>
                <c:pt idx="161">
                  <c:v>43832</c:v>
                </c:pt>
              </c:numCache>
            </c:numRef>
          </c:cat>
          <c:val>
            <c:numRef>
              <c:f>导出数据!$B$3:$B$164</c:f>
              <c:numCache>
                <c:formatCode>General</c:formatCode>
                <c:ptCount val="162"/>
                <c:pt idx="0">
                  <c:v>2100</c:v>
                </c:pt>
                <c:pt idx="1">
                  <c:v>2100</c:v>
                </c:pt>
                <c:pt idx="2">
                  <c:v>2100</c:v>
                </c:pt>
                <c:pt idx="3">
                  <c:v>2100</c:v>
                </c:pt>
                <c:pt idx="4">
                  <c:v>2100</c:v>
                </c:pt>
                <c:pt idx="5">
                  <c:v>2100</c:v>
                </c:pt>
                <c:pt idx="6">
                  <c:v>2050</c:v>
                </c:pt>
                <c:pt idx="7">
                  <c:v>2050</c:v>
                </c:pt>
                <c:pt idx="8">
                  <c:v>2050</c:v>
                </c:pt>
                <c:pt idx="9">
                  <c:v>2050</c:v>
                </c:pt>
                <c:pt idx="10">
                  <c:v>2050</c:v>
                </c:pt>
                <c:pt idx="11">
                  <c:v>2050</c:v>
                </c:pt>
                <c:pt idx="12">
                  <c:v>2050</c:v>
                </c:pt>
                <c:pt idx="13">
                  <c:v>2050</c:v>
                </c:pt>
                <c:pt idx="14">
                  <c:v>2050</c:v>
                </c:pt>
                <c:pt idx="15">
                  <c:v>2050</c:v>
                </c:pt>
                <c:pt idx="16">
                  <c:v>2050</c:v>
                </c:pt>
                <c:pt idx="17">
                  <c:v>2050</c:v>
                </c:pt>
                <c:pt idx="18">
                  <c:v>2050</c:v>
                </c:pt>
                <c:pt idx="19">
                  <c:v>2050</c:v>
                </c:pt>
                <c:pt idx="20">
                  <c:v>2050</c:v>
                </c:pt>
                <c:pt idx="21">
                  <c:v>2050</c:v>
                </c:pt>
                <c:pt idx="22">
                  <c:v>2050</c:v>
                </c:pt>
                <c:pt idx="23">
                  <c:v>2050</c:v>
                </c:pt>
                <c:pt idx="24">
                  <c:v>2050</c:v>
                </c:pt>
                <c:pt idx="25">
                  <c:v>2100</c:v>
                </c:pt>
                <c:pt idx="26">
                  <c:v>2100</c:v>
                </c:pt>
                <c:pt idx="27">
                  <c:v>2100</c:v>
                </c:pt>
                <c:pt idx="28">
                  <c:v>2100</c:v>
                </c:pt>
                <c:pt idx="29">
                  <c:v>2100</c:v>
                </c:pt>
                <c:pt idx="30">
                  <c:v>2100</c:v>
                </c:pt>
                <c:pt idx="31">
                  <c:v>2150</c:v>
                </c:pt>
                <c:pt idx="32">
                  <c:v>2150</c:v>
                </c:pt>
                <c:pt idx="33">
                  <c:v>2150</c:v>
                </c:pt>
                <c:pt idx="34">
                  <c:v>2150</c:v>
                </c:pt>
                <c:pt idx="35">
                  <c:v>2150</c:v>
                </c:pt>
                <c:pt idx="36">
                  <c:v>2150</c:v>
                </c:pt>
                <c:pt idx="37">
                  <c:v>2200</c:v>
                </c:pt>
                <c:pt idx="38">
                  <c:v>2200</c:v>
                </c:pt>
                <c:pt idx="39">
                  <c:v>2200</c:v>
                </c:pt>
                <c:pt idx="40">
                  <c:v>2200</c:v>
                </c:pt>
                <c:pt idx="41">
                  <c:v>2200</c:v>
                </c:pt>
                <c:pt idx="42">
                  <c:v>2200</c:v>
                </c:pt>
                <c:pt idx="43">
                  <c:v>2200</c:v>
                </c:pt>
                <c:pt idx="44">
                  <c:v>2150</c:v>
                </c:pt>
                <c:pt idx="45">
                  <c:v>2150</c:v>
                </c:pt>
                <c:pt idx="46">
                  <c:v>2150</c:v>
                </c:pt>
                <c:pt idx="47">
                  <c:v>2150</c:v>
                </c:pt>
                <c:pt idx="48">
                  <c:v>2150</c:v>
                </c:pt>
                <c:pt idx="49">
                  <c:v>2150</c:v>
                </c:pt>
                <c:pt idx="50">
                  <c:v>2100</c:v>
                </c:pt>
                <c:pt idx="51">
                  <c:v>2100</c:v>
                </c:pt>
                <c:pt idx="52">
                  <c:v>2100</c:v>
                </c:pt>
                <c:pt idx="53">
                  <c:v>2100</c:v>
                </c:pt>
                <c:pt idx="54">
                  <c:v>2100</c:v>
                </c:pt>
                <c:pt idx="55">
                  <c:v>2100</c:v>
                </c:pt>
                <c:pt idx="56">
                  <c:v>2100</c:v>
                </c:pt>
                <c:pt idx="57">
                  <c:v>2050</c:v>
                </c:pt>
                <c:pt idx="58">
                  <c:v>2050</c:v>
                </c:pt>
                <c:pt idx="59">
                  <c:v>2050</c:v>
                </c:pt>
                <c:pt idx="60">
                  <c:v>2050</c:v>
                </c:pt>
                <c:pt idx="61">
                  <c:v>2050</c:v>
                </c:pt>
                <c:pt idx="62">
                  <c:v>2000</c:v>
                </c:pt>
                <c:pt idx="63">
                  <c:v>2000</c:v>
                </c:pt>
                <c:pt idx="64">
                  <c:v>2000</c:v>
                </c:pt>
                <c:pt idx="65">
                  <c:v>2000</c:v>
                </c:pt>
                <c:pt idx="66">
                  <c:v>2000</c:v>
                </c:pt>
                <c:pt idx="67">
                  <c:v>2000</c:v>
                </c:pt>
                <c:pt idx="68">
                  <c:v>2000</c:v>
                </c:pt>
                <c:pt idx="69">
                  <c:v>2000</c:v>
                </c:pt>
                <c:pt idx="70">
                  <c:v>2000</c:v>
                </c:pt>
                <c:pt idx="71">
                  <c:v>1950</c:v>
                </c:pt>
                <c:pt idx="72">
                  <c:v>1950</c:v>
                </c:pt>
                <c:pt idx="73">
                  <c:v>1950</c:v>
                </c:pt>
                <c:pt idx="74">
                  <c:v>1950</c:v>
                </c:pt>
                <c:pt idx="75">
                  <c:v>1950</c:v>
                </c:pt>
                <c:pt idx="76">
                  <c:v>1950</c:v>
                </c:pt>
                <c:pt idx="77">
                  <c:v>1950</c:v>
                </c:pt>
                <c:pt idx="78">
                  <c:v>1950</c:v>
                </c:pt>
                <c:pt idx="79">
                  <c:v>1950</c:v>
                </c:pt>
                <c:pt idx="80">
                  <c:v>1900</c:v>
                </c:pt>
                <c:pt idx="81">
                  <c:v>1900</c:v>
                </c:pt>
                <c:pt idx="82">
                  <c:v>1900</c:v>
                </c:pt>
                <c:pt idx="83">
                  <c:v>1900</c:v>
                </c:pt>
                <c:pt idx="84">
                  <c:v>1900</c:v>
                </c:pt>
                <c:pt idx="85">
                  <c:v>1900</c:v>
                </c:pt>
                <c:pt idx="86">
                  <c:v>1900</c:v>
                </c:pt>
                <c:pt idx="87">
                  <c:v>1900</c:v>
                </c:pt>
                <c:pt idx="88">
                  <c:v>1900</c:v>
                </c:pt>
                <c:pt idx="89">
                  <c:v>1900</c:v>
                </c:pt>
                <c:pt idx="90">
                  <c:v>1900</c:v>
                </c:pt>
                <c:pt idx="91">
                  <c:v>1900</c:v>
                </c:pt>
                <c:pt idx="92">
                  <c:v>1900</c:v>
                </c:pt>
                <c:pt idx="93">
                  <c:v>1900</c:v>
                </c:pt>
                <c:pt idx="94">
                  <c:v>1900</c:v>
                </c:pt>
                <c:pt idx="95">
                  <c:v>1900</c:v>
                </c:pt>
                <c:pt idx="96">
                  <c:v>1900</c:v>
                </c:pt>
                <c:pt idx="97">
                  <c:v>1900</c:v>
                </c:pt>
                <c:pt idx="98">
                  <c:v>1900</c:v>
                </c:pt>
                <c:pt idx="99">
                  <c:v>1900</c:v>
                </c:pt>
                <c:pt idx="100">
                  <c:v>1900</c:v>
                </c:pt>
                <c:pt idx="101">
                  <c:v>1950</c:v>
                </c:pt>
                <c:pt idx="102">
                  <c:v>1950</c:v>
                </c:pt>
                <c:pt idx="103">
                  <c:v>1950</c:v>
                </c:pt>
                <c:pt idx="104">
                  <c:v>1950</c:v>
                </c:pt>
                <c:pt idx="105">
                  <c:v>1950</c:v>
                </c:pt>
                <c:pt idx="106">
                  <c:v>1950</c:v>
                </c:pt>
                <c:pt idx="107">
                  <c:v>1950</c:v>
                </c:pt>
                <c:pt idx="108">
                  <c:v>1950</c:v>
                </c:pt>
                <c:pt idx="109">
                  <c:v>1950</c:v>
                </c:pt>
                <c:pt idx="110">
                  <c:v>1950</c:v>
                </c:pt>
                <c:pt idx="111">
                  <c:v>1950</c:v>
                </c:pt>
                <c:pt idx="112">
                  <c:v>1950</c:v>
                </c:pt>
                <c:pt idx="113">
                  <c:v>1950</c:v>
                </c:pt>
                <c:pt idx="114">
                  <c:v>2000</c:v>
                </c:pt>
                <c:pt idx="115">
                  <c:v>2000</c:v>
                </c:pt>
                <c:pt idx="116">
                  <c:v>2000</c:v>
                </c:pt>
                <c:pt idx="117">
                  <c:v>2000</c:v>
                </c:pt>
                <c:pt idx="118">
                  <c:v>2000</c:v>
                </c:pt>
                <c:pt idx="119">
                  <c:v>2050</c:v>
                </c:pt>
                <c:pt idx="120">
                  <c:v>2050</c:v>
                </c:pt>
                <c:pt idx="121">
                  <c:v>2050</c:v>
                </c:pt>
                <c:pt idx="122">
                  <c:v>2050</c:v>
                </c:pt>
                <c:pt idx="123">
                  <c:v>2050</c:v>
                </c:pt>
                <c:pt idx="124">
                  <c:v>2100</c:v>
                </c:pt>
                <c:pt idx="125">
                  <c:v>2100</c:v>
                </c:pt>
                <c:pt idx="126">
                  <c:v>2100</c:v>
                </c:pt>
                <c:pt idx="127">
                  <c:v>2100</c:v>
                </c:pt>
                <c:pt idx="128">
                  <c:v>2150</c:v>
                </c:pt>
                <c:pt idx="129">
                  <c:v>2150</c:v>
                </c:pt>
                <c:pt idx="130">
                  <c:v>2150</c:v>
                </c:pt>
                <c:pt idx="131">
                  <c:v>2150</c:v>
                </c:pt>
                <c:pt idx="132">
                  <c:v>2150</c:v>
                </c:pt>
                <c:pt idx="133">
                  <c:v>2150</c:v>
                </c:pt>
                <c:pt idx="134">
                  <c:v>2150</c:v>
                </c:pt>
                <c:pt idx="135">
                  <c:v>2150</c:v>
                </c:pt>
                <c:pt idx="136">
                  <c:v>2150</c:v>
                </c:pt>
                <c:pt idx="137">
                  <c:v>2150</c:v>
                </c:pt>
                <c:pt idx="138">
                  <c:v>2150</c:v>
                </c:pt>
                <c:pt idx="139">
                  <c:v>2150</c:v>
                </c:pt>
                <c:pt idx="140">
                  <c:v>2150</c:v>
                </c:pt>
                <c:pt idx="141">
                  <c:v>2150</c:v>
                </c:pt>
                <c:pt idx="142">
                  <c:v>2150</c:v>
                </c:pt>
                <c:pt idx="143">
                  <c:v>2150</c:v>
                </c:pt>
                <c:pt idx="144">
                  <c:v>2150</c:v>
                </c:pt>
                <c:pt idx="145">
                  <c:v>2150</c:v>
                </c:pt>
                <c:pt idx="146">
                  <c:v>2150</c:v>
                </c:pt>
                <c:pt idx="147">
                  <c:v>2150</c:v>
                </c:pt>
                <c:pt idx="148">
                  <c:v>2150</c:v>
                </c:pt>
                <c:pt idx="149">
                  <c:v>2150</c:v>
                </c:pt>
                <c:pt idx="150">
                  <c:v>2150</c:v>
                </c:pt>
                <c:pt idx="151">
                  <c:v>2150</c:v>
                </c:pt>
                <c:pt idx="152">
                  <c:v>2150</c:v>
                </c:pt>
                <c:pt idx="153">
                  <c:v>2150</c:v>
                </c:pt>
                <c:pt idx="154">
                  <c:v>2150</c:v>
                </c:pt>
                <c:pt idx="155">
                  <c:v>2150</c:v>
                </c:pt>
                <c:pt idx="156">
                  <c:v>2150</c:v>
                </c:pt>
                <c:pt idx="157">
                  <c:v>2150</c:v>
                </c:pt>
                <c:pt idx="158">
                  <c:v>2150</c:v>
                </c:pt>
                <c:pt idx="159">
                  <c:v>2150</c:v>
                </c:pt>
                <c:pt idx="160">
                  <c:v>2150</c:v>
                </c:pt>
                <c:pt idx="161">
                  <c:v>2150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9C-4AC5-BCF5-6FD09B5E2DF8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硅锰绝对价格指数 R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导出数据!$A$3:$A$164</c:f>
              <c:numCache>
                <c:formatCode>yyyy\-m\-d</c:formatCode>
                <c:ptCount val="162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44033</c:v>
                </c:pt>
                <c:pt idx="27">
                  <c:v>44032</c:v>
                </c:pt>
                <c:pt idx="28">
                  <c:v>44029</c:v>
                </c:pt>
                <c:pt idx="29">
                  <c:v>44028</c:v>
                </c:pt>
                <c:pt idx="30">
                  <c:v>44027</c:v>
                </c:pt>
                <c:pt idx="31">
                  <c:v>44026</c:v>
                </c:pt>
                <c:pt idx="32">
                  <c:v>44025</c:v>
                </c:pt>
                <c:pt idx="33">
                  <c:v>44022</c:v>
                </c:pt>
                <c:pt idx="34">
                  <c:v>44021</c:v>
                </c:pt>
                <c:pt idx="35">
                  <c:v>44020</c:v>
                </c:pt>
                <c:pt idx="36">
                  <c:v>44019</c:v>
                </c:pt>
                <c:pt idx="37">
                  <c:v>44018</c:v>
                </c:pt>
                <c:pt idx="38">
                  <c:v>44015</c:v>
                </c:pt>
                <c:pt idx="39">
                  <c:v>44014</c:v>
                </c:pt>
                <c:pt idx="40">
                  <c:v>44013</c:v>
                </c:pt>
                <c:pt idx="41">
                  <c:v>44012</c:v>
                </c:pt>
                <c:pt idx="42">
                  <c:v>44011</c:v>
                </c:pt>
                <c:pt idx="43">
                  <c:v>44010</c:v>
                </c:pt>
                <c:pt idx="44">
                  <c:v>44006</c:v>
                </c:pt>
                <c:pt idx="45">
                  <c:v>44005</c:v>
                </c:pt>
                <c:pt idx="46">
                  <c:v>44004</c:v>
                </c:pt>
                <c:pt idx="47">
                  <c:v>44001</c:v>
                </c:pt>
                <c:pt idx="48">
                  <c:v>44000</c:v>
                </c:pt>
                <c:pt idx="49">
                  <c:v>43999</c:v>
                </c:pt>
                <c:pt idx="50">
                  <c:v>43998</c:v>
                </c:pt>
                <c:pt idx="51">
                  <c:v>43997</c:v>
                </c:pt>
                <c:pt idx="52">
                  <c:v>43994</c:v>
                </c:pt>
                <c:pt idx="53">
                  <c:v>43993</c:v>
                </c:pt>
                <c:pt idx="54">
                  <c:v>43992</c:v>
                </c:pt>
                <c:pt idx="55">
                  <c:v>43991</c:v>
                </c:pt>
                <c:pt idx="56">
                  <c:v>43990</c:v>
                </c:pt>
                <c:pt idx="57">
                  <c:v>43987</c:v>
                </c:pt>
                <c:pt idx="58">
                  <c:v>43986</c:v>
                </c:pt>
                <c:pt idx="59">
                  <c:v>43985</c:v>
                </c:pt>
                <c:pt idx="60">
                  <c:v>43984</c:v>
                </c:pt>
                <c:pt idx="61">
                  <c:v>43983</c:v>
                </c:pt>
                <c:pt idx="62">
                  <c:v>43980</c:v>
                </c:pt>
                <c:pt idx="63">
                  <c:v>43979</c:v>
                </c:pt>
                <c:pt idx="64">
                  <c:v>43978</c:v>
                </c:pt>
                <c:pt idx="65">
                  <c:v>43977</c:v>
                </c:pt>
                <c:pt idx="66">
                  <c:v>43976</c:v>
                </c:pt>
                <c:pt idx="67">
                  <c:v>43973</c:v>
                </c:pt>
                <c:pt idx="68">
                  <c:v>43972</c:v>
                </c:pt>
                <c:pt idx="69">
                  <c:v>43971</c:v>
                </c:pt>
                <c:pt idx="70">
                  <c:v>43970</c:v>
                </c:pt>
                <c:pt idx="71">
                  <c:v>43969</c:v>
                </c:pt>
                <c:pt idx="72">
                  <c:v>43966</c:v>
                </c:pt>
                <c:pt idx="73">
                  <c:v>43965</c:v>
                </c:pt>
                <c:pt idx="74">
                  <c:v>43964</c:v>
                </c:pt>
                <c:pt idx="75">
                  <c:v>43963</c:v>
                </c:pt>
                <c:pt idx="76">
                  <c:v>43962</c:v>
                </c:pt>
                <c:pt idx="77">
                  <c:v>43960</c:v>
                </c:pt>
                <c:pt idx="78">
                  <c:v>43959</c:v>
                </c:pt>
                <c:pt idx="79">
                  <c:v>43958</c:v>
                </c:pt>
                <c:pt idx="80">
                  <c:v>43957</c:v>
                </c:pt>
                <c:pt idx="81">
                  <c:v>43951</c:v>
                </c:pt>
                <c:pt idx="82">
                  <c:v>43950</c:v>
                </c:pt>
                <c:pt idx="83">
                  <c:v>43949</c:v>
                </c:pt>
                <c:pt idx="84">
                  <c:v>43948</c:v>
                </c:pt>
                <c:pt idx="85">
                  <c:v>43947</c:v>
                </c:pt>
                <c:pt idx="86">
                  <c:v>43945</c:v>
                </c:pt>
                <c:pt idx="87">
                  <c:v>43944</c:v>
                </c:pt>
                <c:pt idx="88">
                  <c:v>43943</c:v>
                </c:pt>
                <c:pt idx="89">
                  <c:v>43942</c:v>
                </c:pt>
                <c:pt idx="90">
                  <c:v>43941</c:v>
                </c:pt>
                <c:pt idx="91">
                  <c:v>43938</c:v>
                </c:pt>
                <c:pt idx="92">
                  <c:v>43937</c:v>
                </c:pt>
                <c:pt idx="93">
                  <c:v>43936</c:v>
                </c:pt>
                <c:pt idx="94">
                  <c:v>43935</c:v>
                </c:pt>
                <c:pt idx="95">
                  <c:v>43934</c:v>
                </c:pt>
                <c:pt idx="96">
                  <c:v>43931</c:v>
                </c:pt>
                <c:pt idx="97">
                  <c:v>43930</c:v>
                </c:pt>
                <c:pt idx="98">
                  <c:v>43929</c:v>
                </c:pt>
                <c:pt idx="99">
                  <c:v>43928</c:v>
                </c:pt>
                <c:pt idx="100">
                  <c:v>43924</c:v>
                </c:pt>
                <c:pt idx="101">
                  <c:v>43923</c:v>
                </c:pt>
                <c:pt idx="102">
                  <c:v>43922</c:v>
                </c:pt>
                <c:pt idx="103">
                  <c:v>43921</c:v>
                </c:pt>
                <c:pt idx="104">
                  <c:v>43920</c:v>
                </c:pt>
                <c:pt idx="105">
                  <c:v>43917</c:v>
                </c:pt>
                <c:pt idx="106">
                  <c:v>43916</c:v>
                </c:pt>
                <c:pt idx="107">
                  <c:v>43915</c:v>
                </c:pt>
                <c:pt idx="108">
                  <c:v>43914</c:v>
                </c:pt>
                <c:pt idx="109">
                  <c:v>43913</c:v>
                </c:pt>
                <c:pt idx="110">
                  <c:v>43910</c:v>
                </c:pt>
                <c:pt idx="111">
                  <c:v>43909</c:v>
                </c:pt>
                <c:pt idx="112">
                  <c:v>43908</c:v>
                </c:pt>
                <c:pt idx="113">
                  <c:v>43907</c:v>
                </c:pt>
                <c:pt idx="114">
                  <c:v>43906</c:v>
                </c:pt>
                <c:pt idx="115">
                  <c:v>43903</c:v>
                </c:pt>
                <c:pt idx="116">
                  <c:v>43902</c:v>
                </c:pt>
                <c:pt idx="117">
                  <c:v>43901</c:v>
                </c:pt>
                <c:pt idx="118">
                  <c:v>43900</c:v>
                </c:pt>
                <c:pt idx="119">
                  <c:v>43899</c:v>
                </c:pt>
                <c:pt idx="120">
                  <c:v>43896</c:v>
                </c:pt>
                <c:pt idx="121">
                  <c:v>43895</c:v>
                </c:pt>
                <c:pt idx="122">
                  <c:v>43894</c:v>
                </c:pt>
                <c:pt idx="123">
                  <c:v>43893</c:v>
                </c:pt>
                <c:pt idx="124">
                  <c:v>43892</c:v>
                </c:pt>
                <c:pt idx="125">
                  <c:v>43889</c:v>
                </c:pt>
                <c:pt idx="126">
                  <c:v>43888</c:v>
                </c:pt>
                <c:pt idx="127">
                  <c:v>43887</c:v>
                </c:pt>
                <c:pt idx="128">
                  <c:v>43886</c:v>
                </c:pt>
                <c:pt idx="129">
                  <c:v>43885</c:v>
                </c:pt>
                <c:pt idx="130">
                  <c:v>43882</c:v>
                </c:pt>
                <c:pt idx="131">
                  <c:v>43881</c:v>
                </c:pt>
                <c:pt idx="132">
                  <c:v>43880</c:v>
                </c:pt>
                <c:pt idx="133">
                  <c:v>43879</c:v>
                </c:pt>
                <c:pt idx="134">
                  <c:v>43878</c:v>
                </c:pt>
                <c:pt idx="135">
                  <c:v>43875</c:v>
                </c:pt>
                <c:pt idx="136">
                  <c:v>43874</c:v>
                </c:pt>
                <c:pt idx="137">
                  <c:v>43873</c:v>
                </c:pt>
                <c:pt idx="138">
                  <c:v>43872</c:v>
                </c:pt>
                <c:pt idx="139">
                  <c:v>43871</c:v>
                </c:pt>
                <c:pt idx="140">
                  <c:v>43868</c:v>
                </c:pt>
                <c:pt idx="141">
                  <c:v>43867</c:v>
                </c:pt>
                <c:pt idx="142">
                  <c:v>43866</c:v>
                </c:pt>
                <c:pt idx="143">
                  <c:v>43865</c:v>
                </c:pt>
                <c:pt idx="144">
                  <c:v>43864</c:v>
                </c:pt>
                <c:pt idx="145">
                  <c:v>43853</c:v>
                </c:pt>
                <c:pt idx="146">
                  <c:v>43852</c:v>
                </c:pt>
                <c:pt idx="147">
                  <c:v>43851</c:v>
                </c:pt>
                <c:pt idx="148">
                  <c:v>43850</c:v>
                </c:pt>
                <c:pt idx="149">
                  <c:v>43849</c:v>
                </c:pt>
                <c:pt idx="150">
                  <c:v>43847</c:v>
                </c:pt>
                <c:pt idx="151">
                  <c:v>43846</c:v>
                </c:pt>
                <c:pt idx="152">
                  <c:v>43845</c:v>
                </c:pt>
                <c:pt idx="153">
                  <c:v>43844</c:v>
                </c:pt>
                <c:pt idx="154">
                  <c:v>43843</c:v>
                </c:pt>
                <c:pt idx="155">
                  <c:v>43840</c:v>
                </c:pt>
                <c:pt idx="156">
                  <c:v>43839</c:v>
                </c:pt>
                <c:pt idx="157">
                  <c:v>43838</c:v>
                </c:pt>
                <c:pt idx="158">
                  <c:v>43837</c:v>
                </c:pt>
                <c:pt idx="159">
                  <c:v>43836</c:v>
                </c:pt>
                <c:pt idx="160">
                  <c:v>43833</c:v>
                </c:pt>
                <c:pt idx="161">
                  <c:v>43832</c:v>
                </c:pt>
              </c:numCache>
            </c:numRef>
          </c:cat>
          <c:val>
            <c:numRef>
              <c:f>导出数据!$D$3:$D$164</c:f>
              <c:numCache>
                <c:formatCode>General</c:formatCode>
                <c:ptCount val="162"/>
                <c:pt idx="0">
                  <c:v>6137.3</c:v>
                </c:pt>
                <c:pt idx="1">
                  <c:v>6137.3</c:v>
                </c:pt>
                <c:pt idx="2">
                  <c:v>6152.03</c:v>
                </c:pt>
                <c:pt idx="3">
                  <c:v>6152.03</c:v>
                </c:pt>
                <c:pt idx="4">
                  <c:v>6173.25</c:v>
                </c:pt>
                <c:pt idx="5">
                  <c:v>6186.35</c:v>
                </c:pt>
                <c:pt idx="6">
                  <c:v>6186.35</c:v>
                </c:pt>
                <c:pt idx="7">
                  <c:v>6186.35</c:v>
                </c:pt>
                <c:pt idx="8">
                  <c:v>6149.93</c:v>
                </c:pt>
                <c:pt idx="9">
                  <c:v>6149.93</c:v>
                </c:pt>
                <c:pt idx="10">
                  <c:v>6106.66</c:v>
                </c:pt>
                <c:pt idx="11">
                  <c:v>6075.76</c:v>
                </c:pt>
                <c:pt idx="12">
                  <c:v>6043.15</c:v>
                </c:pt>
                <c:pt idx="13">
                  <c:v>6043.15</c:v>
                </c:pt>
                <c:pt idx="14">
                  <c:v>6015.91</c:v>
                </c:pt>
                <c:pt idx="15">
                  <c:v>6015.91</c:v>
                </c:pt>
                <c:pt idx="16">
                  <c:v>6015.91</c:v>
                </c:pt>
                <c:pt idx="17">
                  <c:v>6015.91</c:v>
                </c:pt>
                <c:pt idx="18">
                  <c:v>6015.91</c:v>
                </c:pt>
                <c:pt idx="19">
                  <c:v>6031.22</c:v>
                </c:pt>
                <c:pt idx="20">
                  <c:v>6031.22</c:v>
                </c:pt>
                <c:pt idx="21">
                  <c:v>6052.45</c:v>
                </c:pt>
                <c:pt idx="22">
                  <c:v>6092.17</c:v>
                </c:pt>
                <c:pt idx="23">
                  <c:v>6113.09</c:v>
                </c:pt>
                <c:pt idx="24">
                  <c:v>6113.09</c:v>
                </c:pt>
                <c:pt idx="25">
                  <c:v>6163.09</c:v>
                </c:pt>
                <c:pt idx="26">
                  <c:v>6205.5</c:v>
                </c:pt>
                <c:pt idx="27">
                  <c:v>6249.39</c:v>
                </c:pt>
                <c:pt idx="28">
                  <c:v>6282.13</c:v>
                </c:pt>
                <c:pt idx="29">
                  <c:v>6307.22</c:v>
                </c:pt>
                <c:pt idx="30">
                  <c:v>6335.91</c:v>
                </c:pt>
                <c:pt idx="31">
                  <c:v>6380.41</c:v>
                </c:pt>
                <c:pt idx="32">
                  <c:v>6390.1</c:v>
                </c:pt>
                <c:pt idx="33">
                  <c:v>6390.1</c:v>
                </c:pt>
                <c:pt idx="34">
                  <c:v>6390.1</c:v>
                </c:pt>
                <c:pt idx="35">
                  <c:v>6390.1</c:v>
                </c:pt>
                <c:pt idx="36">
                  <c:v>6428.17</c:v>
                </c:pt>
                <c:pt idx="37">
                  <c:v>6478.86</c:v>
                </c:pt>
                <c:pt idx="38">
                  <c:v>6483.85</c:v>
                </c:pt>
                <c:pt idx="39">
                  <c:v>6498.52</c:v>
                </c:pt>
                <c:pt idx="40">
                  <c:v>6547.84</c:v>
                </c:pt>
                <c:pt idx="41">
                  <c:v>6588.68</c:v>
                </c:pt>
                <c:pt idx="42">
                  <c:v>6611.01</c:v>
                </c:pt>
                <c:pt idx="43">
                  <c:v>6611.01</c:v>
                </c:pt>
                <c:pt idx="44">
                  <c:v>6611.01</c:v>
                </c:pt>
                <c:pt idx="45">
                  <c:v>6611.01</c:v>
                </c:pt>
                <c:pt idx="46">
                  <c:v>6604.42</c:v>
                </c:pt>
                <c:pt idx="47">
                  <c:v>6604.42</c:v>
                </c:pt>
                <c:pt idx="48">
                  <c:v>6604.42</c:v>
                </c:pt>
                <c:pt idx="49">
                  <c:v>6604.42</c:v>
                </c:pt>
                <c:pt idx="50">
                  <c:v>6604.42</c:v>
                </c:pt>
                <c:pt idx="51">
                  <c:v>6604.42</c:v>
                </c:pt>
                <c:pt idx="52">
                  <c:v>6604.42</c:v>
                </c:pt>
                <c:pt idx="53">
                  <c:v>6604.42</c:v>
                </c:pt>
                <c:pt idx="54">
                  <c:v>6604.42</c:v>
                </c:pt>
                <c:pt idx="55">
                  <c:v>6661.91</c:v>
                </c:pt>
                <c:pt idx="56">
                  <c:v>6718.16</c:v>
                </c:pt>
                <c:pt idx="57">
                  <c:v>6777.2</c:v>
                </c:pt>
                <c:pt idx="58">
                  <c:v>6848.86</c:v>
                </c:pt>
                <c:pt idx="59">
                  <c:v>6848.86</c:v>
                </c:pt>
                <c:pt idx="60">
                  <c:v>6929.97</c:v>
                </c:pt>
                <c:pt idx="61">
                  <c:v>6973.56</c:v>
                </c:pt>
                <c:pt idx="62">
                  <c:v>6973.56</c:v>
                </c:pt>
                <c:pt idx="63">
                  <c:v>6973.56</c:v>
                </c:pt>
                <c:pt idx="64">
                  <c:v>7092.81</c:v>
                </c:pt>
                <c:pt idx="65">
                  <c:v>7142.38</c:v>
                </c:pt>
                <c:pt idx="66">
                  <c:v>7142.38</c:v>
                </c:pt>
                <c:pt idx="67">
                  <c:v>7166.99</c:v>
                </c:pt>
                <c:pt idx="68">
                  <c:v>7158.2</c:v>
                </c:pt>
                <c:pt idx="69">
                  <c:v>7069.2</c:v>
                </c:pt>
                <c:pt idx="70">
                  <c:v>7069.2</c:v>
                </c:pt>
                <c:pt idx="71">
                  <c:v>7133.22</c:v>
                </c:pt>
                <c:pt idx="72">
                  <c:v>7133.22</c:v>
                </c:pt>
                <c:pt idx="73">
                  <c:v>7158.9</c:v>
                </c:pt>
                <c:pt idx="74">
                  <c:v>7158.9</c:v>
                </c:pt>
                <c:pt idx="75">
                  <c:v>7158.9</c:v>
                </c:pt>
                <c:pt idx="76">
                  <c:v>7195.21</c:v>
                </c:pt>
                <c:pt idx="77">
                  <c:v>7200.2</c:v>
                </c:pt>
                <c:pt idx="78">
                  <c:v>7200.2</c:v>
                </c:pt>
                <c:pt idx="79">
                  <c:v>7241.35</c:v>
                </c:pt>
                <c:pt idx="80">
                  <c:v>7265.58</c:v>
                </c:pt>
                <c:pt idx="81">
                  <c:v>7270.57</c:v>
                </c:pt>
                <c:pt idx="82">
                  <c:v>7275.56</c:v>
                </c:pt>
                <c:pt idx="83">
                  <c:v>7275.56</c:v>
                </c:pt>
                <c:pt idx="84">
                  <c:v>7275.56</c:v>
                </c:pt>
                <c:pt idx="85">
                  <c:v>7195.48</c:v>
                </c:pt>
                <c:pt idx="86">
                  <c:v>7163.02</c:v>
                </c:pt>
                <c:pt idx="87">
                  <c:v>7163.02</c:v>
                </c:pt>
                <c:pt idx="88">
                  <c:v>7129.62</c:v>
                </c:pt>
                <c:pt idx="89">
                  <c:v>7020.46</c:v>
                </c:pt>
                <c:pt idx="90">
                  <c:v>6979.51</c:v>
                </c:pt>
                <c:pt idx="91">
                  <c:v>6979.51</c:v>
                </c:pt>
                <c:pt idx="92">
                  <c:v>6955.19</c:v>
                </c:pt>
                <c:pt idx="93">
                  <c:v>6945.13</c:v>
                </c:pt>
                <c:pt idx="94">
                  <c:v>6945.13</c:v>
                </c:pt>
                <c:pt idx="95">
                  <c:v>6925.8</c:v>
                </c:pt>
                <c:pt idx="96">
                  <c:v>6873.11</c:v>
                </c:pt>
                <c:pt idx="97">
                  <c:v>6670.84</c:v>
                </c:pt>
                <c:pt idx="98">
                  <c:v>6778.42</c:v>
                </c:pt>
                <c:pt idx="99">
                  <c:v>6905.05</c:v>
                </c:pt>
                <c:pt idx="100">
                  <c:v>6999.61</c:v>
                </c:pt>
                <c:pt idx="101">
                  <c:v>6999.61</c:v>
                </c:pt>
                <c:pt idx="102">
                  <c:v>6999.61</c:v>
                </c:pt>
                <c:pt idx="103">
                  <c:v>6920.19</c:v>
                </c:pt>
                <c:pt idx="104">
                  <c:v>6578.73</c:v>
                </c:pt>
                <c:pt idx="105">
                  <c:v>6541.01</c:v>
                </c:pt>
                <c:pt idx="106">
                  <c:v>6384.31</c:v>
                </c:pt>
                <c:pt idx="107">
                  <c:v>6263.73</c:v>
                </c:pt>
                <c:pt idx="108">
                  <c:v>6148.31</c:v>
                </c:pt>
                <c:pt idx="109">
                  <c:v>6148.31</c:v>
                </c:pt>
                <c:pt idx="110">
                  <c:v>6122.32</c:v>
                </c:pt>
                <c:pt idx="111">
                  <c:v>6095.9</c:v>
                </c:pt>
                <c:pt idx="112">
                  <c:v>6032.5</c:v>
                </c:pt>
                <c:pt idx="113">
                  <c:v>5985.47</c:v>
                </c:pt>
                <c:pt idx="114">
                  <c:v>5912.36</c:v>
                </c:pt>
                <c:pt idx="115">
                  <c:v>5912.36</c:v>
                </c:pt>
                <c:pt idx="116">
                  <c:v>5946.2</c:v>
                </c:pt>
                <c:pt idx="117">
                  <c:v>5973.53</c:v>
                </c:pt>
                <c:pt idx="118">
                  <c:v>5981.11</c:v>
                </c:pt>
                <c:pt idx="119">
                  <c:v>6000.12</c:v>
                </c:pt>
                <c:pt idx="120">
                  <c:v>6023.79</c:v>
                </c:pt>
                <c:pt idx="121">
                  <c:v>6078.49</c:v>
                </c:pt>
                <c:pt idx="122">
                  <c:v>6105.63</c:v>
                </c:pt>
                <c:pt idx="123">
                  <c:v>6125.89</c:v>
                </c:pt>
                <c:pt idx="124">
                  <c:v>6163.77</c:v>
                </c:pt>
                <c:pt idx="125">
                  <c:v>6187.67</c:v>
                </c:pt>
                <c:pt idx="126">
                  <c:v>6234.44</c:v>
                </c:pt>
                <c:pt idx="127">
                  <c:v>6281.75</c:v>
                </c:pt>
                <c:pt idx="128">
                  <c:v>6375.42</c:v>
                </c:pt>
                <c:pt idx="129">
                  <c:v>6421.92</c:v>
                </c:pt>
                <c:pt idx="130">
                  <c:v>6460.72</c:v>
                </c:pt>
                <c:pt idx="131">
                  <c:v>6460.72</c:v>
                </c:pt>
                <c:pt idx="132">
                  <c:v>6500.75</c:v>
                </c:pt>
                <c:pt idx="133">
                  <c:v>6598.67</c:v>
                </c:pt>
                <c:pt idx="134">
                  <c:v>6681.14</c:v>
                </c:pt>
                <c:pt idx="135">
                  <c:v>6713.27</c:v>
                </c:pt>
                <c:pt idx="136">
                  <c:v>6741.53</c:v>
                </c:pt>
                <c:pt idx="137">
                  <c:v>6828.52</c:v>
                </c:pt>
                <c:pt idx="138">
                  <c:v>6902.85</c:v>
                </c:pt>
                <c:pt idx="139">
                  <c:v>6978.01</c:v>
                </c:pt>
                <c:pt idx="140">
                  <c:v>6978.01</c:v>
                </c:pt>
                <c:pt idx="141">
                  <c:v>6978.01</c:v>
                </c:pt>
                <c:pt idx="142">
                  <c:v>6978.01</c:v>
                </c:pt>
                <c:pt idx="143">
                  <c:v>6958.08</c:v>
                </c:pt>
                <c:pt idx="144">
                  <c:v>6877.03</c:v>
                </c:pt>
                <c:pt idx="145">
                  <c:v>6377.88</c:v>
                </c:pt>
                <c:pt idx="146">
                  <c:v>6377.88</c:v>
                </c:pt>
                <c:pt idx="147">
                  <c:v>6377.88</c:v>
                </c:pt>
                <c:pt idx="148">
                  <c:v>6377.88</c:v>
                </c:pt>
                <c:pt idx="149">
                  <c:v>6377.88</c:v>
                </c:pt>
                <c:pt idx="150">
                  <c:v>6377.88</c:v>
                </c:pt>
                <c:pt idx="151">
                  <c:v>6377.88</c:v>
                </c:pt>
                <c:pt idx="152">
                  <c:v>6377.88</c:v>
                </c:pt>
                <c:pt idx="153">
                  <c:v>6417.22</c:v>
                </c:pt>
                <c:pt idx="154">
                  <c:v>6417.22</c:v>
                </c:pt>
                <c:pt idx="155">
                  <c:v>6439.76</c:v>
                </c:pt>
                <c:pt idx="156">
                  <c:v>6481.2</c:v>
                </c:pt>
                <c:pt idx="157">
                  <c:v>6524.1</c:v>
                </c:pt>
                <c:pt idx="158">
                  <c:v>6524.1</c:v>
                </c:pt>
                <c:pt idx="159">
                  <c:v>6524.1</c:v>
                </c:pt>
                <c:pt idx="160">
                  <c:v>6524.1</c:v>
                </c:pt>
                <c:pt idx="161">
                  <c:v>6524.1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9C-4AC5-BCF5-6FD09B5E2DF8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75A硅铁绝对价格指数 R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导出数据!$A$3:$A$164</c:f>
              <c:numCache>
                <c:formatCode>yyyy\-m\-d</c:formatCode>
                <c:ptCount val="162"/>
                <c:pt idx="0">
                  <c:v>44069</c:v>
                </c:pt>
                <c:pt idx="1">
                  <c:v>44068</c:v>
                </c:pt>
                <c:pt idx="2">
                  <c:v>44067</c:v>
                </c:pt>
                <c:pt idx="3">
                  <c:v>44064</c:v>
                </c:pt>
                <c:pt idx="4">
                  <c:v>44063</c:v>
                </c:pt>
                <c:pt idx="5">
                  <c:v>44062</c:v>
                </c:pt>
                <c:pt idx="6">
                  <c:v>44061</c:v>
                </c:pt>
                <c:pt idx="7">
                  <c:v>44060</c:v>
                </c:pt>
                <c:pt idx="8">
                  <c:v>44057</c:v>
                </c:pt>
                <c:pt idx="9">
                  <c:v>44056</c:v>
                </c:pt>
                <c:pt idx="10">
                  <c:v>44055</c:v>
                </c:pt>
                <c:pt idx="11">
                  <c:v>44054</c:v>
                </c:pt>
                <c:pt idx="12">
                  <c:v>44053</c:v>
                </c:pt>
                <c:pt idx="13">
                  <c:v>44050</c:v>
                </c:pt>
                <c:pt idx="14">
                  <c:v>44049</c:v>
                </c:pt>
                <c:pt idx="15">
                  <c:v>44048</c:v>
                </c:pt>
                <c:pt idx="16">
                  <c:v>44047</c:v>
                </c:pt>
                <c:pt idx="17">
                  <c:v>44046</c:v>
                </c:pt>
                <c:pt idx="18">
                  <c:v>44043</c:v>
                </c:pt>
                <c:pt idx="19">
                  <c:v>44042</c:v>
                </c:pt>
                <c:pt idx="20">
                  <c:v>44041</c:v>
                </c:pt>
                <c:pt idx="21">
                  <c:v>44040</c:v>
                </c:pt>
                <c:pt idx="22">
                  <c:v>44039</c:v>
                </c:pt>
                <c:pt idx="23">
                  <c:v>44036</c:v>
                </c:pt>
                <c:pt idx="24">
                  <c:v>44035</c:v>
                </c:pt>
                <c:pt idx="25">
                  <c:v>44034</c:v>
                </c:pt>
                <c:pt idx="26">
                  <c:v>44033</c:v>
                </c:pt>
                <c:pt idx="27">
                  <c:v>44032</c:v>
                </c:pt>
                <c:pt idx="28">
                  <c:v>44029</c:v>
                </c:pt>
                <c:pt idx="29">
                  <c:v>44028</c:v>
                </c:pt>
                <c:pt idx="30">
                  <c:v>44027</c:v>
                </c:pt>
                <c:pt idx="31">
                  <c:v>44026</c:v>
                </c:pt>
                <c:pt idx="32">
                  <c:v>44025</c:v>
                </c:pt>
                <c:pt idx="33">
                  <c:v>44022</c:v>
                </c:pt>
                <c:pt idx="34">
                  <c:v>44021</c:v>
                </c:pt>
                <c:pt idx="35">
                  <c:v>44020</c:v>
                </c:pt>
                <c:pt idx="36">
                  <c:v>44019</c:v>
                </c:pt>
                <c:pt idx="37">
                  <c:v>44018</c:v>
                </c:pt>
                <c:pt idx="38">
                  <c:v>44015</c:v>
                </c:pt>
                <c:pt idx="39">
                  <c:v>44014</c:v>
                </c:pt>
                <c:pt idx="40">
                  <c:v>44013</c:v>
                </c:pt>
                <c:pt idx="41">
                  <c:v>44012</c:v>
                </c:pt>
                <c:pt idx="42">
                  <c:v>44011</c:v>
                </c:pt>
                <c:pt idx="43">
                  <c:v>44010</c:v>
                </c:pt>
                <c:pt idx="44">
                  <c:v>44006</c:v>
                </c:pt>
                <c:pt idx="45">
                  <c:v>44005</c:v>
                </c:pt>
                <c:pt idx="46">
                  <c:v>44004</c:v>
                </c:pt>
                <c:pt idx="47">
                  <c:v>44001</c:v>
                </c:pt>
                <c:pt idx="48">
                  <c:v>44000</c:v>
                </c:pt>
                <c:pt idx="49">
                  <c:v>43999</c:v>
                </c:pt>
                <c:pt idx="50">
                  <c:v>43998</c:v>
                </c:pt>
                <c:pt idx="51">
                  <c:v>43997</c:v>
                </c:pt>
                <c:pt idx="52">
                  <c:v>43994</c:v>
                </c:pt>
                <c:pt idx="53">
                  <c:v>43993</c:v>
                </c:pt>
                <c:pt idx="54">
                  <c:v>43992</c:v>
                </c:pt>
                <c:pt idx="55">
                  <c:v>43991</c:v>
                </c:pt>
                <c:pt idx="56">
                  <c:v>43990</c:v>
                </c:pt>
                <c:pt idx="57">
                  <c:v>43987</c:v>
                </c:pt>
                <c:pt idx="58">
                  <c:v>43986</c:v>
                </c:pt>
                <c:pt idx="59">
                  <c:v>43985</c:v>
                </c:pt>
                <c:pt idx="60">
                  <c:v>43984</c:v>
                </c:pt>
                <c:pt idx="61">
                  <c:v>43983</c:v>
                </c:pt>
                <c:pt idx="62">
                  <c:v>43980</c:v>
                </c:pt>
                <c:pt idx="63">
                  <c:v>43979</c:v>
                </c:pt>
                <c:pt idx="64">
                  <c:v>43978</c:v>
                </c:pt>
                <c:pt idx="65">
                  <c:v>43977</c:v>
                </c:pt>
                <c:pt idx="66">
                  <c:v>43976</c:v>
                </c:pt>
                <c:pt idx="67">
                  <c:v>43973</c:v>
                </c:pt>
                <c:pt idx="68">
                  <c:v>43972</c:v>
                </c:pt>
                <c:pt idx="69">
                  <c:v>43971</c:v>
                </c:pt>
                <c:pt idx="70">
                  <c:v>43970</c:v>
                </c:pt>
                <c:pt idx="71">
                  <c:v>43969</c:v>
                </c:pt>
                <c:pt idx="72">
                  <c:v>43966</c:v>
                </c:pt>
                <c:pt idx="73">
                  <c:v>43965</c:v>
                </c:pt>
                <c:pt idx="74">
                  <c:v>43964</c:v>
                </c:pt>
                <c:pt idx="75">
                  <c:v>43963</c:v>
                </c:pt>
                <c:pt idx="76">
                  <c:v>43962</c:v>
                </c:pt>
                <c:pt idx="77">
                  <c:v>43960</c:v>
                </c:pt>
                <c:pt idx="78">
                  <c:v>43959</c:v>
                </c:pt>
                <c:pt idx="79">
                  <c:v>43958</c:v>
                </c:pt>
                <c:pt idx="80">
                  <c:v>43957</c:v>
                </c:pt>
                <c:pt idx="81">
                  <c:v>43951</c:v>
                </c:pt>
                <c:pt idx="82">
                  <c:v>43950</c:v>
                </c:pt>
                <c:pt idx="83">
                  <c:v>43949</c:v>
                </c:pt>
                <c:pt idx="84">
                  <c:v>43948</c:v>
                </c:pt>
                <c:pt idx="85">
                  <c:v>43947</c:v>
                </c:pt>
                <c:pt idx="86">
                  <c:v>43945</c:v>
                </c:pt>
                <c:pt idx="87">
                  <c:v>43944</c:v>
                </c:pt>
                <c:pt idx="88">
                  <c:v>43943</c:v>
                </c:pt>
                <c:pt idx="89">
                  <c:v>43942</c:v>
                </c:pt>
                <c:pt idx="90">
                  <c:v>43941</c:v>
                </c:pt>
                <c:pt idx="91">
                  <c:v>43938</c:v>
                </c:pt>
                <c:pt idx="92">
                  <c:v>43937</c:v>
                </c:pt>
                <c:pt idx="93">
                  <c:v>43936</c:v>
                </c:pt>
                <c:pt idx="94">
                  <c:v>43935</c:v>
                </c:pt>
                <c:pt idx="95">
                  <c:v>43934</c:v>
                </c:pt>
                <c:pt idx="96">
                  <c:v>43931</c:v>
                </c:pt>
                <c:pt idx="97">
                  <c:v>43930</c:v>
                </c:pt>
                <c:pt idx="98">
                  <c:v>43929</c:v>
                </c:pt>
                <c:pt idx="99">
                  <c:v>43928</c:v>
                </c:pt>
                <c:pt idx="100">
                  <c:v>43924</c:v>
                </c:pt>
                <c:pt idx="101">
                  <c:v>43923</c:v>
                </c:pt>
                <c:pt idx="102">
                  <c:v>43922</c:v>
                </c:pt>
                <c:pt idx="103">
                  <c:v>43921</c:v>
                </c:pt>
                <c:pt idx="104">
                  <c:v>43920</c:v>
                </c:pt>
                <c:pt idx="105">
                  <c:v>43917</c:v>
                </c:pt>
                <c:pt idx="106">
                  <c:v>43916</c:v>
                </c:pt>
                <c:pt idx="107">
                  <c:v>43915</c:v>
                </c:pt>
                <c:pt idx="108">
                  <c:v>43914</c:v>
                </c:pt>
                <c:pt idx="109">
                  <c:v>43913</c:v>
                </c:pt>
                <c:pt idx="110">
                  <c:v>43910</c:v>
                </c:pt>
                <c:pt idx="111">
                  <c:v>43909</c:v>
                </c:pt>
                <c:pt idx="112">
                  <c:v>43908</c:v>
                </c:pt>
                <c:pt idx="113">
                  <c:v>43907</c:v>
                </c:pt>
                <c:pt idx="114">
                  <c:v>43906</c:v>
                </c:pt>
                <c:pt idx="115">
                  <c:v>43903</c:v>
                </c:pt>
                <c:pt idx="116">
                  <c:v>43902</c:v>
                </c:pt>
                <c:pt idx="117">
                  <c:v>43901</c:v>
                </c:pt>
                <c:pt idx="118">
                  <c:v>43900</c:v>
                </c:pt>
                <c:pt idx="119">
                  <c:v>43899</c:v>
                </c:pt>
                <c:pt idx="120">
                  <c:v>43896</c:v>
                </c:pt>
                <c:pt idx="121">
                  <c:v>43895</c:v>
                </c:pt>
                <c:pt idx="122">
                  <c:v>43894</c:v>
                </c:pt>
                <c:pt idx="123">
                  <c:v>43893</c:v>
                </c:pt>
                <c:pt idx="124">
                  <c:v>43892</c:v>
                </c:pt>
                <c:pt idx="125">
                  <c:v>43889</c:v>
                </c:pt>
                <c:pt idx="126">
                  <c:v>43888</c:v>
                </c:pt>
                <c:pt idx="127">
                  <c:v>43887</c:v>
                </c:pt>
                <c:pt idx="128">
                  <c:v>43886</c:v>
                </c:pt>
                <c:pt idx="129">
                  <c:v>43885</c:v>
                </c:pt>
                <c:pt idx="130">
                  <c:v>43882</c:v>
                </c:pt>
                <c:pt idx="131">
                  <c:v>43881</c:v>
                </c:pt>
                <c:pt idx="132">
                  <c:v>43880</c:v>
                </c:pt>
                <c:pt idx="133">
                  <c:v>43879</c:v>
                </c:pt>
                <c:pt idx="134">
                  <c:v>43878</c:v>
                </c:pt>
                <c:pt idx="135">
                  <c:v>43875</c:v>
                </c:pt>
                <c:pt idx="136">
                  <c:v>43874</c:v>
                </c:pt>
                <c:pt idx="137">
                  <c:v>43873</c:v>
                </c:pt>
                <c:pt idx="138">
                  <c:v>43872</c:v>
                </c:pt>
                <c:pt idx="139">
                  <c:v>43871</c:v>
                </c:pt>
                <c:pt idx="140">
                  <c:v>43868</c:v>
                </c:pt>
                <c:pt idx="141">
                  <c:v>43867</c:v>
                </c:pt>
                <c:pt idx="142">
                  <c:v>43866</c:v>
                </c:pt>
                <c:pt idx="143">
                  <c:v>43865</c:v>
                </c:pt>
                <c:pt idx="144">
                  <c:v>43864</c:v>
                </c:pt>
                <c:pt idx="145">
                  <c:v>43853</c:v>
                </c:pt>
                <c:pt idx="146">
                  <c:v>43852</c:v>
                </c:pt>
                <c:pt idx="147">
                  <c:v>43851</c:v>
                </c:pt>
                <c:pt idx="148">
                  <c:v>43850</c:v>
                </c:pt>
                <c:pt idx="149">
                  <c:v>43849</c:v>
                </c:pt>
                <c:pt idx="150">
                  <c:v>43847</c:v>
                </c:pt>
                <c:pt idx="151">
                  <c:v>43846</c:v>
                </c:pt>
                <c:pt idx="152">
                  <c:v>43845</c:v>
                </c:pt>
                <c:pt idx="153">
                  <c:v>43844</c:v>
                </c:pt>
                <c:pt idx="154">
                  <c:v>43843</c:v>
                </c:pt>
                <c:pt idx="155">
                  <c:v>43840</c:v>
                </c:pt>
                <c:pt idx="156">
                  <c:v>43839</c:v>
                </c:pt>
                <c:pt idx="157">
                  <c:v>43838</c:v>
                </c:pt>
                <c:pt idx="158">
                  <c:v>43837</c:v>
                </c:pt>
                <c:pt idx="159">
                  <c:v>43836</c:v>
                </c:pt>
                <c:pt idx="160">
                  <c:v>43833</c:v>
                </c:pt>
                <c:pt idx="161">
                  <c:v>43832</c:v>
                </c:pt>
              </c:numCache>
            </c:numRef>
          </c:cat>
          <c:val>
            <c:numRef>
              <c:f>导出数据!$E$3:$E$164</c:f>
              <c:numCache>
                <c:formatCode>General</c:formatCode>
                <c:ptCount val="162"/>
                <c:pt idx="0">
                  <c:v>5632.45</c:v>
                </c:pt>
                <c:pt idx="1">
                  <c:v>5632.45</c:v>
                </c:pt>
                <c:pt idx="2">
                  <c:v>5632.45</c:v>
                </c:pt>
                <c:pt idx="3">
                  <c:v>5632.45</c:v>
                </c:pt>
                <c:pt idx="4">
                  <c:v>5632.45</c:v>
                </c:pt>
                <c:pt idx="5">
                  <c:v>5632.45</c:v>
                </c:pt>
                <c:pt idx="6">
                  <c:v>5632.45</c:v>
                </c:pt>
                <c:pt idx="7">
                  <c:v>5632.45</c:v>
                </c:pt>
                <c:pt idx="8">
                  <c:v>5632.45</c:v>
                </c:pt>
                <c:pt idx="9">
                  <c:v>5632.45</c:v>
                </c:pt>
                <c:pt idx="10">
                  <c:v>5682.45</c:v>
                </c:pt>
                <c:pt idx="11">
                  <c:v>5682.45</c:v>
                </c:pt>
                <c:pt idx="12">
                  <c:v>5682.45</c:v>
                </c:pt>
                <c:pt idx="13">
                  <c:v>5682.45</c:v>
                </c:pt>
                <c:pt idx="14">
                  <c:v>5682.45</c:v>
                </c:pt>
                <c:pt idx="15">
                  <c:v>5682.45</c:v>
                </c:pt>
                <c:pt idx="16">
                  <c:v>5682.45</c:v>
                </c:pt>
                <c:pt idx="17">
                  <c:v>5723.61</c:v>
                </c:pt>
                <c:pt idx="18">
                  <c:v>5723.61</c:v>
                </c:pt>
                <c:pt idx="19">
                  <c:v>5723.61</c:v>
                </c:pt>
                <c:pt idx="20">
                  <c:v>5723.61</c:v>
                </c:pt>
                <c:pt idx="21">
                  <c:v>5769.01</c:v>
                </c:pt>
                <c:pt idx="22">
                  <c:v>5769.01</c:v>
                </c:pt>
                <c:pt idx="23">
                  <c:v>5784.85</c:v>
                </c:pt>
                <c:pt idx="24">
                  <c:v>5784.85</c:v>
                </c:pt>
                <c:pt idx="25">
                  <c:v>5784.85</c:v>
                </c:pt>
                <c:pt idx="26">
                  <c:v>5784.85</c:v>
                </c:pt>
                <c:pt idx="27">
                  <c:v>5784.85</c:v>
                </c:pt>
                <c:pt idx="28">
                  <c:v>5784.85</c:v>
                </c:pt>
                <c:pt idx="29">
                  <c:v>5784.85</c:v>
                </c:pt>
                <c:pt idx="30">
                  <c:v>5827.39</c:v>
                </c:pt>
                <c:pt idx="31">
                  <c:v>5827.39</c:v>
                </c:pt>
                <c:pt idx="32">
                  <c:v>5827.39</c:v>
                </c:pt>
                <c:pt idx="33">
                  <c:v>5827.39</c:v>
                </c:pt>
                <c:pt idx="34">
                  <c:v>5827.39</c:v>
                </c:pt>
                <c:pt idx="35">
                  <c:v>5827.39</c:v>
                </c:pt>
                <c:pt idx="36">
                  <c:v>5827.39</c:v>
                </c:pt>
                <c:pt idx="37">
                  <c:v>5827.39</c:v>
                </c:pt>
                <c:pt idx="38">
                  <c:v>5827.39</c:v>
                </c:pt>
                <c:pt idx="39">
                  <c:v>5827.39</c:v>
                </c:pt>
                <c:pt idx="40">
                  <c:v>5827.39</c:v>
                </c:pt>
                <c:pt idx="41">
                  <c:v>5727.39</c:v>
                </c:pt>
                <c:pt idx="42">
                  <c:v>5727.39</c:v>
                </c:pt>
                <c:pt idx="43">
                  <c:v>5727.39</c:v>
                </c:pt>
                <c:pt idx="44">
                  <c:v>5727.39</c:v>
                </c:pt>
                <c:pt idx="45">
                  <c:v>5727.39</c:v>
                </c:pt>
                <c:pt idx="46">
                  <c:v>5727.39</c:v>
                </c:pt>
                <c:pt idx="47">
                  <c:v>5549.5</c:v>
                </c:pt>
                <c:pt idx="48">
                  <c:v>5549.5</c:v>
                </c:pt>
                <c:pt idx="49">
                  <c:v>5549.5</c:v>
                </c:pt>
                <c:pt idx="50">
                  <c:v>5549.5</c:v>
                </c:pt>
                <c:pt idx="51">
                  <c:v>5549.5</c:v>
                </c:pt>
                <c:pt idx="52">
                  <c:v>5549.5</c:v>
                </c:pt>
                <c:pt idx="53">
                  <c:v>5549.5</c:v>
                </c:pt>
                <c:pt idx="54">
                  <c:v>5549.5</c:v>
                </c:pt>
                <c:pt idx="55">
                  <c:v>5549.5</c:v>
                </c:pt>
                <c:pt idx="56">
                  <c:v>5549.5</c:v>
                </c:pt>
                <c:pt idx="57">
                  <c:v>5549.5</c:v>
                </c:pt>
                <c:pt idx="58">
                  <c:v>5549.5</c:v>
                </c:pt>
                <c:pt idx="59">
                  <c:v>5549.5</c:v>
                </c:pt>
                <c:pt idx="60">
                  <c:v>5549.5</c:v>
                </c:pt>
                <c:pt idx="61">
                  <c:v>5549.5</c:v>
                </c:pt>
                <c:pt idx="62">
                  <c:v>5549.5</c:v>
                </c:pt>
                <c:pt idx="63">
                  <c:v>5549.5</c:v>
                </c:pt>
                <c:pt idx="64">
                  <c:v>5549.5</c:v>
                </c:pt>
                <c:pt idx="65">
                  <c:v>5549.5</c:v>
                </c:pt>
                <c:pt idx="66">
                  <c:v>5501.82</c:v>
                </c:pt>
                <c:pt idx="67">
                  <c:v>5501.82</c:v>
                </c:pt>
                <c:pt idx="68">
                  <c:v>5501.82</c:v>
                </c:pt>
                <c:pt idx="69">
                  <c:v>5501.82</c:v>
                </c:pt>
                <c:pt idx="70">
                  <c:v>5501.82</c:v>
                </c:pt>
                <c:pt idx="71">
                  <c:v>5501.82</c:v>
                </c:pt>
                <c:pt idx="72">
                  <c:v>5501.82</c:v>
                </c:pt>
                <c:pt idx="73">
                  <c:v>5501.82</c:v>
                </c:pt>
                <c:pt idx="74">
                  <c:v>5501.82</c:v>
                </c:pt>
                <c:pt idx="75">
                  <c:v>5501.82</c:v>
                </c:pt>
                <c:pt idx="76">
                  <c:v>5501.82</c:v>
                </c:pt>
                <c:pt idx="77">
                  <c:v>5483.15</c:v>
                </c:pt>
                <c:pt idx="78">
                  <c:v>5483.15</c:v>
                </c:pt>
                <c:pt idx="79">
                  <c:v>5483.15</c:v>
                </c:pt>
                <c:pt idx="80">
                  <c:v>5483.15</c:v>
                </c:pt>
                <c:pt idx="81">
                  <c:v>5483.15</c:v>
                </c:pt>
                <c:pt idx="82">
                  <c:v>5483.15</c:v>
                </c:pt>
                <c:pt idx="83">
                  <c:v>5483.15</c:v>
                </c:pt>
                <c:pt idx="84">
                  <c:v>5483.15</c:v>
                </c:pt>
                <c:pt idx="85">
                  <c:v>5483.15</c:v>
                </c:pt>
                <c:pt idx="86">
                  <c:v>5483.15</c:v>
                </c:pt>
                <c:pt idx="87">
                  <c:v>5483.15</c:v>
                </c:pt>
                <c:pt idx="88">
                  <c:v>5483.15</c:v>
                </c:pt>
                <c:pt idx="89">
                  <c:v>5483.15</c:v>
                </c:pt>
                <c:pt idx="90">
                  <c:v>5483.15</c:v>
                </c:pt>
                <c:pt idx="91">
                  <c:v>5483.15</c:v>
                </c:pt>
                <c:pt idx="92">
                  <c:v>5483.15</c:v>
                </c:pt>
                <c:pt idx="93">
                  <c:v>5483.15</c:v>
                </c:pt>
                <c:pt idx="94">
                  <c:v>5483.15</c:v>
                </c:pt>
                <c:pt idx="95">
                  <c:v>5483.15</c:v>
                </c:pt>
                <c:pt idx="96">
                  <c:v>5644.04</c:v>
                </c:pt>
                <c:pt idx="97">
                  <c:v>5644.04</c:v>
                </c:pt>
                <c:pt idx="98">
                  <c:v>5644.04</c:v>
                </c:pt>
                <c:pt idx="99">
                  <c:v>5644.04</c:v>
                </c:pt>
                <c:pt idx="100">
                  <c:v>5644.04</c:v>
                </c:pt>
                <c:pt idx="101">
                  <c:v>5644.04</c:v>
                </c:pt>
                <c:pt idx="102">
                  <c:v>5644.04</c:v>
                </c:pt>
                <c:pt idx="103">
                  <c:v>5644.04</c:v>
                </c:pt>
                <c:pt idx="104">
                  <c:v>5644.04</c:v>
                </c:pt>
                <c:pt idx="105">
                  <c:v>5644.04</c:v>
                </c:pt>
                <c:pt idx="106">
                  <c:v>5644.04</c:v>
                </c:pt>
                <c:pt idx="107">
                  <c:v>5644.04</c:v>
                </c:pt>
                <c:pt idx="108">
                  <c:v>5644.04</c:v>
                </c:pt>
                <c:pt idx="109">
                  <c:v>5675.81</c:v>
                </c:pt>
                <c:pt idx="110">
                  <c:v>5698.59</c:v>
                </c:pt>
                <c:pt idx="111">
                  <c:v>5698.59</c:v>
                </c:pt>
                <c:pt idx="112">
                  <c:v>5698.59</c:v>
                </c:pt>
                <c:pt idx="113">
                  <c:v>5698.59</c:v>
                </c:pt>
                <c:pt idx="114">
                  <c:v>5698.59</c:v>
                </c:pt>
                <c:pt idx="115">
                  <c:v>5698.59</c:v>
                </c:pt>
                <c:pt idx="116">
                  <c:v>5698.59</c:v>
                </c:pt>
                <c:pt idx="117">
                  <c:v>5728.4</c:v>
                </c:pt>
                <c:pt idx="118">
                  <c:v>5728.4</c:v>
                </c:pt>
                <c:pt idx="119">
                  <c:v>5728.4</c:v>
                </c:pt>
                <c:pt idx="120">
                  <c:v>5728.4</c:v>
                </c:pt>
                <c:pt idx="121">
                  <c:v>5836.97</c:v>
                </c:pt>
                <c:pt idx="122">
                  <c:v>5871.9</c:v>
                </c:pt>
                <c:pt idx="123">
                  <c:v>5893.29</c:v>
                </c:pt>
                <c:pt idx="124">
                  <c:v>5893.29</c:v>
                </c:pt>
                <c:pt idx="125">
                  <c:v>5893.29</c:v>
                </c:pt>
                <c:pt idx="126">
                  <c:v>5893.29</c:v>
                </c:pt>
                <c:pt idx="127">
                  <c:v>5917.73</c:v>
                </c:pt>
                <c:pt idx="128">
                  <c:v>5917.73</c:v>
                </c:pt>
                <c:pt idx="129">
                  <c:v>6018.75</c:v>
                </c:pt>
                <c:pt idx="130">
                  <c:v>6063.56</c:v>
                </c:pt>
                <c:pt idx="131">
                  <c:v>6063.56</c:v>
                </c:pt>
                <c:pt idx="132">
                  <c:v>6063.56</c:v>
                </c:pt>
                <c:pt idx="133">
                  <c:v>6063.56</c:v>
                </c:pt>
                <c:pt idx="134">
                  <c:v>6063.56</c:v>
                </c:pt>
                <c:pt idx="135">
                  <c:v>6063.56</c:v>
                </c:pt>
                <c:pt idx="136">
                  <c:v>6039.12</c:v>
                </c:pt>
                <c:pt idx="137">
                  <c:v>5868.88</c:v>
                </c:pt>
                <c:pt idx="138">
                  <c:v>5868.88</c:v>
                </c:pt>
                <c:pt idx="139">
                  <c:v>5868.88</c:v>
                </c:pt>
                <c:pt idx="140">
                  <c:v>5806.67</c:v>
                </c:pt>
                <c:pt idx="141">
                  <c:v>5806.67</c:v>
                </c:pt>
                <c:pt idx="142">
                  <c:v>5806.67</c:v>
                </c:pt>
                <c:pt idx="143">
                  <c:v>5752.09</c:v>
                </c:pt>
                <c:pt idx="144">
                  <c:v>5752.09</c:v>
                </c:pt>
                <c:pt idx="145">
                  <c:v>5752.09</c:v>
                </c:pt>
                <c:pt idx="146">
                  <c:v>5752.09</c:v>
                </c:pt>
                <c:pt idx="147">
                  <c:v>5752.09</c:v>
                </c:pt>
                <c:pt idx="148">
                  <c:v>5752.09</c:v>
                </c:pt>
                <c:pt idx="149">
                  <c:v>5752.09</c:v>
                </c:pt>
                <c:pt idx="150">
                  <c:v>5752.09</c:v>
                </c:pt>
                <c:pt idx="151">
                  <c:v>5752.09</c:v>
                </c:pt>
                <c:pt idx="152">
                  <c:v>5752.09</c:v>
                </c:pt>
                <c:pt idx="153">
                  <c:v>5752.09</c:v>
                </c:pt>
                <c:pt idx="154">
                  <c:v>5752.09</c:v>
                </c:pt>
                <c:pt idx="155">
                  <c:v>5752.09</c:v>
                </c:pt>
                <c:pt idx="156">
                  <c:v>5752.09</c:v>
                </c:pt>
                <c:pt idx="157">
                  <c:v>5752.09</c:v>
                </c:pt>
                <c:pt idx="158">
                  <c:v>5752.09</c:v>
                </c:pt>
                <c:pt idx="159">
                  <c:v>5752.09</c:v>
                </c:pt>
                <c:pt idx="160">
                  <c:v>5752.09</c:v>
                </c:pt>
                <c:pt idx="161">
                  <c:v>5752.09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9C-4AC5-BCF5-6FD09B5E2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354687"/>
        <c:axId val="539655727"/>
      </c:lineChart>
      <c:dateAx>
        <c:axId val="569098367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9651151"/>
        <c:crosses val="autoZero"/>
        <c:auto val="1"/>
        <c:lblOffset val="100"/>
        <c:baseTimeUnit val="days"/>
      </c:dateAx>
      <c:valAx>
        <c:axId val="539651151"/>
        <c:scaling>
          <c:orientation val="minMax"/>
          <c:min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9098367"/>
        <c:crosses val="autoZero"/>
        <c:crossBetween val="between"/>
      </c:valAx>
      <c:valAx>
        <c:axId val="539655727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9354687"/>
        <c:crosses val="max"/>
        <c:crossBetween val="between"/>
      </c:valAx>
      <c:dateAx>
        <c:axId val="569354687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539655727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3666134870396105E-2"/>
          <c:y val="1.4205384884836646E-2"/>
          <c:w val="0.89067589590516871"/>
          <c:h val="0.12437988927629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粗钢当年月度最高产量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粗钢产量：中国（月）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/>
                      <a:t>6925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3C-45DD-A752-303B7D2B8EE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CN"/>
                      <a:t>7070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3C-45DD-A752-303B7D2B8EE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/>
                      <a:t>7821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3C-45DD-A752-303B7D2B8EE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CN"/>
                      <a:t>8201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3C-45DD-A752-303B7D2B8EE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CN"/>
                      <a:t>8856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3C-45DD-A752-303B7D2B8EE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zh-CN"/>
                      <a:t>9336</a:t>
                    </a:r>
                    <a:endParaRPr lang="en-US" altLang="zh-C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3C-45DD-A752-303B7D2B8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2015年</c:v>
                </c:pt>
                <c:pt idx="1">
                  <c:v>2016年</c:v>
                </c:pt>
                <c:pt idx="2">
                  <c:v>2017年</c:v>
                </c:pt>
                <c:pt idx="3">
                  <c:v>2018年</c:v>
                </c:pt>
                <c:pt idx="4">
                  <c:v>2019年</c:v>
                </c:pt>
                <c:pt idx="5">
                  <c:v>2020年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69253</c:v>
                </c:pt>
                <c:pt idx="1">
                  <c:v>70701</c:v>
                </c:pt>
                <c:pt idx="2">
                  <c:v>78207</c:v>
                </c:pt>
                <c:pt idx="3">
                  <c:v>82014</c:v>
                </c:pt>
                <c:pt idx="4">
                  <c:v>88565</c:v>
                </c:pt>
                <c:pt idx="5">
                  <c:v>93359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3-43A2-88E6-A4EB5906E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119167"/>
        <c:axId val="543060015"/>
      </c:barChart>
      <c:catAx>
        <c:axId val="569119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43060015"/>
        <c:crosses val="autoZero"/>
        <c:auto val="1"/>
        <c:lblAlgn val="ctr"/>
        <c:lblOffset val="100"/>
        <c:noMultiLvlLbl val="0"/>
      </c:catAx>
      <c:valAx>
        <c:axId val="543060015"/>
        <c:scaling>
          <c:orientation val="minMax"/>
          <c:min val="3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9119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粗钢产量：中国（年）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spPr>
              <a:pattFill prst="dkDn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A8-4189-8F25-B727D1638F57}"/>
              </c:ext>
            </c:extLst>
          </c:dPt>
          <c:dLbls>
            <c:dLbl>
              <c:idx val="13"/>
              <c:layout>
                <c:manualLayout>
                  <c:x val="-0.13688212927756666"/>
                  <c:y val="-2.13080812995580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600" dirty="0"/>
                      <a:t>80382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A8-4189-8F25-B727D1638F57}"/>
                </c:ext>
              </c:extLst>
            </c:dLbl>
            <c:dLbl>
              <c:idx val="17"/>
              <c:layout>
                <c:manualLayout>
                  <c:x val="-0.11558935361216718"/>
                  <c:y val="-2.36756458883978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A8-4189-8F25-B727D1638F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导出数据!$A$3:$A$21</c:f>
              <c:numCache>
                <c:formatCode>yyyy\-m\-d</c:formatCode>
                <c:ptCount val="19"/>
                <c:pt idx="0">
                  <c:v>37621</c:v>
                </c:pt>
                <c:pt idx="1">
                  <c:v>37986</c:v>
                </c:pt>
                <c:pt idx="2">
                  <c:v>38352</c:v>
                </c:pt>
                <c:pt idx="3">
                  <c:v>38717</c:v>
                </c:pt>
                <c:pt idx="4">
                  <c:v>39082</c:v>
                </c:pt>
                <c:pt idx="5">
                  <c:v>39447</c:v>
                </c:pt>
                <c:pt idx="6">
                  <c:v>39813</c:v>
                </c:pt>
                <c:pt idx="7">
                  <c:v>40178</c:v>
                </c:pt>
                <c:pt idx="8">
                  <c:v>40543</c:v>
                </c:pt>
                <c:pt idx="9">
                  <c:v>40908</c:v>
                </c:pt>
                <c:pt idx="10">
                  <c:v>41274</c:v>
                </c:pt>
                <c:pt idx="11">
                  <c:v>42369</c:v>
                </c:pt>
                <c:pt idx="12">
                  <c:v>42735</c:v>
                </c:pt>
                <c:pt idx="13">
                  <c:v>41639</c:v>
                </c:pt>
                <c:pt idx="14">
                  <c:v>42004</c:v>
                </c:pt>
                <c:pt idx="15">
                  <c:v>43100</c:v>
                </c:pt>
                <c:pt idx="16">
                  <c:v>43465</c:v>
                </c:pt>
                <c:pt idx="17">
                  <c:v>43830</c:v>
                </c:pt>
                <c:pt idx="18">
                  <c:v>44196</c:v>
                </c:pt>
              </c:numCache>
            </c:numRef>
          </c:cat>
          <c:val>
            <c:numRef>
              <c:f>导出数据!$B$3:$B$21</c:f>
              <c:numCache>
                <c:formatCode>General</c:formatCode>
                <c:ptCount val="19"/>
                <c:pt idx="0">
                  <c:v>18224.900000000001</c:v>
                </c:pt>
                <c:pt idx="1">
                  <c:v>22233.599999999999</c:v>
                </c:pt>
                <c:pt idx="2">
                  <c:v>27279.8</c:v>
                </c:pt>
                <c:pt idx="3">
                  <c:v>35579</c:v>
                </c:pt>
                <c:pt idx="4">
                  <c:v>42102.400000000001</c:v>
                </c:pt>
                <c:pt idx="5">
                  <c:v>48971.199999999997</c:v>
                </c:pt>
                <c:pt idx="6">
                  <c:v>51233.9</c:v>
                </c:pt>
                <c:pt idx="7">
                  <c:v>57707</c:v>
                </c:pt>
                <c:pt idx="8">
                  <c:v>63874.3</c:v>
                </c:pt>
                <c:pt idx="9">
                  <c:v>70196.800000000003</c:v>
                </c:pt>
                <c:pt idx="10">
                  <c:v>73104</c:v>
                </c:pt>
                <c:pt idx="11">
                  <c:v>80382.5</c:v>
                </c:pt>
                <c:pt idx="12">
                  <c:v>80760.899999999994</c:v>
                </c:pt>
                <c:pt idx="13">
                  <c:v>82200</c:v>
                </c:pt>
                <c:pt idx="14">
                  <c:v>82230.600000000006</c:v>
                </c:pt>
                <c:pt idx="15">
                  <c:v>87085.5</c:v>
                </c:pt>
                <c:pt idx="16">
                  <c:v>92000</c:v>
                </c:pt>
                <c:pt idx="17">
                  <c:v>99630</c:v>
                </c:pt>
                <c:pt idx="18">
                  <c:v>105792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A8-4189-8F25-B727D1638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287152"/>
        <c:axId val="1873815184"/>
      </c:barChart>
      <c:dateAx>
        <c:axId val="70287152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73815184"/>
        <c:crosses val="autoZero"/>
        <c:auto val="1"/>
        <c:lblOffset val="100"/>
        <c:baseTimeUnit val="years"/>
      </c:dateAx>
      <c:valAx>
        <c:axId val="187381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028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0.29711</cdr:x>
      <cdr:y>0.03276</cdr:y>
    </cdr:from>
    <cdr:to>
      <cdr:x>0.42632</cdr:x>
      <cdr:y>0.16157</cdr:y>
    </cdr:to>
    <cdr:sp macro="" textlink="">
      <cdr:nvSpPr>
        <cdr:cNvPr id="2" name="文本框 1">
          <a:extLst xmlns:a="http://schemas.openxmlformats.org/drawingml/2006/main">
            <a:ext uri="{FF2B5EF4-FFF2-40B4-BE49-F238E27FC236}">
              <a16:creationId xmlns:a16="http://schemas.microsoft.com/office/drawing/2014/main" id="{1379E503-FF4D-4274-88C7-2B9DCD082C28}"/>
            </a:ext>
          </a:extLst>
        </cdr:cNvPr>
        <cdr:cNvSpPr txBox="1"/>
      </cdr:nvSpPr>
      <cdr:spPr>
        <a:xfrm xmlns:a="http://schemas.openxmlformats.org/drawingml/2006/main">
          <a:off x="3444077" y="100859"/>
          <a:ext cx="1497792" cy="396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螺纹钢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473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82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826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979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34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513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793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327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762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819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191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017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193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5343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205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77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2020/8/31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全球疫情仍未得到有效控制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85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329803"/>
            <a:ext cx="3240088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根据约翰霍普金斯大学数据，截至北京时间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日下午，本周全球新增确诊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万例，较上周少增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万例，全球周度新增病例近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个月来首次出现下降，全球累计报告超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万确诊病例。亚洲新增病例继续保持全球第一，欧洲疫情继续反弹，拉美、北美及非洲新增病显著下降。</a:t>
            </a: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全球死亡人数超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万人。</a:t>
            </a:r>
          </a:p>
          <a:p>
            <a:r>
              <a:rPr lang="zh-CN" altLang="en-US" dirty="0"/>
              <a:t>	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E701631-6A39-4CCA-ABC5-AFEF4D0DD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62" y="1283109"/>
            <a:ext cx="8071260" cy="484781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BA5EC1-9A57-47F6-97B4-431B071698C1}"/>
              </a:ext>
            </a:extLst>
          </p:cNvPr>
          <p:cNvSpPr txBox="1"/>
          <p:nvPr/>
        </p:nvSpPr>
        <p:spPr>
          <a:xfrm>
            <a:off x="2373953" y="913777"/>
            <a:ext cx="4498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全球新增病例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日移动平均</a:t>
            </a:r>
          </a:p>
        </p:txBody>
      </p:sp>
    </p:spTree>
    <p:extLst>
      <p:ext uri="{BB962C8B-B14F-4D97-AF65-F5344CB8AC3E}">
        <p14:creationId xmlns:p14="http://schemas.microsoft.com/office/powerpoint/2010/main" val="4272784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疫情对经济影响减弱，全球制造业恢复至正常水平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77083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C7655127-42B0-479B-BE5E-07BFFCB6FB05}"/>
              </a:ext>
            </a:extLst>
          </p:cNvPr>
          <p:cNvSpPr/>
          <p:nvPr/>
        </p:nvSpPr>
        <p:spPr>
          <a:xfrm>
            <a:off x="8616950" y="1221316"/>
            <a:ext cx="3240088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月份摩根大通全球制造业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个点，同比高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个点；制造业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（生产）报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51.5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个点，同比高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个点，制造业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（新订单）报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个点，同比高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个点。均进入扩张区间。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59AFC318-71B6-4280-BB99-0BA8C63FF3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208191"/>
              </p:ext>
            </p:extLst>
          </p:nvPr>
        </p:nvGraphicFramePr>
        <p:xfrm>
          <a:off x="265113" y="765176"/>
          <a:ext cx="8351837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7714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全球股市全面上行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743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4D563429-FDB1-4C36-836B-6375C63588AF}"/>
              </a:ext>
            </a:extLst>
          </p:cNvPr>
          <p:cNvSpPr/>
          <p:nvPr/>
        </p:nvSpPr>
        <p:spPr>
          <a:xfrm>
            <a:off x="8616950" y="1296967"/>
            <a:ext cx="3240088" cy="37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日，美国纳斯达克指数收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11665.06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919.79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8.56%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；英国富时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指数收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6045.6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147.84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；日经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指数收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23290.86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1580.86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7.28%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；上证指数收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3329.74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19.73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0.59%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963B6878-342B-4EE2-AEEE-E0F425D985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065894"/>
              </p:ext>
            </p:extLst>
          </p:nvPr>
        </p:nvGraphicFramePr>
        <p:xfrm>
          <a:off x="266700" y="727075"/>
          <a:ext cx="4173538" cy="2701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BA4533CB-F629-4F2B-A18F-5A1F5D5B52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8029872"/>
              </p:ext>
            </p:extLst>
          </p:nvPr>
        </p:nvGraphicFramePr>
        <p:xfrm>
          <a:off x="4440238" y="908049"/>
          <a:ext cx="4176712" cy="2484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BE21B222-A485-43F2-BE45-467A2BC10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8954912"/>
              </p:ext>
            </p:extLst>
          </p:nvPr>
        </p:nvGraphicFramePr>
        <p:xfrm>
          <a:off x="265113" y="3392487"/>
          <a:ext cx="4175125" cy="273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376D71DA-CEC4-4286-B024-D36BD058A6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8158568"/>
              </p:ext>
            </p:extLst>
          </p:nvPr>
        </p:nvGraphicFramePr>
        <p:xfrm>
          <a:off x="4440238" y="3392487"/>
          <a:ext cx="4176712" cy="273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2396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商品市场走势分化，原燃料市场继续走强，贵金属价格下跌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80552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CD099DA9-BA64-4F17-B006-4D57FEA1C613}"/>
              </a:ext>
            </a:extLst>
          </p:cNvPr>
          <p:cNvSpPr/>
          <p:nvPr/>
        </p:nvSpPr>
        <p:spPr>
          <a:xfrm>
            <a:off x="8616949" y="1251561"/>
            <a:ext cx="3240089" cy="46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日，纽约商品交易所黄金报收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1947.4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盎司，较上月末下跌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46.6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盎司，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-2.34%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OPEC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一揽子原油价格报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45.21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桶，较上月末上涨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桶，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4.58%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；沪铜报收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51800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吨，较上月末下跌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-0.04%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；大商所铁矿石结算价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920.5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吨，较上月末上涨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27.5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3.08%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5A1143EB-A98F-487C-8978-7E29140E3F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831121"/>
              </p:ext>
            </p:extLst>
          </p:nvPr>
        </p:nvGraphicFramePr>
        <p:xfrm>
          <a:off x="265114" y="765176"/>
          <a:ext cx="4175126" cy="262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97660D8C-26A0-4F6A-8478-84B8ADB44F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9961395"/>
              </p:ext>
            </p:extLst>
          </p:nvPr>
        </p:nvGraphicFramePr>
        <p:xfrm>
          <a:off x="4440238" y="765176"/>
          <a:ext cx="4176712" cy="262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0400C5F5-1FAE-4996-A30C-32D622BBE0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7438145"/>
              </p:ext>
            </p:extLst>
          </p:nvPr>
        </p:nvGraphicFramePr>
        <p:xfrm>
          <a:off x="251279" y="3392488"/>
          <a:ext cx="4188959" cy="273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0B97BEC9-4BDD-400D-81AE-A76C2171A4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436336"/>
              </p:ext>
            </p:extLst>
          </p:nvPr>
        </p:nvGraphicFramePr>
        <p:xfrm>
          <a:off x="4454072" y="3392487"/>
          <a:ext cx="4161290" cy="273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63307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743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美元指数底部震荡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5B547F93-050B-4914-9513-864C1CF956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732929"/>
              </p:ext>
            </p:extLst>
          </p:nvPr>
        </p:nvGraphicFramePr>
        <p:xfrm>
          <a:off x="265113" y="765175"/>
          <a:ext cx="8351837" cy="536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9E3F29BB-49C7-4413-995B-F054B6824138}"/>
              </a:ext>
            </a:extLst>
          </p:cNvPr>
          <p:cNvSpPr/>
          <p:nvPr/>
        </p:nvSpPr>
        <p:spPr>
          <a:xfrm>
            <a:off x="8615363" y="1254599"/>
            <a:ext cx="3311524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日，美元指数报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93.1894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，月环比下跌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日高点下跌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9.25%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，从近期走势来看，美元指数跌势趋缓，进入底部震荡区间。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1677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89623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月份固定资产投资小幅回落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37D70477-0ECC-45E3-94BF-551CE118B0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6425555"/>
              </p:ext>
            </p:extLst>
          </p:nvPr>
        </p:nvGraphicFramePr>
        <p:xfrm>
          <a:off x="265113" y="765180"/>
          <a:ext cx="4175125" cy="536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EB8A53AD-20C3-4BEC-9BA4-1189CFBD40F1}"/>
              </a:ext>
            </a:extLst>
          </p:cNvPr>
          <p:cNvSpPr/>
          <p:nvPr/>
        </p:nvSpPr>
        <p:spPr>
          <a:xfrm>
            <a:off x="8615363" y="1561581"/>
            <a:ext cx="3311524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月份城镇固定资产投资完成额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32.92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月份当月完成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4.76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万亿，同比下滑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5.5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94F8D6A8-F007-4699-B09F-6F3280D459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455309"/>
              </p:ext>
            </p:extLst>
          </p:nvPr>
        </p:nvGraphicFramePr>
        <p:xfrm>
          <a:off x="4440238" y="765180"/>
          <a:ext cx="4175125" cy="536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81105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既有项目又有钱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839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43139CB3-D622-41EC-8EA1-E9CD8D094F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9" b="1836"/>
          <a:stretch/>
        </p:blipFill>
        <p:spPr>
          <a:xfrm>
            <a:off x="315915" y="1386218"/>
            <a:ext cx="11541124" cy="452351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C482E51-FEF2-49CF-A462-69B4D6FE36CD}"/>
              </a:ext>
            </a:extLst>
          </p:cNvPr>
          <p:cNvSpPr txBox="1"/>
          <p:nvPr/>
        </p:nvSpPr>
        <p:spPr>
          <a:xfrm>
            <a:off x="2207810" y="899918"/>
            <a:ext cx="242544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发改委项目申报规模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BB5109F-60D4-4E63-8604-67A12984B16F}"/>
              </a:ext>
            </a:extLst>
          </p:cNvPr>
          <p:cNvSpPr txBox="1"/>
          <p:nvPr/>
        </p:nvSpPr>
        <p:spPr>
          <a:xfrm>
            <a:off x="8208258" y="892764"/>
            <a:ext cx="242544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专项债发行规模</a:t>
            </a:r>
          </a:p>
        </p:txBody>
      </p:sp>
    </p:spTree>
    <p:extLst>
      <p:ext uri="{BB962C8B-B14F-4D97-AF65-F5344CB8AC3E}">
        <p14:creationId xmlns:p14="http://schemas.microsoft.com/office/powerpoint/2010/main" val="3655806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专项债向基建倾斜，未来两个月发债加速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56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7C482E51-FEF2-49CF-A462-69B4D6FE36CD}"/>
              </a:ext>
            </a:extLst>
          </p:cNvPr>
          <p:cNvSpPr txBox="1"/>
          <p:nvPr/>
        </p:nvSpPr>
        <p:spPr>
          <a:xfrm>
            <a:off x="2792010" y="3330863"/>
            <a:ext cx="242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专项债投向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BB5109F-60D4-4E63-8604-67A12984B16F}"/>
              </a:ext>
            </a:extLst>
          </p:cNvPr>
          <p:cNvSpPr txBox="1"/>
          <p:nvPr/>
        </p:nvSpPr>
        <p:spPr>
          <a:xfrm>
            <a:off x="8699325" y="3316445"/>
            <a:ext cx="242544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专项债发行规模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069CEC3-E8E6-40F2-B178-0721A77C3F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44"/>
          <a:stretch/>
        </p:blipFill>
        <p:spPr>
          <a:xfrm>
            <a:off x="346973" y="1893971"/>
            <a:ext cx="5749027" cy="423655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399DA0E7-634B-4759-B17F-4C9D0ADB4D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41"/>
          <a:stretch/>
        </p:blipFill>
        <p:spPr>
          <a:xfrm>
            <a:off x="6112668" y="1865589"/>
            <a:ext cx="5744370" cy="4462659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A0B0CD0D-2575-4A9B-BD7F-E9005B98BCE5}"/>
              </a:ext>
            </a:extLst>
          </p:cNvPr>
          <p:cNvSpPr/>
          <p:nvPr/>
        </p:nvSpPr>
        <p:spPr>
          <a:xfrm>
            <a:off x="346973" y="927131"/>
            <a:ext cx="11510065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关于加快地方政府专项债券发行使用有关工作的通知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妥善做好稳投资、稳增长和维护债券市场稳定工作，确保专项债券有序稳妥发行，力争在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月底前发行完毕。</a:t>
            </a:r>
          </a:p>
        </p:txBody>
      </p:sp>
    </p:spTree>
    <p:extLst>
      <p:ext uri="{BB962C8B-B14F-4D97-AF65-F5344CB8AC3E}">
        <p14:creationId xmlns:p14="http://schemas.microsoft.com/office/powerpoint/2010/main" val="224165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房地产投资将继续恢复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839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8F26AB7C-0B62-412E-A40A-02054A54BD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305029"/>
              </p:ext>
            </p:extLst>
          </p:nvPr>
        </p:nvGraphicFramePr>
        <p:xfrm>
          <a:off x="4038601" y="765184"/>
          <a:ext cx="3868208" cy="5365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AD840E4F-8B06-49BC-81E9-9A9A1C287E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591739"/>
              </p:ext>
            </p:extLst>
          </p:nvPr>
        </p:nvGraphicFramePr>
        <p:xfrm>
          <a:off x="7958667" y="765181"/>
          <a:ext cx="3868208" cy="536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7F1B9515-0335-4B99-86F3-ACE400362A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1804755"/>
              </p:ext>
            </p:extLst>
          </p:nvPr>
        </p:nvGraphicFramePr>
        <p:xfrm>
          <a:off x="334964" y="763607"/>
          <a:ext cx="3627436" cy="536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94895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受地产、基建拉动，建筑机械销售火爆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3120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B9843836-0C2F-4F05-9761-7479547DC541}"/>
              </a:ext>
            </a:extLst>
          </p:cNvPr>
          <p:cNvSpPr/>
          <p:nvPr/>
        </p:nvSpPr>
        <p:spPr>
          <a:xfrm>
            <a:off x="8616950" y="1153581"/>
            <a:ext cx="3240088" cy="46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月份挖掘机、铲土运输机械销量同比增长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55.90%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8.08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64.47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个百分点；压实机械销量同比增长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133.94%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21.17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157.90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个百分点；混凝土机械销量同比增长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30.33%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88.22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04DD89B6-5200-4B94-BA00-DF0B2F9E64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7833281"/>
              </p:ext>
            </p:extLst>
          </p:nvPr>
        </p:nvGraphicFramePr>
        <p:xfrm>
          <a:off x="265114" y="765184"/>
          <a:ext cx="8351836" cy="536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728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家电增长继续恢复，主要品种增速创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年来新高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2928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89310EFD-0A66-4A41-9EA8-6EA58783B002}"/>
              </a:ext>
            </a:extLst>
          </p:cNvPr>
          <p:cNvSpPr/>
          <p:nvPr/>
        </p:nvSpPr>
        <p:spPr>
          <a:xfrm>
            <a:off x="8616950" y="1576917"/>
            <a:ext cx="3240088" cy="419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月份冰箱销量同比增长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20.31%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9.29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17.68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个百分点；空调销量同比增长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15.22%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24.02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个百分点；彩电销量同比增长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19.68%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24.21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38259617-8A12-4AED-97FE-EDD1147D57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5385067"/>
              </p:ext>
            </p:extLst>
          </p:nvPr>
        </p:nvGraphicFramePr>
        <p:xfrm>
          <a:off x="265114" y="758304"/>
          <a:ext cx="8351836" cy="5371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2574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汽车消费即将进入传统旺季，下半年需求可期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9843836-0C2F-4F05-9761-7479547DC541}"/>
              </a:ext>
            </a:extLst>
          </p:cNvPr>
          <p:cNvSpPr/>
          <p:nvPr/>
        </p:nvSpPr>
        <p:spPr>
          <a:xfrm>
            <a:off x="8616950" y="1158112"/>
            <a:ext cx="3308350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月份汽车销量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万辆，同比增长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16.77%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，增速环比提高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4.94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21.04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43BF2883-FE28-4883-9CE3-C2942F9C37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14737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BDE85CEA-5BCF-48BD-A5C3-D46806FA12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3945219"/>
              </p:ext>
            </p:extLst>
          </p:nvPr>
        </p:nvGraphicFramePr>
        <p:xfrm>
          <a:off x="266700" y="727075"/>
          <a:ext cx="8350250" cy="540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B5BF98C0-5E4A-42AD-BE91-A66FD30AC17A}"/>
              </a:ext>
            </a:extLst>
          </p:cNvPr>
          <p:cNvCxnSpPr>
            <a:cxnSpLocks/>
          </p:cNvCxnSpPr>
          <p:nvPr/>
        </p:nvCxnSpPr>
        <p:spPr>
          <a:xfrm>
            <a:off x="1113905" y="1496291"/>
            <a:ext cx="1338350" cy="1238596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E04CE86F-EF75-4494-B9D3-804BDEAAF1FD}"/>
              </a:ext>
            </a:extLst>
          </p:cNvPr>
          <p:cNvCxnSpPr>
            <a:cxnSpLocks/>
          </p:cNvCxnSpPr>
          <p:nvPr/>
        </p:nvCxnSpPr>
        <p:spPr>
          <a:xfrm>
            <a:off x="4355869" y="2007523"/>
            <a:ext cx="889462" cy="859167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C0FCCA16-0D4C-4743-AA17-D8A14C32CE22}"/>
              </a:ext>
            </a:extLst>
          </p:cNvPr>
          <p:cNvCxnSpPr>
            <a:cxnSpLocks/>
          </p:cNvCxnSpPr>
          <p:nvPr/>
        </p:nvCxnSpPr>
        <p:spPr>
          <a:xfrm flipV="1">
            <a:off x="5245331" y="1687484"/>
            <a:ext cx="1147156" cy="117920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A5362D2F-CB78-486C-A31B-A53F21A367EB}"/>
              </a:ext>
            </a:extLst>
          </p:cNvPr>
          <p:cNvCxnSpPr>
            <a:cxnSpLocks/>
          </p:cNvCxnSpPr>
          <p:nvPr/>
        </p:nvCxnSpPr>
        <p:spPr>
          <a:xfrm flipV="1">
            <a:off x="2452255" y="1687484"/>
            <a:ext cx="1105593" cy="102699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771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月份五大材毛利继续收窄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5665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1D874EF4-31E1-434B-82FD-8AF26C536E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4568993"/>
              </p:ext>
            </p:extLst>
          </p:nvPr>
        </p:nvGraphicFramePr>
        <p:xfrm>
          <a:off x="265113" y="2990234"/>
          <a:ext cx="11590338" cy="3139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87C95C15-4790-4F1C-B602-357493E56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553908"/>
              </p:ext>
            </p:extLst>
          </p:nvPr>
        </p:nvGraphicFramePr>
        <p:xfrm>
          <a:off x="336549" y="908049"/>
          <a:ext cx="11518902" cy="1958250"/>
        </p:xfrm>
        <a:graphic>
          <a:graphicData uri="http://schemas.openxmlformats.org/drawingml/2006/table">
            <a:tbl>
              <a:tblPr/>
              <a:tblGrid>
                <a:gridCol w="1919817">
                  <a:extLst>
                    <a:ext uri="{9D8B030D-6E8A-4147-A177-3AD203B41FA5}">
                      <a16:colId xmlns:a16="http://schemas.microsoft.com/office/drawing/2014/main" val="229184119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870556453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1237501192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2505428662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1303181353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2594617814"/>
                    </a:ext>
                  </a:extLst>
                </a:gridCol>
              </a:tblGrid>
              <a:tr h="326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729961"/>
                  </a:ext>
                </a:extLst>
              </a:tr>
              <a:tr h="326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年初毛利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B7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2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97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97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207462"/>
                  </a:ext>
                </a:extLst>
              </a:tr>
              <a:tr h="326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上月毛利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8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E8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6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784528"/>
                  </a:ext>
                </a:extLst>
              </a:tr>
              <a:tr h="326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当前毛利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D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88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C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015476"/>
                  </a:ext>
                </a:extLst>
              </a:tr>
              <a:tr h="326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毛利环比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5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7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94153"/>
                  </a:ext>
                </a:extLst>
              </a:tr>
              <a:tr h="326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年内变化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C8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9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CC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228645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3FFE5221-E51D-4B50-B6E3-81BAA5B501D7}"/>
              </a:ext>
            </a:extLst>
          </p:cNvPr>
          <p:cNvSpPr/>
          <p:nvPr/>
        </p:nvSpPr>
        <p:spPr>
          <a:xfrm>
            <a:off x="7340600" y="3801533"/>
            <a:ext cx="4275667" cy="1591734"/>
          </a:xfrm>
          <a:prstGeom prst="rect">
            <a:avLst/>
          </a:prstGeom>
          <a:noFill/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43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成本的大幅上升吞掉钢材利润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10368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8D53DAED-7D75-4847-9823-D26C7D8ECB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5983"/>
              </p:ext>
            </p:extLst>
          </p:nvPr>
        </p:nvGraphicFramePr>
        <p:xfrm>
          <a:off x="265113" y="765183"/>
          <a:ext cx="11591925" cy="307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5EA5077-F6D6-4401-915E-B419FB565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985405"/>
              </p:ext>
            </p:extLst>
          </p:nvPr>
        </p:nvGraphicFramePr>
        <p:xfrm>
          <a:off x="334962" y="3843853"/>
          <a:ext cx="11522072" cy="2287074"/>
        </p:xfrm>
        <a:graphic>
          <a:graphicData uri="http://schemas.openxmlformats.org/drawingml/2006/table">
            <a:tbl>
              <a:tblPr/>
              <a:tblGrid>
                <a:gridCol w="1372842">
                  <a:extLst>
                    <a:ext uri="{9D8B030D-6E8A-4147-A177-3AD203B41FA5}">
                      <a16:colId xmlns:a16="http://schemas.microsoft.com/office/drawing/2014/main" val="1428187213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2025214755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3060344739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1745718399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347149736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3444044521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4066350156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1005123922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2592355144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3990892930"/>
                    </a:ext>
                  </a:extLst>
                </a:gridCol>
                <a:gridCol w="1014923">
                  <a:extLst>
                    <a:ext uri="{9D8B030D-6E8A-4147-A177-3AD203B41FA5}">
                      <a16:colId xmlns:a16="http://schemas.microsoft.com/office/drawing/2014/main" val="534317201"/>
                    </a:ext>
                  </a:extLst>
                </a:gridCol>
              </a:tblGrid>
              <a:tr h="3811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8548"/>
                  </a:ext>
                </a:extLst>
              </a:tr>
              <a:tr h="3811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价格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价格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价格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价格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价格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390535"/>
                  </a:ext>
                </a:extLst>
              </a:tr>
              <a:tr h="3811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3836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3784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3966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3881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3834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4599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4532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583111"/>
                  </a:ext>
                </a:extLst>
              </a:tr>
              <a:tr h="3811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3833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3456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3823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3986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3506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4449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4177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3497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871967"/>
                  </a:ext>
                </a:extLst>
              </a:tr>
              <a:tr h="3811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当前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5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2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5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F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599700"/>
                  </a:ext>
                </a:extLst>
              </a:tr>
              <a:tr h="3811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价格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D0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C89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E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E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50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180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钢厂彻底沦为国外矿企的打工仔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2862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4521AA66-39EE-40A2-AF48-3C55603E72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421571"/>
              </p:ext>
            </p:extLst>
          </p:nvPr>
        </p:nvGraphicFramePr>
        <p:xfrm>
          <a:off x="266700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DE377EA3-3D1D-4BC3-A996-A78C8AFC4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785679"/>
              </p:ext>
            </p:extLst>
          </p:nvPr>
        </p:nvGraphicFramePr>
        <p:xfrm>
          <a:off x="6096000" y="908049"/>
          <a:ext cx="5761040" cy="5259390"/>
        </p:xfrm>
        <a:graphic>
          <a:graphicData uri="http://schemas.openxmlformats.org/drawingml/2006/table">
            <a:tbl>
              <a:tblPr/>
              <a:tblGrid>
                <a:gridCol w="1152208">
                  <a:extLst>
                    <a:ext uri="{9D8B030D-6E8A-4147-A177-3AD203B41FA5}">
                      <a16:colId xmlns:a16="http://schemas.microsoft.com/office/drawing/2014/main" val="1254529371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2728070350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1543566985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1981544895"/>
                    </a:ext>
                  </a:extLst>
                </a:gridCol>
                <a:gridCol w="1152208">
                  <a:extLst>
                    <a:ext uri="{9D8B030D-6E8A-4147-A177-3AD203B41FA5}">
                      <a16:colId xmlns:a16="http://schemas.microsoft.com/office/drawing/2014/main" val="3512459258"/>
                    </a:ext>
                  </a:extLst>
                </a:gridCol>
              </a:tblGrid>
              <a:tr h="8765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年初价格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当前价格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变化幅度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764820"/>
                  </a:ext>
                </a:extLst>
              </a:tr>
              <a:tr h="8765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-2.33%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941811"/>
                  </a:ext>
                </a:extLst>
              </a:tr>
              <a:tr h="8765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31.95%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783790"/>
                  </a:ext>
                </a:extLst>
              </a:tr>
              <a:tr h="8765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-5.93%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552659"/>
                  </a:ext>
                </a:extLst>
              </a:tr>
              <a:tr h="8765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-2.08%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056460"/>
                  </a:ext>
                </a:extLst>
              </a:tr>
              <a:tr h="8765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喷吹煤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556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0714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讲个笑话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去产能 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恶果或不愿矣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2639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75427F3D-1F61-4852-AAC5-5E4539F266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170639"/>
              </p:ext>
            </p:extLst>
          </p:nvPr>
        </p:nvGraphicFramePr>
        <p:xfrm>
          <a:off x="4440238" y="765176"/>
          <a:ext cx="4173538" cy="5364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8A71FFF5-1AD1-48F9-AACC-FAE9FEB945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941951"/>
              </p:ext>
            </p:extLst>
          </p:nvPr>
        </p:nvGraphicFramePr>
        <p:xfrm>
          <a:off x="265113" y="765176"/>
          <a:ext cx="4175125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椭圆 2">
            <a:extLst>
              <a:ext uri="{FF2B5EF4-FFF2-40B4-BE49-F238E27FC236}">
                <a16:creationId xmlns:a16="http://schemas.microsoft.com/office/drawing/2014/main" id="{763AC409-A1BF-4299-8873-96671A256E6C}"/>
              </a:ext>
            </a:extLst>
          </p:cNvPr>
          <p:cNvSpPr/>
          <p:nvPr/>
        </p:nvSpPr>
        <p:spPr>
          <a:xfrm>
            <a:off x="3016250" y="2397125"/>
            <a:ext cx="584200" cy="723900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128B062B-8586-4969-B281-21795EFA1A45}"/>
              </a:ext>
            </a:extLst>
          </p:cNvPr>
          <p:cNvCxnSpPr>
            <a:cxnSpLocks/>
            <a:stCxn id="3" idx="0"/>
          </p:cNvCxnSpPr>
          <p:nvPr/>
        </p:nvCxnSpPr>
        <p:spPr>
          <a:xfrm>
            <a:off x="3308350" y="2397125"/>
            <a:ext cx="0" cy="4318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EA80F064-D8E3-45F2-8171-EDC51254E8C0}"/>
              </a:ext>
            </a:extLst>
          </p:cNvPr>
          <p:cNvSpPr/>
          <p:nvPr/>
        </p:nvSpPr>
        <p:spPr>
          <a:xfrm>
            <a:off x="8616950" y="1243837"/>
            <a:ext cx="3240088" cy="4755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去产能工作推动了钢价的上行，提高了钢企的生产积极性，极大的促进了钢铁产能的释放，盘活了无数僵尸产能。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基本面趋向宽松，钢企成本转嫁能力进一步减弱。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基建和房地产勉强拖住了今年钢材供需的基本面，但大基建策略还能实行多久？房地产投资还能挣扎多久？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78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826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73CBE1B-97FE-496F-84B3-B675A26677BC}"/>
              </a:ext>
            </a:extLst>
          </p:cNvPr>
          <p:cNvSpPr/>
          <p:nvPr/>
        </p:nvSpPr>
        <p:spPr>
          <a:xfrm>
            <a:off x="231860" y="908050"/>
            <a:ext cx="11625177" cy="4122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制造业先行指标已恢复至正常水平，受此影响未来一段时间内大宗商品尤其是原燃料基本面具备支撑，而近期美元大幅下跌行情已经结束，进入底部调整阶段，受此影响短期全球初级工业原燃料上下两难，盘整偏强运行为主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国内经济继续恢复，黑色系下游均有不错的表现，临近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月各区域降雨、高温均已接近尾声，下游施工将逐步恢复。从中央政府的发债要求以及地产资金到位情况来看，下半年钢材需求仍值得期待，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月份钢价大概率震荡偏强运行。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昏招必有恶果，去产能政策只是把坑挖的更大了一些，目前钢铁行业看似繁荣，实则已经临近坑的边缘，做好下游需求收缩，全行业重新陷入亏损的准备。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599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520488" cy="434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煤炭：目前煤企生产正常，供应充足，受雨水、运输、下游采购策略影响，市场仍将延续弱势运行，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月份价格以稳为主。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焦炭：焦炭市场暂稳运行，尽快恢复正常库存水平。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铁精粉：高位震荡运行，保持各品种合理库存。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铁合金：锰系合金市场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月份先扬后抑，期货市场冲高回落，港口锰矿库存居高不下，预计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月份硅锰、高锰招标价格持平或小幅上行，需关注进入交割月集中交割是否引发短期发货偏紧问题。硅铁市场现货紧平衡，价格预计上涨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100-200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吨。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49145</TotalTime>
  <Words>2154</Words>
  <Application>Microsoft Office PowerPoint</Application>
  <PresentationFormat>宽屏</PresentationFormat>
  <Paragraphs>238</Paragraphs>
  <Slides>20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等线 Light</vt:lpstr>
      <vt:lpstr>微软雅黑</vt:lpstr>
      <vt:lpstr>微软雅黑 Light</vt:lpstr>
      <vt:lpstr>Arial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sfu</cp:lastModifiedBy>
  <cp:revision>2306</cp:revision>
  <dcterms:created xsi:type="dcterms:W3CDTF">2017-10-16T02:28:00Z</dcterms:created>
  <dcterms:modified xsi:type="dcterms:W3CDTF">2020-08-31T01:15:52Z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