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7.xml" ContentType="application/vnd.openxmlformats-officedocument.presentationml.notesSlid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9.xml" ContentType="application/vnd.openxmlformats-officedocument.drawingml.chart+xml"/>
  <Override PartName="/ppt/notesSlides/notesSlide24.xml" ContentType="application/vnd.openxmlformats-officedocument.presentationml.notesSlide+xml"/>
  <Override PartName="/ppt/charts/chart30.xml" ContentType="application/vnd.openxmlformats-officedocument.drawingml.chart+xml"/>
  <Override PartName="/ppt/notesSlides/notesSlide25.xml" ContentType="application/vnd.openxmlformats-officedocument.presentationml.notesSlide+xml"/>
  <Override PartName="/ppt/charts/chart31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58" r:id="rId3"/>
    <p:sldId id="381" r:id="rId4"/>
    <p:sldId id="444" r:id="rId5"/>
    <p:sldId id="445" r:id="rId6"/>
    <p:sldId id="449" r:id="rId7"/>
    <p:sldId id="448" r:id="rId8"/>
    <p:sldId id="347" r:id="rId9"/>
    <p:sldId id="450" r:id="rId10"/>
    <p:sldId id="329" r:id="rId11"/>
    <p:sldId id="330" r:id="rId12"/>
    <p:sldId id="446" r:id="rId13"/>
    <p:sldId id="447" r:id="rId14"/>
    <p:sldId id="425" r:id="rId15"/>
    <p:sldId id="436" r:id="rId16"/>
    <p:sldId id="451" r:id="rId17"/>
    <p:sldId id="437" r:id="rId18"/>
    <p:sldId id="453" r:id="rId19"/>
    <p:sldId id="452" r:id="rId20"/>
    <p:sldId id="454" r:id="rId21"/>
    <p:sldId id="456" r:id="rId22"/>
    <p:sldId id="431" r:id="rId23"/>
    <p:sldId id="428" r:id="rId24"/>
    <p:sldId id="455" r:id="rId25"/>
    <p:sldId id="427" r:id="rId26"/>
    <p:sldId id="434" r:id="rId27"/>
    <p:sldId id="442" r:id="rId28"/>
    <p:sldId id="443" r:id="rId29"/>
    <p:sldId id="274" r:id="rId30"/>
    <p:sldId id="258" r:id="rId3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FDA"/>
    <a:srgbClr val="0075C2"/>
    <a:srgbClr val="FF5050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0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840" y="102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24037;&#19994;&#22686;&#21152;&#20540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31038;&#20250;&#28040;&#36153;&#21697;&#38646;&#21806;&#24635;&#39069;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31038;&#20250;&#28040;&#36153;&#21697;&#38646;&#21806;&#24635;&#39069;&#20065;&#26449;&#22478;&#38215;shangpincanyin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36827;&#20986;&#21475;&#24433;&#21709;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22833;&#19994;&#29575;.xls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PPI&#32728;&#23614;&#22240;&#32032;.xls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Microsoft_Excel_Worksheet18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BIS\&#24037;&#20316;\&#24066;&#22330;&#25968;&#25454;\&#26376;&#24230;&#20998;&#26512;\wind\&#20135;&#33021;&#21033;&#29992;&#29575;&#30005;&#28809;&#20840;&#22269;.xls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20013;&#30340;&#22270;&#34920;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工业增加值</a:t>
            </a:r>
            <a:r>
              <a:rPr lang="en-US" sz="1800"/>
              <a:t>:</a:t>
            </a:r>
            <a:r>
              <a:rPr lang="zh-CN" sz="1800"/>
              <a:t>当月同比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Sheet1!$B$1:$B$2</c:f>
              <c:strCache>
                <c:ptCount val="2"/>
                <c:pt idx="0">
                  <c:v>工业增加值:当月同比</c:v>
                </c:pt>
                <c:pt idx="1">
                  <c:v>月</c:v>
                </c:pt>
              </c:strCache>
            </c:strRef>
          </c:tx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E6-408D-BC2B-7ED488CD9EDF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E6-408D-BC2B-7ED488CD9EDF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E6-408D-BC2B-7ED488CD9EDF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E6-408D-BC2B-7ED488CD9EDF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E6-408D-BC2B-7ED488CD9EDF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E6-408D-BC2B-7ED488CD9EDF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6E6-408D-BC2B-7ED488CD9EDF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C6E6-408D-BC2B-7ED488CD9EDF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E6-408D-BC2B-7ED488CD9EDF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6E6-408D-BC2B-7ED488CD9EDF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C6E6-408D-BC2B-7ED488CD9EDF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C6E6-408D-BC2B-7ED488CD9EDF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C6E6-408D-BC2B-7ED488CD9EDF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C6E6-408D-BC2B-7ED488CD9EDF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C6E6-408D-BC2B-7ED488CD9EDF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C6E6-408D-BC2B-7ED488CD9EDF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C6E6-408D-BC2B-7ED488CD9EDF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C6E6-408D-BC2B-7ED488CD9EDF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C6E6-408D-BC2B-7ED488CD9EDF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C6E6-408D-BC2B-7ED488CD9EDF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C6E6-408D-BC2B-7ED488CD9EDF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C6E6-408D-BC2B-7ED488CD9EDF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C6E6-408D-BC2B-7ED488CD9EDF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C6E6-408D-BC2B-7ED488CD9EDF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C6E6-408D-BC2B-7ED488CD9EDF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C6E6-408D-BC2B-7ED488CD9EDF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C6E6-408D-BC2B-7ED488CD9EDF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C6E6-408D-BC2B-7ED488CD9EDF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C6E6-408D-BC2B-7ED488CD9EDF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C6E6-408D-BC2B-7ED488CD9EDF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C6E6-408D-BC2B-7ED488CD9EDF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C6E6-408D-BC2B-7ED488CD9EDF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C6E6-408D-BC2B-7ED488CD9EDF}"/>
              </c:ext>
            </c:extLst>
          </c:dPt>
          <c:dPt>
            <c:idx val="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C6E6-408D-BC2B-7ED488CD9EDF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C6E6-408D-BC2B-7ED488CD9EDF}"/>
              </c:ext>
            </c:extLst>
          </c:dPt>
          <c:dPt>
            <c:idx val="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C6E6-408D-BC2B-7ED488CD9EDF}"/>
              </c:ext>
            </c:extLst>
          </c:dPt>
          <c:dPt>
            <c:idx val="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C6E6-408D-BC2B-7ED488CD9EDF}"/>
              </c:ext>
            </c:extLst>
          </c:dPt>
          <c:dPt>
            <c:idx val="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B-C6E6-408D-BC2B-7ED488CD9EDF}"/>
              </c:ext>
            </c:extLst>
          </c:dPt>
          <c:dPt>
            <c:idx val="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D-C6E6-408D-BC2B-7ED488CD9EDF}"/>
              </c:ext>
            </c:extLst>
          </c:dPt>
          <c:dPt>
            <c:idx val="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F-C6E6-408D-BC2B-7ED488CD9EDF}"/>
              </c:ext>
            </c:extLst>
          </c:dPt>
          <c:dPt>
            <c:idx val="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1-C6E6-408D-BC2B-7ED488CD9EDF}"/>
              </c:ext>
            </c:extLst>
          </c:dPt>
          <c:dPt>
            <c:idx val="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3-C6E6-408D-BC2B-7ED488CD9EDF}"/>
              </c:ext>
            </c:extLst>
          </c:dPt>
          <c:dPt>
            <c:idx val="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5-C6E6-408D-BC2B-7ED488CD9EDF}"/>
              </c:ext>
            </c:extLst>
          </c:dPt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7-C6E6-408D-BC2B-7ED488CD9EDF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9-C6E6-408D-BC2B-7ED488CD9EDF}"/>
              </c:ext>
            </c:extLst>
          </c:dPt>
          <c:dPt>
            <c:idx val="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B-C6E6-408D-BC2B-7ED488CD9EDF}"/>
              </c:ext>
            </c:extLst>
          </c:dPt>
          <c:dPt>
            <c:idx val="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D-C6E6-408D-BC2B-7ED488CD9EDF}"/>
              </c:ext>
            </c:extLst>
          </c:dPt>
          <c:dPt>
            <c:idx val="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F-C6E6-408D-BC2B-7ED488CD9EDF}"/>
              </c:ext>
            </c:extLst>
          </c:dPt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1-C6E6-408D-BC2B-7ED488CD9EDF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3-C6E6-408D-BC2B-7ED488CD9EDF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5-C6E6-408D-BC2B-7ED488CD9EDF}"/>
              </c:ext>
            </c:extLst>
          </c:dPt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7-C6E6-408D-BC2B-7ED488CD9EDF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9-C6E6-408D-BC2B-7ED488CD9EDF}"/>
              </c:ext>
            </c:extLst>
          </c:dPt>
          <c:dPt>
            <c:idx val="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B-C6E6-408D-BC2B-7ED488CD9EDF}"/>
              </c:ext>
            </c:extLst>
          </c:dPt>
          <c:dPt>
            <c:idx val="5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D-C6E6-408D-BC2B-7ED488CD9EDF}"/>
              </c:ext>
            </c:extLst>
          </c:dPt>
          <c:dPt>
            <c:idx val="5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F-C6E6-408D-BC2B-7ED488CD9EDF}"/>
              </c:ext>
            </c:extLst>
          </c:dPt>
          <c:dPt>
            <c:idx val="5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1-C6E6-408D-BC2B-7ED488CD9EDF}"/>
              </c:ext>
            </c:extLst>
          </c:dPt>
          <c:dPt>
            <c:idx val="5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3-C6E6-408D-BC2B-7ED488CD9EDF}"/>
              </c:ext>
            </c:extLst>
          </c:dPt>
          <c:dPt>
            <c:idx val="5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5-C6E6-408D-BC2B-7ED488CD9EDF}"/>
              </c:ext>
            </c:extLst>
          </c:dPt>
          <c:dPt>
            <c:idx val="5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7-C6E6-408D-BC2B-7ED488CD9EDF}"/>
              </c:ext>
            </c:extLst>
          </c:dPt>
          <c:dPt>
            <c:idx val="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9-C6E6-408D-BC2B-7ED488CD9EDF}"/>
              </c:ext>
            </c:extLst>
          </c:dPt>
          <c:dPt>
            <c:idx val="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B-C6E6-408D-BC2B-7ED488CD9EDF}"/>
              </c:ext>
            </c:extLst>
          </c:dPt>
          <c:dPt>
            <c:idx val="6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D-C6E6-408D-BC2B-7ED488CD9EDF}"/>
              </c:ext>
            </c:extLst>
          </c:dPt>
          <c:dPt>
            <c:idx val="6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F-C6E6-408D-BC2B-7ED488CD9EDF}"/>
              </c:ext>
            </c:extLst>
          </c:dPt>
          <c:dPt>
            <c:idx val="6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1-C6E6-408D-BC2B-7ED488CD9EDF}"/>
              </c:ext>
            </c:extLst>
          </c:dPt>
          <c:dPt>
            <c:idx val="6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3-C6E6-408D-BC2B-7ED488CD9EDF}"/>
              </c:ext>
            </c:extLst>
          </c:dPt>
          <c:dPt>
            <c:idx val="6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5-C6E6-408D-BC2B-7ED488CD9EDF}"/>
              </c:ext>
            </c:extLst>
          </c:dPt>
          <c:dPt>
            <c:idx val="6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7-C6E6-408D-BC2B-7ED488CD9EDF}"/>
              </c:ext>
            </c:extLst>
          </c:dPt>
          <c:dPt>
            <c:idx val="6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9-C6E6-408D-BC2B-7ED488CD9EDF}"/>
              </c:ext>
            </c:extLst>
          </c:dPt>
          <c:dPt>
            <c:idx val="6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B-C6E6-408D-BC2B-7ED488CD9EDF}"/>
              </c:ext>
            </c:extLst>
          </c:dPt>
          <c:dPt>
            <c:idx val="7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D-C6E6-408D-BC2B-7ED488CD9EDF}"/>
              </c:ext>
            </c:extLst>
          </c:dPt>
          <c:dPt>
            <c:idx val="7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F-C6E6-408D-BC2B-7ED488CD9EDF}"/>
              </c:ext>
            </c:extLst>
          </c:dPt>
          <c:dPt>
            <c:idx val="7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1-C6E6-408D-BC2B-7ED488CD9EDF}"/>
              </c:ext>
            </c:extLst>
          </c:dPt>
          <c:dPt>
            <c:idx val="7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3-C6E6-408D-BC2B-7ED488CD9EDF}"/>
              </c:ext>
            </c:extLst>
          </c:dPt>
          <c:dPt>
            <c:idx val="7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5-C6E6-408D-BC2B-7ED488CD9EDF}"/>
              </c:ext>
            </c:extLst>
          </c:dPt>
          <c:dPt>
            <c:idx val="7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7-C6E6-408D-BC2B-7ED488CD9EDF}"/>
              </c:ext>
            </c:extLst>
          </c:dPt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9-C6E6-408D-BC2B-7ED488CD9EDF}"/>
              </c:ext>
            </c:extLst>
          </c:dPt>
          <c:dPt>
            <c:idx val="7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B-C6E6-408D-BC2B-7ED488CD9EDF}"/>
              </c:ext>
            </c:extLst>
          </c:dPt>
          <c:dPt>
            <c:idx val="7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D-C6E6-408D-BC2B-7ED488CD9EDF}"/>
              </c:ext>
            </c:extLst>
          </c:dPt>
          <c:dPt>
            <c:idx val="7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F-C6E6-408D-BC2B-7ED488CD9EDF}"/>
              </c:ext>
            </c:extLst>
          </c:dPt>
          <c:dPt>
            <c:idx val="8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1-C6E6-408D-BC2B-7ED488CD9EDF}"/>
              </c:ext>
            </c:extLst>
          </c:dPt>
          <c:dPt>
            <c:idx val="8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3-C6E6-408D-BC2B-7ED488CD9EDF}"/>
              </c:ext>
            </c:extLst>
          </c:dPt>
          <c:dPt>
            <c:idx val="8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5-C6E6-408D-BC2B-7ED488CD9EDF}"/>
              </c:ext>
            </c:extLst>
          </c:dPt>
          <c:dPt>
            <c:idx val="8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7-C6E6-408D-BC2B-7ED488CD9EDF}"/>
              </c:ext>
            </c:extLst>
          </c:dPt>
          <c:dPt>
            <c:idx val="8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9-C6E6-408D-BC2B-7ED488CD9EDF}"/>
              </c:ext>
            </c:extLst>
          </c:dPt>
          <c:dPt>
            <c:idx val="8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B-C6E6-408D-BC2B-7ED488CD9EDF}"/>
              </c:ext>
            </c:extLst>
          </c:dPt>
          <c:dPt>
            <c:idx val="8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D-C6E6-408D-BC2B-7ED488CD9EDF}"/>
              </c:ext>
            </c:extLst>
          </c:dPt>
          <c:dPt>
            <c:idx val="8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F-C6E6-408D-BC2B-7ED488CD9EDF}"/>
              </c:ext>
            </c:extLst>
          </c:dPt>
          <c:dPt>
            <c:idx val="8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1-C6E6-408D-BC2B-7ED488CD9EDF}"/>
              </c:ext>
            </c:extLst>
          </c:dPt>
          <c:dPt>
            <c:idx val="8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3-C6E6-408D-BC2B-7ED488CD9EDF}"/>
              </c:ext>
            </c:extLst>
          </c:dPt>
          <c:dPt>
            <c:idx val="9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5-C6E6-408D-BC2B-7ED488CD9EDF}"/>
              </c:ext>
            </c:extLst>
          </c:dPt>
          <c:dPt>
            <c:idx val="9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7-C6E6-408D-BC2B-7ED488CD9EDF}"/>
              </c:ext>
            </c:extLst>
          </c:dPt>
          <c:dPt>
            <c:idx val="9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9-C6E6-408D-BC2B-7ED488CD9EDF}"/>
              </c:ext>
            </c:extLst>
          </c:dPt>
          <c:dPt>
            <c:idx val="9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B-C6E6-408D-BC2B-7ED488CD9EDF}"/>
              </c:ext>
            </c:extLst>
          </c:dPt>
          <c:dPt>
            <c:idx val="9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D-C6E6-408D-BC2B-7ED488CD9EDF}"/>
              </c:ext>
            </c:extLst>
          </c:dPt>
          <c:dPt>
            <c:idx val="9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F-C6E6-408D-BC2B-7ED488CD9EDF}"/>
              </c:ext>
            </c:extLst>
          </c:dPt>
          <c:dPt>
            <c:idx val="9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1-C6E6-408D-BC2B-7ED488CD9EDF}"/>
              </c:ext>
            </c:extLst>
          </c:dPt>
          <c:dPt>
            <c:idx val="9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3-C6E6-408D-BC2B-7ED488CD9EDF}"/>
              </c:ext>
            </c:extLst>
          </c:dPt>
          <c:dPt>
            <c:idx val="9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5-C6E6-408D-BC2B-7ED488CD9EDF}"/>
              </c:ext>
            </c:extLst>
          </c:dPt>
          <c:dPt>
            <c:idx val="9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7-C6E6-408D-BC2B-7ED488CD9EDF}"/>
              </c:ext>
            </c:extLst>
          </c:dPt>
          <c:dPt>
            <c:idx val="10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9-C6E6-408D-BC2B-7ED488CD9EDF}"/>
              </c:ext>
            </c:extLst>
          </c:dPt>
          <c:dPt>
            <c:idx val="10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B-C6E6-408D-BC2B-7ED488CD9EDF}"/>
              </c:ext>
            </c:extLst>
          </c:dPt>
          <c:dPt>
            <c:idx val="10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D-C6E6-408D-BC2B-7ED488CD9EDF}"/>
              </c:ext>
            </c:extLst>
          </c:dPt>
          <c:dPt>
            <c:idx val="10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F-C6E6-408D-BC2B-7ED488CD9EDF}"/>
              </c:ext>
            </c:extLst>
          </c:dPt>
          <c:dPt>
            <c:idx val="10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1-C6E6-408D-BC2B-7ED488CD9EDF}"/>
              </c:ext>
            </c:extLst>
          </c:dPt>
          <c:dPt>
            <c:idx val="10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3-C6E6-408D-BC2B-7ED488CD9EDF}"/>
              </c:ext>
            </c:extLst>
          </c:dPt>
          <c:dPt>
            <c:idx val="10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5-C6E6-408D-BC2B-7ED488CD9EDF}"/>
              </c:ext>
            </c:extLst>
          </c:dPt>
          <c:dPt>
            <c:idx val="10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7-C6E6-408D-BC2B-7ED488CD9EDF}"/>
              </c:ext>
            </c:extLst>
          </c:dPt>
          <c:dPt>
            <c:idx val="10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9-C6E6-408D-BC2B-7ED488CD9EDF}"/>
              </c:ext>
            </c:extLst>
          </c:dPt>
          <c:dPt>
            <c:idx val="10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B-C6E6-408D-BC2B-7ED488CD9EDF}"/>
              </c:ext>
            </c:extLst>
          </c:dPt>
          <c:dPt>
            <c:idx val="11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D-C6E6-408D-BC2B-7ED488CD9EDF}"/>
              </c:ext>
            </c:extLst>
          </c:dPt>
          <c:dPt>
            <c:idx val="1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F-C6E6-408D-BC2B-7ED488CD9EDF}"/>
              </c:ext>
            </c:extLst>
          </c:dPt>
          <c:dPt>
            <c:idx val="112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1-C6E6-408D-BC2B-7ED488CD9EDF}"/>
              </c:ext>
            </c:extLst>
          </c:dPt>
          <c:dPt>
            <c:idx val="113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3-C6E6-408D-BC2B-7ED488CD9EDF}"/>
              </c:ext>
            </c:extLst>
          </c:dPt>
          <c:dPt>
            <c:idx val="11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5-C6E6-408D-BC2B-7ED488CD9EDF}"/>
              </c:ext>
            </c:extLst>
          </c:dPt>
          <c:dPt>
            <c:idx val="11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7-C6E6-408D-BC2B-7ED488CD9EDF}"/>
              </c:ext>
            </c:extLst>
          </c:dPt>
          <c:dPt>
            <c:idx val="11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9-C6E6-408D-BC2B-7ED488CD9EDF}"/>
              </c:ext>
            </c:extLst>
          </c:dPt>
          <c:dPt>
            <c:idx val="11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B-C6E6-408D-BC2B-7ED488CD9EDF}"/>
              </c:ext>
            </c:extLst>
          </c:dPt>
          <c:dPt>
            <c:idx val="11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D-C6E6-408D-BC2B-7ED488CD9EDF}"/>
              </c:ext>
            </c:extLst>
          </c:dPt>
          <c:dPt>
            <c:idx val="11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F-C6E6-408D-BC2B-7ED488CD9EDF}"/>
              </c:ext>
            </c:extLst>
          </c:dPt>
          <c:dPt>
            <c:idx val="12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1-C6E6-408D-BC2B-7ED488CD9EDF}"/>
              </c:ext>
            </c:extLst>
          </c:dPt>
          <c:dPt>
            <c:idx val="12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3-C6E6-408D-BC2B-7ED488CD9EDF}"/>
              </c:ext>
            </c:extLst>
          </c:dPt>
          <c:dPt>
            <c:idx val="12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5-C6E6-408D-BC2B-7ED488CD9EDF}"/>
              </c:ext>
            </c:extLst>
          </c:dPt>
          <c:dPt>
            <c:idx val="12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7-C6E6-408D-BC2B-7ED488CD9EDF}"/>
              </c:ext>
            </c:extLst>
          </c:dPt>
          <c:dPt>
            <c:idx val="12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9-C6E6-408D-BC2B-7ED488CD9EDF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B-C6E6-408D-BC2B-7ED488CD9EDF}"/>
              </c:ext>
            </c:extLst>
          </c:dPt>
          <c:dPt>
            <c:idx val="12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D-C6E6-408D-BC2B-7ED488CD9EDF}"/>
              </c:ext>
            </c:extLst>
          </c:dPt>
          <c:dPt>
            <c:idx val="12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F-C6E6-408D-BC2B-7ED488CD9EDF}"/>
              </c:ext>
            </c:extLst>
          </c:dPt>
          <c:dPt>
            <c:idx val="12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1-C6E6-408D-BC2B-7ED488CD9EDF}"/>
              </c:ext>
            </c:extLst>
          </c:dPt>
          <c:dPt>
            <c:idx val="12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3-C6E6-408D-BC2B-7ED488CD9EDF}"/>
              </c:ext>
            </c:extLst>
          </c:dPt>
          <c:dPt>
            <c:idx val="13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5-C6E6-408D-BC2B-7ED488CD9EDF}"/>
              </c:ext>
            </c:extLst>
          </c:dPt>
          <c:dPt>
            <c:idx val="13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7-C6E6-408D-BC2B-7ED488CD9EDF}"/>
              </c:ext>
            </c:extLst>
          </c:dPt>
          <c:dPt>
            <c:idx val="13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9-C6E6-408D-BC2B-7ED488CD9EDF}"/>
              </c:ext>
            </c:extLst>
          </c:dPt>
          <c:dPt>
            <c:idx val="13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B-C6E6-408D-BC2B-7ED488CD9EDF}"/>
              </c:ext>
            </c:extLst>
          </c:dPt>
          <c:dPt>
            <c:idx val="13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D-C6E6-408D-BC2B-7ED488CD9EDF}"/>
              </c:ext>
            </c:extLst>
          </c:dPt>
          <c:dPt>
            <c:idx val="13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F-C6E6-408D-BC2B-7ED488CD9EDF}"/>
              </c:ext>
            </c:extLst>
          </c:dPt>
          <c:dPt>
            <c:idx val="13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1-C6E6-408D-BC2B-7ED488CD9EDF}"/>
              </c:ext>
            </c:extLst>
          </c:dPt>
          <c:dPt>
            <c:idx val="13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3-C6E6-408D-BC2B-7ED488CD9EDF}"/>
              </c:ext>
            </c:extLst>
          </c:dPt>
          <c:dPt>
            <c:idx val="13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5-C6E6-408D-BC2B-7ED488CD9EDF}"/>
              </c:ext>
            </c:extLst>
          </c:dPt>
          <c:dPt>
            <c:idx val="13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7-C6E6-408D-BC2B-7ED488CD9EDF}"/>
              </c:ext>
            </c:extLst>
          </c:dPt>
          <c:dPt>
            <c:idx val="14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9-C6E6-408D-BC2B-7ED488CD9EDF}"/>
              </c:ext>
            </c:extLst>
          </c:dPt>
          <c:dPt>
            <c:idx val="14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B-C6E6-408D-BC2B-7ED488CD9EDF}"/>
              </c:ext>
            </c:extLst>
          </c:dPt>
          <c:dPt>
            <c:idx val="14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D-C6E6-408D-BC2B-7ED488CD9EDF}"/>
              </c:ext>
            </c:extLst>
          </c:dPt>
          <c:dPt>
            <c:idx val="14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F-C6E6-408D-BC2B-7ED488CD9EDF}"/>
              </c:ext>
            </c:extLst>
          </c:dPt>
          <c:dPt>
            <c:idx val="14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1-C6E6-408D-BC2B-7ED488CD9EDF}"/>
              </c:ext>
            </c:extLst>
          </c:dPt>
          <c:dPt>
            <c:idx val="14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3-C6E6-408D-BC2B-7ED488CD9EDF}"/>
              </c:ext>
            </c:extLst>
          </c:dPt>
          <c:dPt>
            <c:idx val="14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5-C6E6-408D-BC2B-7ED488CD9EDF}"/>
              </c:ext>
            </c:extLst>
          </c:dPt>
          <c:dPt>
            <c:idx val="14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7-C6E6-408D-BC2B-7ED488CD9EDF}"/>
              </c:ext>
            </c:extLst>
          </c:dPt>
          <c:dPt>
            <c:idx val="14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9-C6E6-408D-BC2B-7ED488CD9EDF}"/>
              </c:ext>
            </c:extLst>
          </c:dPt>
          <c:dPt>
            <c:idx val="14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B-C6E6-408D-BC2B-7ED488CD9EDF}"/>
              </c:ext>
            </c:extLst>
          </c:dPt>
          <c:dPt>
            <c:idx val="15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D-C6E6-408D-BC2B-7ED488CD9EDF}"/>
              </c:ext>
            </c:extLst>
          </c:dPt>
          <c:dPt>
            <c:idx val="15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F-C6E6-408D-BC2B-7ED488CD9EDF}"/>
              </c:ext>
            </c:extLst>
          </c:dPt>
          <c:dPt>
            <c:idx val="15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1-C6E6-408D-BC2B-7ED488CD9EDF}"/>
              </c:ext>
            </c:extLst>
          </c:dPt>
          <c:dPt>
            <c:idx val="15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3-C6E6-408D-BC2B-7ED488CD9EDF}"/>
              </c:ext>
            </c:extLst>
          </c:dPt>
          <c:dPt>
            <c:idx val="15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5-C6E6-408D-BC2B-7ED488CD9EDF}"/>
              </c:ext>
            </c:extLst>
          </c:dPt>
          <c:dPt>
            <c:idx val="15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7-C6E6-408D-BC2B-7ED488CD9EDF}"/>
              </c:ext>
            </c:extLst>
          </c:dPt>
          <c:dPt>
            <c:idx val="15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9-C6E6-408D-BC2B-7ED488CD9EDF}"/>
              </c:ext>
            </c:extLst>
          </c:dPt>
          <c:dPt>
            <c:idx val="15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B-C6E6-408D-BC2B-7ED488CD9EDF}"/>
              </c:ext>
            </c:extLst>
          </c:dPt>
          <c:dPt>
            <c:idx val="15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D-C6E6-408D-BC2B-7ED488CD9EDF}"/>
              </c:ext>
            </c:extLst>
          </c:dPt>
          <c:dPt>
            <c:idx val="15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F-C6E6-408D-BC2B-7ED488CD9EDF}"/>
              </c:ext>
            </c:extLst>
          </c:dPt>
          <c:dPt>
            <c:idx val="16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33DB-460F-B721-0A7F9A1003ED}"/>
              </c:ext>
            </c:extLst>
          </c:dPt>
          <c:dPt>
            <c:idx val="16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3-C6E6-408D-BC2B-7ED488CD9EDF}"/>
              </c:ext>
            </c:extLst>
          </c:dPt>
          <c:dPt>
            <c:idx val="16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5-C6E6-408D-BC2B-7ED488CD9EDF}"/>
              </c:ext>
            </c:extLst>
          </c:dPt>
          <c:dPt>
            <c:idx val="16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7-C6E6-408D-BC2B-7ED488CD9EDF}"/>
              </c:ext>
            </c:extLst>
          </c:dPt>
          <c:dPt>
            <c:idx val="16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9-C6E6-408D-BC2B-7ED488CD9EDF}"/>
              </c:ext>
            </c:extLst>
          </c:dPt>
          <c:dPt>
            <c:idx val="16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B-C6E6-408D-BC2B-7ED488CD9EDF}"/>
              </c:ext>
            </c:extLst>
          </c:dPt>
          <c:dPt>
            <c:idx val="166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D-C6E6-408D-BC2B-7ED488CD9EDF}"/>
              </c:ext>
            </c:extLst>
          </c:dPt>
          <c:dPt>
            <c:idx val="167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F-C6E6-408D-BC2B-7ED488CD9EDF}"/>
              </c:ext>
            </c:extLst>
          </c:dPt>
          <c:dPt>
            <c:idx val="16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1-C6E6-408D-BC2B-7ED488CD9EDF}"/>
              </c:ext>
            </c:extLst>
          </c:dPt>
          <c:dPt>
            <c:idx val="16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3-C6E6-408D-BC2B-7ED488CD9EDF}"/>
              </c:ext>
            </c:extLst>
          </c:dPt>
          <c:dPt>
            <c:idx val="17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5-C6E6-408D-BC2B-7ED488CD9EDF}"/>
              </c:ext>
            </c:extLst>
          </c:dPt>
          <c:dPt>
            <c:idx val="17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7-C6E6-408D-BC2B-7ED488CD9EDF}"/>
              </c:ext>
            </c:extLst>
          </c:dPt>
          <c:dPt>
            <c:idx val="17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9-C6E6-408D-BC2B-7ED488CD9EDF}"/>
              </c:ext>
            </c:extLst>
          </c:dPt>
          <c:dPt>
            <c:idx val="17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B-C6E6-408D-BC2B-7ED488CD9EDF}"/>
              </c:ext>
            </c:extLst>
          </c:dPt>
          <c:dPt>
            <c:idx val="17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D-C6E6-408D-BC2B-7ED488CD9EDF}"/>
              </c:ext>
            </c:extLst>
          </c:dPt>
          <c:dPt>
            <c:idx val="17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F-C6E6-408D-BC2B-7ED488CD9EDF}"/>
              </c:ext>
            </c:extLst>
          </c:dPt>
          <c:dPt>
            <c:idx val="17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1-C6E6-408D-BC2B-7ED488CD9EDF}"/>
              </c:ext>
            </c:extLst>
          </c:dPt>
          <c:dPt>
            <c:idx val="17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3-C6E6-408D-BC2B-7ED488CD9EDF}"/>
              </c:ext>
            </c:extLst>
          </c:dPt>
          <c:dPt>
            <c:idx val="17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5-C6E6-408D-BC2B-7ED488CD9EDF}"/>
              </c:ext>
            </c:extLst>
          </c:dPt>
          <c:dPt>
            <c:idx val="17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7-C6E6-408D-BC2B-7ED488CD9EDF}"/>
              </c:ext>
            </c:extLst>
          </c:dPt>
          <c:dPt>
            <c:idx val="18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9-C6E6-408D-BC2B-7ED488CD9EDF}"/>
              </c:ext>
            </c:extLst>
          </c:dPt>
          <c:dPt>
            <c:idx val="18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B-C6E6-408D-BC2B-7ED488CD9EDF}"/>
              </c:ext>
            </c:extLst>
          </c:dPt>
          <c:dPt>
            <c:idx val="18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D-C6E6-408D-BC2B-7ED488CD9EDF}"/>
              </c:ext>
            </c:extLst>
          </c:dPt>
          <c:dPt>
            <c:idx val="18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F-C6E6-408D-BC2B-7ED488CD9EDF}"/>
              </c:ext>
            </c:extLst>
          </c:dPt>
          <c:dPt>
            <c:idx val="18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1-C6E6-408D-BC2B-7ED488CD9EDF}"/>
              </c:ext>
            </c:extLst>
          </c:dPt>
          <c:dPt>
            <c:idx val="18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3-C6E6-408D-BC2B-7ED488CD9EDF}"/>
              </c:ext>
            </c:extLst>
          </c:dPt>
          <c:dPt>
            <c:idx val="18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5-C6E6-408D-BC2B-7ED488CD9EDF}"/>
              </c:ext>
            </c:extLst>
          </c:dPt>
          <c:dPt>
            <c:idx val="18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7-C6E6-408D-BC2B-7ED488CD9EDF}"/>
              </c:ext>
            </c:extLst>
          </c:dPt>
          <c:dPt>
            <c:idx val="18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9-C6E6-408D-BC2B-7ED488CD9EDF}"/>
              </c:ext>
            </c:extLst>
          </c:dPt>
          <c:dPt>
            <c:idx val="18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B-C6E6-408D-BC2B-7ED488CD9EDF}"/>
              </c:ext>
            </c:extLst>
          </c:dPt>
          <c:dPt>
            <c:idx val="19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D-C6E6-408D-BC2B-7ED488CD9EDF}"/>
              </c:ext>
            </c:extLst>
          </c:dPt>
          <c:dPt>
            <c:idx val="19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F-C6E6-408D-BC2B-7ED488CD9EDF}"/>
              </c:ext>
            </c:extLst>
          </c:dPt>
          <c:dPt>
            <c:idx val="19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1-C6E6-408D-BC2B-7ED488CD9EDF}"/>
              </c:ext>
            </c:extLst>
          </c:dPt>
          <c:dPt>
            <c:idx val="19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3-C6E6-408D-BC2B-7ED488CD9EDF}"/>
              </c:ext>
            </c:extLst>
          </c:dPt>
          <c:dPt>
            <c:idx val="19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5-C6E6-408D-BC2B-7ED488CD9EDF}"/>
              </c:ext>
            </c:extLst>
          </c:dPt>
          <c:dPt>
            <c:idx val="19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7-C6E6-408D-BC2B-7ED488CD9EDF}"/>
              </c:ext>
            </c:extLst>
          </c:dPt>
          <c:dPt>
            <c:idx val="19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9-C6E6-408D-BC2B-7ED488CD9EDF}"/>
              </c:ext>
            </c:extLst>
          </c:dPt>
          <c:dPt>
            <c:idx val="19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B-C6E6-408D-BC2B-7ED488CD9EDF}"/>
              </c:ext>
            </c:extLst>
          </c:dPt>
          <c:dPt>
            <c:idx val="19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D-C6E6-408D-BC2B-7ED488CD9EDF}"/>
              </c:ext>
            </c:extLst>
          </c:dPt>
          <c:dPt>
            <c:idx val="19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F-C6E6-408D-BC2B-7ED488CD9EDF}"/>
              </c:ext>
            </c:extLst>
          </c:dPt>
          <c:dPt>
            <c:idx val="20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1-C6E6-408D-BC2B-7ED488CD9EDF}"/>
              </c:ext>
            </c:extLst>
          </c:dPt>
          <c:dPt>
            <c:idx val="20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3-C6E6-408D-BC2B-7ED488CD9EDF}"/>
              </c:ext>
            </c:extLst>
          </c:dPt>
          <c:dPt>
            <c:idx val="20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5-C6E6-408D-BC2B-7ED488CD9EDF}"/>
              </c:ext>
            </c:extLst>
          </c:dPt>
          <c:dPt>
            <c:idx val="20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7-C6E6-408D-BC2B-7ED488CD9EDF}"/>
              </c:ext>
            </c:extLst>
          </c:dPt>
          <c:dPt>
            <c:idx val="20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9-C6E6-408D-BC2B-7ED488CD9EDF}"/>
              </c:ext>
            </c:extLst>
          </c:dPt>
          <c:dPt>
            <c:idx val="20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B-C6E6-408D-BC2B-7ED488CD9EDF}"/>
              </c:ext>
            </c:extLst>
          </c:dPt>
          <c:dPt>
            <c:idx val="20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D-C6E6-408D-BC2B-7ED488CD9EDF}"/>
              </c:ext>
            </c:extLst>
          </c:dPt>
          <c:dPt>
            <c:idx val="20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F-C6E6-408D-BC2B-7ED488CD9EDF}"/>
              </c:ext>
            </c:extLst>
          </c:dPt>
          <c:dPt>
            <c:idx val="20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1-C6E6-408D-BC2B-7ED488CD9EDF}"/>
              </c:ext>
            </c:extLst>
          </c:dPt>
          <c:dPt>
            <c:idx val="20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3-C6E6-408D-BC2B-7ED488CD9EDF}"/>
              </c:ext>
            </c:extLst>
          </c:dPt>
          <c:dPt>
            <c:idx val="21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5-C6E6-408D-BC2B-7ED488CD9EDF}"/>
              </c:ext>
            </c:extLst>
          </c:dPt>
          <c:dPt>
            <c:idx val="21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7-C6E6-408D-BC2B-7ED488CD9EDF}"/>
              </c:ext>
            </c:extLst>
          </c:dPt>
          <c:dPt>
            <c:idx val="21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9-C6E6-408D-BC2B-7ED488CD9EDF}"/>
              </c:ext>
            </c:extLst>
          </c:dPt>
          <c:dPt>
            <c:idx val="21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B-C6E6-408D-BC2B-7ED488CD9EDF}"/>
              </c:ext>
            </c:extLst>
          </c:dPt>
          <c:dPt>
            <c:idx val="21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D-C6E6-408D-BC2B-7ED488CD9EDF}"/>
              </c:ext>
            </c:extLst>
          </c:dPt>
          <c:dPt>
            <c:idx val="21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F-C6E6-408D-BC2B-7ED488CD9EDF}"/>
              </c:ext>
            </c:extLst>
          </c:dPt>
          <c:dPt>
            <c:idx val="2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1-C6E6-408D-BC2B-7ED488CD9EDF}"/>
              </c:ext>
            </c:extLst>
          </c:dPt>
          <c:dPt>
            <c:idx val="2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3-C6E6-408D-BC2B-7ED488CD9EDF}"/>
              </c:ext>
            </c:extLst>
          </c:dPt>
          <c:dPt>
            <c:idx val="21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5-C6E6-408D-BC2B-7ED488CD9EDF}"/>
              </c:ext>
            </c:extLst>
          </c:dPt>
          <c:dPt>
            <c:idx val="21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7-C6E6-408D-BC2B-7ED488CD9EDF}"/>
              </c:ext>
            </c:extLst>
          </c:dPt>
          <c:dPt>
            <c:idx val="22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9-C6E6-408D-BC2B-7ED488CD9EDF}"/>
              </c:ext>
            </c:extLst>
          </c:dPt>
          <c:dPt>
            <c:idx val="221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B-C6E6-408D-BC2B-7ED488CD9EDF}"/>
              </c:ext>
            </c:extLst>
          </c:dPt>
          <c:dPt>
            <c:idx val="22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D-C6E6-408D-BC2B-7ED488CD9EDF}"/>
              </c:ext>
            </c:extLst>
          </c:dPt>
          <c:dPt>
            <c:idx val="22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F-C6E6-408D-BC2B-7ED488CD9EDF}"/>
              </c:ext>
            </c:extLst>
          </c:dPt>
          <c:dPt>
            <c:idx val="22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1-C6E6-408D-BC2B-7ED488CD9EDF}"/>
              </c:ext>
            </c:extLst>
          </c:dPt>
          <c:dPt>
            <c:idx val="22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3-C6E6-408D-BC2B-7ED488CD9EDF}"/>
              </c:ext>
            </c:extLst>
          </c:dPt>
          <c:dPt>
            <c:idx val="22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5-C6E6-408D-BC2B-7ED488CD9EDF}"/>
              </c:ext>
            </c:extLst>
          </c:dPt>
          <c:dPt>
            <c:idx val="22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7-C6E6-408D-BC2B-7ED488CD9EDF}"/>
              </c:ext>
            </c:extLst>
          </c:dPt>
          <c:dPt>
            <c:idx val="22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DB-460F-B721-0A7F9A1003ED}"/>
              </c:ext>
            </c:extLst>
          </c:dPt>
          <c:dPt>
            <c:idx val="22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B-C6E6-408D-BC2B-7ED488CD9EDF}"/>
              </c:ext>
            </c:extLst>
          </c:dPt>
          <c:dPt>
            <c:idx val="23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D-C6E6-408D-BC2B-7ED488CD9EDF}"/>
              </c:ext>
            </c:extLst>
          </c:dPt>
          <c:dPt>
            <c:idx val="23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F-C6E6-408D-BC2B-7ED488CD9EDF}"/>
              </c:ext>
            </c:extLst>
          </c:dPt>
          <c:dPt>
            <c:idx val="23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1-C6E6-408D-BC2B-7ED488CD9EDF}"/>
              </c:ext>
            </c:extLst>
          </c:dPt>
          <c:dPt>
            <c:idx val="23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3-C6E6-408D-BC2B-7ED488CD9EDF}"/>
              </c:ext>
            </c:extLst>
          </c:dPt>
          <c:dPt>
            <c:idx val="23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5-C6E6-408D-BC2B-7ED488CD9EDF}"/>
              </c:ext>
            </c:extLst>
          </c:dPt>
          <c:dPt>
            <c:idx val="23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7-C6E6-408D-BC2B-7ED488CD9EDF}"/>
              </c:ext>
            </c:extLst>
          </c:dPt>
          <c:dPt>
            <c:idx val="23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9-C6E6-408D-BC2B-7ED488CD9EDF}"/>
              </c:ext>
            </c:extLst>
          </c:dPt>
          <c:dPt>
            <c:idx val="23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B-C6E6-408D-BC2B-7ED488CD9EDF}"/>
              </c:ext>
            </c:extLst>
          </c:dPt>
          <c:dPt>
            <c:idx val="23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D-C6E6-408D-BC2B-7ED488CD9EDF}"/>
              </c:ext>
            </c:extLst>
          </c:dPt>
          <c:dPt>
            <c:idx val="23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F-C6E6-408D-BC2B-7ED488CD9EDF}"/>
              </c:ext>
            </c:extLst>
          </c:dPt>
          <c:dPt>
            <c:idx val="24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1-C6E6-408D-BC2B-7ED488CD9EDF}"/>
              </c:ext>
            </c:extLst>
          </c:dPt>
          <c:dPt>
            <c:idx val="24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3-C6E6-408D-BC2B-7ED488CD9EDF}"/>
              </c:ext>
            </c:extLst>
          </c:dPt>
          <c:dPt>
            <c:idx val="24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5-C6E6-408D-BC2B-7ED488CD9EDF}"/>
              </c:ext>
            </c:extLst>
          </c:dPt>
          <c:dPt>
            <c:idx val="24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7-C6E6-408D-BC2B-7ED488CD9EDF}"/>
              </c:ext>
            </c:extLst>
          </c:dPt>
          <c:dPt>
            <c:idx val="24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9-C6E6-408D-BC2B-7ED488CD9EDF}"/>
              </c:ext>
            </c:extLst>
          </c:dPt>
          <c:dPt>
            <c:idx val="24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B-C6E6-408D-BC2B-7ED488CD9EDF}"/>
              </c:ext>
            </c:extLst>
          </c:dPt>
          <c:dPt>
            <c:idx val="24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D-C6E6-408D-BC2B-7ED488CD9EDF}"/>
              </c:ext>
            </c:extLst>
          </c:dPt>
          <c:dPt>
            <c:idx val="24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F-C6E6-408D-BC2B-7ED488CD9EDF}"/>
              </c:ext>
            </c:extLst>
          </c:dPt>
          <c:dPt>
            <c:idx val="24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1-C6E6-408D-BC2B-7ED488CD9EDF}"/>
              </c:ext>
            </c:extLst>
          </c:dPt>
          <c:dPt>
            <c:idx val="24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3-C6E6-408D-BC2B-7ED488CD9EDF}"/>
              </c:ext>
            </c:extLst>
          </c:dPt>
          <c:dPt>
            <c:idx val="25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5-C6E6-408D-BC2B-7ED488CD9EDF}"/>
              </c:ext>
            </c:extLst>
          </c:dPt>
          <c:dPt>
            <c:idx val="25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7-C6E6-408D-BC2B-7ED488CD9EDF}"/>
              </c:ext>
            </c:extLst>
          </c:dPt>
          <c:dPt>
            <c:idx val="25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9-C6E6-408D-BC2B-7ED488CD9EDF}"/>
              </c:ext>
            </c:extLst>
          </c:dPt>
          <c:dPt>
            <c:idx val="25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B-C6E6-408D-BC2B-7ED488CD9EDF}"/>
              </c:ext>
            </c:extLst>
          </c:dPt>
          <c:dPt>
            <c:idx val="25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D-C6E6-408D-BC2B-7ED488CD9EDF}"/>
              </c:ext>
            </c:extLst>
          </c:dPt>
          <c:dPt>
            <c:idx val="25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F-C6E6-408D-BC2B-7ED488CD9EDF}"/>
              </c:ext>
            </c:extLst>
          </c:dPt>
          <c:dPt>
            <c:idx val="25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1-C6E6-408D-BC2B-7ED488CD9EDF}"/>
              </c:ext>
            </c:extLst>
          </c:dPt>
          <c:dPt>
            <c:idx val="25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3-C6E6-408D-BC2B-7ED488CD9EDF}"/>
              </c:ext>
            </c:extLst>
          </c:dPt>
          <c:dPt>
            <c:idx val="25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5-C6E6-408D-BC2B-7ED488CD9EDF}"/>
              </c:ext>
            </c:extLst>
          </c:dPt>
          <c:dPt>
            <c:idx val="25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7-C6E6-408D-BC2B-7ED488CD9EDF}"/>
              </c:ext>
            </c:extLst>
          </c:dPt>
          <c:dPt>
            <c:idx val="26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9-C6E6-408D-BC2B-7ED488CD9EDF}"/>
              </c:ext>
            </c:extLst>
          </c:dPt>
          <c:dPt>
            <c:idx val="26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B-C6E6-408D-BC2B-7ED488CD9EDF}"/>
              </c:ext>
            </c:extLst>
          </c:dPt>
          <c:dPt>
            <c:idx val="26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D-C6E6-408D-BC2B-7ED488CD9EDF}"/>
              </c:ext>
            </c:extLst>
          </c:dPt>
          <c:dPt>
            <c:idx val="26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F-C6E6-408D-BC2B-7ED488CD9EDF}"/>
              </c:ext>
            </c:extLst>
          </c:dPt>
          <c:dPt>
            <c:idx val="26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1-C6E6-408D-BC2B-7ED488CD9EDF}"/>
              </c:ext>
            </c:extLst>
          </c:dPt>
          <c:dPt>
            <c:idx val="26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3-C6E6-408D-BC2B-7ED488CD9EDF}"/>
              </c:ext>
            </c:extLst>
          </c:dPt>
          <c:dPt>
            <c:idx val="26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5-C6E6-408D-BC2B-7ED488CD9EDF}"/>
              </c:ext>
            </c:extLst>
          </c:dPt>
          <c:dPt>
            <c:idx val="26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7-C6E6-408D-BC2B-7ED488CD9EDF}"/>
              </c:ext>
            </c:extLst>
          </c:dPt>
          <c:dPt>
            <c:idx val="26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9-C6E6-408D-BC2B-7ED488CD9EDF}"/>
              </c:ext>
            </c:extLst>
          </c:dPt>
          <c:dPt>
            <c:idx val="26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B-C6E6-408D-BC2B-7ED488CD9EDF}"/>
              </c:ext>
            </c:extLst>
          </c:dPt>
          <c:dPt>
            <c:idx val="27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D-C6E6-408D-BC2B-7ED488CD9EDF}"/>
              </c:ext>
            </c:extLst>
          </c:dPt>
          <c:dPt>
            <c:idx val="27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F-C6E6-408D-BC2B-7ED488CD9EDF}"/>
              </c:ext>
            </c:extLst>
          </c:dPt>
          <c:dPt>
            <c:idx val="27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1-C6E6-408D-BC2B-7ED488CD9EDF}"/>
              </c:ext>
            </c:extLst>
          </c:dPt>
          <c:dPt>
            <c:idx val="27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3-C6E6-408D-BC2B-7ED488CD9EDF}"/>
              </c:ext>
            </c:extLst>
          </c:dPt>
          <c:dPt>
            <c:idx val="27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5-C6E6-408D-BC2B-7ED488CD9EDF}"/>
              </c:ext>
            </c:extLst>
          </c:dPt>
          <c:dPt>
            <c:idx val="27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7-C6E6-408D-BC2B-7ED488CD9EDF}"/>
              </c:ext>
            </c:extLst>
          </c:dPt>
          <c:dPt>
            <c:idx val="27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9-C6E6-408D-BC2B-7ED488CD9EDF}"/>
              </c:ext>
            </c:extLst>
          </c:dPt>
          <c:dPt>
            <c:idx val="27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B-C6E6-408D-BC2B-7ED488CD9EDF}"/>
              </c:ext>
            </c:extLst>
          </c:dPt>
          <c:dPt>
            <c:idx val="27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D-C6E6-408D-BC2B-7ED488CD9EDF}"/>
              </c:ext>
            </c:extLst>
          </c:dPt>
          <c:dPt>
            <c:idx val="27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F-C6E6-408D-BC2B-7ED488CD9EDF}"/>
              </c:ext>
            </c:extLst>
          </c:dPt>
          <c:dPt>
            <c:idx val="28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1-C6E6-408D-BC2B-7ED488CD9EDF}"/>
              </c:ext>
            </c:extLst>
          </c:dPt>
          <c:dPt>
            <c:idx val="28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3-C6E6-408D-BC2B-7ED488CD9EDF}"/>
              </c:ext>
            </c:extLst>
          </c:dPt>
          <c:dPt>
            <c:idx val="28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5-C6E6-408D-BC2B-7ED488CD9EDF}"/>
              </c:ext>
            </c:extLst>
          </c:dPt>
          <c:dPt>
            <c:idx val="28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7-C6E6-408D-BC2B-7ED488CD9EDF}"/>
              </c:ext>
            </c:extLst>
          </c:dPt>
          <c:dPt>
            <c:idx val="28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9-C6E6-408D-BC2B-7ED488CD9EDF}"/>
              </c:ext>
            </c:extLst>
          </c:dPt>
          <c:dPt>
            <c:idx val="28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B-C6E6-408D-BC2B-7ED488CD9EDF}"/>
              </c:ext>
            </c:extLst>
          </c:dPt>
          <c:dPt>
            <c:idx val="28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D-C6E6-408D-BC2B-7ED488CD9EDF}"/>
              </c:ext>
            </c:extLst>
          </c:dPt>
          <c:dPt>
            <c:idx val="28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F-C6E6-408D-BC2B-7ED488CD9EDF}"/>
              </c:ext>
            </c:extLst>
          </c:dPt>
          <c:dPt>
            <c:idx val="28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1-C6E6-408D-BC2B-7ED488CD9EDF}"/>
              </c:ext>
            </c:extLst>
          </c:dPt>
          <c:dPt>
            <c:idx val="28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3-C6E6-408D-BC2B-7ED488CD9EDF}"/>
              </c:ext>
            </c:extLst>
          </c:dPt>
          <c:dPt>
            <c:idx val="29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5-C6E6-408D-BC2B-7ED488CD9EDF}"/>
              </c:ext>
            </c:extLst>
          </c:dPt>
          <c:dPt>
            <c:idx val="29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7-C6E6-408D-BC2B-7ED488CD9EDF}"/>
              </c:ext>
            </c:extLst>
          </c:dPt>
          <c:dPt>
            <c:idx val="29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9-C6E6-408D-BC2B-7ED488CD9EDF}"/>
              </c:ext>
            </c:extLst>
          </c:dPt>
          <c:dPt>
            <c:idx val="29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B-C6E6-408D-BC2B-7ED488CD9EDF}"/>
              </c:ext>
            </c:extLst>
          </c:dPt>
          <c:dPt>
            <c:idx val="29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D-C6E6-408D-BC2B-7ED488CD9EDF}"/>
              </c:ext>
            </c:extLst>
          </c:dPt>
          <c:dPt>
            <c:idx val="29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F-C6E6-408D-BC2B-7ED488CD9EDF}"/>
              </c:ext>
            </c:extLst>
          </c:dPt>
          <c:dPt>
            <c:idx val="29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1-C6E6-408D-BC2B-7ED488CD9EDF}"/>
              </c:ext>
            </c:extLst>
          </c:dPt>
          <c:dPt>
            <c:idx val="29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3-C6E6-408D-BC2B-7ED488CD9EDF}"/>
              </c:ext>
            </c:extLst>
          </c:dPt>
          <c:dPt>
            <c:idx val="29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5-C6E6-408D-BC2B-7ED488CD9EDF}"/>
              </c:ext>
            </c:extLst>
          </c:dPt>
          <c:dPt>
            <c:idx val="29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7-C6E6-408D-BC2B-7ED488CD9EDF}"/>
              </c:ext>
            </c:extLst>
          </c:dPt>
          <c:dPt>
            <c:idx val="30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9-C6E6-408D-BC2B-7ED488CD9EDF}"/>
              </c:ext>
            </c:extLst>
          </c:dPt>
          <c:dPt>
            <c:idx val="30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B-C6E6-408D-BC2B-7ED488CD9EDF}"/>
              </c:ext>
            </c:extLst>
          </c:dPt>
          <c:dPt>
            <c:idx val="30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D-C6E6-408D-BC2B-7ED488CD9EDF}"/>
              </c:ext>
            </c:extLst>
          </c:dPt>
          <c:dPt>
            <c:idx val="30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F-C6E6-408D-BC2B-7ED488CD9EDF}"/>
              </c:ext>
            </c:extLst>
          </c:dPt>
          <c:dPt>
            <c:idx val="30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1-C6E6-408D-BC2B-7ED488CD9EDF}"/>
              </c:ext>
            </c:extLst>
          </c:dPt>
          <c:dPt>
            <c:idx val="30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3-C6E6-408D-BC2B-7ED488CD9EDF}"/>
              </c:ext>
            </c:extLst>
          </c:dPt>
          <c:dPt>
            <c:idx val="30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5-C6E6-408D-BC2B-7ED488CD9EDF}"/>
              </c:ext>
            </c:extLst>
          </c:dPt>
          <c:dPt>
            <c:idx val="30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7-C6E6-408D-BC2B-7ED488CD9EDF}"/>
              </c:ext>
            </c:extLst>
          </c:dPt>
          <c:dPt>
            <c:idx val="30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9-C6E6-408D-BC2B-7ED488CD9EDF}"/>
              </c:ext>
            </c:extLst>
          </c:dPt>
          <c:dPt>
            <c:idx val="30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B-C6E6-408D-BC2B-7ED488CD9EDF}"/>
              </c:ext>
            </c:extLst>
          </c:dPt>
          <c:dPt>
            <c:idx val="3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D-C6E6-408D-BC2B-7ED488CD9EDF}"/>
              </c:ext>
            </c:extLst>
          </c:dPt>
          <c:dPt>
            <c:idx val="3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F-C6E6-408D-BC2B-7ED488CD9EDF}"/>
              </c:ext>
            </c:extLst>
          </c:dPt>
          <c:dPt>
            <c:idx val="3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1-C6E6-408D-BC2B-7ED488CD9EDF}"/>
              </c:ext>
            </c:extLst>
          </c:dPt>
          <c:dPt>
            <c:idx val="3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3-C6E6-408D-BC2B-7ED488CD9EDF}"/>
              </c:ext>
            </c:extLst>
          </c:dPt>
          <c:dPt>
            <c:idx val="3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5-C6E6-408D-BC2B-7ED488CD9EDF}"/>
              </c:ext>
            </c:extLst>
          </c:dPt>
          <c:dPt>
            <c:idx val="3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7-C6E6-408D-BC2B-7ED488CD9EDF}"/>
              </c:ext>
            </c:extLst>
          </c:dPt>
          <c:dPt>
            <c:idx val="3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9-C6E6-408D-BC2B-7ED488CD9EDF}"/>
              </c:ext>
            </c:extLst>
          </c:dPt>
          <c:dPt>
            <c:idx val="3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B-C6E6-408D-BC2B-7ED488CD9EDF}"/>
              </c:ext>
            </c:extLst>
          </c:dPt>
          <c:dPt>
            <c:idx val="3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D-C6E6-408D-BC2B-7ED488CD9EDF}"/>
              </c:ext>
            </c:extLst>
          </c:dPt>
          <c:dPt>
            <c:idx val="3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F-C6E6-408D-BC2B-7ED488CD9EDF}"/>
              </c:ext>
            </c:extLst>
          </c:dPt>
          <c:dPt>
            <c:idx val="3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1-C6E6-408D-BC2B-7ED488CD9EDF}"/>
              </c:ext>
            </c:extLst>
          </c:dPt>
          <c:dPt>
            <c:idx val="3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3-C6E6-408D-BC2B-7ED488CD9EDF}"/>
              </c:ext>
            </c:extLst>
          </c:dPt>
          <c:dPt>
            <c:idx val="3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5-C6E6-408D-BC2B-7ED488CD9EDF}"/>
              </c:ext>
            </c:extLst>
          </c:dPt>
          <c:dPt>
            <c:idx val="3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7-C6E6-408D-BC2B-7ED488CD9EDF}"/>
              </c:ext>
            </c:extLst>
          </c:dPt>
          <c:dPt>
            <c:idx val="32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9-C6E6-408D-BC2B-7ED488CD9EDF}"/>
              </c:ext>
            </c:extLst>
          </c:dPt>
          <c:dPt>
            <c:idx val="32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B-C6E6-408D-BC2B-7ED488CD9EDF}"/>
              </c:ext>
            </c:extLst>
          </c:dPt>
          <c:dPt>
            <c:idx val="32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D-C6E6-408D-BC2B-7ED488CD9EDF}"/>
              </c:ext>
            </c:extLst>
          </c:dPt>
          <c:dPt>
            <c:idx val="32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F-C6E6-408D-BC2B-7ED488CD9EDF}"/>
              </c:ext>
            </c:extLst>
          </c:dPt>
          <c:dPt>
            <c:idx val="32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1-C6E6-408D-BC2B-7ED488CD9EDF}"/>
              </c:ext>
            </c:extLst>
          </c:dPt>
          <c:dPt>
            <c:idx val="32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3-C6E6-408D-BC2B-7ED488CD9EDF}"/>
              </c:ext>
            </c:extLst>
          </c:dPt>
          <c:dPt>
            <c:idx val="3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5-C6E6-408D-BC2B-7ED488CD9EDF}"/>
              </c:ext>
            </c:extLst>
          </c:dPt>
          <c:dPt>
            <c:idx val="3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7-C6E6-408D-BC2B-7ED488CD9EDF}"/>
              </c:ext>
            </c:extLst>
          </c:dPt>
          <c:dPt>
            <c:idx val="3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9-C6E6-408D-BC2B-7ED488CD9EDF}"/>
              </c:ext>
            </c:extLst>
          </c:dPt>
          <c:dPt>
            <c:idx val="3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B-C6E6-408D-BC2B-7ED488CD9EDF}"/>
              </c:ext>
            </c:extLst>
          </c:dPt>
          <c:dPt>
            <c:idx val="3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D-C6E6-408D-BC2B-7ED488CD9EDF}"/>
              </c:ext>
            </c:extLst>
          </c:dPt>
          <c:dPt>
            <c:idx val="3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F-C6E6-408D-BC2B-7ED488CD9EDF}"/>
              </c:ext>
            </c:extLst>
          </c:dPt>
          <c:dPt>
            <c:idx val="3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1-C6E6-408D-BC2B-7ED488CD9EDF}"/>
              </c:ext>
            </c:extLst>
          </c:dPt>
          <c:dPt>
            <c:idx val="3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3-C6E6-408D-BC2B-7ED488CD9EDF}"/>
              </c:ext>
            </c:extLst>
          </c:dPt>
          <c:dPt>
            <c:idx val="3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5-C6E6-408D-BC2B-7ED488CD9EDF}"/>
              </c:ext>
            </c:extLst>
          </c:dPt>
          <c:dPt>
            <c:idx val="3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7-C6E6-408D-BC2B-7ED488CD9EDF}"/>
              </c:ext>
            </c:extLst>
          </c:dPt>
          <c:dPt>
            <c:idx val="3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9-C6E6-408D-BC2B-7ED488CD9EDF}"/>
              </c:ext>
            </c:extLst>
          </c:dPt>
          <c:dPt>
            <c:idx val="3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B-C6E6-408D-BC2B-7ED488CD9EDF}"/>
              </c:ext>
            </c:extLst>
          </c:dPt>
          <c:dPt>
            <c:idx val="3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D-C6E6-408D-BC2B-7ED488CD9EDF}"/>
              </c:ext>
            </c:extLst>
          </c:dPt>
          <c:dPt>
            <c:idx val="3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F-C6E6-408D-BC2B-7ED488CD9EDF}"/>
              </c:ext>
            </c:extLst>
          </c:dPt>
          <c:dPt>
            <c:idx val="3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1-C6E6-408D-BC2B-7ED488CD9EDF}"/>
              </c:ext>
            </c:extLst>
          </c:dPt>
          <c:dPt>
            <c:idx val="3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3-C6E6-408D-BC2B-7ED488CD9EDF}"/>
              </c:ext>
            </c:extLst>
          </c:dPt>
          <c:dPt>
            <c:idx val="3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5-C6E6-408D-BC2B-7ED488CD9EDF}"/>
              </c:ext>
            </c:extLst>
          </c:dPt>
          <c:dPt>
            <c:idx val="3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7-C6E6-408D-BC2B-7ED488CD9EDF}"/>
              </c:ext>
            </c:extLst>
          </c:dPt>
          <c:dPt>
            <c:idx val="3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9-C6E6-408D-BC2B-7ED488CD9EDF}"/>
              </c:ext>
            </c:extLst>
          </c:dPt>
          <c:dPt>
            <c:idx val="3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B-C6E6-408D-BC2B-7ED488CD9EDF}"/>
              </c:ext>
            </c:extLst>
          </c:dPt>
          <c:dPt>
            <c:idx val="3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D-C6E6-408D-BC2B-7ED488CD9EDF}"/>
              </c:ext>
            </c:extLst>
          </c:dPt>
          <c:dPt>
            <c:idx val="3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F-C6E6-408D-BC2B-7ED488CD9EDF}"/>
              </c:ext>
            </c:extLst>
          </c:dPt>
          <c:dPt>
            <c:idx val="3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1-C6E6-408D-BC2B-7ED488CD9EDF}"/>
              </c:ext>
            </c:extLst>
          </c:dPt>
          <c:dPt>
            <c:idx val="3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3-C6E6-408D-BC2B-7ED488CD9EDF}"/>
              </c:ext>
            </c:extLst>
          </c:dPt>
          <c:dPt>
            <c:idx val="35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5-C6E6-408D-BC2B-7ED488CD9EDF}"/>
              </c:ext>
            </c:extLst>
          </c:dPt>
          <c:dPt>
            <c:idx val="35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7-C6E6-408D-BC2B-7ED488CD9EDF}"/>
              </c:ext>
            </c:extLst>
          </c:dPt>
          <c:dPt>
            <c:idx val="35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9-C6E6-408D-BC2B-7ED488CD9EDF}"/>
              </c:ext>
            </c:extLst>
          </c:dPt>
          <c:dPt>
            <c:idx val="35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B-C6E6-408D-BC2B-7ED488CD9EDF}"/>
              </c:ext>
            </c:extLst>
          </c:dPt>
          <c:dPt>
            <c:idx val="35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D-C6E6-408D-BC2B-7ED488CD9EDF}"/>
              </c:ext>
            </c:extLst>
          </c:dPt>
          <c:dPt>
            <c:idx val="35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F-C6E6-408D-BC2B-7ED488CD9EDF}"/>
              </c:ext>
            </c:extLst>
          </c:dPt>
          <c:dPt>
            <c:idx val="3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D1-C6E6-408D-BC2B-7ED488CD9EDF}"/>
              </c:ext>
            </c:extLst>
          </c:dPt>
          <c:dPt>
            <c:idx val="3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DB-460F-B721-0A7F9A1003ED}"/>
              </c:ext>
            </c:extLst>
          </c:dPt>
          <c:dLbls>
            <c:dLbl>
              <c:idx val="160"/>
              <c:layout>
                <c:manualLayout>
                  <c:x val="-5.0190114068441066E-2"/>
                  <c:y val="0.12511983388087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DB-460F-B721-0A7F9A1003ED}"/>
                </c:ext>
              </c:extLst>
            </c:dLbl>
            <c:dLbl>
              <c:idx val="228"/>
              <c:layout>
                <c:manualLayout>
                  <c:x val="-0.10798479087452471"/>
                  <c:y val="7.2184519546658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DB-460F-B721-0A7F9A1003ED}"/>
                </c:ext>
              </c:extLst>
            </c:dLbl>
            <c:dLbl>
              <c:idx val="361"/>
              <c:layout>
                <c:manualLayout>
                  <c:x val="-2.4334600760456387E-2"/>
                  <c:y val="4.81230130311056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DB-460F-B721-0A7F9A100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Sheet1!$A$3:$A$364</c:f>
              <c:numCache>
                <c:formatCode>yyyy\-mm;@</c:formatCode>
                <c:ptCount val="362"/>
                <c:pt idx="0">
                  <c:v>32904</c:v>
                </c:pt>
                <c:pt idx="1">
                  <c:v>32932</c:v>
                </c:pt>
                <c:pt idx="2">
                  <c:v>32963</c:v>
                </c:pt>
                <c:pt idx="3">
                  <c:v>32993</c:v>
                </c:pt>
                <c:pt idx="4">
                  <c:v>33024</c:v>
                </c:pt>
                <c:pt idx="5">
                  <c:v>33054</c:v>
                </c:pt>
                <c:pt idx="6">
                  <c:v>33085</c:v>
                </c:pt>
                <c:pt idx="7">
                  <c:v>33116</c:v>
                </c:pt>
                <c:pt idx="8">
                  <c:v>33146</c:v>
                </c:pt>
                <c:pt idx="9">
                  <c:v>33177</c:v>
                </c:pt>
                <c:pt idx="10">
                  <c:v>33207</c:v>
                </c:pt>
                <c:pt idx="11">
                  <c:v>33238</c:v>
                </c:pt>
                <c:pt idx="12">
                  <c:v>33269</c:v>
                </c:pt>
                <c:pt idx="13">
                  <c:v>33297</c:v>
                </c:pt>
                <c:pt idx="14">
                  <c:v>33328</c:v>
                </c:pt>
                <c:pt idx="15">
                  <c:v>33358</c:v>
                </c:pt>
                <c:pt idx="16">
                  <c:v>33389</c:v>
                </c:pt>
                <c:pt idx="17">
                  <c:v>33419</c:v>
                </c:pt>
                <c:pt idx="18">
                  <c:v>33450</c:v>
                </c:pt>
                <c:pt idx="19">
                  <c:v>33481</c:v>
                </c:pt>
                <c:pt idx="20">
                  <c:v>33511</c:v>
                </c:pt>
                <c:pt idx="21">
                  <c:v>33542</c:v>
                </c:pt>
                <c:pt idx="22">
                  <c:v>33572</c:v>
                </c:pt>
                <c:pt idx="23">
                  <c:v>33603</c:v>
                </c:pt>
                <c:pt idx="24">
                  <c:v>33634</c:v>
                </c:pt>
                <c:pt idx="25">
                  <c:v>33663</c:v>
                </c:pt>
                <c:pt idx="26">
                  <c:v>33694</c:v>
                </c:pt>
                <c:pt idx="27">
                  <c:v>33724</c:v>
                </c:pt>
                <c:pt idx="28">
                  <c:v>33755</c:v>
                </c:pt>
                <c:pt idx="29">
                  <c:v>33785</c:v>
                </c:pt>
                <c:pt idx="30">
                  <c:v>33816</c:v>
                </c:pt>
                <c:pt idx="31">
                  <c:v>33847</c:v>
                </c:pt>
                <c:pt idx="32">
                  <c:v>33877</c:v>
                </c:pt>
                <c:pt idx="33">
                  <c:v>33908</c:v>
                </c:pt>
                <c:pt idx="34">
                  <c:v>33938</c:v>
                </c:pt>
                <c:pt idx="35">
                  <c:v>33969</c:v>
                </c:pt>
                <c:pt idx="36">
                  <c:v>34000</c:v>
                </c:pt>
                <c:pt idx="37">
                  <c:v>34028</c:v>
                </c:pt>
                <c:pt idx="38">
                  <c:v>34059</c:v>
                </c:pt>
                <c:pt idx="39">
                  <c:v>34089</c:v>
                </c:pt>
                <c:pt idx="40">
                  <c:v>34120</c:v>
                </c:pt>
                <c:pt idx="41">
                  <c:v>34150</c:v>
                </c:pt>
                <c:pt idx="42">
                  <c:v>34181</c:v>
                </c:pt>
                <c:pt idx="43">
                  <c:v>34212</c:v>
                </c:pt>
                <c:pt idx="44">
                  <c:v>34242</c:v>
                </c:pt>
                <c:pt idx="45">
                  <c:v>34273</c:v>
                </c:pt>
                <c:pt idx="46">
                  <c:v>34303</c:v>
                </c:pt>
                <c:pt idx="47">
                  <c:v>34334</c:v>
                </c:pt>
                <c:pt idx="48">
                  <c:v>34365</c:v>
                </c:pt>
                <c:pt idx="49">
                  <c:v>34393</c:v>
                </c:pt>
                <c:pt idx="50">
                  <c:v>34424</c:v>
                </c:pt>
                <c:pt idx="51">
                  <c:v>34454</c:v>
                </c:pt>
                <c:pt idx="52">
                  <c:v>34485</c:v>
                </c:pt>
                <c:pt idx="53">
                  <c:v>34515</c:v>
                </c:pt>
                <c:pt idx="54">
                  <c:v>34546</c:v>
                </c:pt>
                <c:pt idx="55">
                  <c:v>34577</c:v>
                </c:pt>
                <c:pt idx="56">
                  <c:v>34607</c:v>
                </c:pt>
                <c:pt idx="57">
                  <c:v>34638</c:v>
                </c:pt>
                <c:pt idx="58">
                  <c:v>34668</c:v>
                </c:pt>
                <c:pt idx="59">
                  <c:v>34699</c:v>
                </c:pt>
                <c:pt idx="60">
                  <c:v>34730</c:v>
                </c:pt>
                <c:pt idx="61">
                  <c:v>34758</c:v>
                </c:pt>
                <c:pt idx="62">
                  <c:v>34789</c:v>
                </c:pt>
                <c:pt idx="63">
                  <c:v>34819</c:v>
                </c:pt>
                <c:pt idx="64">
                  <c:v>34850</c:v>
                </c:pt>
                <c:pt idx="65">
                  <c:v>34880</c:v>
                </c:pt>
                <c:pt idx="66">
                  <c:v>34911</c:v>
                </c:pt>
                <c:pt idx="67">
                  <c:v>34942</c:v>
                </c:pt>
                <c:pt idx="68">
                  <c:v>34972</c:v>
                </c:pt>
                <c:pt idx="69">
                  <c:v>35003</c:v>
                </c:pt>
                <c:pt idx="70">
                  <c:v>35033</c:v>
                </c:pt>
                <c:pt idx="71">
                  <c:v>35064</c:v>
                </c:pt>
                <c:pt idx="72">
                  <c:v>35095</c:v>
                </c:pt>
                <c:pt idx="73">
                  <c:v>35124</c:v>
                </c:pt>
                <c:pt idx="74">
                  <c:v>35155</c:v>
                </c:pt>
                <c:pt idx="75">
                  <c:v>35185</c:v>
                </c:pt>
                <c:pt idx="76">
                  <c:v>35216</c:v>
                </c:pt>
                <c:pt idx="77">
                  <c:v>35246</c:v>
                </c:pt>
                <c:pt idx="78">
                  <c:v>35277</c:v>
                </c:pt>
                <c:pt idx="79">
                  <c:v>35308</c:v>
                </c:pt>
                <c:pt idx="80">
                  <c:v>35338</c:v>
                </c:pt>
                <c:pt idx="81">
                  <c:v>35369</c:v>
                </c:pt>
                <c:pt idx="82">
                  <c:v>35399</c:v>
                </c:pt>
                <c:pt idx="83">
                  <c:v>35430</c:v>
                </c:pt>
                <c:pt idx="84">
                  <c:v>35461</c:v>
                </c:pt>
                <c:pt idx="85">
                  <c:v>35489</c:v>
                </c:pt>
                <c:pt idx="86">
                  <c:v>35520</c:v>
                </c:pt>
                <c:pt idx="87">
                  <c:v>35550</c:v>
                </c:pt>
                <c:pt idx="88">
                  <c:v>35581</c:v>
                </c:pt>
                <c:pt idx="89">
                  <c:v>35611</c:v>
                </c:pt>
                <c:pt idx="90">
                  <c:v>35642</c:v>
                </c:pt>
                <c:pt idx="91">
                  <c:v>35673</c:v>
                </c:pt>
                <c:pt idx="92">
                  <c:v>35703</c:v>
                </c:pt>
                <c:pt idx="93">
                  <c:v>35734</c:v>
                </c:pt>
                <c:pt idx="94">
                  <c:v>35764</c:v>
                </c:pt>
                <c:pt idx="95">
                  <c:v>35795</c:v>
                </c:pt>
                <c:pt idx="96">
                  <c:v>35826</c:v>
                </c:pt>
                <c:pt idx="97">
                  <c:v>35854</c:v>
                </c:pt>
                <c:pt idx="98">
                  <c:v>35885</c:v>
                </c:pt>
                <c:pt idx="99">
                  <c:v>35915</c:v>
                </c:pt>
                <c:pt idx="100">
                  <c:v>35946</c:v>
                </c:pt>
                <c:pt idx="101">
                  <c:v>35976</c:v>
                </c:pt>
                <c:pt idx="102">
                  <c:v>36007</c:v>
                </c:pt>
                <c:pt idx="103">
                  <c:v>36038</c:v>
                </c:pt>
                <c:pt idx="104">
                  <c:v>36068</c:v>
                </c:pt>
                <c:pt idx="105">
                  <c:v>36099</c:v>
                </c:pt>
                <c:pt idx="106">
                  <c:v>36129</c:v>
                </c:pt>
                <c:pt idx="107">
                  <c:v>36160</c:v>
                </c:pt>
                <c:pt idx="108">
                  <c:v>36191</c:v>
                </c:pt>
                <c:pt idx="109">
                  <c:v>36219</c:v>
                </c:pt>
                <c:pt idx="110">
                  <c:v>36250</c:v>
                </c:pt>
                <c:pt idx="111">
                  <c:v>36280</c:v>
                </c:pt>
                <c:pt idx="112">
                  <c:v>36311</c:v>
                </c:pt>
                <c:pt idx="113">
                  <c:v>36341</c:v>
                </c:pt>
                <c:pt idx="114">
                  <c:v>36372</c:v>
                </c:pt>
                <c:pt idx="115">
                  <c:v>36403</c:v>
                </c:pt>
                <c:pt idx="116">
                  <c:v>36433</c:v>
                </c:pt>
                <c:pt idx="117">
                  <c:v>36464</c:v>
                </c:pt>
                <c:pt idx="118">
                  <c:v>36494</c:v>
                </c:pt>
                <c:pt idx="119">
                  <c:v>36525</c:v>
                </c:pt>
                <c:pt idx="120">
                  <c:v>36556</c:v>
                </c:pt>
                <c:pt idx="121">
                  <c:v>36585</c:v>
                </c:pt>
                <c:pt idx="122">
                  <c:v>36616</c:v>
                </c:pt>
                <c:pt idx="123">
                  <c:v>36646</c:v>
                </c:pt>
                <c:pt idx="124">
                  <c:v>36677</c:v>
                </c:pt>
                <c:pt idx="125">
                  <c:v>36707</c:v>
                </c:pt>
                <c:pt idx="126">
                  <c:v>36738</c:v>
                </c:pt>
                <c:pt idx="127">
                  <c:v>36769</c:v>
                </c:pt>
                <c:pt idx="128">
                  <c:v>36799</c:v>
                </c:pt>
                <c:pt idx="129">
                  <c:v>36830</c:v>
                </c:pt>
                <c:pt idx="130">
                  <c:v>36860</c:v>
                </c:pt>
                <c:pt idx="131">
                  <c:v>36891</c:v>
                </c:pt>
                <c:pt idx="132">
                  <c:v>36922</c:v>
                </c:pt>
                <c:pt idx="133">
                  <c:v>36950</c:v>
                </c:pt>
                <c:pt idx="134">
                  <c:v>36981</c:v>
                </c:pt>
                <c:pt idx="135">
                  <c:v>37011</c:v>
                </c:pt>
                <c:pt idx="136">
                  <c:v>37042</c:v>
                </c:pt>
                <c:pt idx="137">
                  <c:v>37072</c:v>
                </c:pt>
                <c:pt idx="138">
                  <c:v>37103</c:v>
                </c:pt>
                <c:pt idx="139">
                  <c:v>37134</c:v>
                </c:pt>
                <c:pt idx="140">
                  <c:v>37164</c:v>
                </c:pt>
                <c:pt idx="141">
                  <c:v>37195</c:v>
                </c:pt>
                <c:pt idx="142">
                  <c:v>37225</c:v>
                </c:pt>
                <c:pt idx="143">
                  <c:v>37256</c:v>
                </c:pt>
                <c:pt idx="144">
                  <c:v>37287</c:v>
                </c:pt>
                <c:pt idx="145">
                  <c:v>37315</c:v>
                </c:pt>
                <c:pt idx="146">
                  <c:v>37346</c:v>
                </c:pt>
                <c:pt idx="147">
                  <c:v>37376</c:v>
                </c:pt>
                <c:pt idx="148">
                  <c:v>37407</c:v>
                </c:pt>
                <c:pt idx="149">
                  <c:v>37437</c:v>
                </c:pt>
                <c:pt idx="150">
                  <c:v>37468</c:v>
                </c:pt>
                <c:pt idx="151">
                  <c:v>37499</c:v>
                </c:pt>
                <c:pt idx="152">
                  <c:v>37529</c:v>
                </c:pt>
                <c:pt idx="153">
                  <c:v>37560</c:v>
                </c:pt>
                <c:pt idx="154">
                  <c:v>37590</c:v>
                </c:pt>
                <c:pt idx="155">
                  <c:v>37621</c:v>
                </c:pt>
                <c:pt idx="156">
                  <c:v>37652</c:v>
                </c:pt>
                <c:pt idx="157">
                  <c:v>37680</c:v>
                </c:pt>
                <c:pt idx="158">
                  <c:v>37711</c:v>
                </c:pt>
                <c:pt idx="159">
                  <c:v>37741</c:v>
                </c:pt>
                <c:pt idx="160">
                  <c:v>37772</c:v>
                </c:pt>
                <c:pt idx="161">
                  <c:v>37802</c:v>
                </c:pt>
                <c:pt idx="162">
                  <c:v>37833</c:v>
                </c:pt>
                <c:pt idx="163">
                  <c:v>37864</c:v>
                </c:pt>
                <c:pt idx="164">
                  <c:v>37894</c:v>
                </c:pt>
                <c:pt idx="165">
                  <c:v>37925</c:v>
                </c:pt>
                <c:pt idx="166">
                  <c:v>37955</c:v>
                </c:pt>
                <c:pt idx="167">
                  <c:v>37986</c:v>
                </c:pt>
                <c:pt idx="168">
                  <c:v>38017</c:v>
                </c:pt>
                <c:pt idx="169">
                  <c:v>38046</c:v>
                </c:pt>
                <c:pt idx="170">
                  <c:v>38077</c:v>
                </c:pt>
                <c:pt idx="171">
                  <c:v>38107</c:v>
                </c:pt>
                <c:pt idx="172">
                  <c:v>38138</c:v>
                </c:pt>
                <c:pt idx="173">
                  <c:v>38168</c:v>
                </c:pt>
                <c:pt idx="174">
                  <c:v>38199</c:v>
                </c:pt>
                <c:pt idx="175">
                  <c:v>38230</c:v>
                </c:pt>
                <c:pt idx="176">
                  <c:v>38260</c:v>
                </c:pt>
                <c:pt idx="177">
                  <c:v>38291</c:v>
                </c:pt>
                <c:pt idx="178">
                  <c:v>38321</c:v>
                </c:pt>
                <c:pt idx="179">
                  <c:v>38352</c:v>
                </c:pt>
                <c:pt idx="180">
                  <c:v>38383</c:v>
                </c:pt>
                <c:pt idx="181">
                  <c:v>38411</c:v>
                </c:pt>
                <c:pt idx="182">
                  <c:v>38442</c:v>
                </c:pt>
                <c:pt idx="183">
                  <c:v>38472</c:v>
                </c:pt>
                <c:pt idx="184">
                  <c:v>38503</c:v>
                </c:pt>
                <c:pt idx="185">
                  <c:v>38533</c:v>
                </c:pt>
                <c:pt idx="186">
                  <c:v>38564</c:v>
                </c:pt>
                <c:pt idx="187">
                  <c:v>38595</c:v>
                </c:pt>
                <c:pt idx="188">
                  <c:v>38625</c:v>
                </c:pt>
                <c:pt idx="189">
                  <c:v>38656</c:v>
                </c:pt>
                <c:pt idx="190">
                  <c:v>38686</c:v>
                </c:pt>
                <c:pt idx="191">
                  <c:v>38717</c:v>
                </c:pt>
                <c:pt idx="192">
                  <c:v>38748</c:v>
                </c:pt>
                <c:pt idx="193">
                  <c:v>38776</c:v>
                </c:pt>
                <c:pt idx="194">
                  <c:v>38807</c:v>
                </c:pt>
                <c:pt idx="195">
                  <c:v>38837</c:v>
                </c:pt>
                <c:pt idx="196">
                  <c:v>38868</c:v>
                </c:pt>
                <c:pt idx="197">
                  <c:v>38898</c:v>
                </c:pt>
                <c:pt idx="198">
                  <c:v>38929</c:v>
                </c:pt>
                <c:pt idx="199">
                  <c:v>38960</c:v>
                </c:pt>
                <c:pt idx="200">
                  <c:v>38990</c:v>
                </c:pt>
                <c:pt idx="201">
                  <c:v>39021</c:v>
                </c:pt>
                <c:pt idx="202">
                  <c:v>39051</c:v>
                </c:pt>
                <c:pt idx="203">
                  <c:v>39082</c:v>
                </c:pt>
                <c:pt idx="204">
                  <c:v>39113</c:v>
                </c:pt>
                <c:pt idx="205">
                  <c:v>39141</c:v>
                </c:pt>
                <c:pt idx="206">
                  <c:v>39172</c:v>
                </c:pt>
                <c:pt idx="207">
                  <c:v>39202</c:v>
                </c:pt>
                <c:pt idx="208">
                  <c:v>39233</c:v>
                </c:pt>
                <c:pt idx="209">
                  <c:v>39263</c:v>
                </c:pt>
                <c:pt idx="210">
                  <c:v>39294</c:v>
                </c:pt>
                <c:pt idx="211">
                  <c:v>39325</c:v>
                </c:pt>
                <c:pt idx="212">
                  <c:v>39355</c:v>
                </c:pt>
                <c:pt idx="213">
                  <c:v>39386</c:v>
                </c:pt>
                <c:pt idx="214">
                  <c:v>39416</c:v>
                </c:pt>
                <c:pt idx="215">
                  <c:v>39447</c:v>
                </c:pt>
                <c:pt idx="216">
                  <c:v>39478</c:v>
                </c:pt>
                <c:pt idx="217">
                  <c:v>39507</c:v>
                </c:pt>
                <c:pt idx="218">
                  <c:v>39538</c:v>
                </c:pt>
                <c:pt idx="219">
                  <c:v>39568</c:v>
                </c:pt>
                <c:pt idx="220">
                  <c:v>39599</c:v>
                </c:pt>
                <c:pt idx="221">
                  <c:v>39629</c:v>
                </c:pt>
                <c:pt idx="222">
                  <c:v>39660</c:v>
                </c:pt>
                <c:pt idx="223">
                  <c:v>39691</c:v>
                </c:pt>
                <c:pt idx="224">
                  <c:v>39721</c:v>
                </c:pt>
                <c:pt idx="225">
                  <c:v>39752</c:v>
                </c:pt>
                <c:pt idx="226">
                  <c:v>39782</c:v>
                </c:pt>
                <c:pt idx="227">
                  <c:v>39813</c:v>
                </c:pt>
                <c:pt idx="228">
                  <c:v>39844</c:v>
                </c:pt>
                <c:pt idx="229">
                  <c:v>39872</c:v>
                </c:pt>
                <c:pt idx="230">
                  <c:v>39903</c:v>
                </c:pt>
                <c:pt idx="231">
                  <c:v>39933</c:v>
                </c:pt>
                <c:pt idx="232">
                  <c:v>39964</c:v>
                </c:pt>
                <c:pt idx="233">
                  <c:v>39994</c:v>
                </c:pt>
                <c:pt idx="234">
                  <c:v>40025</c:v>
                </c:pt>
                <c:pt idx="235">
                  <c:v>40056</c:v>
                </c:pt>
                <c:pt idx="236">
                  <c:v>40086</c:v>
                </c:pt>
                <c:pt idx="237">
                  <c:v>40117</c:v>
                </c:pt>
                <c:pt idx="238">
                  <c:v>40147</c:v>
                </c:pt>
                <c:pt idx="239">
                  <c:v>40178</c:v>
                </c:pt>
                <c:pt idx="240">
                  <c:v>40209</c:v>
                </c:pt>
                <c:pt idx="241">
                  <c:v>40237</c:v>
                </c:pt>
                <c:pt idx="242">
                  <c:v>40268</c:v>
                </c:pt>
                <c:pt idx="243">
                  <c:v>40298</c:v>
                </c:pt>
                <c:pt idx="244">
                  <c:v>40329</c:v>
                </c:pt>
                <c:pt idx="245">
                  <c:v>40359</c:v>
                </c:pt>
                <c:pt idx="246">
                  <c:v>40390</c:v>
                </c:pt>
                <c:pt idx="247">
                  <c:v>40421</c:v>
                </c:pt>
                <c:pt idx="248">
                  <c:v>40451</c:v>
                </c:pt>
                <c:pt idx="249">
                  <c:v>40482</c:v>
                </c:pt>
                <c:pt idx="250">
                  <c:v>40512</c:v>
                </c:pt>
                <c:pt idx="251">
                  <c:v>40543</c:v>
                </c:pt>
                <c:pt idx="252">
                  <c:v>40574</c:v>
                </c:pt>
                <c:pt idx="253">
                  <c:v>40602</c:v>
                </c:pt>
                <c:pt idx="254">
                  <c:v>40633</c:v>
                </c:pt>
                <c:pt idx="255">
                  <c:v>40663</c:v>
                </c:pt>
                <c:pt idx="256">
                  <c:v>40694</c:v>
                </c:pt>
                <c:pt idx="257">
                  <c:v>40724</c:v>
                </c:pt>
                <c:pt idx="258">
                  <c:v>40755</c:v>
                </c:pt>
                <c:pt idx="259">
                  <c:v>40786</c:v>
                </c:pt>
                <c:pt idx="260">
                  <c:v>40816</c:v>
                </c:pt>
                <c:pt idx="261">
                  <c:v>40847</c:v>
                </c:pt>
                <c:pt idx="262">
                  <c:v>40877</c:v>
                </c:pt>
                <c:pt idx="263">
                  <c:v>40908</c:v>
                </c:pt>
                <c:pt idx="264">
                  <c:v>40939</c:v>
                </c:pt>
                <c:pt idx="265">
                  <c:v>40968</c:v>
                </c:pt>
                <c:pt idx="266">
                  <c:v>40999</c:v>
                </c:pt>
                <c:pt idx="267">
                  <c:v>41029</c:v>
                </c:pt>
                <c:pt idx="268">
                  <c:v>41060</c:v>
                </c:pt>
                <c:pt idx="269">
                  <c:v>41090</c:v>
                </c:pt>
                <c:pt idx="270">
                  <c:v>41121</c:v>
                </c:pt>
                <c:pt idx="271">
                  <c:v>41152</c:v>
                </c:pt>
                <c:pt idx="272">
                  <c:v>41182</c:v>
                </c:pt>
                <c:pt idx="273">
                  <c:v>41213</c:v>
                </c:pt>
                <c:pt idx="274">
                  <c:v>41243</c:v>
                </c:pt>
                <c:pt idx="275">
                  <c:v>41274</c:v>
                </c:pt>
                <c:pt idx="276">
                  <c:v>41305</c:v>
                </c:pt>
                <c:pt idx="277">
                  <c:v>41333</c:v>
                </c:pt>
                <c:pt idx="278">
                  <c:v>41364</c:v>
                </c:pt>
                <c:pt idx="279">
                  <c:v>41394</c:v>
                </c:pt>
                <c:pt idx="280">
                  <c:v>41425</c:v>
                </c:pt>
                <c:pt idx="281">
                  <c:v>41455</c:v>
                </c:pt>
                <c:pt idx="282">
                  <c:v>41486</c:v>
                </c:pt>
                <c:pt idx="283">
                  <c:v>41517</c:v>
                </c:pt>
                <c:pt idx="284">
                  <c:v>41547</c:v>
                </c:pt>
                <c:pt idx="285">
                  <c:v>41578</c:v>
                </c:pt>
                <c:pt idx="286">
                  <c:v>41608</c:v>
                </c:pt>
                <c:pt idx="287">
                  <c:v>41639</c:v>
                </c:pt>
                <c:pt idx="288">
                  <c:v>41670</c:v>
                </c:pt>
                <c:pt idx="289">
                  <c:v>41698</c:v>
                </c:pt>
                <c:pt idx="290">
                  <c:v>41729</c:v>
                </c:pt>
                <c:pt idx="291">
                  <c:v>41759</c:v>
                </c:pt>
                <c:pt idx="292">
                  <c:v>41790</c:v>
                </c:pt>
                <c:pt idx="293">
                  <c:v>41820</c:v>
                </c:pt>
                <c:pt idx="294">
                  <c:v>41851</c:v>
                </c:pt>
                <c:pt idx="295">
                  <c:v>41882</c:v>
                </c:pt>
                <c:pt idx="296">
                  <c:v>41912</c:v>
                </c:pt>
                <c:pt idx="297">
                  <c:v>41943</c:v>
                </c:pt>
                <c:pt idx="298">
                  <c:v>41973</c:v>
                </c:pt>
                <c:pt idx="299">
                  <c:v>42004</c:v>
                </c:pt>
                <c:pt idx="300">
                  <c:v>42035</c:v>
                </c:pt>
                <c:pt idx="301">
                  <c:v>42063</c:v>
                </c:pt>
                <c:pt idx="302">
                  <c:v>42094</c:v>
                </c:pt>
                <c:pt idx="303">
                  <c:v>42124</c:v>
                </c:pt>
                <c:pt idx="304">
                  <c:v>42155</c:v>
                </c:pt>
                <c:pt idx="305">
                  <c:v>42185</c:v>
                </c:pt>
                <c:pt idx="306">
                  <c:v>42216</c:v>
                </c:pt>
                <c:pt idx="307">
                  <c:v>42247</c:v>
                </c:pt>
                <c:pt idx="308">
                  <c:v>42277</c:v>
                </c:pt>
                <c:pt idx="309">
                  <c:v>42308</c:v>
                </c:pt>
                <c:pt idx="310">
                  <c:v>42338</c:v>
                </c:pt>
                <c:pt idx="311">
                  <c:v>42369</c:v>
                </c:pt>
                <c:pt idx="312">
                  <c:v>42400</c:v>
                </c:pt>
                <c:pt idx="313">
                  <c:v>42429</c:v>
                </c:pt>
                <c:pt idx="314">
                  <c:v>42460</c:v>
                </c:pt>
                <c:pt idx="315">
                  <c:v>42490</c:v>
                </c:pt>
                <c:pt idx="316">
                  <c:v>42521</c:v>
                </c:pt>
                <c:pt idx="317">
                  <c:v>42551</c:v>
                </c:pt>
                <c:pt idx="318">
                  <c:v>42582</c:v>
                </c:pt>
                <c:pt idx="319">
                  <c:v>42613</c:v>
                </c:pt>
                <c:pt idx="320">
                  <c:v>42643</c:v>
                </c:pt>
                <c:pt idx="321">
                  <c:v>42674</c:v>
                </c:pt>
                <c:pt idx="322">
                  <c:v>42704</c:v>
                </c:pt>
                <c:pt idx="323">
                  <c:v>42735</c:v>
                </c:pt>
                <c:pt idx="324">
                  <c:v>42766</c:v>
                </c:pt>
                <c:pt idx="325">
                  <c:v>42794</c:v>
                </c:pt>
                <c:pt idx="326">
                  <c:v>42825</c:v>
                </c:pt>
                <c:pt idx="327">
                  <c:v>42855</c:v>
                </c:pt>
                <c:pt idx="328">
                  <c:v>42886</c:v>
                </c:pt>
                <c:pt idx="329">
                  <c:v>42916</c:v>
                </c:pt>
                <c:pt idx="330">
                  <c:v>42947</c:v>
                </c:pt>
                <c:pt idx="331">
                  <c:v>42978</c:v>
                </c:pt>
                <c:pt idx="332">
                  <c:v>43008</c:v>
                </c:pt>
                <c:pt idx="333">
                  <c:v>43039</c:v>
                </c:pt>
                <c:pt idx="334">
                  <c:v>43069</c:v>
                </c:pt>
                <c:pt idx="335">
                  <c:v>43100</c:v>
                </c:pt>
                <c:pt idx="336">
                  <c:v>43131</c:v>
                </c:pt>
                <c:pt idx="337">
                  <c:v>43159</c:v>
                </c:pt>
                <c:pt idx="338">
                  <c:v>43190</c:v>
                </c:pt>
                <c:pt idx="339">
                  <c:v>43220</c:v>
                </c:pt>
                <c:pt idx="340">
                  <c:v>43251</c:v>
                </c:pt>
                <c:pt idx="341">
                  <c:v>43281</c:v>
                </c:pt>
                <c:pt idx="342">
                  <c:v>43312</c:v>
                </c:pt>
                <c:pt idx="343">
                  <c:v>43343</c:v>
                </c:pt>
                <c:pt idx="344">
                  <c:v>43373</c:v>
                </c:pt>
                <c:pt idx="345">
                  <c:v>43404</c:v>
                </c:pt>
                <c:pt idx="346">
                  <c:v>43434</c:v>
                </c:pt>
                <c:pt idx="347">
                  <c:v>43465</c:v>
                </c:pt>
                <c:pt idx="348">
                  <c:v>43496</c:v>
                </c:pt>
                <c:pt idx="349">
                  <c:v>43524</c:v>
                </c:pt>
                <c:pt idx="350">
                  <c:v>43555</c:v>
                </c:pt>
                <c:pt idx="351">
                  <c:v>43585</c:v>
                </c:pt>
                <c:pt idx="352">
                  <c:v>43616</c:v>
                </c:pt>
                <c:pt idx="353">
                  <c:v>43646</c:v>
                </c:pt>
                <c:pt idx="354">
                  <c:v>43677</c:v>
                </c:pt>
                <c:pt idx="355">
                  <c:v>43708</c:v>
                </c:pt>
                <c:pt idx="356">
                  <c:v>43738</c:v>
                </c:pt>
                <c:pt idx="357">
                  <c:v>43769</c:v>
                </c:pt>
                <c:pt idx="358">
                  <c:v>43799</c:v>
                </c:pt>
                <c:pt idx="359">
                  <c:v>43830</c:v>
                </c:pt>
                <c:pt idx="360">
                  <c:v>43861</c:v>
                </c:pt>
                <c:pt idx="361">
                  <c:v>43890</c:v>
                </c:pt>
              </c:numCache>
            </c:numRef>
          </c:cat>
          <c:val>
            <c:numRef>
              <c:f>Sheet1!$B$3:$B$364</c:f>
              <c:numCache>
                <c:formatCode>###,###,###,###,##0.00_ </c:formatCode>
                <c:ptCount val="362"/>
                <c:pt idx="0">
                  <c:v>-21.1</c:v>
                </c:pt>
                <c:pt idx="1">
                  <c:v>5</c:v>
                </c:pt>
                <c:pt idx="2">
                  <c:v>0.8</c:v>
                </c:pt>
                <c:pt idx="3">
                  <c:v>1.7</c:v>
                </c:pt>
                <c:pt idx="4">
                  <c:v>3.3</c:v>
                </c:pt>
                <c:pt idx="5">
                  <c:v>5</c:v>
                </c:pt>
                <c:pt idx="6">
                  <c:v>2.5</c:v>
                </c:pt>
                <c:pt idx="7">
                  <c:v>4.2</c:v>
                </c:pt>
                <c:pt idx="8">
                  <c:v>6.7</c:v>
                </c:pt>
                <c:pt idx="9">
                  <c:v>10.9</c:v>
                </c:pt>
                <c:pt idx="10">
                  <c:v>12.6</c:v>
                </c:pt>
                <c:pt idx="11">
                  <c:v>12.6</c:v>
                </c:pt>
                <c:pt idx="12">
                  <c:v>23.5</c:v>
                </c:pt>
                <c:pt idx="13">
                  <c:v>9.1999999999999993</c:v>
                </c:pt>
                <c:pt idx="14">
                  <c:v>10.9</c:v>
                </c:pt>
                <c:pt idx="15">
                  <c:v>10.9</c:v>
                </c:pt>
                <c:pt idx="16">
                  <c:v>10.9</c:v>
                </c:pt>
                <c:pt idx="17">
                  <c:v>9.1999999999999993</c:v>
                </c:pt>
                <c:pt idx="18">
                  <c:v>10.9</c:v>
                </c:pt>
                <c:pt idx="19">
                  <c:v>11.8</c:v>
                </c:pt>
                <c:pt idx="20">
                  <c:v>12.6</c:v>
                </c:pt>
                <c:pt idx="21">
                  <c:v>11.8</c:v>
                </c:pt>
                <c:pt idx="22">
                  <c:v>7.6</c:v>
                </c:pt>
                <c:pt idx="23">
                  <c:v>5</c:v>
                </c:pt>
                <c:pt idx="24">
                  <c:v>10.9</c:v>
                </c:pt>
                <c:pt idx="25">
                  <c:v>18.5</c:v>
                </c:pt>
                <c:pt idx="26">
                  <c:v>16.8</c:v>
                </c:pt>
                <c:pt idx="27">
                  <c:v>15.1</c:v>
                </c:pt>
                <c:pt idx="28">
                  <c:v>14.3</c:v>
                </c:pt>
                <c:pt idx="29">
                  <c:v>16.8</c:v>
                </c:pt>
                <c:pt idx="30">
                  <c:v>19.3</c:v>
                </c:pt>
                <c:pt idx="31">
                  <c:v>17.600000000000001</c:v>
                </c:pt>
                <c:pt idx="32">
                  <c:v>17.600000000000001</c:v>
                </c:pt>
                <c:pt idx="33">
                  <c:v>18.5</c:v>
                </c:pt>
                <c:pt idx="34">
                  <c:v>21.8</c:v>
                </c:pt>
                <c:pt idx="35">
                  <c:v>26.9</c:v>
                </c:pt>
                <c:pt idx="36">
                  <c:v>8.4</c:v>
                </c:pt>
                <c:pt idx="37">
                  <c:v>27.7</c:v>
                </c:pt>
                <c:pt idx="38">
                  <c:v>21.8</c:v>
                </c:pt>
                <c:pt idx="39">
                  <c:v>21</c:v>
                </c:pt>
                <c:pt idx="40">
                  <c:v>22.7</c:v>
                </c:pt>
                <c:pt idx="41">
                  <c:v>25.2</c:v>
                </c:pt>
                <c:pt idx="42">
                  <c:v>21</c:v>
                </c:pt>
                <c:pt idx="43">
                  <c:v>19.3</c:v>
                </c:pt>
                <c:pt idx="44">
                  <c:v>16</c:v>
                </c:pt>
                <c:pt idx="45">
                  <c:v>13.4</c:v>
                </c:pt>
                <c:pt idx="46">
                  <c:v>16</c:v>
                </c:pt>
                <c:pt idx="47">
                  <c:v>25.2</c:v>
                </c:pt>
                <c:pt idx="48">
                  <c:v>27.7</c:v>
                </c:pt>
                <c:pt idx="49">
                  <c:v>3.4</c:v>
                </c:pt>
                <c:pt idx="50">
                  <c:v>16</c:v>
                </c:pt>
                <c:pt idx="51">
                  <c:v>16.8</c:v>
                </c:pt>
                <c:pt idx="52">
                  <c:v>17.600000000000001</c:v>
                </c:pt>
                <c:pt idx="53">
                  <c:v>15.1</c:v>
                </c:pt>
                <c:pt idx="54">
                  <c:v>15.1</c:v>
                </c:pt>
                <c:pt idx="55">
                  <c:v>29.4</c:v>
                </c:pt>
                <c:pt idx="56">
                  <c:v>21.8</c:v>
                </c:pt>
                <c:pt idx="57">
                  <c:v>24.4</c:v>
                </c:pt>
                <c:pt idx="58">
                  <c:v>23.5</c:v>
                </c:pt>
                <c:pt idx="59">
                  <c:v>18.5</c:v>
                </c:pt>
                <c:pt idx="60">
                  <c:v>11.4</c:v>
                </c:pt>
                <c:pt idx="61">
                  <c:v>15.5</c:v>
                </c:pt>
                <c:pt idx="62">
                  <c:v>16.399999999999999</c:v>
                </c:pt>
                <c:pt idx="63">
                  <c:v>15.4</c:v>
                </c:pt>
                <c:pt idx="64">
                  <c:v>13.1</c:v>
                </c:pt>
                <c:pt idx="65">
                  <c:v>13.9</c:v>
                </c:pt>
                <c:pt idx="66">
                  <c:v>13.6</c:v>
                </c:pt>
                <c:pt idx="67">
                  <c:v>11.8</c:v>
                </c:pt>
                <c:pt idx="68">
                  <c:v>11.4</c:v>
                </c:pt>
                <c:pt idx="69">
                  <c:v>12.9</c:v>
                </c:pt>
                <c:pt idx="70">
                  <c:v>12.1</c:v>
                </c:pt>
                <c:pt idx="71">
                  <c:v>14.9</c:v>
                </c:pt>
                <c:pt idx="72">
                  <c:v>16.899999999999999</c:v>
                </c:pt>
                <c:pt idx="73">
                  <c:v>12.2</c:v>
                </c:pt>
                <c:pt idx="74">
                  <c:v>12.2</c:v>
                </c:pt>
                <c:pt idx="75">
                  <c:v>13.7</c:v>
                </c:pt>
                <c:pt idx="76">
                  <c:v>13.1</c:v>
                </c:pt>
                <c:pt idx="77">
                  <c:v>13.8</c:v>
                </c:pt>
                <c:pt idx="78">
                  <c:v>12.2</c:v>
                </c:pt>
                <c:pt idx="79">
                  <c:v>10.6</c:v>
                </c:pt>
                <c:pt idx="80">
                  <c:v>13.7</c:v>
                </c:pt>
                <c:pt idx="81">
                  <c:v>13.3</c:v>
                </c:pt>
                <c:pt idx="82">
                  <c:v>13.4</c:v>
                </c:pt>
                <c:pt idx="83">
                  <c:v>14</c:v>
                </c:pt>
                <c:pt idx="84">
                  <c:v>10.3</c:v>
                </c:pt>
                <c:pt idx="85">
                  <c:v>10.4</c:v>
                </c:pt>
                <c:pt idx="86">
                  <c:v>13.5</c:v>
                </c:pt>
                <c:pt idx="87">
                  <c:v>11.9</c:v>
                </c:pt>
                <c:pt idx="88">
                  <c:v>11.9</c:v>
                </c:pt>
                <c:pt idx="89">
                  <c:v>12.1</c:v>
                </c:pt>
                <c:pt idx="90">
                  <c:v>8.4</c:v>
                </c:pt>
                <c:pt idx="91">
                  <c:v>10.9</c:v>
                </c:pt>
                <c:pt idx="92">
                  <c:v>11.1</c:v>
                </c:pt>
                <c:pt idx="93">
                  <c:v>11.8</c:v>
                </c:pt>
                <c:pt idx="94">
                  <c:v>11.6</c:v>
                </c:pt>
                <c:pt idx="95">
                  <c:v>9.1999999999999993</c:v>
                </c:pt>
                <c:pt idx="96">
                  <c:v>1.8</c:v>
                </c:pt>
                <c:pt idx="97">
                  <c:v>9.5</c:v>
                </c:pt>
                <c:pt idx="98">
                  <c:v>9</c:v>
                </c:pt>
                <c:pt idx="99">
                  <c:v>7.2</c:v>
                </c:pt>
                <c:pt idx="100">
                  <c:v>8</c:v>
                </c:pt>
                <c:pt idx="101">
                  <c:v>7.9</c:v>
                </c:pt>
                <c:pt idx="102">
                  <c:v>7.6</c:v>
                </c:pt>
                <c:pt idx="103">
                  <c:v>7.9</c:v>
                </c:pt>
                <c:pt idx="104">
                  <c:v>10.199999999999999</c:v>
                </c:pt>
                <c:pt idx="105">
                  <c:v>10.6</c:v>
                </c:pt>
                <c:pt idx="106">
                  <c:v>11</c:v>
                </c:pt>
                <c:pt idx="107">
                  <c:v>11.5</c:v>
                </c:pt>
                <c:pt idx="108">
                  <c:v>17.899999999999999</c:v>
                </c:pt>
                <c:pt idx="109">
                  <c:v>2.1</c:v>
                </c:pt>
                <c:pt idx="110">
                  <c:v>9</c:v>
                </c:pt>
                <c:pt idx="111">
                  <c:v>9.1</c:v>
                </c:pt>
                <c:pt idx="112">
                  <c:v>8.9</c:v>
                </c:pt>
                <c:pt idx="113">
                  <c:v>9.1</c:v>
                </c:pt>
                <c:pt idx="114">
                  <c:v>9.3000000000000007</c:v>
                </c:pt>
                <c:pt idx="115">
                  <c:v>9.5</c:v>
                </c:pt>
                <c:pt idx="116">
                  <c:v>8.1999999999999993</c:v>
                </c:pt>
                <c:pt idx="117">
                  <c:v>7</c:v>
                </c:pt>
                <c:pt idx="118">
                  <c:v>7.6</c:v>
                </c:pt>
                <c:pt idx="119">
                  <c:v>7.4</c:v>
                </c:pt>
                <c:pt idx="120">
                  <c:v>8.9</c:v>
                </c:pt>
                <c:pt idx="121">
                  <c:v>12</c:v>
                </c:pt>
                <c:pt idx="122">
                  <c:v>11.9</c:v>
                </c:pt>
                <c:pt idx="123">
                  <c:v>11.4</c:v>
                </c:pt>
                <c:pt idx="124">
                  <c:v>11.5</c:v>
                </c:pt>
                <c:pt idx="125">
                  <c:v>12.2</c:v>
                </c:pt>
                <c:pt idx="126">
                  <c:v>12.8</c:v>
                </c:pt>
                <c:pt idx="127">
                  <c:v>12.8</c:v>
                </c:pt>
                <c:pt idx="128">
                  <c:v>12</c:v>
                </c:pt>
                <c:pt idx="129">
                  <c:v>11.4</c:v>
                </c:pt>
                <c:pt idx="130">
                  <c:v>10.6</c:v>
                </c:pt>
                <c:pt idx="131">
                  <c:v>10.4</c:v>
                </c:pt>
                <c:pt idx="132">
                  <c:v>2.2999999999999998</c:v>
                </c:pt>
                <c:pt idx="133">
                  <c:v>19</c:v>
                </c:pt>
                <c:pt idx="134">
                  <c:v>12.1</c:v>
                </c:pt>
                <c:pt idx="135">
                  <c:v>11.5</c:v>
                </c:pt>
                <c:pt idx="136">
                  <c:v>10.199999999999999</c:v>
                </c:pt>
                <c:pt idx="137">
                  <c:v>10.1</c:v>
                </c:pt>
                <c:pt idx="138">
                  <c:v>8.1</c:v>
                </c:pt>
                <c:pt idx="139">
                  <c:v>8.1</c:v>
                </c:pt>
                <c:pt idx="140">
                  <c:v>9.5</c:v>
                </c:pt>
                <c:pt idx="141">
                  <c:v>8.8000000000000007</c:v>
                </c:pt>
                <c:pt idx="142">
                  <c:v>7.9</c:v>
                </c:pt>
                <c:pt idx="143">
                  <c:v>8.6999999999999993</c:v>
                </c:pt>
                <c:pt idx="144">
                  <c:v>18.600000000000001</c:v>
                </c:pt>
                <c:pt idx="145">
                  <c:v>2.7</c:v>
                </c:pt>
                <c:pt idx="146">
                  <c:v>10.9</c:v>
                </c:pt>
                <c:pt idx="147">
                  <c:v>12.1</c:v>
                </c:pt>
                <c:pt idx="148">
                  <c:v>12.9</c:v>
                </c:pt>
                <c:pt idx="149">
                  <c:v>12.4</c:v>
                </c:pt>
                <c:pt idx="150">
                  <c:v>12.8</c:v>
                </c:pt>
                <c:pt idx="151">
                  <c:v>12.7</c:v>
                </c:pt>
                <c:pt idx="152">
                  <c:v>13.8</c:v>
                </c:pt>
                <c:pt idx="153">
                  <c:v>14.2</c:v>
                </c:pt>
                <c:pt idx="154">
                  <c:v>14.5</c:v>
                </c:pt>
                <c:pt idx="155">
                  <c:v>14.9</c:v>
                </c:pt>
                <c:pt idx="156">
                  <c:v>14.8</c:v>
                </c:pt>
                <c:pt idx="157">
                  <c:v>19.8</c:v>
                </c:pt>
                <c:pt idx="158">
                  <c:v>16.899999999999999</c:v>
                </c:pt>
                <c:pt idx="159">
                  <c:v>14.9</c:v>
                </c:pt>
                <c:pt idx="160">
                  <c:v>13.7</c:v>
                </c:pt>
                <c:pt idx="161">
                  <c:v>16.899999999999999</c:v>
                </c:pt>
                <c:pt idx="162">
                  <c:v>16.5</c:v>
                </c:pt>
                <c:pt idx="163">
                  <c:v>17.100000000000001</c:v>
                </c:pt>
                <c:pt idx="164">
                  <c:v>16.3</c:v>
                </c:pt>
                <c:pt idx="165">
                  <c:v>17.2</c:v>
                </c:pt>
                <c:pt idx="166">
                  <c:v>17.899999999999999</c:v>
                </c:pt>
                <c:pt idx="167">
                  <c:v>18.100000000000001</c:v>
                </c:pt>
                <c:pt idx="168">
                  <c:v>7.2</c:v>
                </c:pt>
                <c:pt idx="169">
                  <c:v>23.2</c:v>
                </c:pt>
                <c:pt idx="170">
                  <c:v>19.399999999999999</c:v>
                </c:pt>
                <c:pt idx="171">
                  <c:v>19.100000000000001</c:v>
                </c:pt>
                <c:pt idx="172">
                  <c:v>17.5</c:v>
                </c:pt>
                <c:pt idx="173">
                  <c:v>16.2</c:v>
                </c:pt>
                <c:pt idx="174">
                  <c:v>15.5</c:v>
                </c:pt>
                <c:pt idx="175">
                  <c:v>15.9</c:v>
                </c:pt>
                <c:pt idx="176">
                  <c:v>16.100000000000001</c:v>
                </c:pt>
                <c:pt idx="177">
                  <c:v>15.7</c:v>
                </c:pt>
                <c:pt idx="178">
                  <c:v>14.8</c:v>
                </c:pt>
                <c:pt idx="179">
                  <c:v>14.4</c:v>
                </c:pt>
                <c:pt idx="180">
                  <c:v>20.9</c:v>
                </c:pt>
                <c:pt idx="181">
                  <c:v>7.6</c:v>
                </c:pt>
                <c:pt idx="182">
                  <c:v>15.1</c:v>
                </c:pt>
                <c:pt idx="183">
                  <c:v>16</c:v>
                </c:pt>
                <c:pt idx="184">
                  <c:v>16.600000000000001</c:v>
                </c:pt>
                <c:pt idx="185">
                  <c:v>16.8</c:v>
                </c:pt>
                <c:pt idx="186">
                  <c:v>16.100000000000001</c:v>
                </c:pt>
                <c:pt idx="187">
                  <c:v>16</c:v>
                </c:pt>
                <c:pt idx="188">
                  <c:v>16.5</c:v>
                </c:pt>
                <c:pt idx="189">
                  <c:v>16.100000000000001</c:v>
                </c:pt>
                <c:pt idx="190">
                  <c:v>16.600000000000001</c:v>
                </c:pt>
                <c:pt idx="191">
                  <c:v>16.5</c:v>
                </c:pt>
                <c:pt idx="192">
                  <c:v>12.6</c:v>
                </c:pt>
                <c:pt idx="193">
                  <c:v>20.100000000000001</c:v>
                </c:pt>
                <c:pt idx="194">
                  <c:v>17.8</c:v>
                </c:pt>
                <c:pt idx="195">
                  <c:v>16.600000000000001</c:v>
                </c:pt>
                <c:pt idx="196">
                  <c:v>17.899999999999999</c:v>
                </c:pt>
                <c:pt idx="197">
                  <c:v>19.5</c:v>
                </c:pt>
                <c:pt idx="198">
                  <c:v>16.7</c:v>
                </c:pt>
                <c:pt idx="199">
                  <c:v>15.7</c:v>
                </c:pt>
                <c:pt idx="200">
                  <c:v>16.100000000000001</c:v>
                </c:pt>
                <c:pt idx="201">
                  <c:v>14.7</c:v>
                </c:pt>
                <c:pt idx="202">
                  <c:v>14.9</c:v>
                </c:pt>
                <c:pt idx="203">
                  <c:v>14.7</c:v>
                </c:pt>
                <c:pt idx="204">
                  <c:v>24.71</c:v>
                </c:pt>
                <c:pt idx="205">
                  <c:v>12.6</c:v>
                </c:pt>
                <c:pt idx="206">
                  <c:v>17.600000000000001</c:v>
                </c:pt>
                <c:pt idx="207">
                  <c:v>17.399999999999999</c:v>
                </c:pt>
                <c:pt idx="208">
                  <c:v>18.100000000000001</c:v>
                </c:pt>
                <c:pt idx="209">
                  <c:v>19.399999999999999</c:v>
                </c:pt>
                <c:pt idx="210">
                  <c:v>18</c:v>
                </c:pt>
                <c:pt idx="211">
                  <c:v>17.5</c:v>
                </c:pt>
                <c:pt idx="212">
                  <c:v>18.899999999999999</c:v>
                </c:pt>
                <c:pt idx="213">
                  <c:v>17.899999999999999</c:v>
                </c:pt>
                <c:pt idx="214">
                  <c:v>17.3</c:v>
                </c:pt>
                <c:pt idx="215">
                  <c:v>17.399999999999999</c:v>
                </c:pt>
                <c:pt idx="216">
                  <c:v>15.4</c:v>
                </c:pt>
                <c:pt idx="217">
                  <c:v>15.4</c:v>
                </c:pt>
                <c:pt idx="218">
                  <c:v>17.8</c:v>
                </c:pt>
                <c:pt idx="219">
                  <c:v>15.7</c:v>
                </c:pt>
                <c:pt idx="220">
                  <c:v>16</c:v>
                </c:pt>
                <c:pt idx="221">
                  <c:v>16</c:v>
                </c:pt>
                <c:pt idx="222">
                  <c:v>14.7</c:v>
                </c:pt>
                <c:pt idx="223">
                  <c:v>12.8</c:v>
                </c:pt>
                <c:pt idx="224">
                  <c:v>11.4</c:v>
                </c:pt>
                <c:pt idx="225">
                  <c:v>8.1999999999999993</c:v>
                </c:pt>
                <c:pt idx="226">
                  <c:v>5.4</c:v>
                </c:pt>
                <c:pt idx="227">
                  <c:v>5.7</c:v>
                </c:pt>
                <c:pt idx="228">
                  <c:v>-2.93</c:v>
                </c:pt>
                <c:pt idx="229">
                  <c:v>11</c:v>
                </c:pt>
                <c:pt idx="230">
                  <c:v>8.3000000000000007</c:v>
                </c:pt>
                <c:pt idx="231">
                  <c:v>7.3</c:v>
                </c:pt>
                <c:pt idx="232">
                  <c:v>8.9</c:v>
                </c:pt>
                <c:pt idx="233">
                  <c:v>10.7</c:v>
                </c:pt>
                <c:pt idx="234">
                  <c:v>10.8</c:v>
                </c:pt>
                <c:pt idx="235">
                  <c:v>12.3</c:v>
                </c:pt>
                <c:pt idx="236">
                  <c:v>13.9</c:v>
                </c:pt>
                <c:pt idx="237">
                  <c:v>16.100000000000001</c:v>
                </c:pt>
                <c:pt idx="238">
                  <c:v>19.2</c:v>
                </c:pt>
                <c:pt idx="239">
                  <c:v>18.5</c:v>
                </c:pt>
                <c:pt idx="240">
                  <c:v>29.2</c:v>
                </c:pt>
                <c:pt idx="241">
                  <c:v>12.8</c:v>
                </c:pt>
                <c:pt idx="242">
                  <c:v>18.100000000000001</c:v>
                </c:pt>
                <c:pt idx="243">
                  <c:v>17.8</c:v>
                </c:pt>
                <c:pt idx="244">
                  <c:v>16.5</c:v>
                </c:pt>
                <c:pt idx="245">
                  <c:v>13.7</c:v>
                </c:pt>
                <c:pt idx="246">
                  <c:v>13.4</c:v>
                </c:pt>
                <c:pt idx="247">
                  <c:v>13.9</c:v>
                </c:pt>
                <c:pt idx="248">
                  <c:v>13.3</c:v>
                </c:pt>
                <c:pt idx="249">
                  <c:v>13.1</c:v>
                </c:pt>
                <c:pt idx="250">
                  <c:v>13.3</c:v>
                </c:pt>
                <c:pt idx="251">
                  <c:v>13.5</c:v>
                </c:pt>
                <c:pt idx="252">
                  <c:v>13.3</c:v>
                </c:pt>
                <c:pt idx="253">
                  <c:v>14.9</c:v>
                </c:pt>
                <c:pt idx="254">
                  <c:v>14.8</c:v>
                </c:pt>
                <c:pt idx="255">
                  <c:v>13.4</c:v>
                </c:pt>
                <c:pt idx="256">
                  <c:v>13.3</c:v>
                </c:pt>
                <c:pt idx="257">
                  <c:v>15.1</c:v>
                </c:pt>
                <c:pt idx="258">
                  <c:v>14</c:v>
                </c:pt>
                <c:pt idx="259">
                  <c:v>13.5</c:v>
                </c:pt>
                <c:pt idx="260">
                  <c:v>13.8</c:v>
                </c:pt>
                <c:pt idx="261">
                  <c:v>13.2</c:v>
                </c:pt>
                <c:pt idx="262">
                  <c:v>12.4</c:v>
                </c:pt>
                <c:pt idx="263">
                  <c:v>12.8</c:v>
                </c:pt>
                <c:pt idx="264">
                  <c:v>2.8</c:v>
                </c:pt>
                <c:pt idx="265">
                  <c:v>21.3</c:v>
                </c:pt>
                <c:pt idx="266">
                  <c:v>11.9</c:v>
                </c:pt>
                <c:pt idx="267">
                  <c:v>9.3000000000000007</c:v>
                </c:pt>
                <c:pt idx="268">
                  <c:v>9.6</c:v>
                </c:pt>
                <c:pt idx="269">
                  <c:v>9.5</c:v>
                </c:pt>
                <c:pt idx="270">
                  <c:v>9.1999999999999993</c:v>
                </c:pt>
                <c:pt idx="271">
                  <c:v>8.9</c:v>
                </c:pt>
                <c:pt idx="272">
                  <c:v>9.1999999999999993</c:v>
                </c:pt>
                <c:pt idx="273">
                  <c:v>9.6</c:v>
                </c:pt>
                <c:pt idx="274">
                  <c:v>10.1</c:v>
                </c:pt>
                <c:pt idx="275">
                  <c:v>10.3</c:v>
                </c:pt>
                <c:pt idx="276">
                  <c:v>17.7</c:v>
                </c:pt>
                <c:pt idx="277">
                  <c:v>2.2000000000000002</c:v>
                </c:pt>
                <c:pt idx="278">
                  <c:v>8.9</c:v>
                </c:pt>
                <c:pt idx="279">
                  <c:v>9.3000000000000007</c:v>
                </c:pt>
                <c:pt idx="280">
                  <c:v>9.1999999999999993</c:v>
                </c:pt>
                <c:pt idx="281">
                  <c:v>8.9</c:v>
                </c:pt>
                <c:pt idx="282">
                  <c:v>9.6999999999999993</c:v>
                </c:pt>
                <c:pt idx="283">
                  <c:v>10.4</c:v>
                </c:pt>
                <c:pt idx="284">
                  <c:v>10.199999999999999</c:v>
                </c:pt>
                <c:pt idx="285">
                  <c:v>10.3</c:v>
                </c:pt>
                <c:pt idx="286">
                  <c:v>10</c:v>
                </c:pt>
                <c:pt idx="287">
                  <c:v>9.6999999999999993</c:v>
                </c:pt>
                <c:pt idx="288">
                  <c:v>8.5</c:v>
                </c:pt>
                <c:pt idx="289">
                  <c:v>8.8000000000000007</c:v>
                </c:pt>
                <c:pt idx="290">
                  <c:v>8.8000000000000007</c:v>
                </c:pt>
                <c:pt idx="291">
                  <c:v>8.6999999999999993</c:v>
                </c:pt>
                <c:pt idx="292">
                  <c:v>8.8000000000000007</c:v>
                </c:pt>
                <c:pt idx="293">
                  <c:v>9.1999999999999993</c:v>
                </c:pt>
                <c:pt idx="294">
                  <c:v>9</c:v>
                </c:pt>
                <c:pt idx="295">
                  <c:v>6.9</c:v>
                </c:pt>
                <c:pt idx="296">
                  <c:v>8</c:v>
                </c:pt>
                <c:pt idx="297">
                  <c:v>7.7</c:v>
                </c:pt>
                <c:pt idx="298">
                  <c:v>7.2</c:v>
                </c:pt>
                <c:pt idx="299">
                  <c:v>7.9</c:v>
                </c:pt>
                <c:pt idx="300">
                  <c:v>9.6</c:v>
                </c:pt>
                <c:pt idx="301">
                  <c:v>3.6</c:v>
                </c:pt>
                <c:pt idx="302">
                  <c:v>5.6</c:v>
                </c:pt>
                <c:pt idx="303">
                  <c:v>5.9</c:v>
                </c:pt>
                <c:pt idx="304">
                  <c:v>6.1</c:v>
                </c:pt>
                <c:pt idx="305">
                  <c:v>6.8</c:v>
                </c:pt>
                <c:pt idx="306">
                  <c:v>6</c:v>
                </c:pt>
                <c:pt idx="307">
                  <c:v>6.1</c:v>
                </c:pt>
                <c:pt idx="308">
                  <c:v>5.7</c:v>
                </c:pt>
                <c:pt idx="309">
                  <c:v>5.6</c:v>
                </c:pt>
                <c:pt idx="310">
                  <c:v>6.2</c:v>
                </c:pt>
                <c:pt idx="311">
                  <c:v>5.9</c:v>
                </c:pt>
                <c:pt idx="312">
                  <c:v>5.8657240000000002</c:v>
                </c:pt>
                <c:pt idx="313">
                  <c:v>4.9069370000000001</c:v>
                </c:pt>
                <c:pt idx="314">
                  <c:v>6.8</c:v>
                </c:pt>
                <c:pt idx="315">
                  <c:v>6</c:v>
                </c:pt>
                <c:pt idx="316">
                  <c:v>6</c:v>
                </c:pt>
                <c:pt idx="317">
                  <c:v>6.2</c:v>
                </c:pt>
                <c:pt idx="318">
                  <c:v>6</c:v>
                </c:pt>
                <c:pt idx="319">
                  <c:v>6.3</c:v>
                </c:pt>
                <c:pt idx="320">
                  <c:v>6.1</c:v>
                </c:pt>
                <c:pt idx="321">
                  <c:v>6.1</c:v>
                </c:pt>
                <c:pt idx="322">
                  <c:v>6.2</c:v>
                </c:pt>
                <c:pt idx="323">
                  <c:v>6</c:v>
                </c:pt>
                <c:pt idx="324">
                  <c:v>2.9372500000000001</c:v>
                </c:pt>
                <c:pt idx="325">
                  <c:v>10.322581</c:v>
                </c:pt>
                <c:pt idx="326">
                  <c:v>7.6</c:v>
                </c:pt>
                <c:pt idx="327">
                  <c:v>6.5</c:v>
                </c:pt>
                <c:pt idx="328">
                  <c:v>6.5</c:v>
                </c:pt>
                <c:pt idx="329">
                  <c:v>7.6</c:v>
                </c:pt>
                <c:pt idx="330">
                  <c:v>6.4</c:v>
                </c:pt>
                <c:pt idx="331">
                  <c:v>6</c:v>
                </c:pt>
                <c:pt idx="332">
                  <c:v>6.6</c:v>
                </c:pt>
                <c:pt idx="333">
                  <c:v>6.2</c:v>
                </c:pt>
                <c:pt idx="334">
                  <c:v>6.1</c:v>
                </c:pt>
                <c:pt idx="335">
                  <c:v>6.2</c:v>
                </c:pt>
                <c:pt idx="336">
                  <c:v>15.434500999999999</c:v>
                </c:pt>
                <c:pt idx="337">
                  <c:v>-2.1198830000000002</c:v>
                </c:pt>
                <c:pt idx="338">
                  <c:v>6</c:v>
                </c:pt>
                <c:pt idx="339">
                  <c:v>7</c:v>
                </c:pt>
                <c:pt idx="340">
                  <c:v>6.8</c:v>
                </c:pt>
                <c:pt idx="341">
                  <c:v>6</c:v>
                </c:pt>
                <c:pt idx="342">
                  <c:v>6</c:v>
                </c:pt>
                <c:pt idx="343">
                  <c:v>6.1</c:v>
                </c:pt>
                <c:pt idx="344">
                  <c:v>5.8</c:v>
                </c:pt>
                <c:pt idx="345">
                  <c:v>5.9</c:v>
                </c:pt>
                <c:pt idx="346">
                  <c:v>5.4</c:v>
                </c:pt>
                <c:pt idx="347">
                  <c:v>5.7</c:v>
                </c:pt>
                <c:pt idx="348">
                  <c:v>6.7977530000000002</c:v>
                </c:pt>
                <c:pt idx="349">
                  <c:v>3.3607170000000002</c:v>
                </c:pt>
                <c:pt idx="350">
                  <c:v>8.5</c:v>
                </c:pt>
                <c:pt idx="351">
                  <c:v>5.4</c:v>
                </c:pt>
                <c:pt idx="352">
                  <c:v>5</c:v>
                </c:pt>
                <c:pt idx="353">
                  <c:v>6.3</c:v>
                </c:pt>
                <c:pt idx="354">
                  <c:v>4.8</c:v>
                </c:pt>
                <c:pt idx="355">
                  <c:v>4.4000000000000004</c:v>
                </c:pt>
                <c:pt idx="356">
                  <c:v>5.8</c:v>
                </c:pt>
                <c:pt idx="357">
                  <c:v>4.7</c:v>
                </c:pt>
                <c:pt idx="358">
                  <c:v>6.2</c:v>
                </c:pt>
                <c:pt idx="359">
                  <c:v>6.9</c:v>
                </c:pt>
                <c:pt idx="360">
                  <c:v>-4.3135190000000003</c:v>
                </c:pt>
                <c:pt idx="361">
                  <c:v>-25.867052000000001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DB-460F-B721-0A7F9A100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567839"/>
        <c:axId val="532142559"/>
      </c:lineChart>
      <c:dateAx>
        <c:axId val="533567839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2142559"/>
        <c:crosses val="autoZero"/>
        <c:auto val="1"/>
        <c:lblOffset val="100"/>
        <c:baseTimeUnit val="months"/>
      </c:dateAx>
      <c:valAx>
        <c:axId val="532142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3567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规模以上工业增加值同比</a:t>
            </a:r>
            <a:endParaRPr lang="en-US" sz="1800"/>
          </a:p>
          <a:p>
            <a:pPr>
              <a:defRPr sz="1800"/>
            </a:pPr>
            <a:r>
              <a:rPr lang="zh-CN" sz="1800"/>
              <a:t>（分企业类型）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Sheet1!$B$248</c:f>
              <c:strCache>
                <c:ptCount val="1"/>
                <c:pt idx="0">
                  <c:v>国有企业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Sheet1!$A$249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Sheet1!$B$249</c:f>
              <c:numCache>
                <c:formatCode>###,###,###,###,##0.00_ </c:formatCode>
                <c:ptCount val="1"/>
                <c:pt idx="0">
                  <c:v>-7.9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0-40A7-8633-C998A8141D8E}"/>
            </c:ext>
          </c:extLst>
        </c:ser>
        <c:ser>
          <c:idx val="1"/>
          <c:order val="1"/>
          <c:tx>
            <c:strRef>
              <c:f>Sheet1!$C$248</c:f>
              <c:strCache>
                <c:ptCount val="1"/>
                <c:pt idx="0">
                  <c:v>股份制企业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Sheet1!$A$249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Sheet1!$C$249</c:f>
              <c:numCache>
                <c:formatCode>###,###,###,###,##0.00_ </c:formatCode>
                <c:ptCount val="1"/>
                <c:pt idx="0">
                  <c:v>-14.2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90-40A7-8633-C998A8141D8E}"/>
            </c:ext>
          </c:extLst>
        </c:ser>
        <c:ser>
          <c:idx val="2"/>
          <c:order val="2"/>
          <c:tx>
            <c:strRef>
              <c:f>Sheet1!$D$248</c:f>
              <c:strCache>
                <c:ptCount val="1"/>
                <c:pt idx="0">
                  <c:v>私营企业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Sheet1!$A$249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Sheet1!$D$249</c:f>
              <c:numCache>
                <c:formatCode>###,###,###,###,##0.00_ </c:formatCode>
                <c:ptCount val="1"/>
                <c:pt idx="0">
                  <c:v>-20.2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90-40A7-8633-C998A8141D8E}"/>
            </c:ext>
          </c:extLst>
        </c:ser>
        <c:ser>
          <c:idx val="3"/>
          <c:order val="3"/>
          <c:tx>
            <c:strRef>
              <c:f>Sheet1!$E$248</c:f>
              <c:strCache>
                <c:ptCount val="1"/>
                <c:pt idx="0">
                  <c:v>外商及港澳台企业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Sheet1!$A$249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Sheet1!$E$249</c:f>
              <c:numCache>
                <c:formatCode>###,###,###,###,##0.00_ </c:formatCode>
                <c:ptCount val="1"/>
                <c:pt idx="0">
                  <c:v>-21.4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90-40A7-8633-C998A8141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0"/>
        <c:axId val="1499485328"/>
        <c:axId val="1499559952"/>
      </c:barChart>
      <c:dateAx>
        <c:axId val="1499485328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1499559952"/>
        <c:crosses val="autoZero"/>
        <c:auto val="1"/>
        <c:lblOffset val="100"/>
        <c:baseTimeUnit val="days"/>
      </c:dateAx>
      <c:valAx>
        <c:axId val="14995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9948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规模以上工业增加值同比</a:t>
            </a:r>
            <a:endParaRPr lang="en-US" sz="1800"/>
          </a:p>
          <a:p>
            <a:pPr>
              <a:defRPr sz="1800"/>
            </a:pPr>
            <a:r>
              <a:rPr lang="zh-CN" sz="1800"/>
              <a:t>（分门类）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Sheet1!$B$76</c:f>
              <c:strCache>
                <c:ptCount val="1"/>
                <c:pt idx="0">
                  <c:v>采矿业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Sheet1!$A$77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Sheet1!$B$77</c:f>
              <c:numCache>
                <c:formatCode>###,###,###,###,##0.00_ </c:formatCode>
                <c:ptCount val="1"/>
                <c:pt idx="0">
                  <c:v>-6.5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D2-4171-8EC5-60E8E4D1C0EB}"/>
            </c:ext>
          </c:extLst>
        </c:ser>
        <c:ser>
          <c:idx val="1"/>
          <c:order val="1"/>
          <c:tx>
            <c:strRef>
              <c:f>Sheet1!$C$76</c:f>
              <c:strCache>
                <c:ptCount val="1"/>
                <c:pt idx="0">
                  <c:v>制造业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Sheet1!$A$77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Sheet1!$C$77</c:f>
              <c:numCache>
                <c:formatCode>###,###,###,###,##0.00_ </c:formatCode>
                <c:ptCount val="1"/>
                <c:pt idx="0">
                  <c:v>-15.7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D2-4171-8EC5-60E8E4D1C0EB}"/>
            </c:ext>
          </c:extLst>
        </c:ser>
        <c:ser>
          <c:idx val="2"/>
          <c:order val="2"/>
          <c:tx>
            <c:strRef>
              <c:f>Sheet1!$D$76</c:f>
              <c:strCache>
                <c:ptCount val="1"/>
                <c:pt idx="0">
                  <c:v>电力、燃气及水的生产和供应业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Sheet1!$A$77</c:f>
              <c:numCache>
                <c:formatCode>yyyy\-mm;@</c:formatCode>
                <c:ptCount val="1"/>
                <c:pt idx="0">
                  <c:v>43890</c:v>
                </c:pt>
              </c:numCache>
            </c:numRef>
          </c:cat>
          <c:val>
            <c:numRef>
              <c:f>Sheet1!$D$77</c:f>
              <c:numCache>
                <c:formatCode>###,###,###,###,##0.00_ </c:formatCode>
                <c:ptCount val="1"/>
                <c:pt idx="0">
                  <c:v>-7.1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D2-4171-8EC5-60E8E4D1C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0"/>
        <c:axId val="1918279280"/>
        <c:axId val="407983952"/>
      </c:barChart>
      <c:dateAx>
        <c:axId val="1918279280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407983952"/>
        <c:crosses val="autoZero"/>
        <c:auto val="1"/>
        <c:lblOffset val="100"/>
        <c:baseTimeUnit val="days"/>
      </c:dateAx>
      <c:valAx>
        <c:axId val="40798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1827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不同规模企业均受明显影响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Sheet1!$B$107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Sheet1!$A$108:$A$110</c:f>
              <c:strCache>
                <c:ptCount val="3"/>
                <c:pt idx="0">
                  <c:v>PMI:大型企业</c:v>
                </c:pt>
                <c:pt idx="1">
                  <c:v>PMI:中型企业</c:v>
                </c:pt>
                <c:pt idx="2">
                  <c:v>PMI:小型企业</c:v>
                </c:pt>
              </c:strCache>
            </c:strRef>
          </c:cat>
          <c:val>
            <c:numRef>
              <c:f>Sheet1!$B$108:$B$110</c:f>
              <c:numCache>
                <c:formatCode>###,###,###,###,##0.00_ </c:formatCode>
                <c:ptCount val="3"/>
                <c:pt idx="0">
                  <c:v>50.4</c:v>
                </c:pt>
                <c:pt idx="1">
                  <c:v>50.1</c:v>
                </c:pt>
                <c:pt idx="2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9-41C0-93F3-D37CF8C973EE}"/>
            </c:ext>
          </c:extLst>
        </c:ser>
        <c:ser>
          <c:idx val="1"/>
          <c:order val="1"/>
          <c:tx>
            <c:strRef>
              <c:f>Sheet1!$C$107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Sheet1!$A$108:$A$110</c:f>
              <c:strCache>
                <c:ptCount val="3"/>
                <c:pt idx="0">
                  <c:v>PMI:大型企业</c:v>
                </c:pt>
                <c:pt idx="1">
                  <c:v>PMI:中型企业</c:v>
                </c:pt>
                <c:pt idx="2">
                  <c:v>PMI:小型企业</c:v>
                </c:pt>
              </c:strCache>
            </c:strRef>
          </c:cat>
          <c:val>
            <c:numRef>
              <c:f>Sheet1!$C$108:$C$110</c:f>
              <c:numCache>
                <c:formatCode>###,###,###,###,##0.00_ </c:formatCode>
                <c:ptCount val="3"/>
                <c:pt idx="0">
                  <c:v>36.299999999999997</c:v>
                </c:pt>
                <c:pt idx="1">
                  <c:v>35.5</c:v>
                </c:pt>
                <c:pt idx="2">
                  <c:v>34.1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9-41C0-93F3-D37CF8C97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846479"/>
        <c:axId val="1790774111"/>
      </c:barChart>
      <c:catAx>
        <c:axId val="19468464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90774111"/>
        <c:crosses val="autoZero"/>
        <c:auto val="1"/>
        <c:lblAlgn val="ctr"/>
        <c:lblOffset val="100"/>
        <c:noMultiLvlLbl val="0"/>
      </c:catAx>
      <c:valAx>
        <c:axId val="1790774111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684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制造业、建筑业、服务业无一幸免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Sheet1!$A$183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Sheet1!$B$182:$E$182</c:f>
              <c:strCache>
                <c:ptCount val="4"/>
                <c:pt idx="0">
                  <c:v>制造业</c:v>
                </c:pt>
                <c:pt idx="1">
                  <c:v>非制造业</c:v>
                </c:pt>
                <c:pt idx="2">
                  <c:v>建筑业</c:v>
                </c:pt>
                <c:pt idx="3">
                  <c:v>服务业</c:v>
                </c:pt>
              </c:strCache>
            </c:strRef>
          </c:cat>
          <c:val>
            <c:numRef>
              <c:f>Sheet1!$B$183:$E$183</c:f>
              <c:numCache>
                <c:formatCode>###,###,###,###,##0.00_ </c:formatCode>
                <c:ptCount val="4"/>
                <c:pt idx="0">
                  <c:v>50</c:v>
                </c:pt>
                <c:pt idx="1">
                  <c:v>54.1</c:v>
                </c:pt>
                <c:pt idx="2">
                  <c:v>59.7</c:v>
                </c:pt>
                <c:pt idx="3">
                  <c:v>53.1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1-4259-B643-8C0F53FA918C}"/>
            </c:ext>
          </c:extLst>
        </c:ser>
        <c:ser>
          <c:idx val="1"/>
          <c:order val="1"/>
          <c:tx>
            <c:strRef>
              <c:f>Sheet1!$A$184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Sheet1!$B$182:$E$182</c:f>
              <c:strCache>
                <c:ptCount val="4"/>
                <c:pt idx="0">
                  <c:v>制造业</c:v>
                </c:pt>
                <c:pt idx="1">
                  <c:v>非制造业</c:v>
                </c:pt>
                <c:pt idx="2">
                  <c:v>建筑业</c:v>
                </c:pt>
                <c:pt idx="3">
                  <c:v>服务业</c:v>
                </c:pt>
              </c:strCache>
            </c:strRef>
          </c:cat>
          <c:val>
            <c:numRef>
              <c:f>Sheet1!$B$184:$E$184</c:f>
              <c:numCache>
                <c:formatCode>###,###,###,###,##0.00_ </c:formatCode>
                <c:ptCount val="4"/>
                <c:pt idx="0">
                  <c:v>35.700000000000003</c:v>
                </c:pt>
                <c:pt idx="1">
                  <c:v>29.6</c:v>
                </c:pt>
                <c:pt idx="2">
                  <c:v>26.6</c:v>
                </c:pt>
                <c:pt idx="3">
                  <c:v>30.1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1-4259-B643-8C0F53FA9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1735808"/>
        <c:axId val="1802260288"/>
      </c:barChart>
      <c:catAx>
        <c:axId val="181173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2260288"/>
        <c:crosses val="autoZero"/>
        <c:auto val="1"/>
        <c:lblAlgn val="ctr"/>
        <c:lblOffset val="100"/>
        <c:noMultiLvlLbl val="0"/>
      </c:catAx>
      <c:valAx>
        <c:axId val="1802260288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173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>
                <a:solidFill>
                  <a:schemeClr val="tx1"/>
                </a:solidFill>
              </a:rPr>
              <a:t>制造业主要</a:t>
            </a:r>
            <a:r>
              <a:rPr lang="en-US" sz="1800">
                <a:solidFill>
                  <a:schemeClr val="tx1"/>
                </a:solidFill>
              </a:rPr>
              <a:t>PMI</a:t>
            </a:r>
            <a:r>
              <a:rPr lang="zh-CN" sz="1800">
                <a:solidFill>
                  <a:schemeClr val="tx1"/>
                </a:solidFill>
              </a:rPr>
              <a:t>指标均严重萎缩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Sheet1!$A$184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Sheet1!$B$183:$G$183</c:f>
              <c:strCache>
                <c:ptCount val="6"/>
                <c:pt idx="0">
                  <c:v>生产</c:v>
                </c:pt>
                <c:pt idx="1">
                  <c:v>新订单</c:v>
                </c:pt>
                <c:pt idx="2">
                  <c:v>库存</c:v>
                </c:pt>
                <c:pt idx="3">
                  <c:v>人员</c:v>
                </c:pt>
                <c:pt idx="4">
                  <c:v>配送时间</c:v>
                </c:pt>
                <c:pt idx="5">
                  <c:v>新出口订单</c:v>
                </c:pt>
              </c:strCache>
            </c:strRef>
          </c:cat>
          <c:val>
            <c:numRef>
              <c:f>Sheet1!$B$184:$G$184</c:f>
              <c:numCache>
                <c:formatCode>###,###,###,###,##0.00_ </c:formatCode>
                <c:ptCount val="6"/>
                <c:pt idx="0">
                  <c:v>51.3</c:v>
                </c:pt>
                <c:pt idx="1">
                  <c:v>51.4</c:v>
                </c:pt>
                <c:pt idx="2">
                  <c:v>46</c:v>
                </c:pt>
                <c:pt idx="3">
                  <c:v>47.5</c:v>
                </c:pt>
                <c:pt idx="4">
                  <c:v>49.9</c:v>
                </c:pt>
                <c:pt idx="5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7-4E1A-8B50-004F562643E1}"/>
            </c:ext>
          </c:extLst>
        </c:ser>
        <c:ser>
          <c:idx val="1"/>
          <c:order val="1"/>
          <c:tx>
            <c:strRef>
              <c:f>Sheet1!$A$185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Sheet1!$B$183:$G$183</c:f>
              <c:strCache>
                <c:ptCount val="6"/>
                <c:pt idx="0">
                  <c:v>生产</c:v>
                </c:pt>
                <c:pt idx="1">
                  <c:v>新订单</c:v>
                </c:pt>
                <c:pt idx="2">
                  <c:v>库存</c:v>
                </c:pt>
                <c:pt idx="3">
                  <c:v>人员</c:v>
                </c:pt>
                <c:pt idx="4">
                  <c:v>配送时间</c:v>
                </c:pt>
                <c:pt idx="5">
                  <c:v>新出口订单</c:v>
                </c:pt>
              </c:strCache>
            </c:strRef>
          </c:cat>
          <c:val>
            <c:numRef>
              <c:f>Sheet1!$B$185:$G$185</c:f>
              <c:numCache>
                <c:formatCode>###,###,###,###,##0.00_ </c:formatCode>
                <c:ptCount val="6"/>
                <c:pt idx="0">
                  <c:v>27.8</c:v>
                </c:pt>
                <c:pt idx="1">
                  <c:v>29.3</c:v>
                </c:pt>
                <c:pt idx="2">
                  <c:v>46.1</c:v>
                </c:pt>
                <c:pt idx="3">
                  <c:v>31.8</c:v>
                </c:pt>
                <c:pt idx="4">
                  <c:v>32.1</c:v>
                </c:pt>
                <c:pt idx="5">
                  <c:v>28.7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7-4E1A-8B50-004F56264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9569679"/>
        <c:axId val="944718975"/>
      </c:barChart>
      <c:catAx>
        <c:axId val="9495696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44718975"/>
        <c:crosses val="autoZero"/>
        <c:auto val="1"/>
        <c:lblAlgn val="ctr"/>
        <c:lblOffset val="100"/>
        <c:noMultiLvlLbl val="0"/>
      </c:catAx>
      <c:valAx>
        <c:axId val="944718975"/>
        <c:scaling>
          <c:orientation val="minMax"/>
          <c:min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4956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>
                <a:solidFill>
                  <a:schemeClr val="tx1"/>
                </a:solidFill>
              </a:rPr>
              <a:t>摩根大通全球</a:t>
            </a:r>
            <a:r>
              <a:rPr lang="en-US" sz="1800">
                <a:solidFill>
                  <a:schemeClr val="tx1"/>
                </a:solidFill>
              </a:rPr>
              <a:t>PMI</a:t>
            </a:r>
            <a:endParaRPr lang="zh-CN" sz="18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Sheet1!$B$1:$B$1</c:f>
              <c:strCache>
                <c:ptCount val="1"/>
                <c:pt idx="0">
                  <c:v>全球综合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Sheet1!$A$2:$A$126</c:f>
              <c:numCache>
                <c:formatCode>yyyy\-mm;@</c:formatCode>
                <c:ptCount val="125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</c:numCache>
            </c:numRef>
          </c:cat>
          <c:val>
            <c:numRef>
              <c:f>Sheet1!$B$2:$B$126</c:f>
              <c:numCache>
                <c:formatCode>###,###,###,###,##0.00_ </c:formatCode>
                <c:ptCount val="125"/>
                <c:pt idx="0">
                  <c:v>54.2</c:v>
                </c:pt>
                <c:pt idx="1">
                  <c:v>51.7</c:v>
                </c:pt>
                <c:pt idx="2">
                  <c:v>53.1</c:v>
                </c:pt>
                <c:pt idx="3">
                  <c:v>53.2</c:v>
                </c:pt>
                <c:pt idx="4">
                  <c:v>53.8</c:v>
                </c:pt>
                <c:pt idx="5">
                  <c:v>56.7</c:v>
                </c:pt>
                <c:pt idx="6">
                  <c:v>57.7</c:v>
                </c:pt>
                <c:pt idx="7">
                  <c:v>57</c:v>
                </c:pt>
                <c:pt idx="8">
                  <c:v>55.4</c:v>
                </c:pt>
                <c:pt idx="9">
                  <c:v>54.6</c:v>
                </c:pt>
                <c:pt idx="10">
                  <c:v>53.9</c:v>
                </c:pt>
                <c:pt idx="11">
                  <c:v>52.6</c:v>
                </c:pt>
                <c:pt idx="12">
                  <c:v>54.8</c:v>
                </c:pt>
                <c:pt idx="13">
                  <c:v>54.5</c:v>
                </c:pt>
                <c:pt idx="14">
                  <c:v>57</c:v>
                </c:pt>
                <c:pt idx="15">
                  <c:v>58.3</c:v>
                </c:pt>
                <c:pt idx="16">
                  <c:v>59.2</c:v>
                </c:pt>
                <c:pt idx="17">
                  <c:v>54.5</c:v>
                </c:pt>
                <c:pt idx="18">
                  <c:v>51.8</c:v>
                </c:pt>
                <c:pt idx="19">
                  <c:v>52.7</c:v>
                </c:pt>
                <c:pt idx="20">
                  <c:v>52.3</c:v>
                </c:pt>
                <c:pt idx="21">
                  <c:v>52.5</c:v>
                </c:pt>
                <c:pt idx="22">
                  <c:v>51.5</c:v>
                </c:pt>
                <c:pt idx="23">
                  <c:v>52</c:v>
                </c:pt>
                <c:pt idx="24">
                  <c:v>51.3</c:v>
                </c:pt>
                <c:pt idx="25">
                  <c:v>52</c:v>
                </c:pt>
                <c:pt idx="26">
                  <c:v>52.7</c:v>
                </c:pt>
                <c:pt idx="27">
                  <c:v>54.5</c:v>
                </c:pt>
                <c:pt idx="28">
                  <c:v>55.4</c:v>
                </c:pt>
                <c:pt idx="29">
                  <c:v>54.4</c:v>
                </c:pt>
                <c:pt idx="30">
                  <c:v>52.3</c:v>
                </c:pt>
                <c:pt idx="31">
                  <c:v>52.1</c:v>
                </c:pt>
                <c:pt idx="32">
                  <c:v>50.3</c:v>
                </c:pt>
                <c:pt idx="33">
                  <c:v>51.7</c:v>
                </c:pt>
                <c:pt idx="34">
                  <c:v>50.9</c:v>
                </c:pt>
                <c:pt idx="35">
                  <c:v>52.4</c:v>
                </c:pt>
                <c:pt idx="36">
                  <c:v>51</c:v>
                </c:pt>
                <c:pt idx="37">
                  <c:v>53.6</c:v>
                </c:pt>
                <c:pt idx="38">
                  <c:v>53.7</c:v>
                </c:pt>
                <c:pt idx="39">
                  <c:v>53.2</c:v>
                </c:pt>
                <c:pt idx="40">
                  <c:v>52.9</c:v>
                </c:pt>
                <c:pt idx="41">
                  <c:v>53</c:v>
                </c:pt>
                <c:pt idx="42">
                  <c:v>51.9</c:v>
                </c:pt>
                <c:pt idx="43">
                  <c:v>52.9</c:v>
                </c:pt>
                <c:pt idx="44">
                  <c:v>51.2</c:v>
                </c:pt>
                <c:pt idx="45">
                  <c:v>54</c:v>
                </c:pt>
                <c:pt idx="46">
                  <c:v>55.1</c:v>
                </c:pt>
                <c:pt idx="47">
                  <c:v>53.6</c:v>
                </c:pt>
                <c:pt idx="48">
                  <c:v>52.1</c:v>
                </c:pt>
                <c:pt idx="49">
                  <c:v>54.2</c:v>
                </c:pt>
                <c:pt idx="50">
                  <c:v>53.8</c:v>
                </c:pt>
                <c:pt idx="51">
                  <c:v>54</c:v>
                </c:pt>
                <c:pt idx="52">
                  <c:v>53.1</c:v>
                </c:pt>
                <c:pt idx="53">
                  <c:v>53.5</c:v>
                </c:pt>
                <c:pt idx="54">
                  <c:v>52.8</c:v>
                </c:pt>
                <c:pt idx="55">
                  <c:v>54.2</c:v>
                </c:pt>
                <c:pt idx="56">
                  <c:v>55.4</c:v>
                </c:pt>
                <c:pt idx="57">
                  <c:v>55.5</c:v>
                </c:pt>
                <c:pt idx="58">
                  <c:v>55.1</c:v>
                </c:pt>
                <c:pt idx="59">
                  <c:v>54.8</c:v>
                </c:pt>
                <c:pt idx="60">
                  <c:v>53.5</c:v>
                </c:pt>
                <c:pt idx="61">
                  <c:v>53.1</c:v>
                </c:pt>
                <c:pt idx="62">
                  <c:v>52.4</c:v>
                </c:pt>
                <c:pt idx="63">
                  <c:v>53</c:v>
                </c:pt>
                <c:pt idx="64">
                  <c:v>53.9</c:v>
                </c:pt>
                <c:pt idx="65">
                  <c:v>54.8</c:v>
                </c:pt>
                <c:pt idx="66">
                  <c:v>54.2</c:v>
                </c:pt>
                <c:pt idx="67">
                  <c:v>53.6</c:v>
                </c:pt>
                <c:pt idx="68">
                  <c:v>53.1</c:v>
                </c:pt>
                <c:pt idx="69">
                  <c:v>53.7</c:v>
                </c:pt>
                <c:pt idx="70">
                  <c:v>53.9</c:v>
                </c:pt>
                <c:pt idx="71">
                  <c:v>52.8</c:v>
                </c:pt>
                <c:pt idx="72">
                  <c:v>53.1</c:v>
                </c:pt>
                <c:pt idx="73">
                  <c:v>53.6</c:v>
                </c:pt>
                <c:pt idx="74">
                  <c:v>52.7</c:v>
                </c:pt>
                <c:pt idx="75">
                  <c:v>52.6</c:v>
                </c:pt>
                <c:pt idx="76">
                  <c:v>50.8</c:v>
                </c:pt>
                <c:pt idx="77">
                  <c:v>51.5</c:v>
                </c:pt>
                <c:pt idx="78">
                  <c:v>51.6</c:v>
                </c:pt>
                <c:pt idx="79">
                  <c:v>51.1</c:v>
                </c:pt>
                <c:pt idx="80">
                  <c:v>51.2</c:v>
                </c:pt>
                <c:pt idx="81">
                  <c:v>51.5</c:v>
                </c:pt>
                <c:pt idx="82">
                  <c:v>51.4</c:v>
                </c:pt>
                <c:pt idx="83">
                  <c:v>51.7</c:v>
                </c:pt>
                <c:pt idx="84">
                  <c:v>53.3</c:v>
                </c:pt>
                <c:pt idx="85">
                  <c:v>53.3</c:v>
                </c:pt>
                <c:pt idx="86">
                  <c:v>53.6</c:v>
                </c:pt>
                <c:pt idx="87">
                  <c:v>53.9</c:v>
                </c:pt>
                <c:pt idx="88">
                  <c:v>53.4</c:v>
                </c:pt>
                <c:pt idx="89">
                  <c:v>53.7</c:v>
                </c:pt>
                <c:pt idx="90">
                  <c:v>53.6</c:v>
                </c:pt>
                <c:pt idx="91">
                  <c:v>53.8</c:v>
                </c:pt>
                <c:pt idx="92">
                  <c:v>53.7</c:v>
                </c:pt>
                <c:pt idx="93">
                  <c:v>53.6</c:v>
                </c:pt>
                <c:pt idx="94">
                  <c:v>54</c:v>
                </c:pt>
                <c:pt idx="95">
                  <c:v>53.9</c:v>
                </c:pt>
                <c:pt idx="96">
                  <c:v>54</c:v>
                </c:pt>
                <c:pt idx="97">
                  <c:v>54.1</c:v>
                </c:pt>
                <c:pt idx="98">
                  <c:v>54.3</c:v>
                </c:pt>
                <c:pt idx="99">
                  <c:v>54.6</c:v>
                </c:pt>
                <c:pt idx="100">
                  <c:v>54.8</c:v>
                </c:pt>
                <c:pt idx="101">
                  <c:v>53.3</c:v>
                </c:pt>
                <c:pt idx="102">
                  <c:v>53.9</c:v>
                </c:pt>
                <c:pt idx="103">
                  <c:v>54</c:v>
                </c:pt>
                <c:pt idx="104">
                  <c:v>54.2</c:v>
                </c:pt>
                <c:pt idx="105">
                  <c:v>53.7</c:v>
                </c:pt>
                <c:pt idx="106">
                  <c:v>53.4</c:v>
                </c:pt>
                <c:pt idx="107">
                  <c:v>52.8</c:v>
                </c:pt>
                <c:pt idx="108">
                  <c:v>53</c:v>
                </c:pt>
                <c:pt idx="109">
                  <c:v>53.2</c:v>
                </c:pt>
                <c:pt idx="110">
                  <c:v>52.7</c:v>
                </c:pt>
                <c:pt idx="111">
                  <c:v>52.1</c:v>
                </c:pt>
                <c:pt idx="112">
                  <c:v>52.6</c:v>
                </c:pt>
                <c:pt idx="113">
                  <c:v>52.7</c:v>
                </c:pt>
                <c:pt idx="114">
                  <c:v>52.1</c:v>
                </c:pt>
                <c:pt idx="115">
                  <c:v>51.2</c:v>
                </c:pt>
                <c:pt idx="116">
                  <c:v>51.2</c:v>
                </c:pt>
                <c:pt idx="117">
                  <c:v>51.6</c:v>
                </c:pt>
                <c:pt idx="118">
                  <c:v>51.3</c:v>
                </c:pt>
                <c:pt idx="119">
                  <c:v>51.1</c:v>
                </c:pt>
                <c:pt idx="120">
                  <c:v>50.8</c:v>
                </c:pt>
                <c:pt idx="121">
                  <c:v>51.4</c:v>
                </c:pt>
                <c:pt idx="122">
                  <c:v>51.6</c:v>
                </c:pt>
                <c:pt idx="123">
                  <c:v>52.2</c:v>
                </c:pt>
                <c:pt idx="124">
                  <c:v>46.1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E2-43FC-B7CF-44EDB89CB6B2}"/>
            </c:ext>
          </c:extLst>
        </c:ser>
        <c:ser>
          <c:idx val="1"/>
          <c:order val="1"/>
          <c:tx>
            <c:strRef>
              <c:f>Sheet1!$C$1:$C$1</c:f>
              <c:strCache>
                <c:ptCount val="1"/>
                <c:pt idx="0">
                  <c:v>服务业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Sheet1!$A$2:$A$126</c:f>
              <c:numCache>
                <c:formatCode>yyyy\-mm;@</c:formatCode>
                <c:ptCount val="125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</c:numCache>
            </c:numRef>
          </c:cat>
          <c:val>
            <c:numRef>
              <c:f>Sheet1!$C$2:$C$126</c:f>
              <c:numCache>
                <c:formatCode>###,###,###,###,##0.00_ </c:formatCode>
                <c:ptCount val="125"/>
                <c:pt idx="0">
                  <c:v>53</c:v>
                </c:pt>
                <c:pt idx="1">
                  <c:v>50.3</c:v>
                </c:pt>
                <c:pt idx="2">
                  <c:v>51.8</c:v>
                </c:pt>
                <c:pt idx="3">
                  <c:v>51.2</c:v>
                </c:pt>
                <c:pt idx="4">
                  <c:v>52.7</c:v>
                </c:pt>
                <c:pt idx="5">
                  <c:v>56</c:v>
                </c:pt>
                <c:pt idx="6">
                  <c:v>56.8</c:v>
                </c:pt>
                <c:pt idx="7">
                  <c:v>56.3</c:v>
                </c:pt>
                <c:pt idx="8">
                  <c:v>54.9</c:v>
                </c:pt>
                <c:pt idx="9">
                  <c:v>54.3</c:v>
                </c:pt>
                <c:pt idx="10">
                  <c:v>53.5</c:v>
                </c:pt>
                <c:pt idx="11">
                  <c:v>52.3</c:v>
                </c:pt>
                <c:pt idx="12">
                  <c:v>54.6</c:v>
                </c:pt>
                <c:pt idx="13">
                  <c:v>54.6</c:v>
                </c:pt>
                <c:pt idx="14">
                  <c:v>56.9</c:v>
                </c:pt>
                <c:pt idx="15">
                  <c:v>58.2</c:v>
                </c:pt>
                <c:pt idx="16">
                  <c:v>59.2</c:v>
                </c:pt>
                <c:pt idx="17">
                  <c:v>53.8</c:v>
                </c:pt>
                <c:pt idx="18">
                  <c:v>51</c:v>
                </c:pt>
                <c:pt idx="19">
                  <c:v>52.5</c:v>
                </c:pt>
                <c:pt idx="20">
                  <c:v>52.2</c:v>
                </c:pt>
                <c:pt idx="21">
                  <c:v>53</c:v>
                </c:pt>
                <c:pt idx="22">
                  <c:v>52</c:v>
                </c:pt>
                <c:pt idx="23">
                  <c:v>52.6</c:v>
                </c:pt>
                <c:pt idx="24">
                  <c:v>51.8</c:v>
                </c:pt>
                <c:pt idx="25">
                  <c:v>52.7</c:v>
                </c:pt>
                <c:pt idx="26">
                  <c:v>53</c:v>
                </c:pt>
                <c:pt idx="27">
                  <c:v>55.3</c:v>
                </c:pt>
                <c:pt idx="28">
                  <c:v>56.3</c:v>
                </c:pt>
                <c:pt idx="29">
                  <c:v>55</c:v>
                </c:pt>
                <c:pt idx="30">
                  <c:v>52</c:v>
                </c:pt>
                <c:pt idx="31">
                  <c:v>52.5</c:v>
                </c:pt>
                <c:pt idx="32">
                  <c:v>50.6</c:v>
                </c:pt>
                <c:pt idx="33">
                  <c:v>52.6</c:v>
                </c:pt>
                <c:pt idx="34">
                  <c:v>52</c:v>
                </c:pt>
                <c:pt idx="35">
                  <c:v>53.8</c:v>
                </c:pt>
                <c:pt idx="36">
                  <c:v>51.9</c:v>
                </c:pt>
                <c:pt idx="37">
                  <c:v>54.8</c:v>
                </c:pt>
                <c:pt idx="38">
                  <c:v>54.8</c:v>
                </c:pt>
                <c:pt idx="39">
                  <c:v>53.4</c:v>
                </c:pt>
                <c:pt idx="40">
                  <c:v>53.2</c:v>
                </c:pt>
                <c:pt idx="41">
                  <c:v>53.4</c:v>
                </c:pt>
                <c:pt idx="42">
                  <c:v>52.1</c:v>
                </c:pt>
                <c:pt idx="43">
                  <c:v>53.4</c:v>
                </c:pt>
                <c:pt idx="44">
                  <c:v>51.1</c:v>
                </c:pt>
                <c:pt idx="45">
                  <c:v>54.9</c:v>
                </c:pt>
                <c:pt idx="46">
                  <c:v>56</c:v>
                </c:pt>
                <c:pt idx="47">
                  <c:v>53.7</c:v>
                </c:pt>
                <c:pt idx="48">
                  <c:v>51.8</c:v>
                </c:pt>
                <c:pt idx="49">
                  <c:v>53.8</c:v>
                </c:pt>
                <c:pt idx="50">
                  <c:v>53.5</c:v>
                </c:pt>
                <c:pt idx="51">
                  <c:v>53.8</c:v>
                </c:pt>
                <c:pt idx="52">
                  <c:v>52.7</c:v>
                </c:pt>
                <c:pt idx="53">
                  <c:v>53.5</c:v>
                </c:pt>
                <c:pt idx="54">
                  <c:v>52.7</c:v>
                </c:pt>
                <c:pt idx="55">
                  <c:v>54.5</c:v>
                </c:pt>
                <c:pt idx="56">
                  <c:v>55.8</c:v>
                </c:pt>
                <c:pt idx="57">
                  <c:v>56</c:v>
                </c:pt>
                <c:pt idx="58">
                  <c:v>55.6</c:v>
                </c:pt>
                <c:pt idx="59">
                  <c:v>55.2</c:v>
                </c:pt>
                <c:pt idx="60">
                  <c:v>53.6</c:v>
                </c:pt>
                <c:pt idx="61">
                  <c:v>53.4</c:v>
                </c:pt>
                <c:pt idx="62">
                  <c:v>52.5</c:v>
                </c:pt>
                <c:pt idx="63">
                  <c:v>53</c:v>
                </c:pt>
                <c:pt idx="64">
                  <c:v>54.1</c:v>
                </c:pt>
                <c:pt idx="65">
                  <c:v>55.2</c:v>
                </c:pt>
                <c:pt idx="66">
                  <c:v>54.8</c:v>
                </c:pt>
                <c:pt idx="67">
                  <c:v>54</c:v>
                </c:pt>
                <c:pt idx="68">
                  <c:v>53.6</c:v>
                </c:pt>
                <c:pt idx="69">
                  <c:v>54.1</c:v>
                </c:pt>
                <c:pt idx="70">
                  <c:v>54.6</c:v>
                </c:pt>
                <c:pt idx="71">
                  <c:v>53.3</c:v>
                </c:pt>
                <c:pt idx="72">
                  <c:v>53.5</c:v>
                </c:pt>
                <c:pt idx="73">
                  <c:v>53.9</c:v>
                </c:pt>
                <c:pt idx="74">
                  <c:v>52.9</c:v>
                </c:pt>
                <c:pt idx="75">
                  <c:v>52.8</c:v>
                </c:pt>
                <c:pt idx="76">
                  <c:v>50.9</c:v>
                </c:pt>
                <c:pt idx="77">
                  <c:v>51.5</c:v>
                </c:pt>
                <c:pt idx="78">
                  <c:v>51.9</c:v>
                </c:pt>
                <c:pt idx="79">
                  <c:v>51.4</c:v>
                </c:pt>
                <c:pt idx="80">
                  <c:v>51.3</c:v>
                </c:pt>
                <c:pt idx="81">
                  <c:v>51.4</c:v>
                </c:pt>
                <c:pt idx="82">
                  <c:v>51.3</c:v>
                </c:pt>
                <c:pt idx="83">
                  <c:v>51.6</c:v>
                </c:pt>
                <c:pt idx="84">
                  <c:v>53.2</c:v>
                </c:pt>
                <c:pt idx="85">
                  <c:v>53.3</c:v>
                </c:pt>
                <c:pt idx="86">
                  <c:v>53.5</c:v>
                </c:pt>
                <c:pt idx="87">
                  <c:v>54</c:v>
                </c:pt>
                <c:pt idx="88">
                  <c:v>53.1</c:v>
                </c:pt>
                <c:pt idx="89">
                  <c:v>53.6</c:v>
                </c:pt>
                <c:pt idx="90">
                  <c:v>53.6</c:v>
                </c:pt>
                <c:pt idx="91">
                  <c:v>53.9</c:v>
                </c:pt>
                <c:pt idx="92">
                  <c:v>53.8</c:v>
                </c:pt>
                <c:pt idx="93">
                  <c:v>53.7</c:v>
                </c:pt>
                <c:pt idx="94">
                  <c:v>54.1</c:v>
                </c:pt>
                <c:pt idx="95">
                  <c:v>53.8</c:v>
                </c:pt>
                <c:pt idx="96">
                  <c:v>54.1</c:v>
                </c:pt>
                <c:pt idx="97">
                  <c:v>53.7</c:v>
                </c:pt>
                <c:pt idx="98">
                  <c:v>53.8</c:v>
                </c:pt>
                <c:pt idx="99">
                  <c:v>54.1</c:v>
                </c:pt>
                <c:pt idx="100">
                  <c:v>54.8</c:v>
                </c:pt>
                <c:pt idx="101">
                  <c:v>53.2</c:v>
                </c:pt>
                <c:pt idx="102">
                  <c:v>53.8</c:v>
                </c:pt>
                <c:pt idx="103">
                  <c:v>54.3</c:v>
                </c:pt>
                <c:pt idx="104">
                  <c:v>54.6</c:v>
                </c:pt>
                <c:pt idx="105">
                  <c:v>54</c:v>
                </c:pt>
                <c:pt idx="106">
                  <c:v>53.5</c:v>
                </c:pt>
                <c:pt idx="107">
                  <c:v>52.9</c:v>
                </c:pt>
                <c:pt idx="108">
                  <c:v>53.4</c:v>
                </c:pt>
                <c:pt idx="109">
                  <c:v>53.7</c:v>
                </c:pt>
                <c:pt idx="110">
                  <c:v>53</c:v>
                </c:pt>
                <c:pt idx="111">
                  <c:v>52.6</c:v>
                </c:pt>
                <c:pt idx="112">
                  <c:v>53.3</c:v>
                </c:pt>
                <c:pt idx="113">
                  <c:v>53.7</c:v>
                </c:pt>
                <c:pt idx="114">
                  <c:v>52.7</c:v>
                </c:pt>
                <c:pt idx="115">
                  <c:v>51.6</c:v>
                </c:pt>
                <c:pt idx="116">
                  <c:v>51.9</c:v>
                </c:pt>
                <c:pt idx="117">
                  <c:v>52.5</c:v>
                </c:pt>
                <c:pt idx="118">
                  <c:v>51.8</c:v>
                </c:pt>
                <c:pt idx="119">
                  <c:v>51.4</c:v>
                </c:pt>
                <c:pt idx="120">
                  <c:v>51</c:v>
                </c:pt>
                <c:pt idx="121">
                  <c:v>51.6</c:v>
                </c:pt>
                <c:pt idx="122">
                  <c:v>52</c:v>
                </c:pt>
                <c:pt idx="123">
                  <c:v>52.7</c:v>
                </c:pt>
                <c:pt idx="124">
                  <c:v>47.1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E2-43FC-B7CF-44EDB89CB6B2}"/>
            </c:ext>
          </c:extLst>
        </c:ser>
        <c:ser>
          <c:idx val="2"/>
          <c:order val="2"/>
          <c:tx>
            <c:strRef>
              <c:f>Sheet1!$D$1:$D$1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Sheet1!$A$2:$A$126</c:f>
              <c:numCache>
                <c:formatCode>yyyy\-mm;@</c:formatCode>
                <c:ptCount val="125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</c:numCache>
            </c:numRef>
          </c:cat>
          <c:val>
            <c:numRef>
              <c:f>Sheet1!$D$2:$D$126</c:f>
              <c:numCache>
                <c:formatCode>###,###,###,###,##0.00_ </c:formatCode>
                <c:ptCount val="125"/>
                <c:pt idx="0">
                  <c:v>54.4</c:v>
                </c:pt>
                <c:pt idx="1">
                  <c:v>53.7</c:v>
                </c:pt>
                <c:pt idx="2">
                  <c:v>54.6</c:v>
                </c:pt>
                <c:pt idx="3">
                  <c:v>56.1</c:v>
                </c:pt>
                <c:pt idx="4">
                  <c:v>55.4</c:v>
                </c:pt>
                <c:pt idx="5">
                  <c:v>56.8</c:v>
                </c:pt>
                <c:pt idx="6">
                  <c:v>57.8</c:v>
                </c:pt>
                <c:pt idx="7">
                  <c:v>57</c:v>
                </c:pt>
                <c:pt idx="8">
                  <c:v>55</c:v>
                </c:pt>
                <c:pt idx="9">
                  <c:v>54.3</c:v>
                </c:pt>
                <c:pt idx="10">
                  <c:v>53.7</c:v>
                </c:pt>
                <c:pt idx="11">
                  <c:v>52.5</c:v>
                </c:pt>
                <c:pt idx="12">
                  <c:v>53.7</c:v>
                </c:pt>
                <c:pt idx="13">
                  <c:v>53.9</c:v>
                </c:pt>
                <c:pt idx="14">
                  <c:v>55.6</c:v>
                </c:pt>
                <c:pt idx="15">
                  <c:v>57.1</c:v>
                </c:pt>
                <c:pt idx="16">
                  <c:v>57.4</c:v>
                </c:pt>
                <c:pt idx="17">
                  <c:v>55.7</c:v>
                </c:pt>
                <c:pt idx="18">
                  <c:v>55</c:v>
                </c:pt>
                <c:pt idx="19">
                  <c:v>53</c:v>
                </c:pt>
                <c:pt idx="20">
                  <c:v>52.3</c:v>
                </c:pt>
                <c:pt idx="21">
                  <c:v>50.7</c:v>
                </c:pt>
                <c:pt idx="22">
                  <c:v>50.2</c:v>
                </c:pt>
                <c:pt idx="23">
                  <c:v>49.8</c:v>
                </c:pt>
                <c:pt idx="24">
                  <c:v>49.9</c:v>
                </c:pt>
                <c:pt idx="25">
                  <c:v>49.7</c:v>
                </c:pt>
                <c:pt idx="26">
                  <c:v>50.5</c:v>
                </c:pt>
                <c:pt idx="27">
                  <c:v>51.3</c:v>
                </c:pt>
                <c:pt idx="28">
                  <c:v>51.2</c:v>
                </c:pt>
                <c:pt idx="29">
                  <c:v>51.1</c:v>
                </c:pt>
                <c:pt idx="30">
                  <c:v>51.4</c:v>
                </c:pt>
                <c:pt idx="31">
                  <c:v>50.6</c:v>
                </c:pt>
                <c:pt idx="32">
                  <c:v>49.1</c:v>
                </c:pt>
                <c:pt idx="33">
                  <c:v>48.4</c:v>
                </c:pt>
                <c:pt idx="34">
                  <c:v>48.1</c:v>
                </c:pt>
                <c:pt idx="35">
                  <c:v>48.8</c:v>
                </c:pt>
                <c:pt idx="36">
                  <c:v>48.8</c:v>
                </c:pt>
                <c:pt idx="37">
                  <c:v>49.6</c:v>
                </c:pt>
                <c:pt idx="38">
                  <c:v>50.1</c:v>
                </c:pt>
                <c:pt idx="39">
                  <c:v>51.4</c:v>
                </c:pt>
                <c:pt idx="40">
                  <c:v>50.9</c:v>
                </c:pt>
                <c:pt idx="41">
                  <c:v>51.1</c:v>
                </c:pt>
                <c:pt idx="42">
                  <c:v>50.4</c:v>
                </c:pt>
                <c:pt idx="43">
                  <c:v>50.6</c:v>
                </c:pt>
                <c:pt idx="44">
                  <c:v>50.6</c:v>
                </c:pt>
                <c:pt idx="45">
                  <c:v>50.8</c:v>
                </c:pt>
                <c:pt idx="46">
                  <c:v>51.6</c:v>
                </c:pt>
                <c:pt idx="47">
                  <c:v>51.8</c:v>
                </c:pt>
                <c:pt idx="48">
                  <c:v>52.1</c:v>
                </c:pt>
                <c:pt idx="49">
                  <c:v>53.1</c:v>
                </c:pt>
                <c:pt idx="50">
                  <c:v>53</c:v>
                </c:pt>
                <c:pt idx="51">
                  <c:v>53</c:v>
                </c:pt>
                <c:pt idx="52">
                  <c:v>53.2</c:v>
                </c:pt>
                <c:pt idx="53">
                  <c:v>52.4</c:v>
                </c:pt>
                <c:pt idx="54">
                  <c:v>51.9</c:v>
                </c:pt>
                <c:pt idx="55">
                  <c:v>52.1</c:v>
                </c:pt>
                <c:pt idx="56">
                  <c:v>52.6</c:v>
                </c:pt>
                <c:pt idx="57">
                  <c:v>52.4</c:v>
                </c:pt>
                <c:pt idx="58">
                  <c:v>52.5</c:v>
                </c:pt>
                <c:pt idx="59">
                  <c:v>52.2</c:v>
                </c:pt>
                <c:pt idx="60">
                  <c:v>52.2</c:v>
                </c:pt>
                <c:pt idx="61">
                  <c:v>51.8</c:v>
                </c:pt>
                <c:pt idx="62">
                  <c:v>51.5</c:v>
                </c:pt>
                <c:pt idx="63">
                  <c:v>51.7</c:v>
                </c:pt>
                <c:pt idx="64">
                  <c:v>51.9</c:v>
                </c:pt>
                <c:pt idx="65">
                  <c:v>51.7</c:v>
                </c:pt>
                <c:pt idx="66">
                  <c:v>51</c:v>
                </c:pt>
                <c:pt idx="67">
                  <c:v>51.3</c:v>
                </c:pt>
                <c:pt idx="68">
                  <c:v>51</c:v>
                </c:pt>
                <c:pt idx="69">
                  <c:v>51</c:v>
                </c:pt>
                <c:pt idx="70">
                  <c:v>50.7</c:v>
                </c:pt>
                <c:pt idx="71">
                  <c:v>50.7</c:v>
                </c:pt>
                <c:pt idx="72">
                  <c:v>51.3</c:v>
                </c:pt>
                <c:pt idx="73">
                  <c:v>51.2</c:v>
                </c:pt>
                <c:pt idx="74">
                  <c:v>50.7</c:v>
                </c:pt>
                <c:pt idx="75">
                  <c:v>50.9</c:v>
                </c:pt>
                <c:pt idx="76">
                  <c:v>50</c:v>
                </c:pt>
                <c:pt idx="77">
                  <c:v>50.6</c:v>
                </c:pt>
                <c:pt idx="78">
                  <c:v>50.1</c:v>
                </c:pt>
                <c:pt idx="79">
                  <c:v>50</c:v>
                </c:pt>
                <c:pt idx="80">
                  <c:v>50.4</c:v>
                </c:pt>
                <c:pt idx="81">
                  <c:v>51</c:v>
                </c:pt>
                <c:pt idx="82">
                  <c:v>50.8</c:v>
                </c:pt>
                <c:pt idx="83">
                  <c:v>51</c:v>
                </c:pt>
                <c:pt idx="84">
                  <c:v>52</c:v>
                </c:pt>
                <c:pt idx="85">
                  <c:v>52.1</c:v>
                </c:pt>
                <c:pt idx="86">
                  <c:v>52.7</c:v>
                </c:pt>
                <c:pt idx="87">
                  <c:v>52.7</c:v>
                </c:pt>
                <c:pt idx="88">
                  <c:v>53</c:v>
                </c:pt>
                <c:pt idx="89">
                  <c:v>53</c:v>
                </c:pt>
                <c:pt idx="90">
                  <c:v>52.7</c:v>
                </c:pt>
                <c:pt idx="91">
                  <c:v>52.6</c:v>
                </c:pt>
                <c:pt idx="92">
                  <c:v>52.6</c:v>
                </c:pt>
                <c:pt idx="93">
                  <c:v>52.7</c:v>
                </c:pt>
                <c:pt idx="94">
                  <c:v>53.2</c:v>
                </c:pt>
                <c:pt idx="95">
                  <c:v>53.3</c:v>
                </c:pt>
                <c:pt idx="96">
                  <c:v>53.5</c:v>
                </c:pt>
                <c:pt idx="97">
                  <c:v>54.1</c:v>
                </c:pt>
                <c:pt idx="98">
                  <c:v>54.5</c:v>
                </c:pt>
                <c:pt idx="99">
                  <c:v>54.4</c:v>
                </c:pt>
                <c:pt idx="100">
                  <c:v>54.1</c:v>
                </c:pt>
                <c:pt idx="101">
                  <c:v>53.3</c:v>
                </c:pt>
                <c:pt idx="102">
                  <c:v>53.5</c:v>
                </c:pt>
                <c:pt idx="103">
                  <c:v>53.1</c:v>
                </c:pt>
                <c:pt idx="104">
                  <c:v>53</c:v>
                </c:pt>
                <c:pt idx="105">
                  <c:v>52.8</c:v>
                </c:pt>
                <c:pt idx="106">
                  <c:v>52.6</c:v>
                </c:pt>
                <c:pt idx="107">
                  <c:v>52.2</c:v>
                </c:pt>
                <c:pt idx="108">
                  <c:v>52</c:v>
                </c:pt>
                <c:pt idx="109">
                  <c:v>52</c:v>
                </c:pt>
                <c:pt idx="110">
                  <c:v>51.4</c:v>
                </c:pt>
                <c:pt idx="111">
                  <c:v>50.8</c:v>
                </c:pt>
                <c:pt idx="112">
                  <c:v>50.6</c:v>
                </c:pt>
                <c:pt idx="113">
                  <c:v>50.5</c:v>
                </c:pt>
                <c:pt idx="114">
                  <c:v>50.4</c:v>
                </c:pt>
                <c:pt idx="115">
                  <c:v>49.8</c:v>
                </c:pt>
                <c:pt idx="116">
                  <c:v>49.4</c:v>
                </c:pt>
                <c:pt idx="117">
                  <c:v>49.3</c:v>
                </c:pt>
                <c:pt idx="118">
                  <c:v>49.5</c:v>
                </c:pt>
                <c:pt idx="119">
                  <c:v>49.7</c:v>
                </c:pt>
                <c:pt idx="120">
                  <c:v>49.8</c:v>
                </c:pt>
                <c:pt idx="121">
                  <c:v>50.3</c:v>
                </c:pt>
                <c:pt idx="122">
                  <c:v>50.1</c:v>
                </c:pt>
                <c:pt idx="123">
                  <c:v>50.4</c:v>
                </c:pt>
                <c:pt idx="124">
                  <c:v>47.2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E2-43FC-B7CF-44EDB89CB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7188991"/>
        <c:axId val="1760767567"/>
      </c:lineChart>
      <c:dateAx>
        <c:axId val="170718899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0767567"/>
        <c:crosses val="autoZero"/>
        <c:auto val="1"/>
        <c:lblOffset val="100"/>
        <c:baseTimeUnit val="months"/>
      </c:dateAx>
      <c:valAx>
        <c:axId val="1760767567"/>
        <c:scaling>
          <c:orientation val="minMax"/>
          <c:max val="60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7188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>
                <a:solidFill>
                  <a:schemeClr val="tx1"/>
                </a:solidFill>
              </a:rPr>
              <a:t>全球制造业</a:t>
            </a:r>
            <a:r>
              <a:rPr lang="en-US" sz="1800">
                <a:solidFill>
                  <a:schemeClr val="tx1"/>
                </a:solidFill>
              </a:rPr>
              <a:t>PMI</a:t>
            </a:r>
            <a:r>
              <a:rPr lang="zh-CN" sz="1800">
                <a:solidFill>
                  <a:schemeClr val="tx1"/>
                </a:solidFill>
              </a:rPr>
              <a:t>主要指标均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2009-10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Sheet1!$B$3:$F$3</c:f>
            </c:numRef>
          </c:val>
          <c:extLst>
            <c:ext xmlns:c16="http://schemas.microsoft.com/office/drawing/2014/chart" uri="{C3380CC4-5D6E-409C-BE32-E72D297353CC}">
              <c16:uniqueId val="{00000000-8F12-4EA4-B3DA-F4BE32049B73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2009-11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Sheet1!$B$4:$F$4</c:f>
            </c:numRef>
          </c:val>
          <c:extLst>
            <c:ext xmlns:c16="http://schemas.microsoft.com/office/drawing/2014/chart" uri="{C3380CC4-5D6E-409C-BE32-E72D297353CC}">
              <c16:uniqueId val="{00000001-8F12-4EA4-B3DA-F4BE32049B73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2009-12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Sheet1!$B$5:$F$5</c:f>
            </c:numRef>
          </c:val>
          <c:extLst>
            <c:ext xmlns:c16="http://schemas.microsoft.com/office/drawing/2014/chart" uri="{C3380CC4-5D6E-409C-BE32-E72D297353CC}">
              <c16:uniqueId val="{00000002-8F12-4EA4-B3DA-F4BE32049B73}"/>
            </c:ext>
          </c:extLst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2010-01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Sheet1!$B$6:$F$6</c:f>
            </c:numRef>
          </c:val>
          <c:extLst>
            <c:ext xmlns:c16="http://schemas.microsoft.com/office/drawing/2014/chart" uri="{C3380CC4-5D6E-409C-BE32-E72D297353CC}">
              <c16:uniqueId val="{00000003-8F12-4EA4-B3DA-F4BE32049B73}"/>
            </c:ext>
          </c:extLst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2010-02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Sheet1!$B$7:$F$7</c:f>
            </c:numRef>
          </c:val>
          <c:extLst>
            <c:ext xmlns:c16="http://schemas.microsoft.com/office/drawing/2014/chart" uri="{C3380CC4-5D6E-409C-BE32-E72D297353CC}">
              <c16:uniqueId val="{00000004-8F12-4EA4-B3DA-F4BE32049B73}"/>
            </c:ext>
          </c:extLst>
        </c:ser>
        <c:ser>
          <c:idx val="5"/>
          <c:order val="5"/>
          <c:tx>
            <c:strRef>
              <c:f>Sheet1!$A$8</c:f>
              <c:strCache>
                <c:ptCount val="1"/>
                <c:pt idx="0">
                  <c:v>2010-03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Sheet1!$B$8:$F$8</c:f>
            </c:numRef>
          </c:val>
          <c:extLst>
            <c:ext xmlns:c16="http://schemas.microsoft.com/office/drawing/2014/chart" uri="{C3380CC4-5D6E-409C-BE32-E72D297353CC}">
              <c16:uniqueId val="{00000005-8F12-4EA4-B3DA-F4BE32049B73}"/>
            </c:ext>
          </c:extLst>
        </c:ser>
        <c:ser>
          <c:idx val="6"/>
          <c:order val="6"/>
          <c:tx>
            <c:strRef>
              <c:f>Sheet1!$A$9</c:f>
              <c:strCache>
                <c:ptCount val="1"/>
                <c:pt idx="0">
                  <c:v>2010-04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Sheet1!$B$9:$F$9</c:f>
            </c:numRef>
          </c:val>
          <c:extLst>
            <c:ext xmlns:c16="http://schemas.microsoft.com/office/drawing/2014/chart" uri="{C3380CC4-5D6E-409C-BE32-E72D297353CC}">
              <c16:uniqueId val="{00000006-8F12-4EA4-B3DA-F4BE32049B73}"/>
            </c:ext>
          </c:extLst>
        </c:ser>
        <c:ser>
          <c:idx val="7"/>
          <c:order val="7"/>
          <c:tx>
            <c:strRef>
              <c:f>Sheet1!$A$10</c:f>
              <c:strCache>
                <c:ptCount val="1"/>
                <c:pt idx="0">
                  <c:v>2010-05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Sheet1!$B$10:$F$10</c:f>
            </c:numRef>
          </c:val>
          <c:extLst>
            <c:ext xmlns:c16="http://schemas.microsoft.com/office/drawing/2014/chart" uri="{C3380CC4-5D6E-409C-BE32-E72D297353CC}">
              <c16:uniqueId val="{00000007-8F12-4EA4-B3DA-F4BE32049B73}"/>
            </c:ext>
          </c:extLst>
        </c:ser>
        <c:ser>
          <c:idx val="8"/>
          <c:order val="8"/>
          <c:tx>
            <c:strRef>
              <c:f>Sheet1!$A$11</c:f>
              <c:strCache>
                <c:ptCount val="1"/>
                <c:pt idx="0">
                  <c:v>2010-06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Sheet1!$B$11:$F$11</c:f>
            </c:numRef>
          </c:val>
          <c:extLst>
            <c:ext xmlns:c16="http://schemas.microsoft.com/office/drawing/2014/chart" uri="{C3380CC4-5D6E-409C-BE32-E72D297353CC}">
              <c16:uniqueId val="{00000008-8F12-4EA4-B3DA-F4BE32049B73}"/>
            </c:ext>
          </c:extLst>
        </c:ser>
        <c:ser>
          <c:idx val="9"/>
          <c:order val="9"/>
          <c:tx>
            <c:strRef>
              <c:f>Sheet1!$A$12</c:f>
              <c:strCache>
                <c:ptCount val="1"/>
                <c:pt idx="0">
                  <c:v>2010-07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Sheet1!$B$12:$F$12</c:f>
            </c:numRef>
          </c:val>
          <c:extLst>
            <c:ext xmlns:c16="http://schemas.microsoft.com/office/drawing/2014/chart" uri="{C3380CC4-5D6E-409C-BE32-E72D297353CC}">
              <c16:uniqueId val="{00000009-8F12-4EA4-B3DA-F4BE32049B73}"/>
            </c:ext>
          </c:extLst>
        </c:ser>
        <c:ser>
          <c:idx val="10"/>
          <c:order val="10"/>
          <c:tx>
            <c:strRef>
              <c:f>Sheet1!$A$13</c:f>
              <c:strCache>
                <c:ptCount val="1"/>
                <c:pt idx="0">
                  <c:v>2010-08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Sheet1!$B$13:$F$13</c:f>
            </c:numRef>
          </c:val>
          <c:extLst>
            <c:ext xmlns:c16="http://schemas.microsoft.com/office/drawing/2014/chart" uri="{C3380CC4-5D6E-409C-BE32-E72D297353CC}">
              <c16:uniqueId val="{0000000A-8F12-4EA4-B3DA-F4BE32049B73}"/>
            </c:ext>
          </c:extLst>
        </c:ser>
        <c:ser>
          <c:idx val="11"/>
          <c:order val="11"/>
          <c:tx>
            <c:strRef>
              <c:f>Sheet1!$A$14</c:f>
              <c:strCache>
                <c:ptCount val="1"/>
                <c:pt idx="0">
                  <c:v>2010-09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Sheet1!$B$14:$F$14</c:f>
            </c:numRef>
          </c:val>
          <c:extLst>
            <c:ext xmlns:c16="http://schemas.microsoft.com/office/drawing/2014/chart" uri="{C3380CC4-5D6E-409C-BE32-E72D297353CC}">
              <c16:uniqueId val="{0000000B-8F12-4EA4-B3DA-F4BE32049B73}"/>
            </c:ext>
          </c:extLst>
        </c:ser>
        <c:ser>
          <c:idx val="12"/>
          <c:order val="12"/>
          <c:tx>
            <c:strRef>
              <c:f>Sheet1!$A$15</c:f>
              <c:strCache>
                <c:ptCount val="1"/>
                <c:pt idx="0">
                  <c:v>2010-10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Sheet1!$B$15:$F$15</c:f>
            </c:numRef>
          </c:val>
          <c:extLst>
            <c:ext xmlns:c16="http://schemas.microsoft.com/office/drawing/2014/chart" uri="{C3380CC4-5D6E-409C-BE32-E72D297353CC}">
              <c16:uniqueId val="{0000000C-8F12-4EA4-B3DA-F4BE32049B73}"/>
            </c:ext>
          </c:extLst>
        </c:ser>
        <c:ser>
          <c:idx val="13"/>
          <c:order val="13"/>
          <c:tx>
            <c:strRef>
              <c:f>Sheet1!$A$16</c:f>
              <c:strCache>
                <c:ptCount val="1"/>
                <c:pt idx="0">
                  <c:v>2010-11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Sheet1!$B$16:$F$16</c:f>
            </c:numRef>
          </c:val>
          <c:extLst>
            <c:ext xmlns:c16="http://schemas.microsoft.com/office/drawing/2014/chart" uri="{C3380CC4-5D6E-409C-BE32-E72D297353CC}">
              <c16:uniqueId val="{0000000D-8F12-4EA4-B3DA-F4BE32049B73}"/>
            </c:ext>
          </c:extLst>
        </c:ser>
        <c:ser>
          <c:idx val="14"/>
          <c:order val="14"/>
          <c:tx>
            <c:strRef>
              <c:f>Sheet1!$A$17</c:f>
              <c:strCache>
                <c:ptCount val="1"/>
                <c:pt idx="0">
                  <c:v>2010-12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Sheet1!$B$17:$F$17</c:f>
            </c:numRef>
          </c:val>
          <c:extLst>
            <c:ext xmlns:c16="http://schemas.microsoft.com/office/drawing/2014/chart" uri="{C3380CC4-5D6E-409C-BE32-E72D297353CC}">
              <c16:uniqueId val="{0000000E-8F12-4EA4-B3DA-F4BE32049B73}"/>
            </c:ext>
          </c:extLst>
        </c:ser>
        <c:ser>
          <c:idx val="15"/>
          <c:order val="15"/>
          <c:tx>
            <c:strRef>
              <c:f>Sheet1!$A$18</c:f>
              <c:strCache>
                <c:ptCount val="1"/>
                <c:pt idx="0">
                  <c:v>2011-01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Sheet1!$B$18:$F$18</c:f>
            </c:numRef>
          </c:val>
          <c:extLst>
            <c:ext xmlns:c16="http://schemas.microsoft.com/office/drawing/2014/chart" uri="{C3380CC4-5D6E-409C-BE32-E72D297353CC}">
              <c16:uniqueId val="{0000000F-8F12-4EA4-B3DA-F4BE32049B73}"/>
            </c:ext>
          </c:extLst>
        </c:ser>
        <c:ser>
          <c:idx val="16"/>
          <c:order val="16"/>
          <c:tx>
            <c:strRef>
              <c:f>Sheet1!$A$19</c:f>
              <c:strCache>
                <c:ptCount val="1"/>
                <c:pt idx="0">
                  <c:v>2011-02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Sheet1!$B$19:$F$19</c:f>
            </c:numRef>
          </c:val>
          <c:extLst>
            <c:ext xmlns:c16="http://schemas.microsoft.com/office/drawing/2014/chart" uri="{C3380CC4-5D6E-409C-BE32-E72D297353CC}">
              <c16:uniqueId val="{00000010-8F12-4EA4-B3DA-F4BE32049B73}"/>
            </c:ext>
          </c:extLst>
        </c:ser>
        <c:ser>
          <c:idx val="17"/>
          <c:order val="17"/>
          <c:tx>
            <c:strRef>
              <c:f>Sheet1!$A$20</c:f>
              <c:strCache>
                <c:ptCount val="1"/>
                <c:pt idx="0">
                  <c:v>2011-03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Sheet1!$B$20:$F$20</c:f>
            </c:numRef>
          </c:val>
          <c:extLst>
            <c:ext xmlns:c16="http://schemas.microsoft.com/office/drawing/2014/chart" uri="{C3380CC4-5D6E-409C-BE32-E72D297353CC}">
              <c16:uniqueId val="{00000011-8F12-4EA4-B3DA-F4BE32049B73}"/>
            </c:ext>
          </c:extLst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2011-04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Sheet1!$B$21:$F$21</c:f>
            </c:numRef>
          </c:val>
          <c:extLst>
            <c:ext xmlns:c16="http://schemas.microsoft.com/office/drawing/2014/chart" uri="{C3380CC4-5D6E-409C-BE32-E72D297353CC}">
              <c16:uniqueId val="{00000012-8F12-4EA4-B3DA-F4BE32049B73}"/>
            </c:ext>
          </c:extLst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2011-05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Sheet1!$B$22:$F$22</c:f>
            </c:numRef>
          </c:val>
          <c:extLst>
            <c:ext xmlns:c16="http://schemas.microsoft.com/office/drawing/2014/chart" uri="{C3380CC4-5D6E-409C-BE32-E72D297353CC}">
              <c16:uniqueId val="{00000013-8F12-4EA4-B3DA-F4BE32049B73}"/>
            </c:ext>
          </c:extLst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2011-06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Sheet1!$B$23:$F$23</c:f>
            </c:numRef>
          </c:val>
          <c:extLst>
            <c:ext xmlns:c16="http://schemas.microsoft.com/office/drawing/2014/chart" uri="{C3380CC4-5D6E-409C-BE32-E72D297353CC}">
              <c16:uniqueId val="{00000014-8F12-4EA4-B3DA-F4BE32049B73}"/>
            </c:ext>
          </c:extLst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2011-07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Sheet1!$B$24:$F$24</c:f>
            </c:numRef>
          </c:val>
          <c:extLst>
            <c:ext xmlns:c16="http://schemas.microsoft.com/office/drawing/2014/chart" uri="{C3380CC4-5D6E-409C-BE32-E72D297353CC}">
              <c16:uniqueId val="{00000015-8F12-4EA4-B3DA-F4BE32049B73}"/>
            </c:ext>
          </c:extLst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2011-08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Sheet1!$B$25:$F$25</c:f>
            </c:numRef>
          </c:val>
          <c:extLst>
            <c:ext xmlns:c16="http://schemas.microsoft.com/office/drawing/2014/chart" uri="{C3380CC4-5D6E-409C-BE32-E72D297353CC}">
              <c16:uniqueId val="{00000016-8F12-4EA4-B3DA-F4BE32049B73}"/>
            </c:ext>
          </c:extLst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2011-09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Sheet1!$B$26:$F$26</c:f>
            </c:numRef>
          </c:val>
          <c:extLst>
            <c:ext xmlns:c16="http://schemas.microsoft.com/office/drawing/2014/chart" uri="{C3380CC4-5D6E-409C-BE32-E72D297353CC}">
              <c16:uniqueId val="{00000017-8F12-4EA4-B3DA-F4BE32049B73}"/>
            </c:ext>
          </c:extLst>
        </c:ser>
        <c:ser>
          <c:idx val="24"/>
          <c:order val="24"/>
          <c:tx>
            <c:strRef>
              <c:f>Sheet1!$A$27</c:f>
              <c:strCache>
                <c:ptCount val="1"/>
                <c:pt idx="0">
                  <c:v>2011-10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Sheet1!$B$27:$F$27</c:f>
            </c:numRef>
          </c:val>
          <c:extLst>
            <c:ext xmlns:c16="http://schemas.microsoft.com/office/drawing/2014/chart" uri="{C3380CC4-5D6E-409C-BE32-E72D297353CC}">
              <c16:uniqueId val="{00000018-8F12-4EA4-B3DA-F4BE32049B73}"/>
            </c:ext>
          </c:extLst>
        </c:ser>
        <c:ser>
          <c:idx val="25"/>
          <c:order val="25"/>
          <c:tx>
            <c:strRef>
              <c:f>Sheet1!$A$28</c:f>
              <c:strCache>
                <c:ptCount val="1"/>
                <c:pt idx="0">
                  <c:v>2011-11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Sheet1!$B$28:$F$28</c:f>
            </c:numRef>
          </c:val>
          <c:extLst>
            <c:ext xmlns:c16="http://schemas.microsoft.com/office/drawing/2014/chart" uri="{C3380CC4-5D6E-409C-BE32-E72D297353CC}">
              <c16:uniqueId val="{00000019-8F12-4EA4-B3DA-F4BE32049B73}"/>
            </c:ext>
          </c:extLst>
        </c:ser>
        <c:ser>
          <c:idx val="26"/>
          <c:order val="26"/>
          <c:tx>
            <c:strRef>
              <c:f>Sheet1!$A$29</c:f>
              <c:strCache>
                <c:ptCount val="1"/>
                <c:pt idx="0">
                  <c:v>2011-12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Sheet1!$B$29:$F$29</c:f>
            </c:numRef>
          </c:val>
          <c:extLst>
            <c:ext xmlns:c16="http://schemas.microsoft.com/office/drawing/2014/chart" uri="{C3380CC4-5D6E-409C-BE32-E72D297353CC}">
              <c16:uniqueId val="{0000001A-8F12-4EA4-B3DA-F4BE32049B73}"/>
            </c:ext>
          </c:extLst>
        </c:ser>
        <c:ser>
          <c:idx val="27"/>
          <c:order val="27"/>
          <c:tx>
            <c:strRef>
              <c:f>Sheet1!$A$30</c:f>
              <c:strCache>
                <c:ptCount val="1"/>
                <c:pt idx="0">
                  <c:v>2012-01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Sheet1!$B$30:$F$30</c:f>
            </c:numRef>
          </c:val>
          <c:extLst>
            <c:ext xmlns:c16="http://schemas.microsoft.com/office/drawing/2014/chart" uri="{C3380CC4-5D6E-409C-BE32-E72D297353CC}">
              <c16:uniqueId val="{0000001B-8F12-4EA4-B3DA-F4BE32049B73}"/>
            </c:ext>
          </c:extLst>
        </c:ser>
        <c:ser>
          <c:idx val="28"/>
          <c:order val="28"/>
          <c:tx>
            <c:strRef>
              <c:f>Sheet1!$A$31</c:f>
              <c:strCache>
                <c:ptCount val="1"/>
                <c:pt idx="0">
                  <c:v>2012-02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Sheet1!$B$31:$F$31</c:f>
            </c:numRef>
          </c:val>
          <c:extLst>
            <c:ext xmlns:c16="http://schemas.microsoft.com/office/drawing/2014/chart" uri="{C3380CC4-5D6E-409C-BE32-E72D297353CC}">
              <c16:uniqueId val="{0000001C-8F12-4EA4-B3DA-F4BE32049B73}"/>
            </c:ext>
          </c:extLst>
        </c:ser>
        <c:ser>
          <c:idx val="29"/>
          <c:order val="29"/>
          <c:tx>
            <c:strRef>
              <c:f>Sheet1!$A$32</c:f>
              <c:strCache>
                <c:ptCount val="1"/>
                <c:pt idx="0">
                  <c:v>2012-03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Sheet1!$B$32:$F$32</c:f>
            </c:numRef>
          </c:val>
          <c:extLst>
            <c:ext xmlns:c16="http://schemas.microsoft.com/office/drawing/2014/chart" uri="{C3380CC4-5D6E-409C-BE32-E72D297353CC}">
              <c16:uniqueId val="{0000001D-8F12-4EA4-B3DA-F4BE32049B73}"/>
            </c:ext>
          </c:extLst>
        </c:ser>
        <c:ser>
          <c:idx val="30"/>
          <c:order val="30"/>
          <c:tx>
            <c:strRef>
              <c:f>Sheet1!$A$33</c:f>
              <c:strCache>
                <c:ptCount val="1"/>
                <c:pt idx="0">
                  <c:v>2012-04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Sheet1!$B$33:$F$33</c:f>
            </c:numRef>
          </c:val>
          <c:extLst>
            <c:ext xmlns:c16="http://schemas.microsoft.com/office/drawing/2014/chart" uri="{C3380CC4-5D6E-409C-BE32-E72D297353CC}">
              <c16:uniqueId val="{0000001E-8F12-4EA4-B3DA-F4BE32049B73}"/>
            </c:ext>
          </c:extLst>
        </c:ser>
        <c:ser>
          <c:idx val="31"/>
          <c:order val="31"/>
          <c:tx>
            <c:strRef>
              <c:f>Sheet1!$A$34</c:f>
              <c:strCache>
                <c:ptCount val="1"/>
                <c:pt idx="0">
                  <c:v>2012-05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Sheet1!$B$34:$F$34</c:f>
            </c:numRef>
          </c:val>
          <c:extLst>
            <c:ext xmlns:c16="http://schemas.microsoft.com/office/drawing/2014/chart" uri="{C3380CC4-5D6E-409C-BE32-E72D297353CC}">
              <c16:uniqueId val="{0000001F-8F12-4EA4-B3DA-F4BE32049B73}"/>
            </c:ext>
          </c:extLst>
        </c:ser>
        <c:ser>
          <c:idx val="32"/>
          <c:order val="32"/>
          <c:tx>
            <c:strRef>
              <c:f>Sheet1!$A$35</c:f>
              <c:strCache>
                <c:ptCount val="1"/>
                <c:pt idx="0">
                  <c:v>2012-06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Sheet1!$B$35:$F$35</c:f>
            </c:numRef>
          </c:val>
          <c:extLst>
            <c:ext xmlns:c16="http://schemas.microsoft.com/office/drawing/2014/chart" uri="{C3380CC4-5D6E-409C-BE32-E72D297353CC}">
              <c16:uniqueId val="{00000020-8F12-4EA4-B3DA-F4BE32049B73}"/>
            </c:ext>
          </c:extLst>
        </c:ser>
        <c:ser>
          <c:idx val="33"/>
          <c:order val="33"/>
          <c:tx>
            <c:strRef>
              <c:f>Sheet1!$A$36</c:f>
              <c:strCache>
                <c:ptCount val="1"/>
                <c:pt idx="0">
                  <c:v>2012-07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Sheet1!$B$36:$F$36</c:f>
            </c:numRef>
          </c:val>
          <c:extLst>
            <c:ext xmlns:c16="http://schemas.microsoft.com/office/drawing/2014/chart" uri="{C3380CC4-5D6E-409C-BE32-E72D297353CC}">
              <c16:uniqueId val="{00000021-8F12-4EA4-B3DA-F4BE32049B73}"/>
            </c:ext>
          </c:extLst>
        </c:ser>
        <c:ser>
          <c:idx val="34"/>
          <c:order val="34"/>
          <c:tx>
            <c:strRef>
              <c:f>Sheet1!$A$37</c:f>
              <c:strCache>
                <c:ptCount val="1"/>
                <c:pt idx="0">
                  <c:v>2012-08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Sheet1!$B$37:$F$37</c:f>
            </c:numRef>
          </c:val>
          <c:extLst>
            <c:ext xmlns:c16="http://schemas.microsoft.com/office/drawing/2014/chart" uri="{C3380CC4-5D6E-409C-BE32-E72D297353CC}">
              <c16:uniqueId val="{00000022-8F12-4EA4-B3DA-F4BE32049B73}"/>
            </c:ext>
          </c:extLst>
        </c:ser>
        <c:ser>
          <c:idx val="35"/>
          <c:order val="35"/>
          <c:tx>
            <c:strRef>
              <c:f>Sheet1!$A$38</c:f>
              <c:strCache>
                <c:ptCount val="1"/>
                <c:pt idx="0">
                  <c:v>2012-09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Sheet1!$B$38:$F$38</c:f>
            </c:numRef>
          </c:val>
          <c:extLst>
            <c:ext xmlns:c16="http://schemas.microsoft.com/office/drawing/2014/chart" uri="{C3380CC4-5D6E-409C-BE32-E72D297353CC}">
              <c16:uniqueId val="{00000023-8F12-4EA4-B3DA-F4BE32049B73}"/>
            </c:ext>
          </c:extLst>
        </c:ser>
        <c:ser>
          <c:idx val="36"/>
          <c:order val="36"/>
          <c:tx>
            <c:strRef>
              <c:f>Sheet1!$A$39</c:f>
              <c:strCache>
                <c:ptCount val="1"/>
                <c:pt idx="0">
                  <c:v>2012-10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Sheet1!$B$39:$F$39</c:f>
            </c:numRef>
          </c:val>
          <c:extLst>
            <c:ext xmlns:c16="http://schemas.microsoft.com/office/drawing/2014/chart" uri="{C3380CC4-5D6E-409C-BE32-E72D297353CC}">
              <c16:uniqueId val="{00000024-8F12-4EA4-B3DA-F4BE32049B73}"/>
            </c:ext>
          </c:extLst>
        </c:ser>
        <c:ser>
          <c:idx val="37"/>
          <c:order val="37"/>
          <c:tx>
            <c:strRef>
              <c:f>Sheet1!$A$40</c:f>
              <c:strCache>
                <c:ptCount val="1"/>
                <c:pt idx="0">
                  <c:v>2012-11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Sheet1!$B$40:$F$40</c:f>
            </c:numRef>
          </c:val>
          <c:extLst>
            <c:ext xmlns:c16="http://schemas.microsoft.com/office/drawing/2014/chart" uri="{C3380CC4-5D6E-409C-BE32-E72D297353CC}">
              <c16:uniqueId val="{00000025-8F12-4EA4-B3DA-F4BE32049B73}"/>
            </c:ext>
          </c:extLst>
        </c:ser>
        <c:ser>
          <c:idx val="38"/>
          <c:order val="38"/>
          <c:tx>
            <c:strRef>
              <c:f>Sheet1!$A$41</c:f>
              <c:strCache>
                <c:ptCount val="1"/>
                <c:pt idx="0">
                  <c:v>2012-12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Sheet1!$B$41:$F$41</c:f>
            </c:numRef>
          </c:val>
          <c:extLst>
            <c:ext xmlns:c16="http://schemas.microsoft.com/office/drawing/2014/chart" uri="{C3380CC4-5D6E-409C-BE32-E72D297353CC}">
              <c16:uniqueId val="{00000026-8F12-4EA4-B3DA-F4BE32049B73}"/>
            </c:ext>
          </c:extLst>
        </c:ser>
        <c:ser>
          <c:idx val="39"/>
          <c:order val="39"/>
          <c:tx>
            <c:strRef>
              <c:f>Sheet1!$A$42</c:f>
              <c:strCache>
                <c:ptCount val="1"/>
                <c:pt idx="0">
                  <c:v>2013-01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Sheet1!$B$42:$F$42</c:f>
            </c:numRef>
          </c:val>
          <c:extLst>
            <c:ext xmlns:c16="http://schemas.microsoft.com/office/drawing/2014/chart" uri="{C3380CC4-5D6E-409C-BE32-E72D297353CC}">
              <c16:uniqueId val="{00000027-8F12-4EA4-B3DA-F4BE32049B73}"/>
            </c:ext>
          </c:extLst>
        </c:ser>
        <c:ser>
          <c:idx val="40"/>
          <c:order val="40"/>
          <c:tx>
            <c:strRef>
              <c:f>Sheet1!$A$43</c:f>
              <c:strCache>
                <c:ptCount val="1"/>
                <c:pt idx="0">
                  <c:v>2013-02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Sheet1!$B$43:$F$43</c:f>
            </c:numRef>
          </c:val>
          <c:extLst>
            <c:ext xmlns:c16="http://schemas.microsoft.com/office/drawing/2014/chart" uri="{C3380CC4-5D6E-409C-BE32-E72D297353CC}">
              <c16:uniqueId val="{00000028-8F12-4EA4-B3DA-F4BE32049B73}"/>
            </c:ext>
          </c:extLst>
        </c:ser>
        <c:ser>
          <c:idx val="41"/>
          <c:order val="41"/>
          <c:tx>
            <c:strRef>
              <c:f>Sheet1!$A$44</c:f>
              <c:strCache>
                <c:ptCount val="1"/>
                <c:pt idx="0">
                  <c:v>2013-03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Sheet1!$B$44:$F$44</c:f>
            </c:numRef>
          </c:val>
          <c:extLst>
            <c:ext xmlns:c16="http://schemas.microsoft.com/office/drawing/2014/chart" uri="{C3380CC4-5D6E-409C-BE32-E72D297353CC}">
              <c16:uniqueId val="{00000029-8F12-4EA4-B3DA-F4BE32049B73}"/>
            </c:ext>
          </c:extLst>
        </c:ser>
        <c:ser>
          <c:idx val="42"/>
          <c:order val="42"/>
          <c:tx>
            <c:strRef>
              <c:f>Sheet1!$A$45</c:f>
              <c:strCache>
                <c:ptCount val="1"/>
                <c:pt idx="0">
                  <c:v>2013-04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Sheet1!$B$45:$F$45</c:f>
            </c:numRef>
          </c:val>
          <c:extLst>
            <c:ext xmlns:c16="http://schemas.microsoft.com/office/drawing/2014/chart" uri="{C3380CC4-5D6E-409C-BE32-E72D297353CC}">
              <c16:uniqueId val="{0000002A-8F12-4EA4-B3DA-F4BE32049B73}"/>
            </c:ext>
          </c:extLst>
        </c:ser>
        <c:ser>
          <c:idx val="43"/>
          <c:order val="43"/>
          <c:tx>
            <c:strRef>
              <c:f>Sheet1!$A$46</c:f>
              <c:strCache>
                <c:ptCount val="1"/>
                <c:pt idx="0">
                  <c:v>2013-05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Sheet1!$B$46:$F$46</c:f>
            </c:numRef>
          </c:val>
          <c:extLst>
            <c:ext xmlns:c16="http://schemas.microsoft.com/office/drawing/2014/chart" uri="{C3380CC4-5D6E-409C-BE32-E72D297353CC}">
              <c16:uniqueId val="{0000002B-8F12-4EA4-B3DA-F4BE32049B73}"/>
            </c:ext>
          </c:extLst>
        </c:ser>
        <c:ser>
          <c:idx val="44"/>
          <c:order val="44"/>
          <c:tx>
            <c:strRef>
              <c:f>Sheet1!$A$47</c:f>
              <c:strCache>
                <c:ptCount val="1"/>
                <c:pt idx="0">
                  <c:v>2013-06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Sheet1!$B$47:$F$47</c:f>
            </c:numRef>
          </c:val>
          <c:extLst>
            <c:ext xmlns:c16="http://schemas.microsoft.com/office/drawing/2014/chart" uri="{C3380CC4-5D6E-409C-BE32-E72D297353CC}">
              <c16:uniqueId val="{0000002C-8F12-4EA4-B3DA-F4BE32049B73}"/>
            </c:ext>
          </c:extLst>
        </c:ser>
        <c:ser>
          <c:idx val="45"/>
          <c:order val="45"/>
          <c:tx>
            <c:strRef>
              <c:f>Sheet1!$A$48</c:f>
              <c:strCache>
                <c:ptCount val="1"/>
                <c:pt idx="0">
                  <c:v>2013-07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Sheet1!$B$48:$F$48</c:f>
            </c:numRef>
          </c:val>
          <c:extLst>
            <c:ext xmlns:c16="http://schemas.microsoft.com/office/drawing/2014/chart" uri="{C3380CC4-5D6E-409C-BE32-E72D297353CC}">
              <c16:uniqueId val="{0000002D-8F12-4EA4-B3DA-F4BE32049B73}"/>
            </c:ext>
          </c:extLst>
        </c:ser>
        <c:ser>
          <c:idx val="46"/>
          <c:order val="46"/>
          <c:tx>
            <c:strRef>
              <c:f>Sheet1!$A$49</c:f>
              <c:strCache>
                <c:ptCount val="1"/>
                <c:pt idx="0">
                  <c:v>2013-08</c:v>
                </c:pt>
              </c:strCache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Sheet1!$B$49:$F$49</c:f>
            </c:numRef>
          </c:val>
          <c:extLst>
            <c:ext xmlns:c16="http://schemas.microsoft.com/office/drawing/2014/chart" uri="{C3380CC4-5D6E-409C-BE32-E72D297353CC}">
              <c16:uniqueId val="{0000002E-8F12-4EA4-B3DA-F4BE32049B73}"/>
            </c:ext>
          </c:extLst>
        </c:ser>
        <c:ser>
          <c:idx val="47"/>
          <c:order val="47"/>
          <c:tx>
            <c:strRef>
              <c:f>Sheet1!$A$50</c:f>
              <c:strCache>
                <c:ptCount val="1"/>
                <c:pt idx="0">
                  <c:v>2013-09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Sheet1!$B$50:$F$50</c:f>
            </c:numRef>
          </c:val>
          <c:extLst>
            <c:ext xmlns:c16="http://schemas.microsoft.com/office/drawing/2014/chart" uri="{C3380CC4-5D6E-409C-BE32-E72D297353CC}">
              <c16:uniqueId val="{0000002F-8F12-4EA4-B3DA-F4BE32049B73}"/>
            </c:ext>
          </c:extLst>
        </c:ser>
        <c:ser>
          <c:idx val="48"/>
          <c:order val="48"/>
          <c:tx>
            <c:strRef>
              <c:f>Sheet1!$A$51</c:f>
              <c:strCache>
                <c:ptCount val="1"/>
                <c:pt idx="0">
                  <c:v>2013-10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Sheet1!$B$51:$F$51</c:f>
            </c:numRef>
          </c:val>
          <c:extLst>
            <c:ext xmlns:c16="http://schemas.microsoft.com/office/drawing/2014/chart" uri="{C3380CC4-5D6E-409C-BE32-E72D297353CC}">
              <c16:uniqueId val="{00000030-8F12-4EA4-B3DA-F4BE32049B73}"/>
            </c:ext>
          </c:extLst>
        </c:ser>
        <c:ser>
          <c:idx val="49"/>
          <c:order val="49"/>
          <c:tx>
            <c:strRef>
              <c:f>Sheet1!$A$52</c:f>
              <c:strCache>
                <c:ptCount val="1"/>
                <c:pt idx="0">
                  <c:v>2013-11</c:v>
                </c:pt>
              </c:strCache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Sheet1!$B$52:$F$52</c:f>
            </c:numRef>
          </c:val>
          <c:extLst>
            <c:ext xmlns:c16="http://schemas.microsoft.com/office/drawing/2014/chart" uri="{C3380CC4-5D6E-409C-BE32-E72D297353CC}">
              <c16:uniqueId val="{00000031-8F12-4EA4-B3DA-F4BE32049B73}"/>
            </c:ext>
          </c:extLst>
        </c:ser>
        <c:ser>
          <c:idx val="50"/>
          <c:order val="50"/>
          <c:tx>
            <c:strRef>
              <c:f>Sheet1!$A$53</c:f>
              <c:strCache>
                <c:ptCount val="1"/>
                <c:pt idx="0">
                  <c:v>2013-12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Sheet1!$B$53:$F$53</c:f>
            </c:numRef>
          </c:val>
          <c:extLst>
            <c:ext xmlns:c16="http://schemas.microsoft.com/office/drawing/2014/chart" uri="{C3380CC4-5D6E-409C-BE32-E72D297353CC}">
              <c16:uniqueId val="{00000032-8F12-4EA4-B3DA-F4BE32049B73}"/>
            </c:ext>
          </c:extLst>
        </c:ser>
        <c:ser>
          <c:idx val="51"/>
          <c:order val="51"/>
          <c:tx>
            <c:strRef>
              <c:f>Sheet1!$A$54</c:f>
              <c:strCache>
                <c:ptCount val="1"/>
                <c:pt idx="0">
                  <c:v>2014-01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Sheet1!$B$54:$F$54</c:f>
            </c:numRef>
          </c:val>
          <c:extLst>
            <c:ext xmlns:c16="http://schemas.microsoft.com/office/drawing/2014/chart" uri="{C3380CC4-5D6E-409C-BE32-E72D297353CC}">
              <c16:uniqueId val="{00000033-8F12-4EA4-B3DA-F4BE32049B73}"/>
            </c:ext>
          </c:extLst>
        </c:ser>
        <c:ser>
          <c:idx val="52"/>
          <c:order val="52"/>
          <c:tx>
            <c:strRef>
              <c:f>Sheet1!$A$55</c:f>
              <c:strCache>
                <c:ptCount val="1"/>
                <c:pt idx="0">
                  <c:v>2014-02</c:v>
                </c:pt>
              </c:strCache>
            </c:strRef>
          </c:tx>
          <c:spPr>
            <a:solidFill>
              <a:schemeClr val="accent5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Sheet1!$B$55:$F$55</c:f>
            </c:numRef>
          </c:val>
          <c:extLst>
            <c:ext xmlns:c16="http://schemas.microsoft.com/office/drawing/2014/chart" uri="{C3380CC4-5D6E-409C-BE32-E72D297353CC}">
              <c16:uniqueId val="{00000034-8F12-4EA4-B3DA-F4BE32049B73}"/>
            </c:ext>
          </c:extLst>
        </c:ser>
        <c:ser>
          <c:idx val="53"/>
          <c:order val="53"/>
          <c:tx>
            <c:strRef>
              <c:f>Sheet1!$A$56</c:f>
              <c:strCache>
                <c:ptCount val="1"/>
                <c:pt idx="0">
                  <c:v>2014-03</c:v>
                </c:pt>
              </c:strCache>
            </c:strRef>
          </c:tx>
          <c:spPr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Sheet1!$B$56:$F$56</c:f>
            </c:numRef>
          </c:val>
          <c:extLst>
            <c:ext xmlns:c16="http://schemas.microsoft.com/office/drawing/2014/chart" uri="{C3380CC4-5D6E-409C-BE32-E72D297353CC}">
              <c16:uniqueId val="{00000035-8F12-4EA4-B3DA-F4BE32049B73}"/>
            </c:ext>
          </c:extLst>
        </c:ser>
        <c:ser>
          <c:idx val="54"/>
          <c:order val="54"/>
          <c:tx>
            <c:strRef>
              <c:f>Sheet1!$A$57</c:f>
              <c:strCache>
                <c:ptCount val="1"/>
                <c:pt idx="0">
                  <c:v>2014-04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Sheet1!$B$57:$F$57</c:f>
            </c:numRef>
          </c:val>
          <c:extLst>
            <c:ext xmlns:c16="http://schemas.microsoft.com/office/drawing/2014/chart" uri="{C3380CC4-5D6E-409C-BE32-E72D297353CC}">
              <c16:uniqueId val="{00000036-8F12-4EA4-B3DA-F4BE32049B73}"/>
            </c:ext>
          </c:extLst>
        </c:ser>
        <c:ser>
          <c:idx val="55"/>
          <c:order val="55"/>
          <c:tx>
            <c:strRef>
              <c:f>Sheet1!$A$58</c:f>
              <c:strCache>
                <c:ptCount val="1"/>
                <c:pt idx="0">
                  <c:v>2014-05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Sheet1!$B$58:$F$58</c:f>
            </c:numRef>
          </c:val>
          <c:extLst>
            <c:ext xmlns:c16="http://schemas.microsoft.com/office/drawing/2014/chart" uri="{C3380CC4-5D6E-409C-BE32-E72D297353CC}">
              <c16:uniqueId val="{00000037-8F12-4EA4-B3DA-F4BE32049B73}"/>
            </c:ext>
          </c:extLst>
        </c:ser>
        <c:ser>
          <c:idx val="56"/>
          <c:order val="56"/>
          <c:tx>
            <c:strRef>
              <c:f>Sheet1!$A$59</c:f>
              <c:strCache>
                <c:ptCount val="1"/>
                <c:pt idx="0">
                  <c:v>2014-06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Sheet1!$B$59:$F$59</c:f>
            </c:numRef>
          </c:val>
          <c:extLst>
            <c:ext xmlns:c16="http://schemas.microsoft.com/office/drawing/2014/chart" uri="{C3380CC4-5D6E-409C-BE32-E72D297353CC}">
              <c16:uniqueId val="{00000038-8F12-4EA4-B3DA-F4BE32049B73}"/>
            </c:ext>
          </c:extLst>
        </c:ser>
        <c:ser>
          <c:idx val="57"/>
          <c:order val="57"/>
          <c:tx>
            <c:strRef>
              <c:f>Sheet1!$A$60</c:f>
              <c:strCache>
                <c:ptCount val="1"/>
                <c:pt idx="0">
                  <c:v>2014-07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Sheet1!$B$60:$F$60</c:f>
            </c:numRef>
          </c:val>
          <c:extLst>
            <c:ext xmlns:c16="http://schemas.microsoft.com/office/drawing/2014/chart" uri="{C3380CC4-5D6E-409C-BE32-E72D297353CC}">
              <c16:uniqueId val="{00000039-8F12-4EA4-B3DA-F4BE32049B73}"/>
            </c:ext>
          </c:extLst>
        </c:ser>
        <c:ser>
          <c:idx val="58"/>
          <c:order val="58"/>
          <c:tx>
            <c:strRef>
              <c:f>Sheet1!$A$61</c:f>
              <c:strCache>
                <c:ptCount val="1"/>
                <c:pt idx="0">
                  <c:v>2014-08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Sheet1!$B$61:$F$61</c:f>
            </c:numRef>
          </c:val>
          <c:extLst>
            <c:ext xmlns:c16="http://schemas.microsoft.com/office/drawing/2014/chart" uri="{C3380CC4-5D6E-409C-BE32-E72D297353CC}">
              <c16:uniqueId val="{0000003A-8F12-4EA4-B3DA-F4BE32049B73}"/>
            </c:ext>
          </c:extLst>
        </c:ser>
        <c:ser>
          <c:idx val="59"/>
          <c:order val="59"/>
          <c:tx>
            <c:strRef>
              <c:f>Sheet1!$A$62</c:f>
              <c:strCache>
                <c:ptCount val="1"/>
                <c:pt idx="0">
                  <c:v>2014-09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Sheet1!$B$62:$F$62</c:f>
            </c:numRef>
          </c:val>
          <c:extLst>
            <c:ext xmlns:c16="http://schemas.microsoft.com/office/drawing/2014/chart" uri="{C3380CC4-5D6E-409C-BE32-E72D297353CC}">
              <c16:uniqueId val="{0000003B-8F12-4EA4-B3DA-F4BE32049B73}"/>
            </c:ext>
          </c:extLst>
        </c:ser>
        <c:ser>
          <c:idx val="60"/>
          <c:order val="60"/>
          <c:tx>
            <c:strRef>
              <c:f>Sheet1!$A$63</c:f>
              <c:strCache>
                <c:ptCount val="1"/>
                <c:pt idx="0">
                  <c:v>2014-10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Sheet1!$B$63:$F$63</c:f>
            </c:numRef>
          </c:val>
          <c:extLst>
            <c:ext xmlns:c16="http://schemas.microsoft.com/office/drawing/2014/chart" uri="{C3380CC4-5D6E-409C-BE32-E72D297353CC}">
              <c16:uniqueId val="{0000003C-8F12-4EA4-B3DA-F4BE32049B73}"/>
            </c:ext>
          </c:extLst>
        </c:ser>
        <c:ser>
          <c:idx val="61"/>
          <c:order val="61"/>
          <c:tx>
            <c:strRef>
              <c:f>Sheet1!$A$64</c:f>
              <c:strCache>
                <c:ptCount val="1"/>
                <c:pt idx="0">
                  <c:v>2014-11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Sheet1!$B$64:$F$64</c:f>
            </c:numRef>
          </c:val>
          <c:extLst>
            <c:ext xmlns:c16="http://schemas.microsoft.com/office/drawing/2014/chart" uri="{C3380CC4-5D6E-409C-BE32-E72D297353CC}">
              <c16:uniqueId val="{0000003D-8F12-4EA4-B3DA-F4BE32049B73}"/>
            </c:ext>
          </c:extLst>
        </c:ser>
        <c:ser>
          <c:idx val="62"/>
          <c:order val="62"/>
          <c:tx>
            <c:strRef>
              <c:f>Sheet1!$A$65</c:f>
              <c:strCache>
                <c:ptCount val="1"/>
                <c:pt idx="0">
                  <c:v>2014-12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Sheet1!$B$65:$F$65</c:f>
            </c:numRef>
          </c:val>
          <c:extLst>
            <c:ext xmlns:c16="http://schemas.microsoft.com/office/drawing/2014/chart" uri="{C3380CC4-5D6E-409C-BE32-E72D297353CC}">
              <c16:uniqueId val="{0000003E-8F12-4EA4-B3DA-F4BE32049B73}"/>
            </c:ext>
          </c:extLst>
        </c:ser>
        <c:ser>
          <c:idx val="63"/>
          <c:order val="63"/>
          <c:tx>
            <c:strRef>
              <c:f>Sheet1!$A$66</c:f>
              <c:strCache>
                <c:ptCount val="1"/>
                <c:pt idx="0">
                  <c:v>2015-01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Sheet1!$B$66:$F$66</c:f>
            </c:numRef>
          </c:val>
          <c:extLst>
            <c:ext xmlns:c16="http://schemas.microsoft.com/office/drawing/2014/chart" uri="{C3380CC4-5D6E-409C-BE32-E72D297353CC}">
              <c16:uniqueId val="{0000003F-8F12-4EA4-B3DA-F4BE32049B73}"/>
            </c:ext>
          </c:extLst>
        </c:ser>
        <c:ser>
          <c:idx val="64"/>
          <c:order val="64"/>
          <c:tx>
            <c:strRef>
              <c:f>Sheet1!$A$67</c:f>
              <c:strCache>
                <c:ptCount val="1"/>
                <c:pt idx="0">
                  <c:v>2015-02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Sheet1!$B$67:$F$67</c:f>
            </c:numRef>
          </c:val>
          <c:extLst>
            <c:ext xmlns:c16="http://schemas.microsoft.com/office/drawing/2014/chart" uri="{C3380CC4-5D6E-409C-BE32-E72D297353CC}">
              <c16:uniqueId val="{00000040-8F12-4EA4-B3DA-F4BE32049B73}"/>
            </c:ext>
          </c:extLst>
        </c:ser>
        <c:ser>
          <c:idx val="65"/>
          <c:order val="65"/>
          <c:tx>
            <c:strRef>
              <c:f>Sheet1!$A$68</c:f>
              <c:strCache>
                <c:ptCount val="1"/>
                <c:pt idx="0">
                  <c:v>2015-03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Sheet1!$B$68:$F$68</c:f>
            </c:numRef>
          </c:val>
          <c:extLst>
            <c:ext xmlns:c16="http://schemas.microsoft.com/office/drawing/2014/chart" uri="{C3380CC4-5D6E-409C-BE32-E72D297353CC}">
              <c16:uniqueId val="{00000041-8F12-4EA4-B3DA-F4BE32049B73}"/>
            </c:ext>
          </c:extLst>
        </c:ser>
        <c:ser>
          <c:idx val="66"/>
          <c:order val="66"/>
          <c:tx>
            <c:strRef>
              <c:f>Sheet1!$A$69</c:f>
              <c:strCache>
                <c:ptCount val="1"/>
                <c:pt idx="0">
                  <c:v>2015-04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Sheet1!$B$69:$F$69</c:f>
            </c:numRef>
          </c:val>
          <c:extLst>
            <c:ext xmlns:c16="http://schemas.microsoft.com/office/drawing/2014/chart" uri="{C3380CC4-5D6E-409C-BE32-E72D297353CC}">
              <c16:uniqueId val="{00000042-8F12-4EA4-B3DA-F4BE32049B73}"/>
            </c:ext>
          </c:extLst>
        </c:ser>
        <c:ser>
          <c:idx val="67"/>
          <c:order val="67"/>
          <c:tx>
            <c:strRef>
              <c:f>Sheet1!$A$70</c:f>
              <c:strCache>
                <c:ptCount val="1"/>
                <c:pt idx="0">
                  <c:v>2015-05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Sheet1!$B$70:$F$70</c:f>
            </c:numRef>
          </c:val>
          <c:extLst>
            <c:ext xmlns:c16="http://schemas.microsoft.com/office/drawing/2014/chart" uri="{C3380CC4-5D6E-409C-BE32-E72D297353CC}">
              <c16:uniqueId val="{00000043-8F12-4EA4-B3DA-F4BE32049B73}"/>
            </c:ext>
          </c:extLst>
        </c:ser>
        <c:ser>
          <c:idx val="68"/>
          <c:order val="68"/>
          <c:tx>
            <c:strRef>
              <c:f>Sheet1!$A$71</c:f>
              <c:strCache>
                <c:ptCount val="1"/>
                <c:pt idx="0">
                  <c:v>2015-06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Sheet1!$B$71:$F$71</c:f>
            </c:numRef>
          </c:val>
          <c:extLst>
            <c:ext xmlns:c16="http://schemas.microsoft.com/office/drawing/2014/chart" uri="{C3380CC4-5D6E-409C-BE32-E72D297353CC}">
              <c16:uniqueId val="{00000044-8F12-4EA4-B3DA-F4BE32049B73}"/>
            </c:ext>
          </c:extLst>
        </c:ser>
        <c:ser>
          <c:idx val="69"/>
          <c:order val="69"/>
          <c:tx>
            <c:strRef>
              <c:f>Sheet1!$A$72</c:f>
              <c:strCache>
                <c:ptCount val="1"/>
                <c:pt idx="0">
                  <c:v>2015-07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Sheet1!$B$72:$F$72</c:f>
            </c:numRef>
          </c:val>
          <c:extLst>
            <c:ext xmlns:c16="http://schemas.microsoft.com/office/drawing/2014/chart" uri="{C3380CC4-5D6E-409C-BE32-E72D297353CC}">
              <c16:uniqueId val="{00000045-8F12-4EA4-B3DA-F4BE32049B73}"/>
            </c:ext>
          </c:extLst>
        </c:ser>
        <c:ser>
          <c:idx val="70"/>
          <c:order val="70"/>
          <c:tx>
            <c:strRef>
              <c:f>Sheet1!$A$73</c:f>
              <c:strCache>
                <c:ptCount val="1"/>
                <c:pt idx="0">
                  <c:v>2015-08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Sheet1!$B$73:$F$73</c:f>
            </c:numRef>
          </c:val>
          <c:extLst>
            <c:ext xmlns:c16="http://schemas.microsoft.com/office/drawing/2014/chart" uri="{C3380CC4-5D6E-409C-BE32-E72D297353CC}">
              <c16:uniqueId val="{00000046-8F12-4EA4-B3DA-F4BE32049B73}"/>
            </c:ext>
          </c:extLst>
        </c:ser>
        <c:ser>
          <c:idx val="71"/>
          <c:order val="71"/>
          <c:tx>
            <c:strRef>
              <c:f>Sheet1!$A$74</c:f>
              <c:strCache>
                <c:ptCount val="1"/>
                <c:pt idx="0">
                  <c:v>2015-09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Sheet1!$B$74:$F$74</c:f>
            </c:numRef>
          </c:val>
          <c:extLst>
            <c:ext xmlns:c16="http://schemas.microsoft.com/office/drawing/2014/chart" uri="{C3380CC4-5D6E-409C-BE32-E72D297353CC}">
              <c16:uniqueId val="{00000047-8F12-4EA4-B3DA-F4BE32049B73}"/>
            </c:ext>
          </c:extLst>
        </c:ser>
        <c:ser>
          <c:idx val="72"/>
          <c:order val="72"/>
          <c:tx>
            <c:strRef>
              <c:f>Sheet1!$A$75</c:f>
              <c:strCache>
                <c:ptCount val="1"/>
                <c:pt idx="0">
                  <c:v>2015-10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Sheet1!$B$75:$F$75</c:f>
            </c:numRef>
          </c:val>
          <c:extLst>
            <c:ext xmlns:c16="http://schemas.microsoft.com/office/drawing/2014/chart" uri="{C3380CC4-5D6E-409C-BE32-E72D297353CC}">
              <c16:uniqueId val="{00000048-8F12-4EA4-B3DA-F4BE32049B73}"/>
            </c:ext>
          </c:extLst>
        </c:ser>
        <c:ser>
          <c:idx val="73"/>
          <c:order val="73"/>
          <c:tx>
            <c:strRef>
              <c:f>Sheet1!$A$76</c:f>
              <c:strCache>
                <c:ptCount val="1"/>
                <c:pt idx="0">
                  <c:v>2015-11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Sheet1!$B$76:$F$76</c:f>
            </c:numRef>
          </c:val>
          <c:extLst>
            <c:ext xmlns:c16="http://schemas.microsoft.com/office/drawing/2014/chart" uri="{C3380CC4-5D6E-409C-BE32-E72D297353CC}">
              <c16:uniqueId val="{00000049-8F12-4EA4-B3DA-F4BE32049B73}"/>
            </c:ext>
          </c:extLst>
        </c:ser>
        <c:ser>
          <c:idx val="74"/>
          <c:order val="74"/>
          <c:tx>
            <c:strRef>
              <c:f>Sheet1!$A$77</c:f>
              <c:strCache>
                <c:ptCount val="1"/>
                <c:pt idx="0">
                  <c:v>2015-12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Sheet1!$B$77:$F$77</c:f>
            </c:numRef>
          </c:val>
          <c:extLst>
            <c:ext xmlns:c16="http://schemas.microsoft.com/office/drawing/2014/chart" uri="{C3380CC4-5D6E-409C-BE32-E72D297353CC}">
              <c16:uniqueId val="{0000004A-8F12-4EA4-B3DA-F4BE32049B73}"/>
            </c:ext>
          </c:extLst>
        </c:ser>
        <c:ser>
          <c:idx val="75"/>
          <c:order val="75"/>
          <c:tx>
            <c:strRef>
              <c:f>Sheet1!$A$78</c:f>
              <c:strCache>
                <c:ptCount val="1"/>
                <c:pt idx="0">
                  <c:v>2016-01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Sheet1!$B$78:$F$78</c:f>
            </c:numRef>
          </c:val>
          <c:extLst>
            <c:ext xmlns:c16="http://schemas.microsoft.com/office/drawing/2014/chart" uri="{C3380CC4-5D6E-409C-BE32-E72D297353CC}">
              <c16:uniqueId val="{0000004B-8F12-4EA4-B3DA-F4BE32049B73}"/>
            </c:ext>
          </c:extLst>
        </c:ser>
        <c:ser>
          <c:idx val="76"/>
          <c:order val="76"/>
          <c:tx>
            <c:strRef>
              <c:f>Sheet1!$A$79</c:f>
              <c:strCache>
                <c:ptCount val="1"/>
                <c:pt idx="0">
                  <c:v>2016-02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Sheet1!$B$79:$F$79</c:f>
            </c:numRef>
          </c:val>
          <c:extLst>
            <c:ext xmlns:c16="http://schemas.microsoft.com/office/drawing/2014/chart" uri="{C3380CC4-5D6E-409C-BE32-E72D297353CC}">
              <c16:uniqueId val="{0000004C-8F12-4EA4-B3DA-F4BE32049B73}"/>
            </c:ext>
          </c:extLst>
        </c:ser>
        <c:ser>
          <c:idx val="77"/>
          <c:order val="77"/>
          <c:tx>
            <c:strRef>
              <c:f>Sheet1!$A$80</c:f>
              <c:strCache>
                <c:ptCount val="1"/>
                <c:pt idx="0">
                  <c:v>2016-03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Sheet1!$B$80:$F$80</c:f>
            </c:numRef>
          </c:val>
          <c:extLst>
            <c:ext xmlns:c16="http://schemas.microsoft.com/office/drawing/2014/chart" uri="{C3380CC4-5D6E-409C-BE32-E72D297353CC}">
              <c16:uniqueId val="{0000004D-8F12-4EA4-B3DA-F4BE32049B73}"/>
            </c:ext>
          </c:extLst>
        </c:ser>
        <c:ser>
          <c:idx val="78"/>
          <c:order val="78"/>
          <c:tx>
            <c:strRef>
              <c:f>Sheet1!$A$81</c:f>
              <c:strCache>
                <c:ptCount val="1"/>
                <c:pt idx="0">
                  <c:v>2016-04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Sheet1!$B$81:$F$81</c:f>
            </c:numRef>
          </c:val>
          <c:extLst>
            <c:ext xmlns:c16="http://schemas.microsoft.com/office/drawing/2014/chart" uri="{C3380CC4-5D6E-409C-BE32-E72D297353CC}">
              <c16:uniqueId val="{0000004E-8F12-4EA4-B3DA-F4BE32049B73}"/>
            </c:ext>
          </c:extLst>
        </c:ser>
        <c:ser>
          <c:idx val="79"/>
          <c:order val="79"/>
          <c:tx>
            <c:strRef>
              <c:f>Sheet1!$A$82</c:f>
              <c:strCache>
                <c:ptCount val="1"/>
                <c:pt idx="0">
                  <c:v>2016-05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Sheet1!$B$82:$F$82</c:f>
            </c:numRef>
          </c:val>
          <c:extLst>
            <c:ext xmlns:c16="http://schemas.microsoft.com/office/drawing/2014/chart" uri="{C3380CC4-5D6E-409C-BE32-E72D297353CC}">
              <c16:uniqueId val="{0000004F-8F12-4EA4-B3DA-F4BE32049B73}"/>
            </c:ext>
          </c:extLst>
        </c:ser>
        <c:ser>
          <c:idx val="80"/>
          <c:order val="80"/>
          <c:tx>
            <c:strRef>
              <c:f>Sheet1!$A$83</c:f>
              <c:strCache>
                <c:ptCount val="1"/>
                <c:pt idx="0">
                  <c:v>2016-06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Sheet1!$B$83:$F$83</c:f>
            </c:numRef>
          </c:val>
          <c:extLst>
            <c:ext xmlns:c16="http://schemas.microsoft.com/office/drawing/2014/chart" uri="{C3380CC4-5D6E-409C-BE32-E72D297353CC}">
              <c16:uniqueId val="{00000050-8F12-4EA4-B3DA-F4BE32049B73}"/>
            </c:ext>
          </c:extLst>
        </c:ser>
        <c:ser>
          <c:idx val="81"/>
          <c:order val="81"/>
          <c:tx>
            <c:strRef>
              <c:f>Sheet1!$A$84</c:f>
              <c:strCache>
                <c:ptCount val="1"/>
                <c:pt idx="0">
                  <c:v>2016-07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Sheet1!$B$84:$F$84</c:f>
            </c:numRef>
          </c:val>
          <c:extLst>
            <c:ext xmlns:c16="http://schemas.microsoft.com/office/drawing/2014/chart" uri="{C3380CC4-5D6E-409C-BE32-E72D297353CC}">
              <c16:uniqueId val="{00000051-8F12-4EA4-B3DA-F4BE32049B73}"/>
            </c:ext>
          </c:extLst>
        </c:ser>
        <c:ser>
          <c:idx val="82"/>
          <c:order val="82"/>
          <c:tx>
            <c:strRef>
              <c:f>Sheet1!$A$85</c:f>
              <c:strCache>
                <c:ptCount val="1"/>
                <c:pt idx="0">
                  <c:v>2016-08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Sheet1!$B$85:$F$85</c:f>
            </c:numRef>
          </c:val>
          <c:extLst>
            <c:ext xmlns:c16="http://schemas.microsoft.com/office/drawing/2014/chart" uri="{C3380CC4-5D6E-409C-BE32-E72D297353CC}">
              <c16:uniqueId val="{00000052-8F12-4EA4-B3DA-F4BE32049B73}"/>
            </c:ext>
          </c:extLst>
        </c:ser>
        <c:ser>
          <c:idx val="83"/>
          <c:order val="83"/>
          <c:tx>
            <c:strRef>
              <c:f>Sheet1!$A$86</c:f>
              <c:strCache>
                <c:ptCount val="1"/>
                <c:pt idx="0">
                  <c:v>2016-09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Sheet1!$B$86:$F$86</c:f>
            </c:numRef>
          </c:val>
          <c:extLst>
            <c:ext xmlns:c16="http://schemas.microsoft.com/office/drawing/2014/chart" uri="{C3380CC4-5D6E-409C-BE32-E72D297353CC}">
              <c16:uniqueId val="{00000053-8F12-4EA4-B3DA-F4BE32049B73}"/>
            </c:ext>
          </c:extLst>
        </c:ser>
        <c:ser>
          <c:idx val="84"/>
          <c:order val="84"/>
          <c:tx>
            <c:strRef>
              <c:f>Sheet1!$A$87</c:f>
              <c:strCache>
                <c:ptCount val="1"/>
                <c:pt idx="0">
                  <c:v>2016-10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Sheet1!$B$87:$F$87</c:f>
            </c:numRef>
          </c:val>
          <c:extLst>
            <c:ext xmlns:c16="http://schemas.microsoft.com/office/drawing/2014/chart" uri="{C3380CC4-5D6E-409C-BE32-E72D297353CC}">
              <c16:uniqueId val="{00000054-8F12-4EA4-B3DA-F4BE32049B73}"/>
            </c:ext>
          </c:extLst>
        </c:ser>
        <c:ser>
          <c:idx val="85"/>
          <c:order val="85"/>
          <c:tx>
            <c:strRef>
              <c:f>Sheet1!$A$88</c:f>
              <c:strCache>
                <c:ptCount val="1"/>
                <c:pt idx="0">
                  <c:v>2016-11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Sheet1!$B$88:$F$88</c:f>
            </c:numRef>
          </c:val>
          <c:extLst>
            <c:ext xmlns:c16="http://schemas.microsoft.com/office/drawing/2014/chart" uri="{C3380CC4-5D6E-409C-BE32-E72D297353CC}">
              <c16:uniqueId val="{00000055-8F12-4EA4-B3DA-F4BE32049B73}"/>
            </c:ext>
          </c:extLst>
        </c:ser>
        <c:ser>
          <c:idx val="86"/>
          <c:order val="86"/>
          <c:tx>
            <c:strRef>
              <c:f>Sheet1!$A$89</c:f>
              <c:strCache>
                <c:ptCount val="1"/>
                <c:pt idx="0">
                  <c:v>2016-12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Sheet1!$B$89:$F$89</c:f>
            </c:numRef>
          </c:val>
          <c:extLst>
            <c:ext xmlns:c16="http://schemas.microsoft.com/office/drawing/2014/chart" uri="{C3380CC4-5D6E-409C-BE32-E72D297353CC}">
              <c16:uniqueId val="{00000056-8F12-4EA4-B3DA-F4BE32049B73}"/>
            </c:ext>
          </c:extLst>
        </c:ser>
        <c:ser>
          <c:idx val="87"/>
          <c:order val="87"/>
          <c:tx>
            <c:strRef>
              <c:f>Sheet1!$A$90</c:f>
              <c:strCache>
                <c:ptCount val="1"/>
                <c:pt idx="0">
                  <c:v>2017-01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Sheet1!$B$90:$F$90</c:f>
            </c:numRef>
          </c:val>
          <c:extLst>
            <c:ext xmlns:c16="http://schemas.microsoft.com/office/drawing/2014/chart" uri="{C3380CC4-5D6E-409C-BE32-E72D297353CC}">
              <c16:uniqueId val="{00000057-8F12-4EA4-B3DA-F4BE32049B73}"/>
            </c:ext>
          </c:extLst>
        </c:ser>
        <c:ser>
          <c:idx val="88"/>
          <c:order val="88"/>
          <c:tx>
            <c:strRef>
              <c:f>Sheet1!$A$91</c:f>
              <c:strCache>
                <c:ptCount val="1"/>
                <c:pt idx="0">
                  <c:v>2017-02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Sheet1!$B$91:$F$91</c:f>
            </c:numRef>
          </c:val>
          <c:extLst>
            <c:ext xmlns:c16="http://schemas.microsoft.com/office/drawing/2014/chart" uri="{C3380CC4-5D6E-409C-BE32-E72D297353CC}">
              <c16:uniqueId val="{00000058-8F12-4EA4-B3DA-F4BE32049B73}"/>
            </c:ext>
          </c:extLst>
        </c:ser>
        <c:ser>
          <c:idx val="89"/>
          <c:order val="89"/>
          <c:tx>
            <c:strRef>
              <c:f>Sheet1!$A$92</c:f>
              <c:strCache>
                <c:ptCount val="1"/>
                <c:pt idx="0">
                  <c:v>2017-03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Sheet1!$B$92:$F$92</c:f>
            </c:numRef>
          </c:val>
          <c:extLst>
            <c:ext xmlns:c16="http://schemas.microsoft.com/office/drawing/2014/chart" uri="{C3380CC4-5D6E-409C-BE32-E72D297353CC}">
              <c16:uniqueId val="{00000059-8F12-4EA4-B3DA-F4BE32049B73}"/>
            </c:ext>
          </c:extLst>
        </c:ser>
        <c:ser>
          <c:idx val="90"/>
          <c:order val="90"/>
          <c:tx>
            <c:strRef>
              <c:f>Sheet1!$A$93</c:f>
              <c:strCache>
                <c:ptCount val="1"/>
                <c:pt idx="0">
                  <c:v>2017-04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Sheet1!$B$93:$F$93</c:f>
            </c:numRef>
          </c:val>
          <c:extLst>
            <c:ext xmlns:c16="http://schemas.microsoft.com/office/drawing/2014/chart" uri="{C3380CC4-5D6E-409C-BE32-E72D297353CC}">
              <c16:uniqueId val="{0000005A-8F12-4EA4-B3DA-F4BE32049B73}"/>
            </c:ext>
          </c:extLst>
        </c:ser>
        <c:ser>
          <c:idx val="91"/>
          <c:order val="91"/>
          <c:tx>
            <c:strRef>
              <c:f>Sheet1!$A$94</c:f>
              <c:strCache>
                <c:ptCount val="1"/>
                <c:pt idx="0">
                  <c:v>2017-05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Sheet1!$B$94:$F$94</c:f>
            </c:numRef>
          </c:val>
          <c:extLst>
            <c:ext xmlns:c16="http://schemas.microsoft.com/office/drawing/2014/chart" uri="{C3380CC4-5D6E-409C-BE32-E72D297353CC}">
              <c16:uniqueId val="{0000005B-8F12-4EA4-B3DA-F4BE32049B73}"/>
            </c:ext>
          </c:extLst>
        </c:ser>
        <c:ser>
          <c:idx val="92"/>
          <c:order val="92"/>
          <c:tx>
            <c:strRef>
              <c:f>Sheet1!$A$95</c:f>
              <c:strCache>
                <c:ptCount val="1"/>
                <c:pt idx="0">
                  <c:v>2017-06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Sheet1!$B$95:$F$95</c:f>
            </c:numRef>
          </c:val>
          <c:extLst>
            <c:ext xmlns:c16="http://schemas.microsoft.com/office/drawing/2014/chart" uri="{C3380CC4-5D6E-409C-BE32-E72D297353CC}">
              <c16:uniqueId val="{0000005C-8F12-4EA4-B3DA-F4BE32049B73}"/>
            </c:ext>
          </c:extLst>
        </c:ser>
        <c:ser>
          <c:idx val="93"/>
          <c:order val="93"/>
          <c:tx>
            <c:strRef>
              <c:f>Sheet1!$A$96</c:f>
              <c:strCache>
                <c:ptCount val="1"/>
                <c:pt idx="0">
                  <c:v>2017-07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Sheet1!$B$96:$F$96</c:f>
            </c:numRef>
          </c:val>
          <c:extLst>
            <c:ext xmlns:c16="http://schemas.microsoft.com/office/drawing/2014/chart" uri="{C3380CC4-5D6E-409C-BE32-E72D297353CC}">
              <c16:uniqueId val="{0000005D-8F12-4EA4-B3DA-F4BE32049B73}"/>
            </c:ext>
          </c:extLst>
        </c:ser>
        <c:ser>
          <c:idx val="94"/>
          <c:order val="94"/>
          <c:tx>
            <c:strRef>
              <c:f>Sheet1!$A$97</c:f>
              <c:strCache>
                <c:ptCount val="1"/>
                <c:pt idx="0">
                  <c:v>2017-08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Sheet1!$B$97:$F$97</c:f>
            </c:numRef>
          </c:val>
          <c:extLst>
            <c:ext xmlns:c16="http://schemas.microsoft.com/office/drawing/2014/chart" uri="{C3380CC4-5D6E-409C-BE32-E72D297353CC}">
              <c16:uniqueId val="{0000005E-8F12-4EA4-B3DA-F4BE32049B73}"/>
            </c:ext>
          </c:extLst>
        </c:ser>
        <c:ser>
          <c:idx val="95"/>
          <c:order val="95"/>
          <c:tx>
            <c:strRef>
              <c:f>Sheet1!$A$98</c:f>
              <c:strCache>
                <c:ptCount val="1"/>
                <c:pt idx="0">
                  <c:v>2017-09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Sheet1!$B$98:$F$98</c:f>
            </c:numRef>
          </c:val>
          <c:extLst>
            <c:ext xmlns:c16="http://schemas.microsoft.com/office/drawing/2014/chart" uri="{C3380CC4-5D6E-409C-BE32-E72D297353CC}">
              <c16:uniqueId val="{0000005F-8F12-4EA4-B3DA-F4BE32049B73}"/>
            </c:ext>
          </c:extLst>
        </c:ser>
        <c:ser>
          <c:idx val="96"/>
          <c:order val="96"/>
          <c:tx>
            <c:strRef>
              <c:f>Sheet1!$A$99</c:f>
              <c:strCache>
                <c:ptCount val="1"/>
                <c:pt idx="0">
                  <c:v>2017-10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Sheet1!$B$99:$F$99</c:f>
            </c:numRef>
          </c:val>
          <c:extLst>
            <c:ext xmlns:c16="http://schemas.microsoft.com/office/drawing/2014/chart" uri="{C3380CC4-5D6E-409C-BE32-E72D297353CC}">
              <c16:uniqueId val="{00000060-8F12-4EA4-B3DA-F4BE32049B73}"/>
            </c:ext>
          </c:extLst>
        </c:ser>
        <c:ser>
          <c:idx val="97"/>
          <c:order val="97"/>
          <c:tx>
            <c:strRef>
              <c:f>Sheet1!$A$100</c:f>
              <c:strCache>
                <c:ptCount val="1"/>
                <c:pt idx="0">
                  <c:v>2017-11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Sheet1!$B$100:$F$100</c:f>
            </c:numRef>
          </c:val>
          <c:extLst>
            <c:ext xmlns:c16="http://schemas.microsoft.com/office/drawing/2014/chart" uri="{C3380CC4-5D6E-409C-BE32-E72D297353CC}">
              <c16:uniqueId val="{00000061-8F12-4EA4-B3DA-F4BE32049B73}"/>
            </c:ext>
          </c:extLst>
        </c:ser>
        <c:ser>
          <c:idx val="98"/>
          <c:order val="98"/>
          <c:tx>
            <c:strRef>
              <c:f>Sheet1!$A$101</c:f>
              <c:strCache>
                <c:ptCount val="1"/>
                <c:pt idx="0">
                  <c:v>2017-12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Sheet1!$B$101:$F$101</c:f>
            </c:numRef>
          </c:val>
          <c:extLst>
            <c:ext xmlns:c16="http://schemas.microsoft.com/office/drawing/2014/chart" uri="{C3380CC4-5D6E-409C-BE32-E72D297353CC}">
              <c16:uniqueId val="{00000062-8F12-4EA4-B3DA-F4BE32049B73}"/>
            </c:ext>
          </c:extLst>
        </c:ser>
        <c:ser>
          <c:idx val="99"/>
          <c:order val="99"/>
          <c:tx>
            <c:strRef>
              <c:f>Sheet1!$A$102</c:f>
              <c:strCache>
                <c:ptCount val="1"/>
                <c:pt idx="0">
                  <c:v>2018-01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Sheet1!$B$102:$F$102</c:f>
            </c:numRef>
          </c:val>
          <c:extLst>
            <c:ext xmlns:c16="http://schemas.microsoft.com/office/drawing/2014/chart" uri="{C3380CC4-5D6E-409C-BE32-E72D297353CC}">
              <c16:uniqueId val="{00000063-8F12-4EA4-B3DA-F4BE32049B73}"/>
            </c:ext>
          </c:extLst>
        </c:ser>
        <c:ser>
          <c:idx val="100"/>
          <c:order val="100"/>
          <c:tx>
            <c:strRef>
              <c:f>Sheet1!$A$103</c:f>
              <c:strCache>
                <c:ptCount val="1"/>
                <c:pt idx="0">
                  <c:v>2018-02</c:v>
                </c:pt>
              </c:strCache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Sheet1!$B$103:$F$103</c:f>
            </c:numRef>
          </c:val>
          <c:extLst>
            <c:ext xmlns:c16="http://schemas.microsoft.com/office/drawing/2014/chart" uri="{C3380CC4-5D6E-409C-BE32-E72D297353CC}">
              <c16:uniqueId val="{00000064-8F12-4EA4-B3DA-F4BE32049B73}"/>
            </c:ext>
          </c:extLst>
        </c:ser>
        <c:ser>
          <c:idx val="101"/>
          <c:order val="101"/>
          <c:tx>
            <c:strRef>
              <c:f>Sheet1!$A$104</c:f>
              <c:strCache>
                <c:ptCount val="1"/>
                <c:pt idx="0">
                  <c:v>2018-03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Sheet1!$B$104:$F$104</c:f>
            </c:numRef>
          </c:val>
          <c:extLst>
            <c:ext xmlns:c16="http://schemas.microsoft.com/office/drawing/2014/chart" uri="{C3380CC4-5D6E-409C-BE32-E72D297353CC}">
              <c16:uniqueId val="{00000065-8F12-4EA4-B3DA-F4BE32049B73}"/>
            </c:ext>
          </c:extLst>
        </c:ser>
        <c:ser>
          <c:idx val="102"/>
          <c:order val="102"/>
          <c:tx>
            <c:strRef>
              <c:f>Sheet1!$A$105</c:f>
              <c:strCache>
                <c:ptCount val="1"/>
                <c:pt idx="0">
                  <c:v>2018-04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Sheet1!$B$105:$F$105</c:f>
            </c:numRef>
          </c:val>
          <c:extLst>
            <c:ext xmlns:c16="http://schemas.microsoft.com/office/drawing/2014/chart" uri="{C3380CC4-5D6E-409C-BE32-E72D297353CC}">
              <c16:uniqueId val="{00000066-8F12-4EA4-B3DA-F4BE32049B73}"/>
            </c:ext>
          </c:extLst>
        </c:ser>
        <c:ser>
          <c:idx val="103"/>
          <c:order val="103"/>
          <c:tx>
            <c:strRef>
              <c:f>Sheet1!$A$106</c:f>
              <c:strCache>
                <c:ptCount val="1"/>
                <c:pt idx="0">
                  <c:v>2018-05</c:v>
                </c:pt>
              </c:strCache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Sheet1!$B$106:$F$106</c:f>
            </c:numRef>
          </c:val>
          <c:extLst>
            <c:ext xmlns:c16="http://schemas.microsoft.com/office/drawing/2014/chart" uri="{C3380CC4-5D6E-409C-BE32-E72D297353CC}">
              <c16:uniqueId val="{00000067-8F12-4EA4-B3DA-F4BE32049B73}"/>
            </c:ext>
          </c:extLst>
        </c:ser>
        <c:ser>
          <c:idx val="104"/>
          <c:order val="104"/>
          <c:tx>
            <c:strRef>
              <c:f>Sheet1!$A$107</c:f>
              <c:strCache>
                <c:ptCount val="1"/>
                <c:pt idx="0">
                  <c:v>2018-06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Sheet1!$B$107:$F$107</c:f>
            </c:numRef>
          </c:val>
          <c:extLst>
            <c:ext xmlns:c16="http://schemas.microsoft.com/office/drawing/2014/chart" uri="{C3380CC4-5D6E-409C-BE32-E72D297353CC}">
              <c16:uniqueId val="{00000068-8F12-4EA4-B3DA-F4BE32049B73}"/>
            </c:ext>
          </c:extLst>
        </c:ser>
        <c:ser>
          <c:idx val="105"/>
          <c:order val="105"/>
          <c:tx>
            <c:strRef>
              <c:f>Sheet1!$A$108</c:f>
              <c:strCache>
                <c:ptCount val="1"/>
                <c:pt idx="0">
                  <c:v>2018-07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Sheet1!$B$108:$F$108</c:f>
            </c:numRef>
          </c:val>
          <c:extLst>
            <c:ext xmlns:c16="http://schemas.microsoft.com/office/drawing/2014/chart" uri="{C3380CC4-5D6E-409C-BE32-E72D297353CC}">
              <c16:uniqueId val="{00000069-8F12-4EA4-B3DA-F4BE32049B73}"/>
            </c:ext>
          </c:extLst>
        </c:ser>
        <c:ser>
          <c:idx val="106"/>
          <c:order val="106"/>
          <c:tx>
            <c:strRef>
              <c:f>Sheet1!$A$109</c:f>
              <c:strCache>
                <c:ptCount val="1"/>
                <c:pt idx="0">
                  <c:v>2018-08</c:v>
                </c:pt>
              </c:strCache>
            </c:strRef>
          </c:tx>
          <c:spPr>
            <a:solidFill>
              <a:schemeClr val="accent5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Sheet1!$B$109:$F$109</c:f>
            </c:numRef>
          </c:val>
          <c:extLst>
            <c:ext xmlns:c16="http://schemas.microsoft.com/office/drawing/2014/chart" uri="{C3380CC4-5D6E-409C-BE32-E72D297353CC}">
              <c16:uniqueId val="{0000006A-8F12-4EA4-B3DA-F4BE32049B73}"/>
            </c:ext>
          </c:extLst>
        </c:ser>
        <c:ser>
          <c:idx val="107"/>
          <c:order val="107"/>
          <c:tx>
            <c:strRef>
              <c:f>Sheet1!$A$110</c:f>
              <c:strCache>
                <c:ptCount val="1"/>
                <c:pt idx="0">
                  <c:v>2018-09</c:v>
                </c:pt>
              </c:strCache>
            </c:strRef>
          </c:tx>
          <c:spPr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Sheet1!$B$110:$F$110</c:f>
            </c:numRef>
          </c:val>
          <c:extLst>
            <c:ext xmlns:c16="http://schemas.microsoft.com/office/drawing/2014/chart" uri="{C3380CC4-5D6E-409C-BE32-E72D297353CC}">
              <c16:uniqueId val="{0000006B-8F12-4EA4-B3DA-F4BE32049B73}"/>
            </c:ext>
          </c:extLst>
        </c:ser>
        <c:ser>
          <c:idx val="108"/>
          <c:order val="108"/>
          <c:tx>
            <c:strRef>
              <c:f>Sheet1!$A$111</c:f>
              <c:strCache>
                <c:ptCount val="1"/>
                <c:pt idx="0">
                  <c:v>2018-10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Sheet1!$B$111:$F$111</c:f>
            </c:numRef>
          </c:val>
          <c:extLst>
            <c:ext xmlns:c16="http://schemas.microsoft.com/office/drawing/2014/chart" uri="{C3380CC4-5D6E-409C-BE32-E72D297353CC}">
              <c16:uniqueId val="{0000006C-8F12-4EA4-B3DA-F4BE32049B73}"/>
            </c:ext>
          </c:extLst>
        </c:ser>
        <c:ser>
          <c:idx val="109"/>
          <c:order val="109"/>
          <c:tx>
            <c:strRef>
              <c:f>Sheet1!$A$112</c:f>
              <c:strCache>
                <c:ptCount val="1"/>
                <c:pt idx="0">
                  <c:v>2018-11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Sheet1!$B$112:$F$112</c:f>
            </c:numRef>
          </c:val>
          <c:extLst>
            <c:ext xmlns:c16="http://schemas.microsoft.com/office/drawing/2014/chart" uri="{C3380CC4-5D6E-409C-BE32-E72D297353CC}">
              <c16:uniqueId val="{0000006D-8F12-4EA4-B3DA-F4BE32049B73}"/>
            </c:ext>
          </c:extLst>
        </c:ser>
        <c:ser>
          <c:idx val="110"/>
          <c:order val="110"/>
          <c:tx>
            <c:strRef>
              <c:f>Sheet1!$A$113</c:f>
              <c:strCache>
                <c:ptCount val="1"/>
                <c:pt idx="0">
                  <c:v>2018-12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Sheet1!$B$113:$F$113</c:f>
            </c:numRef>
          </c:val>
          <c:extLst>
            <c:ext xmlns:c16="http://schemas.microsoft.com/office/drawing/2014/chart" uri="{C3380CC4-5D6E-409C-BE32-E72D297353CC}">
              <c16:uniqueId val="{0000006E-8F12-4EA4-B3DA-F4BE32049B73}"/>
            </c:ext>
          </c:extLst>
        </c:ser>
        <c:ser>
          <c:idx val="111"/>
          <c:order val="111"/>
          <c:tx>
            <c:strRef>
              <c:f>Sheet1!$A$114</c:f>
              <c:strCache>
                <c:ptCount val="1"/>
                <c:pt idx="0">
                  <c:v>2019-01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Sheet1!$B$114:$F$114</c:f>
            </c:numRef>
          </c:val>
          <c:extLst>
            <c:ext xmlns:c16="http://schemas.microsoft.com/office/drawing/2014/chart" uri="{C3380CC4-5D6E-409C-BE32-E72D297353CC}">
              <c16:uniqueId val="{0000006F-8F12-4EA4-B3DA-F4BE32049B73}"/>
            </c:ext>
          </c:extLst>
        </c:ser>
        <c:ser>
          <c:idx val="112"/>
          <c:order val="112"/>
          <c:tx>
            <c:strRef>
              <c:f>Sheet1!$A$115</c:f>
              <c:strCache>
                <c:ptCount val="1"/>
                <c:pt idx="0">
                  <c:v>2019-02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Sheet1!$B$115:$F$115</c:f>
            </c:numRef>
          </c:val>
          <c:extLst>
            <c:ext xmlns:c16="http://schemas.microsoft.com/office/drawing/2014/chart" uri="{C3380CC4-5D6E-409C-BE32-E72D297353CC}">
              <c16:uniqueId val="{00000070-8F12-4EA4-B3DA-F4BE32049B73}"/>
            </c:ext>
          </c:extLst>
        </c:ser>
        <c:ser>
          <c:idx val="113"/>
          <c:order val="113"/>
          <c:tx>
            <c:strRef>
              <c:f>Sheet1!$A$116</c:f>
              <c:strCache>
                <c:ptCount val="1"/>
                <c:pt idx="0">
                  <c:v>2019-03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Sheet1!$B$116:$F$116</c:f>
            </c:numRef>
          </c:val>
          <c:extLst>
            <c:ext xmlns:c16="http://schemas.microsoft.com/office/drawing/2014/chart" uri="{C3380CC4-5D6E-409C-BE32-E72D297353CC}">
              <c16:uniqueId val="{00000071-8F12-4EA4-B3DA-F4BE32049B73}"/>
            </c:ext>
          </c:extLst>
        </c:ser>
        <c:ser>
          <c:idx val="114"/>
          <c:order val="114"/>
          <c:tx>
            <c:strRef>
              <c:f>Sheet1!$A$117</c:f>
              <c:strCache>
                <c:ptCount val="1"/>
                <c:pt idx="0">
                  <c:v>2019-04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Sheet1!$B$117:$F$117</c:f>
            </c:numRef>
          </c:val>
          <c:extLst>
            <c:ext xmlns:c16="http://schemas.microsoft.com/office/drawing/2014/chart" uri="{C3380CC4-5D6E-409C-BE32-E72D297353CC}">
              <c16:uniqueId val="{00000072-8F12-4EA4-B3DA-F4BE32049B73}"/>
            </c:ext>
          </c:extLst>
        </c:ser>
        <c:ser>
          <c:idx val="115"/>
          <c:order val="115"/>
          <c:tx>
            <c:strRef>
              <c:f>Sheet1!$A$118</c:f>
              <c:strCache>
                <c:ptCount val="1"/>
                <c:pt idx="0">
                  <c:v>2019-05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Sheet1!$B$118:$F$118</c:f>
            </c:numRef>
          </c:val>
          <c:extLst>
            <c:ext xmlns:c16="http://schemas.microsoft.com/office/drawing/2014/chart" uri="{C3380CC4-5D6E-409C-BE32-E72D297353CC}">
              <c16:uniqueId val="{00000073-8F12-4EA4-B3DA-F4BE32049B73}"/>
            </c:ext>
          </c:extLst>
        </c:ser>
        <c:ser>
          <c:idx val="116"/>
          <c:order val="116"/>
          <c:tx>
            <c:strRef>
              <c:f>Sheet1!$A$119</c:f>
              <c:strCache>
                <c:ptCount val="1"/>
                <c:pt idx="0">
                  <c:v>2019-06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Sheet1!$B$119:$F$119</c:f>
            </c:numRef>
          </c:val>
          <c:extLst>
            <c:ext xmlns:c16="http://schemas.microsoft.com/office/drawing/2014/chart" uri="{C3380CC4-5D6E-409C-BE32-E72D297353CC}">
              <c16:uniqueId val="{00000074-8F12-4EA4-B3DA-F4BE32049B73}"/>
            </c:ext>
          </c:extLst>
        </c:ser>
        <c:ser>
          <c:idx val="117"/>
          <c:order val="117"/>
          <c:tx>
            <c:strRef>
              <c:f>Sheet1!$A$120</c:f>
              <c:strCache>
                <c:ptCount val="1"/>
                <c:pt idx="0">
                  <c:v>2019-07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Sheet1!$B$120:$F$120</c:f>
            </c:numRef>
          </c:val>
          <c:extLst>
            <c:ext xmlns:c16="http://schemas.microsoft.com/office/drawing/2014/chart" uri="{C3380CC4-5D6E-409C-BE32-E72D297353CC}">
              <c16:uniqueId val="{00000075-8F12-4EA4-B3DA-F4BE32049B73}"/>
            </c:ext>
          </c:extLst>
        </c:ser>
        <c:ser>
          <c:idx val="118"/>
          <c:order val="118"/>
          <c:tx>
            <c:strRef>
              <c:f>Sheet1!$A$121</c:f>
              <c:strCache>
                <c:ptCount val="1"/>
                <c:pt idx="0">
                  <c:v>2019-08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Sheet1!$B$121:$F$121</c:f>
            </c:numRef>
          </c:val>
          <c:extLst>
            <c:ext xmlns:c16="http://schemas.microsoft.com/office/drawing/2014/chart" uri="{C3380CC4-5D6E-409C-BE32-E72D297353CC}">
              <c16:uniqueId val="{00000076-8F12-4EA4-B3DA-F4BE32049B73}"/>
            </c:ext>
          </c:extLst>
        </c:ser>
        <c:ser>
          <c:idx val="119"/>
          <c:order val="119"/>
          <c:tx>
            <c:strRef>
              <c:f>Sheet1!$A$122</c:f>
              <c:strCache>
                <c:ptCount val="1"/>
                <c:pt idx="0">
                  <c:v>2019-09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Sheet1!$B$122:$F$122</c:f>
            </c:numRef>
          </c:val>
          <c:extLst>
            <c:ext xmlns:c16="http://schemas.microsoft.com/office/drawing/2014/chart" uri="{C3380CC4-5D6E-409C-BE32-E72D297353CC}">
              <c16:uniqueId val="{00000077-8F12-4EA4-B3DA-F4BE32049B73}"/>
            </c:ext>
          </c:extLst>
        </c:ser>
        <c:ser>
          <c:idx val="120"/>
          <c:order val="120"/>
          <c:tx>
            <c:strRef>
              <c:f>Sheet1!$A$123</c:f>
              <c:strCache>
                <c:ptCount val="1"/>
                <c:pt idx="0">
                  <c:v>2019-10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Sheet1!$B$123:$F$123</c:f>
            </c:numRef>
          </c:val>
          <c:extLst>
            <c:ext xmlns:c16="http://schemas.microsoft.com/office/drawing/2014/chart" uri="{C3380CC4-5D6E-409C-BE32-E72D297353CC}">
              <c16:uniqueId val="{00000078-8F12-4EA4-B3DA-F4BE32049B73}"/>
            </c:ext>
          </c:extLst>
        </c:ser>
        <c:ser>
          <c:idx val="121"/>
          <c:order val="121"/>
          <c:tx>
            <c:strRef>
              <c:f>Sheet1!$A$124</c:f>
              <c:strCache>
                <c:ptCount val="1"/>
                <c:pt idx="0">
                  <c:v>2019-11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Sheet1!$B$124:$F$124</c:f>
            </c:numRef>
          </c:val>
          <c:extLst>
            <c:ext xmlns:c16="http://schemas.microsoft.com/office/drawing/2014/chart" uri="{C3380CC4-5D6E-409C-BE32-E72D297353CC}">
              <c16:uniqueId val="{00000079-8F12-4EA4-B3DA-F4BE32049B73}"/>
            </c:ext>
          </c:extLst>
        </c:ser>
        <c:ser>
          <c:idx val="122"/>
          <c:order val="122"/>
          <c:tx>
            <c:strRef>
              <c:f>Sheet1!$A$125</c:f>
              <c:strCache>
                <c:ptCount val="1"/>
                <c:pt idx="0">
                  <c:v>2019-12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Sheet1!$B$125:$F$125</c:f>
            </c:numRef>
          </c:val>
          <c:extLst>
            <c:ext xmlns:c16="http://schemas.microsoft.com/office/drawing/2014/chart" uri="{C3380CC4-5D6E-409C-BE32-E72D297353CC}">
              <c16:uniqueId val="{0000007A-8F12-4EA4-B3DA-F4BE32049B73}"/>
            </c:ext>
          </c:extLst>
        </c:ser>
        <c:ser>
          <c:idx val="123"/>
          <c:order val="123"/>
          <c:tx>
            <c:strRef>
              <c:f>Sheet1!$A$126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Sheet1!$B$126:$F$126</c:f>
              <c:numCache>
                <c:formatCode>###,###,###,###,##0.00_ </c:formatCode>
                <c:ptCount val="2"/>
                <c:pt idx="0">
                  <c:v>50.8</c:v>
                </c:pt>
                <c:pt idx="1">
                  <c:v>50.8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B-8F12-4EA4-B3DA-F4BE32049B73}"/>
            </c:ext>
          </c:extLst>
        </c:ser>
        <c:ser>
          <c:idx val="124"/>
          <c:order val="124"/>
          <c:tx>
            <c:strRef>
              <c:f>Sheet1!$A$127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Sheet1!$B$1:$F$2</c:f>
              <c:strCache>
                <c:ptCount val="2"/>
                <c:pt idx="0">
                  <c:v>产出</c:v>
                </c:pt>
                <c:pt idx="1">
                  <c:v>新订单</c:v>
                </c:pt>
              </c:strCache>
            </c:strRef>
          </c:cat>
          <c:val>
            <c:numRef>
              <c:f>Sheet1!$B$127:$F$127</c:f>
              <c:numCache>
                <c:formatCode>###,###,###,###,##0.00_ </c:formatCode>
                <c:ptCount val="2"/>
                <c:pt idx="0">
                  <c:v>43.5</c:v>
                </c:pt>
                <c:pt idx="1">
                  <c:v>45.3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7C-8F12-4EA4-B3DA-F4BE3204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1392927"/>
        <c:axId val="1760768399"/>
      </c:barChart>
      <c:catAx>
        <c:axId val="16913929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0768399"/>
        <c:crosses val="autoZero"/>
        <c:auto val="1"/>
        <c:lblAlgn val="ctr"/>
        <c:lblOffset val="100"/>
        <c:noMultiLvlLbl val="0"/>
      </c:catAx>
      <c:valAx>
        <c:axId val="1760768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139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747914627582653"/>
          <c:y val="0.19391221930592009"/>
          <c:w val="0.5250414680255665"/>
          <c:h val="0.11247776319626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美国:ISM:制造业PMI:环比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Sheet1!$B$2:$B$174</c:f>
              <c:numCache>
                <c:formatCode>###,###,###,###,##0.00_ </c:formatCode>
                <c:ptCount val="173"/>
                <c:pt idx="0">
                  <c:v>0.7</c:v>
                </c:pt>
                <c:pt idx="1">
                  <c:v>-0.87</c:v>
                </c:pt>
                <c:pt idx="2">
                  <c:v>-2.82</c:v>
                </c:pt>
                <c:pt idx="3">
                  <c:v>-0.18</c:v>
                </c:pt>
                <c:pt idx="4">
                  <c:v>1.45</c:v>
                </c:pt>
                <c:pt idx="5">
                  <c:v>-2.69</c:v>
                </c:pt>
                <c:pt idx="6">
                  <c:v>1.66</c:v>
                </c:pt>
                <c:pt idx="7">
                  <c:v>-2.72</c:v>
                </c:pt>
                <c:pt idx="8">
                  <c:v>-3.17</c:v>
                </c:pt>
                <c:pt idx="9">
                  <c:v>1.92</c:v>
                </c:pt>
                <c:pt idx="10">
                  <c:v>1.32</c:v>
                </c:pt>
                <c:pt idx="11">
                  <c:v>-2.79</c:v>
                </c:pt>
                <c:pt idx="12">
                  <c:v>-1.53</c:v>
                </c:pt>
                <c:pt idx="13">
                  <c:v>-2.14</c:v>
                </c:pt>
                <c:pt idx="14">
                  <c:v>2.19</c:v>
                </c:pt>
                <c:pt idx="15">
                  <c:v>-3.7</c:v>
                </c:pt>
                <c:pt idx="16">
                  <c:v>4.8499999999999996</c:v>
                </c:pt>
                <c:pt idx="17">
                  <c:v>-2.31</c:v>
                </c:pt>
                <c:pt idx="18">
                  <c:v>3.75</c:v>
                </c:pt>
                <c:pt idx="19">
                  <c:v>-0.19</c:v>
                </c:pt>
                <c:pt idx="20">
                  <c:v>0.19</c:v>
                </c:pt>
                <c:pt idx="21">
                  <c:v>-0.38</c:v>
                </c:pt>
                <c:pt idx="22">
                  <c:v>-2.86</c:v>
                </c:pt>
                <c:pt idx="23">
                  <c:v>0.2</c:v>
                </c:pt>
                <c:pt idx="24">
                  <c:v>0.2</c:v>
                </c:pt>
                <c:pt idx="25">
                  <c:v>-1.17</c:v>
                </c:pt>
                <c:pt idx="26">
                  <c:v>-2.97</c:v>
                </c:pt>
                <c:pt idx="27">
                  <c:v>2.65</c:v>
                </c:pt>
                <c:pt idx="28">
                  <c:v>-5.37</c:v>
                </c:pt>
                <c:pt idx="29">
                  <c:v>1.47</c:v>
                </c:pt>
                <c:pt idx="30">
                  <c:v>1.04</c:v>
                </c:pt>
                <c:pt idx="31">
                  <c:v>0</c:v>
                </c:pt>
                <c:pt idx="32">
                  <c:v>2.0499999999999998</c:v>
                </c:pt>
                <c:pt idx="33">
                  <c:v>0.4</c:v>
                </c:pt>
                <c:pt idx="34">
                  <c:v>-1.6</c:v>
                </c:pt>
                <c:pt idx="35">
                  <c:v>-8.94</c:v>
                </c:pt>
                <c:pt idx="36">
                  <c:v>-13.17</c:v>
                </c:pt>
                <c:pt idx="37">
                  <c:v>-6.17</c:v>
                </c:pt>
                <c:pt idx="38">
                  <c:v>-9.32</c:v>
                </c:pt>
                <c:pt idx="39">
                  <c:v>5.44</c:v>
                </c:pt>
                <c:pt idx="40">
                  <c:v>1.72</c:v>
                </c:pt>
                <c:pt idx="41">
                  <c:v>1.41</c:v>
                </c:pt>
                <c:pt idx="42">
                  <c:v>9.7200000000000006</c:v>
                </c:pt>
                <c:pt idx="43">
                  <c:v>5.57</c:v>
                </c:pt>
                <c:pt idx="44">
                  <c:v>9.83</c:v>
                </c:pt>
                <c:pt idx="45">
                  <c:v>8.9499999999999993</c:v>
                </c:pt>
                <c:pt idx="46">
                  <c:v>7.21</c:v>
                </c:pt>
                <c:pt idx="47">
                  <c:v>1.68</c:v>
                </c:pt>
                <c:pt idx="48">
                  <c:v>2.94</c:v>
                </c:pt>
                <c:pt idx="49">
                  <c:v>-2.86</c:v>
                </c:pt>
                <c:pt idx="50">
                  <c:v>1.65</c:v>
                </c:pt>
                <c:pt idx="51">
                  <c:v>3.44</c:v>
                </c:pt>
                <c:pt idx="52">
                  <c:v>-2.4500000000000002</c:v>
                </c:pt>
                <c:pt idx="53">
                  <c:v>5.38</c:v>
                </c:pt>
                <c:pt idx="54">
                  <c:v>-1.19</c:v>
                </c:pt>
                <c:pt idx="55">
                  <c:v>0.34</c:v>
                </c:pt>
                <c:pt idx="56">
                  <c:v>-3.26</c:v>
                </c:pt>
                <c:pt idx="57">
                  <c:v>0</c:v>
                </c:pt>
                <c:pt idx="58">
                  <c:v>2.84</c:v>
                </c:pt>
                <c:pt idx="59">
                  <c:v>-2.93</c:v>
                </c:pt>
                <c:pt idx="60">
                  <c:v>2.4900000000000002</c:v>
                </c:pt>
                <c:pt idx="61">
                  <c:v>-0.17</c:v>
                </c:pt>
                <c:pt idx="62">
                  <c:v>-0.17</c:v>
                </c:pt>
                <c:pt idx="63">
                  <c:v>2.61</c:v>
                </c:pt>
                <c:pt idx="64">
                  <c:v>0.51</c:v>
                </c:pt>
                <c:pt idx="65">
                  <c:v>-0.34</c:v>
                </c:pt>
                <c:pt idx="66">
                  <c:v>-0.34</c:v>
                </c:pt>
                <c:pt idx="67">
                  <c:v>-8.83</c:v>
                </c:pt>
                <c:pt idx="68">
                  <c:v>5.4</c:v>
                </c:pt>
                <c:pt idx="69">
                  <c:v>-6.54</c:v>
                </c:pt>
                <c:pt idx="70">
                  <c:v>0.19</c:v>
                </c:pt>
                <c:pt idx="71">
                  <c:v>-0.38</c:v>
                </c:pt>
                <c:pt idx="72">
                  <c:v>-1.89</c:v>
                </c:pt>
                <c:pt idx="73">
                  <c:v>0.57999999999999996</c:v>
                </c:pt>
                <c:pt idx="74">
                  <c:v>1.92</c:v>
                </c:pt>
                <c:pt idx="75">
                  <c:v>-0.56000000000000005</c:v>
                </c:pt>
                <c:pt idx="76">
                  <c:v>-0.76</c:v>
                </c:pt>
                <c:pt idx="77">
                  <c:v>1.1499999999999999</c:v>
                </c:pt>
                <c:pt idx="78">
                  <c:v>1.32</c:v>
                </c:pt>
                <c:pt idx="79">
                  <c:v>-0.93</c:v>
                </c:pt>
                <c:pt idx="80">
                  <c:v>-4.1399999999999997</c:v>
                </c:pt>
                <c:pt idx="81">
                  <c:v>-0.78</c:v>
                </c:pt>
                <c:pt idx="82">
                  <c:v>0.99</c:v>
                </c:pt>
                <c:pt idx="83">
                  <c:v>2.15</c:v>
                </c:pt>
                <c:pt idx="84">
                  <c:v>-1.92</c:v>
                </c:pt>
                <c:pt idx="85">
                  <c:v>-3.32</c:v>
                </c:pt>
                <c:pt idx="86">
                  <c:v>1.82</c:v>
                </c:pt>
                <c:pt idx="87">
                  <c:v>3.77</c:v>
                </c:pt>
                <c:pt idx="88">
                  <c:v>1.53</c:v>
                </c:pt>
                <c:pt idx="89">
                  <c:v>-3.01</c:v>
                </c:pt>
                <c:pt idx="90">
                  <c:v>-2.91</c:v>
                </c:pt>
                <c:pt idx="91">
                  <c:v>0</c:v>
                </c:pt>
                <c:pt idx="92">
                  <c:v>5</c:v>
                </c:pt>
                <c:pt idx="93">
                  <c:v>4.57</c:v>
                </c:pt>
                <c:pt idx="94">
                  <c:v>2.5499999999999998</c:v>
                </c:pt>
                <c:pt idx="95">
                  <c:v>-0.53</c:v>
                </c:pt>
                <c:pt idx="96">
                  <c:v>1.07</c:v>
                </c:pt>
                <c:pt idx="97">
                  <c:v>0.71</c:v>
                </c:pt>
                <c:pt idx="98">
                  <c:v>-0.88</c:v>
                </c:pt>
                <c:pt idx="99">
                  <c:v>-9.1999999999999993</c:v>
                </c:pt>
                <c:pt idx="100">
                  <c:v>3.7</c:v>
                </c:pt>
                <c:pt idx="101">
                  <c:v>0.94</c:v>
                </c:pt>
                <c:pt idx="102">
                  <c:v>2.23</c:v>
                </c:pt>
                <c:pt idx="103">
                  <c:v>0.91</c:v>
                </c:pt>
                <c:pt idx="104">
                  <c:v>-0.18</c:v>
                </c:pt>
                <c:pt idx="105">
                  <c:v>3.25</c:v>
                </c:pt>
                <c:pt idx="106">
                  <c:v>3.33</c:v>
                </c:pt>
                <c:pt idx="107">
                  <c:v>-4.07</c:v>
                </c:pt>
                <c:pt idx="108">
                  <c:v>4.24</c:v>
                </c:pt>
                <c:pt idx="109">
                  <c:v>-0.51</c:v>
                </c:pt>
                <c:pt idx="110">
                  <c:v>-6.13</c:v>
                </c:pt>
                <c:pt idx="111">
                  <c:v>-2.9</c:v>
                </c:pt>
                <c:pt idx="112">
                  <c:v>-1.1200000000000001</c:v>
                </c:pt>
                <c:pt idx="113">
                  <c:v>-2.65</c:v>
                </c:pt>
                <c:pt idx="114">
                  <c:v>0</c:v>
                </c:pt>
                <c:pt idx="115">
                  <c:v>2.52</c:v>
                </c:pt>
                <c:pt idx="116">
                  <c:v>1.33</c:v>
                </c:pt>
                <c:pt idx="117">
                  <c:v>-1.5</c:v>
                </c:pt>
                <c:pt idx="118">
                  <c:v>-3.04</c:v>
                </c:pt>
                <c:pt idx="119">
                  <c:v>-1.76</c:v>
                </c:pt>
                <c:pt idx="120">
                  <c:v>-0.2</c:v>
                </c:pt>
                <c:pt idx="121">
                  <c:v>-2.99</c:v>
                </c:pt>
                <c:pt idx="122">
                  <c:v>-1.23</c:v>
                </c:pt>
                <c:pt idx="123">
                  <c:v>0.42</c:v>
                </c:pt>
                <c:pt idx="124">
                  <c:v>2.7</c:v>
                </c:pt>
                <c:pt idx="125">
                  <c:v>4.6500000000000004</c:v>
                </c:pt>
                <c:pt idx="126">
                  <c:v>-1.93</c:v>
                </c:pt>
                <c:pt idx="127">
                  <c:v>0.98</c:v>
                </c:pt>
                <c:pt idx="128">
                  <c:v>3.7</c:v>
                </c:pt>
                <c:pt idx="129">
                  <c:v>-1.1299999999999999</c:v>
                </c:pt>
                <c:pt idx="130">
                  <c:v>-6.08</c:v>
                </c:pt>
                <c:pt idx="131">
                  <c:v>4.25</c:v>
                </c:pt>
                <c:pt idx="132">
                  <c:v>0.78</c:v>
                </c:pt>
                <c:pt idx="133">
                  <c:v>2.5</c:v>
                </c:pt>
                <c:pt idx="134">
                  <c:v>2.44</c:v>
                </c:pt>
                <c:pt idx="135">
                  <c:v>2.75</c:v>
                </c:pt>
                <c:pt idx="136">
                  <c:v>3.04</c:v>
                </c:pt>
                <c:pt idx="137">
                  <c:v>-0.87</c:v>
                </c:pt>
                <c:pt idx="138">
                  <c:v>-4.2</c:v>
                </c:pt>
                <c:pt idx="139">
                  <c:v>0.18</c:v>
                </c:pt>
                <c:pt idx="140">
                  <c:v>5.28</c:v>
                </c:pt>
                <c:pt idx="141">
                  <c:v>-2.6</c:v>
                </c:pt>
                <c:pt idx="142">
                  <c:v>4.4400000000000004</c:v>
                </c:pt>
                <c:pt idx="143">
                  <c:v>3.4</c:v>
                </c:pt>
                <c:pt idx="144">
                  <c:v>-3.45</c:v>
                </c:pt>
                <c:pt idx="145">
                  <c:v>-0.85</c:v>
                </c:pt>
                <c:pt idx="146">
                  <c:v>1.89</c:v>
                </c:pt>
                <c:pt idx="147">
                  <c:v>-0.34</c:v>
                </c:pt>
                <c:pt idx="148">
                  <c:v>2.88</c:v>
                </c:pt>
                <c:pt idx="149">
                  <c:v>-2.4700000000000002</c:v>
                </c:pt>
                <c:pt idx="150">
                  <c:v>-3.37</c:v>
                </c:pt>
                <c:pt idx="151">
                  <c:v>2.44</c:v>
                </c:pt>
                <c:pt idx="152">
                  <c:v>2.56</c:v>
                </c:pt>
                <c:pt idx="153">
                  <c:v>-3.49</c:v>
                </c:pt>
                <c:pt idx="154">
                  <c:v>5.51</c:v>
                </c:pt>
                <c:pt idx="155">
                  <c:v>-2.4500000000000002</c:v>
                </c:pt>
                <c:pt idx="156">
                  <c:v>-3.51</c:v>
                </c:pt>
                <c:pt idx="157">
                  <c:v>2.77</c:v>
                </c:pt>
                <c:pt idx="158">
                  <c:v>-8.43</c:v>
                </c:pt>
                <c:pt idx="159">
                  <c:v>4.24</c:v>
                </c:pt>
                <c:pt idx="160">
                  <c:v>-4.24</c:v>
                </c:pt>
                <c:pt idx="161">
                  <c:v>2.0299999999999998</c:v>
                </c:pt>
                <c:pt idx="162">
                  <c:v>-4.5199999999999996</c:v>
                </c:pt>
                <c:pt idx="163">
                  <c:v>-1.33</c:v>
                </c:pt>
                <c:pt idx="164">
                  <c:v>-0.77</c:v>
                </c:pt>
                <c:pt idx="165">
                  <c:v>-0.97</c:v>
                </c:pt>
                <c:pt idx="166">
                  <c:v>-4.0999999999999996</c:v>
                </c:pt>
                <c:pt idx="167">
                  <c:v>-2.65</c:v>
                </c:pt>
                <c:pt idx="168">
                  <c:v>1.05</c:v>
                </c:pt>
                <c:pt idx="169">
                  <c:v>-0.41</c:v>
                </c:pt>
                <c:pt idx="170">
                  <c:v>-0.62</c:v>
                </c:pt>
                <c:pt idx="171">
                  <c:v>6.49</c:v>
                </c:pt>
                <c:pt idx="172">
                  <c:v>-1.57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93-40FC-9136-3739252184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南非:PMI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Sheet1!$C$2:$C$174</c:f>
              <c:numCache>
                <c:formatCode>###,###,###,###,##0.00_ </c:formatCode>
                <c:ptCount val="173"/>
                <c:pt idx="0">
                  <c:v>53.912371</c:v>
                </c:pt>
                <c:pt idx="1">
                  <c:v>55.520619000000003</c:v>
                </c:pt>
                <c:pt idx="2">
                  <c:v>55.113779999999998</c:v>
                </c:pt>
                <c:pt idx="3">
                  <c:v>46.155377999999999</c:v>
                </c:pt>
                <c:pt idx="4">
                  <c:v>49.175823999999999</c:v>
                </c:pt>
                <c:pt idx="5">
                  <c:v>50.022472</c:v>
                </c:pt>
                <c:pt idx="6">
                  <c:v>50.329984000000003</c:v>
                </c:pt>
                <c:pt idx="7">
                  <c:v>52.553762999999996</c:v>
                </c:pt>
                <c:pt idx="8">
                  <c:v>55.630682</c:v>
                </c:pt>
                <c:pt idx="9">
                  <c:v>55.42268</c:v>
                </c:pt>
                <c:pt idx="10">
                  <c:v>56.023739999999997</c:v>
                </c:pt>
                <c:pt idx="11">
                  <c:v>58.425103</c:v>
                </c:pt>
                <c:pt idx="12">
                  <c:v>57.510855999999997</c:v>
                </c:pt>
                <c:pt idx="13">
                  <c:v>58.994121</c:v>
                </c:pt>
                <c:pt idx="14">
                  <c:v>57.739375000000003</c:v>
                </c:pt>
                <c:pt idx="15">
                  <c:v>51.693964000000001</c:v>
                </c:pt>
                <c:pt idx="16">
                  <c:v>55.392578</c:v>
                </c:pt>
                <c:pt idx="17">
                  <c:v>56.950443999999997</c:v>
                </c:pt>
                <c:pt idx="18">
                  <c:v>54.054321000000002</c:v>
                </c:pt>
                <c:pt idx="19">
                  <c:v>55.112527999999998</c:v>
                </c:pt>
                <c:pt idx="20">
                  <c:v>54.603448</c:v>
                </c:pt>
                <c:pt idx="21">
                  <c:v>54.090387</c:v>
                </c:pt>
                <c:pt idx="22">
                  <c:v>53.045392999999997</c:v>
                </c:pt>
                <c:pt idx="23">
                  <c:v>54.574323999999997</c:v>
                </c:pt>
                <c:pt idx="24">
                  <c:v>57.921244999999999</c:v>
                </c:pt>
                <c:pt idx="25">
                  <c:v>57.398809999999997</c:v>
                </c:pt>
                <c:pt idx="26">
                  <c:v>54.837685999999998</c:v>
                </c:pt>
                <c:pt idx="27">
                  <c:v>48.128205000000001</c:v>
                </c:pt>
                <c:pt idx="28">
                  <c:v>47.565933999999999</c:v>
                </c:pt>
                <c:pt idx="29">
                  <c:v>46.080247</c:v>
                </c:pt>
                <c:pt idx="30">
                  <c:v>52.781609000000003</c:v>
                </c:pt>
                <c:pt idx="31">
                  <c:v>50.234375</c:v>
                </c:pt>
                <c:pt idx="32">
                  <c:v>46.332895000000001</c:v>
                </c:pt>
                <c:pt idx="33">
                  <c:v>46.945430000000002</c:v>
                </c:pt>
                <c:pt idx="34">
                  <c:v>51.093418</c:v>
                </c:pt>
                <c:pt idx="35">
                  <c:v>51.972318000000001</c:v>
                </c:pt>
                <c:pt idx="36">
                  <c:v>51.924784000000002</c:v>
                </c:pt>
                <c:pt idx="37">
                  <c:v>46.444305999999997</c:v>
                </c:pt>
                <c:pt idx="38">
                  <c:v>46.267606000000001</c:v>
                </c:pt>
                <c:pt idx="39">
                  <c:v>42.011628000000002</c:v>
                </c:pt>
                <c:pt idx="40">
                  <c:v>43.924075999999999</c:v>
                </c:pt>
                <c:pt idx="41">
                  <c:v>38.977778000000001</c:v>
                </c:pt>
                <c:pt idx="42">
                  <c:v>37.096525999999997</c:v>
                </c:pt>
                <c:pt idx="43">
                  <c:v>39.462963000000002</c:v>
                </c:pt>
                <c:pt idx="44">
                  <c:v>39.415455000000001</c:v>
                </c:pt>
                <c:pt idx="45">
                  <c:v>38.938873999999998</c:v>
                </c:pt>
                <c:pt idx="46">
                  <c:v>40.540697999999999</c:v>
                </c:pt>
                <c:pt idx="47">
                  <c:v>49.158228000000001</c:v>
                </c:pt>
                <c:pt idx="48">
                  <c:v>50.875</c:v>
                </c:pt>
                <c:pt idx="49">
                  <c:v>54.078704000000002</c:v>
                </c:pt>
                <c:pt idx="50">
                  <c:v>53.777228000000001</c:v>
                </c:pt>
                <c:pt idx="51">
                  <c:v>47.419213999999997</c:v>
                </c:pt>
                <c:pt idx="52">
                  <c:v>52.569647000000003</c:v>
                </c:pt>
                <c:pt idx="53">
                  <c:v>52.212637000000001</c:v>
                </c:pt>
                <c:pt idx="54">
                  <c:v>52.078938000000001</c:v>
                </c:pt>
                <c:pt idx="55">
                  <c:v>51.873925999999997</c:v>
                </c:pt>
                <c:pt idx="56">
                  <c:v>48.928837999999999</c:v>
                </c:pt>
                <c:pt idx="57">
                  <c:v>48.854650999999997</c:v>
                </c:pt>
                <c:pt idx="58">
                  <c:v>52.010694999999998</c:v>
                </c:pt>
                <c:pt idx="59">
                  <c:v>52.44</c:v>
                </c:pt>
                <c:pt idx="60">
                  <c:v>55.295454999999997</c:v>
                </c:pt>
                <c:pt idx="61">
                  <c:v>55.933332999999998</c:v>
                </c:pt>
                <c:pt idx="62">
                  <c:v>53.765431999999997</c:v>
                </c:pt>
                <c:pt idx="63">
                  <c:v>51.375</c:v>
                </c:pt>
                <c:pt idx="64">
                  <c:v>53.430107999999997</c:v>
                </c:pt>
                <c:pt idx="65">
                  <c:v>53.881982000000001</c:v>
                </c:pt>
                <c:pt idx="66">
                  <c:v>51.868749999999999</c:v>
                </c:pt>
                <c:pt idx="67">
                  <c:v>51.676851999999997</c:v>
                </c:pt>
                <c:pt idx="68">
                  <c:v>50.281955000000004</c:v>
                </c:pt>
                <c:pt idx="69">
                  <c:v>45.854128000000003</c:v>
                </c:pt>
                <c:pt idx="70">
                  <c:v>48.907336000000001</c:v>
                </c:pt>
                <c:pt idx="71">
                  <c:v>54.960420999999997</c:v>
                </c:pt>
                <c:pt idx="72">
                  <c:v>55.497379000000002</c:v>
                </c:pt>
                <c:pt idx="73">
                  <c:v>57.301077999999997</c:v>
                </c:pt>
                <c:pt idx="74">
                  <c:v>53.858024999999998</c:v>
                </c:pt>
                <c:pt idx="75">
                  <c:v>50.531914999999998</c:v>
                </c:pt>
                <c:pt idx="76">
                  <c:v>52.112363999999999</c:v>
                </c:pt>
                <c:pt idx="77">
                  <c:v>52.091827000000002</c:v>
                </c:pt>
                <c:pt idx="78">
                  <c:v>49.848045999999997</c:v>
                </c:pt>
                <c:pt idx="79">
                  <c:v>51.308790999999999</c:v>
                </c:pt>
                <c:pt idx="80">
                  <c:v>47.166524000000003</c:v>
                </c:pt>
                <c:pt idx="81">
                  <c:v>47.588999999999999</c:v>
                </c:pt>
                <c:pt idx="82">
                  <c:v>50.355074999999999</c:v>
                </c:pt>
                <c:pt idx="83">
                  <c:v>51.140836</c:v>
                </c:pt>
                <c:pt idx="84">
                  <c:v>52.872269000000003</c:v>
                </c:pt>
                <c:pt idx="85">
                  <c:v>55.910713999999999</c:v>
                </c:pt>
                <c:pt idx="86">
                  <c:v>52.189872999999999</c:v>
                </c:pt>
                <c:pt idx="87">
                  <c:v>47.118017999999999</c:v>
                </c:pt>
                <c:pt idx="88">
                  <c:v>52.640180000000001</c:v>
                </c:pt>
                <c:pt idx="89">
                  <c:v>50.341813999999999</c:v>
                </c:pt>
                <c:pt idx="90">
                  <c:v>49.38</c:v>
                </c:pt>
                <c:pt idx="91">
                  <c:v>50</c:v>
                </c:pt>
                <c:pt idx="92">
                  <c:v>48.727272999999997</c:v>
                </c:pt>
                <c:pt idx="93">
                  <c:v>48.530119999999997</c:v>
                </c:pt>
                <c:pt idx="94">
                  <c:v>54.684030999999997</c:v>
                </c:pt>
                <c:pt idx="95">
                  <c:v>52.535294</c:v>
                </c:pt>
                <c:pt idx="96">
                  <c:v>53.104396000000001</c:v>
                </c:pt>
                <c:pt idx="97">
                  <c:v>57.079545000000003</c:v>
                </c:pt>
                <c:pt idx="98">
                  <c:v>52.463855000000002</c:v>
                </c:pt>
                <c:pt idx="99">
                  <c:v>48.033707999999997</c:v>
                </c:pt>
                <c:pt idx="100">
                  <c:v>53.366197</c:v>
                </c:pt>
                <c:pt idx="101">
                  <c:v>51.615915000000001</c:v>
                </c:pt>
                <c:pt idx="102">
                  <c:v>48.996473999999999</c:v>
                </c:pt>
                <c:pt idx="103">
                  <c:v>46.619047999999999</c:v>
                </c:pt>
                <c:pt idx="104">
                  <c:v>47.395349000000003</c:v>
                </c:pt>
                <c:pt idx="105">
                  <c:v>47.151997999999999</c:v>
                </c:pt>
                <c:pt idx="106">
                  <c:v>50.363244999999999</c:v>
                </c:pt>
                <c:pt idx="107">
                  <c:v>51.827750999999999</c:v>
                </c:pt>
                <c:pt idx="108">
                  <c:v>53.108254000000002</c:v>
                </c:pt>
                <c:pt idx="109">
                  <c:v>57.221139999999998</c:v>
                </c:pt>
                <c:pt idx="110">
                  <c:v>52.526228000000003</c:v>
                </c:pt>
                <c:pt idx="111">
                  <c:v>49.318750000000001</c:v>
                </c:pt>
                <c:pt idx="112">
                  <c:v>49.815041000000001</c:v>
                </c:pt>
                <c:pt idx="113">
                  <c:v>49.552410000000002</c:v>
                </c:pt>
                <c:pt idx="114">
                  <c:v>48.490527</c:v>
                </c:pt>
                <c:pt idx="115">
                  <c:v>51.506943999999997</c:v>
                </c:pt>
                <c:pt idx="116">
                  <c:v>47.725352000000001</c:v>
                </c:pt>
                <c:pt idx="117">
                  <c:v>48.093392999999999</c:v>
                </c:pt>
                <c:pt idx="118">
                  <c:v>49.629918000000004</c:v>
                </c:pt>
                <c:pt idx="119">
                  <c:v>50.156716000000003</c:v>
                </c:pt>
                <c:pt idx="120">
                  <c:v>50.525089999999999</c:v>
                </c:pt>
                <c:pt idx="121">
                  <c:v>50.385533000000002</c:v>
                </c:pt>
                <c:pt idx="122">
                  <c:v>49.002195999999998</c:v>
                </c:pt>
                <c:pt idx="123">
                  <c:v>45.579774999999998</c:v>
                </c:pt>
                <c:pt idx="124">
                  <c:v>50.302838999999999</c:v>
                </c:pt>
                <c:pt idx="125">
                  <c:v>51.218085000000002</c:v>
                </c:pt>
                <c:pt idx="126">
                  <c:v>52.191187999999997</c:v>
                </c:pt>
                <c:pt idx="127">
                  <c:v>51.823008999999999</c:v>
                </c:pt>
                <c:pt idx="128">
                  <c:v>50.085256000000001</c:v>
                </c:pt>
                <c:pt idx="129">
                  <c:v>49.338254999999997</c:v>
                </c:pt>
                <c:pt idx="130">
                  <c:v>48.681319000000002</c:v>
                </c:pt>
                <c:pt idx="131">
                  <c:v>50.79271</c:v>
                </c:pt>
                <c:pt idx="132">
                  <c:v>50.28022</c:v>
                </c:pt>
                <c:pt idx="133">
                  <c:v>52.383333</c:v>
                </c:pt>
                <c:pt idx="134">
                  <c:v>46.444383000000002</c:v>
                </c:pt>
                <c:pt idx="135">
                  <c:v>48.070503000000002</c:v>
                </c:pt>
                <c:pt idx="136">
                  <c:v>52.554369999999999</c:v>
                </c:pt>
                <c:pt idx="137">
                  <c:v>51.304597999999999</c:v>
                </c:pt>
                <c:pt idx="138">
                  <c:v>47.170886000000003</c:v>
                </c:pt>
                <c:pt idx="139">
                  <c:v>50.378514000000003</c:v>
                </c:pt>
                <c:pt idx="140">
                  <c:v>46.364705999999998</c:v>
                </c:pt>
                <c:pt idx="141">
                  <c:v>43.934415000000001</c:v>
                </c:pt>
                <c:pt idx="142">
                  <c:v>46.988636</c:v>
                </c:pt>
                <c:pt idx="143">
                  <c:v>48.011904999999999</c:v>
                </c:pt>
                <c:pt idx="144">
                  <c:v>51.396265999999997</c:v>
                </c:pt>
                <c:pt idx="145">
                  <c:v>54.066265000000001</c:v>
                </c:pt>
                <c:pt idx="146">
                  <c:v>47.083950999999999</c:v>
                </c:pt>
                <c:pt idx="147">
                  <c:v>47.527777999999998</c:v>
                </c:pt>
                <c:pt idx="148">
                  <c:v>50.910499999999999</c:v>
                </c:pt>
                <c:pt idx="149">
                  <c:v>48.899863000000003</c:v>
                </c:pt>
                <c:pt idx="150">
                  <c:v>48.920585000000003</c:v>
                </c:pt>
                <c:pt idx="151">
                  <c:v>50.932316</c:v>
                </c:pt>
                <c:pt idx="152">
                  <c:v>47.178570999999998</c:v>
                </c:pt>
                <c:pt idx="153">
                  <c:v>49.121929999999999</c:v>
                </c:pt>
                <c:pt idx="154">
                  <c:v>47.613290999999997</c:v>
                </c:pt>
                <c:pt idx="155">
                  <c:v>48.457343999999999</c:v>
                </c:pt>
                <c:pt idx="156">
                  <c:v>46.732492000000001</c:v>
                </c:pt>
                <c:pt idx="157">
                  <c:v>54.203623</c:v>
                </c:pt>
                <c:pt idx="158">
                  <c:v>49.706735000000002</c:v>
                </c:pt>
                <c:pt idx="159">
                  <c:v>48.409204000000003</c:v>
                </c:pt>
                <c:pt idx="160">
                  <c:v>50.395353999999998</c:v>
                </c:pt>
                <c:pt idx="161">
                  <c:v>49.367646999999998</c:v>
                </c:pt>
                <c:pt idx="162">
                  <c:v>48.473224000000002</c:v>
                </c:pt>
                <c:pt idx="163">
                  <c:v>48.927764000000003</c:v>
                </c:pt>
                <c:pt idx="164">
                  <c:v>47.319313000000001</c:v>
                </c:pt>
                <c:pt idx="165">
                  <c:v>48.930458000000002</c:v>
                </c:pt>
                <c:pt idx="166">
                  <c:v>44.906571999999997</c:v>
                </c:pt>
                <c:pt idx="167">
                  <c:v>44.195096999999997</c:v>
                </c:pt>
                <c:pt idx="168">
                  <c:v>48.8</c:v>
                </c:pt>
                <c:pt idx="169">
                  <c:v>50.9</c:v>
                </c:pt>
                <c:pt idx="170">
                  <c:v>46.7</c:v>
                </c:pt>
                <c:pt idx="171">
                  <c:v>43.7</c:v>
                </c:pt>
                <c:pt idx="172">
                  <c:v>45.2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93-40FC-9136-3739252184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英国:制造业PMI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Sheet1!$D$2:$D$174</c:f>
              <c:numCache>
                <c:formatCode>###,###,###,###,##0.00_ </c:formatCode>
                <c:ptCount val="173"/>
                <c:pt idx="0">
                  <c:v>51.6</c:v>
                </c:pt>
                <c:pt idx="1">
                  <c:v>51</c:v>
                </c:pt>
                <c:pt idx="2">
                  <c:v>51.3</c:v>
                </c:pt>
                <c:pt idx="3">
                  <c:v>51.8</c:v>
                </c:pt>
                <c:pt idx="4">
                  <c:v>51.5</c:v>
                </c:pt>
                <c:pt idx="5">
                  <c:v>50.9</c:v>
                </c:pt>
                <c:pt idx="6">
                  <c:v>54.1</c:v>
                </c:pt>
                <c:pt idx="7">
                  <c:v>53.3</c:v>
                </c:pt>
                <c:pt idx="8">
                  <c:v>55</c:v>
                </c:pt>
                <c:pt idx="9">
                  <c:v>53.7</c:v>
                </c:pt>
                <c:pt idx="10">
                  <c:v>52.9</c:v>
                </c:pt>
                <c:pt idx="11">
                  <c:v>54.5</c:v>
                </c:pt>
                <c:pt idx="12">
                  <c:v>53.7</c:v>
                </c:pt>
                <c:pt idx="13">
                  <c:v>52.7</c:v>
                </c:pt>
                <c:pt idx="14">
                  <c:v>52.3</c:v>
                </c:pt>
                <c:pt idx="15">
                  <c:v>53.2</c:v>
                </c:pt>
                <c:pt idx="16">
                  <c:v>55.3</c:v>
                </c:pt>
                <c:pt idx="17">
                  <c:v>54.2</c:v>
                </c:pt>
                <c:pt idx="18">
                  <c:v>54</c:v>
                </c:pt>
                <c:pt idx="19">
                  <c:v>54.8</c:v>
                </c:pt>
                <c:pt idx="20">
                  <c:v>54.7</c:v>
                </c:pt>
                <c:pt idx="21">
                  <c:v>55.7</c:v>
                </c:pt>
                <c:pt idx="22">
                  <c:v>56.1</c:v>
                </c:pt>
                <c:pt idx="23">
                  <c:v>54.7</c:v>
                </c:pt>
                <c:pt idx="24">
                  <c:v>52.8</c:v>
                </c:pt>
                <c:pt idx="25">
                  <c:v>54.3</c:v>
                </c:pt>
                <c:pt idx="26">
                  <c:v>52.4</c:v>
                </c:pt>
                <c:pt idx="27">
                  <c:v>50.7</c:v>
                </c:pt>
                <c:pt idx="28">
                  <c:v>51.3</c:v>
                </c:pt>
                <c:pt idx="29">
                  <c:v>51.3</c:v>
                </c:pt>
                <c:pt idx="30">
                  <c:v>50.8</c:v>
                </c:pt>
                <c:pt idx="31">
                  <c:v>49.5</c:v>
                </c:pt>
                <c:pt idx="32">
                  <c:v>45.9</c:v>
                </c:pt>
                <c:pt idx="33">
                  <c:v>44.1</c:v>
                </c:pt>
                <c:pt idx="34">
                  <c:v>45.3</c:v>
                </c:pt>
                <c:pt idx="35">
                  <c:v>41.2</c:v>
                </c:pt>
                <c:pt idx="36">
                  <c:v>40.700000000000003</c:v>
                </c:pt>
                <c:pt idx="37">
                  <c:v>34.5</c:v>
                </c:pt>
                <c:pt idx="38">
                  <c:v>34.9</c:v>
                </c:pt>
                <c:pt idx="39">
                  <c:v>35.799999999999997</c:v>
                </c:pt>
                <c:pt idx="40">
                  <c:v>34.700000000000003</c:v>
                </c:pt>
                <c:pt idx="41">
                  <c:v>39.5</c:v>
                </c:pt>
                <c:pt idx="42">
                  <c:v>43.1</c:v>
                </c:pt>
                <c:pt idx="43">
                  <c:v>45.4</c:v>
                </c:pt>
                <c:pt idx="44">
                  <c:v>47.4</c:v>
                </c:pt>
                <c:pt idx="45">
                  <c:v>50.2</c:v>
                </c:pt>
                <c:pt idx="46">
                  <c:v>49.7</c:v>
                </c:pt>
                <c:pt idx="47">
                  <c:v>49.9</c:v>
                </c:pt>
                <c:pt idx="48">
                  <c:v>53.4</c:v>
                </c:pt>
                <c:pt idx="49">
                  <c:v>51.8</c:v>
                </c:pt>
                <c:pt idx="50">
                  <c:v>54.6</c:v>
                </c:pt>
                <c:pt idx="51">
                  <c:v>56.6</c:v>
                </c:pt>
                <c:pt idx="52">
                  <c:v>56.5</c:v>
                </c:pt>
                <c:pt idx="53">
                  <c:v>57.3</c:v>
                </c:pt>
                <c:pt idx="54">
                  <c:v>58</c:v>
                </c:pt>
                <c:pt idx="55">
                  <c:v>58</c:v>
                </c:pt>
                <c:pt idx="56">
                  <c:v>57.6</c:v>
                </c:pt>
                <c:pt idx="57">
                  <c:v>56.9</c:v>
                </c:pt>
                <c:pt idx="58">
                  <c:v>53.7</c:v>
                </c:pt>
                <c:pt idx="59">
                  <c:v>53.4</c:v>
                </c:pt>
                <c:pt idx="60">
                  <c:v>55.4</c:v>
                </c:pt>
                <c:pt idx="61">
                  <c:v>57.5</c:v>
                </c:pt>
                <c:pt idx="62">
                  <c:v>58.3</c:v>
                </c:pt>
                <c:pt idx="63">
                  <c:v>61.2</c:v>
                </c:pt>
                <c:pt idx="64">
                  <c:v>61.5</c:v>
                </c:pt>
                <c:pt idx="65">
                  <c:v>56.7</c:v>
                </c:pt>
                <c:pt idx="66">
                  <c:v>54.4</c:v>
                </c:pt>
                <c:pt idx="67">
                  <c:v>52.1</c:v>
                </c:pt>
                <c:pt idx="68">
                  <c:v>51.4</c:v>
                </c:pt>
                <c:pt idx="69">
                  <c:v>49.4</c:v>
                </c:pt>
                <c:pt idx="70">
                  <c:v>49.4</c:v>
                </c:pt>
                <c:pt idx="71">
                  <c:v>50.8</c:v>
                </c:pt>
                <c:pt idx="72">
                  <c:v>47.8</c:v>
                </c:pt>
                <c:pt idx="73">
                  <c:v>47.7</c:v>
                </c:pt>
                <c:pt idx="74">
                  <c:v>49.7</c:v>
                </c:pt>
                <c:pt idx="75">
                  <c:v>52.1</c:v>
                </c:pt>
                <c:pt idx="76">
                  <c:v>51.5</c:v>
                </c:pt>
                <c:pt idx="77">
                  <c:v>51.9</c:v>
                </c:pt>
                <c:pt idx="78">
                  <c:v>50.2</c:v>
                </c:pt>
                <c:pt idx="79">
                  <c:v>45.9</c:v>
                </c:pt>
                <c:pt idx="80">
                  <c:v>48.4</c:v>
                </c:pt>
                <c:pt idx="81">
                  <c:v>45.2</c:v>
                </c:pt>
                <c:pt idx="82">
                  <c:v>49.6</c:v>
                </c:pt>
                <c:pt idx="83">
                  <c:v>48.1</c:v>
                </c:pt>
                <c:pt idx="84">
                  <c:v>47.3</c:v>
                </c:pt>
                <c:pt idx="85">
                  <c:v>49.1</c:v>
                </c:pt>
                <c:pt idx="86">
                  <c:v>51.2</c:v>
                </c:pt>
                <c:pt idx="87">
                  <c:v>50.5</c:v>
                </c:pt>
                <c:pt idx="88">
                  <c:v>47.9</c:v>
                </c:pt>
                <c:pt idx="89">
                  <c:v>48.6</c:v>
                </c:pt>
                <c:pt idx="90">
                  <c:v>50.2</c:v>
                </c:pt>
                <c:pt idx="91">
                  <c:v>51.5</c:v>
                </c:pt>
                <c:pt idx="92">
                  <c:v>52.9</c:v>
                </c:pt>
                <c:pt idx="93">
                  <c:v>54.8</c:v>
                </c:pt>
                <c:pt idx="94">
                  <c:v>57.1</c:v>
                </c:pt>
                <c:pt idx="95">
                  <c:v>56.3</c:v>
                </c:pt>
                <c:pt idx="96">
                  <c:v>56.5</c:v>
                </c:pt>
                <c:pt idx="97">
                  <c:v>58.1</c:v>
                </c:pt>
                <c:pt idx="98">
                  <c:v>57.2</c:v>
                </c:pt>
                <c:pt idx="99">
                  <c:v>56.6</c:v>
                </c:pt>
                <c:pt idx="100">
                  <c:v>56.2</c:v>
                </c:pt>
                <c:pt idx="101">
                  <c:v>55.8</c:v>
                </c:pt>
                <c:pt idx="102">
                  <c:v>57.3</c:v>
                </c:pt>
                <c:pt idx="103">
                  <c:v>57</c:v>
                </c:pt>
                <c:pt idx="104">
                  <c:v>57.2</c:v>
                </c:pt>
                <c:pt idx="105">
                  <c:v>54.8</c:v>
                </c:pt>
                <c:pt idx="106">
                  <c:v>52.2</c:v>
                </c:pt>
                <c:pt idx="107">
                  <c:v>51.5</c:v>
                </c:pt>
                <c:pt idx="108">
                  <c:v>53.3</c:v>
                </c:pt>
                <c:pt idx="109">
                  <c:v>53.3</c:v>
                </c:pt>
                <c:pt idx="110">
                  <c:v>52.7</c:v>
                </c:pt>
                <c:pt idx="111">
                  <c:v>53.1</c:v>
                </c:pt>
                <c:pt idx="112">
                  <c:v>54</c:v>
                </c:pt>
                <c:pt idx="113">
                  <c:v>54</c:v>
                </c:pt>
                <c:pt idx="114">
                  <c:v>51.8</c:v>
                </c:pt>
                <c:pt idx="115">
                  <c:v>51.9</c:v>
                </c:pt>
                <c:pt idx="116">
                  <c:v>51.4</c:v>
                </c:pt>
                <c:pt idx="117">
                  <c:v>51.9</c:v>
                </c:pt>
                <c:pt idx="118">
                  <c:v>51.6</c:v>
                </c:pt>
                <c:pt idx="119">
                  <c:v>51.8</c:v>
                </c:pt>
                <c:pt idx="120">
                  <c:v>55.2</c:v>
                </c:pt>
                <c:pt idx="121">
                  <c:v>52.5</c:v>
                </c:pt>
                <c:pt idx="122">
                  <c:v>52.1</c:v>
                </c:pt>
                <c:pt idx="123">
                  <c:v>52.9</c:v>
                </c:pt>
                <c:pt idx="124">
                  <c:v>50.8</c:v>
                </c:pt>
                <c:pt idx="125">
                  <c:v>50.7</c:v>
                </c:pt>
                <c:pt idx="126">
                  <c:v>49.4</c:v>
                </c:pt>
                <c:pt idx="127">
                  <c:v>50.4</c:v>
                </c:pt>
                <c:pt idx="128">
                  <c:v>52.4</c:v>
                </c:pt>
                <c:pt idx="129">
                  <c:v>48.3</c:v>
                </c:pt>
                <c:pt idx="130">
                  <c:v>53.3</c:v>
                </c:pt>
                <c:pt idx="131">
                  <c:v>55.4</c:v>
                </c:pt>
                <c:pt idx="132">
                  <c:v>54.2</c:v>
                </c:pt>
                <c:pt idx="133">
                  <c:v>53.4</c:v>
                </c:pt>
                <c:pt idx="134">
                  <c:v>56.1</c:v>
                </c:pt>
                <c:pt idx="135">
                  <c:v>55.7</c:v>
                </c:pt>
                <c:pt idx="136">
                  <c:v>54.5</c:v>
                </c:pt>
                <c:pt idx="137">
                  <c:v>54.2</c:v>
                </c:pt>
                <c:pt idx="138">
                  <c:v>57.3</c:v>
                </c:pt>
                <c:pt idx="139">
                  <c:v>56.3</c:v>
                </c:pt>
                <c:pt idx="140">
                  <c:v>54.2</c:v>
                </c:pt>
                <c:pt idx="141">
                  <c:v>55.3</c:v>
                </c:pt>
                <c:pt idx="142">
                  <c:v>56.9</c:v>
                </c:pt>
                <c:pt idx="143">
                  <c:v>56</c:v>
                </c:pt>
                <c:pt idx="144">
                  <c:v>56.3</c:v>
                </c:pt>
                <c:pt idx="145">
                  <c:v>58.2</c:v>
                </c:pt>
                <c:pt idx="146">
                  <c:v>56.2</c:v>
                </c:pt>
                <c:pt idx="147">
                  <c:v>55.3</c:v>
                </c:pt>
                <c:pt idx="148">
                  <c:v>55.2</c:v>
                </c:pt>
                <c:pt idx="149">
                  <c:v>54.9</c:v>
                </c:pt>
                <c:pt idx="150">
                  <c:v>53.9</c:v>
                </c:pt>
                <c:pt idx="151">
                  <c:v>54.3</c:v>
                </c:pt>
                <c:pt idx="152">
                  <c:v>54.4</c:v>
                </c:pt>
                <c:pt idx="153">
                  <c:v>53.8</c:v>
                </c:pt>
                <c:pt idx="154">
                  <c:v>52.8</c:v>
                </c:pt>
                <c:pt idx="155">
                  <c:v>53.6</c:v>
                </c:pt>
                <c:pt idx="156">
                  <c:v>51.1</c:v>
                </c:pt>
                <c:pt idx="157">
                  <c:v>53.6</c:v>
                </c:pt>
                <c:pt idx="158">
                  <c:v>54.2</c:v>
                </c:pt>
                <c:pt idx="159">
                  <c:v>52.6</c:v>
                </c:pt>
                <c:pt idx="160">
                  <c:v>52.1</c:v>
                </c:pt>
                <c:pt idx="161">
                  <c:v>55.1</c:v>
                </c:pt>
                <c:pt idx="162">
                  <c:v>53.1</c:v>
                </c:pt>
                <c:pt idx="163">
                  <c:v>49.4</c:v>
                </c:pt>
                <c:pt idx="164">
                  <c:v>48</c:v>
                </c:pt>
                <c:pt idx="165">
                  <c:v>48</c:v>
                </c:pt>
                <c:pt idx="166">
                  <c:v>47.4</c:v>
                </c:pt>
                <c:pt idx="167">
                  <c:v>48.3</c:v>
                </c:pt>
                <c:pt idx="168">
                  <c:v>49.6</c:v>
                </c:pt>
                <c:pt idx="169">
                  <c:v>48.9</c:v>
                </c:pt>
                <c:pt idx="170">
                  <c:v>47.5</c:v>
                </c:pt>
                <c:pt idx="171">
                  <c:v>50</c:v>
                </c:pt>
                <c:pt idx="172">
                  <c:v>51.7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93-40FC-9136-3739252184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澳大利亚:PMI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Sheet1!$E$2:$E$174</c:f>
              <c:numCache>
                <c:formatCode>###,###,###,###,##0.00_ </c:formatCode>
                <c:ptCount val="173"/>
                <c:pt idx="0">
                  <c:v>47.7</c:v>
                </c:pt>
                <c:pt idx="1">
                  <c:v>44.8</c:v>
                </c:pt>
                <c:pt idx="2">
                  <c:v>49.5</c:v>
                </c:pt>
                <c:pt idx="3">
                  <c:v>48.4</c:v>
                </c:pt>
                <c:pt idx="4">
                  <c:v>48.7</c:v>
                </c:pt>
                <c:pt idx="5">
                  <c:v>51.9</c:v>
                </c:pt>
                <c:pt idx="6">
                  <c:v>50.8</c:v>
                </c:pt>
                <c:pt idx="7">
                  <c:v>50</c:v>
                </c:pt>
                <c:pt idx="8">
                  <c:v>52.7</c:v>
                </c:pt>
                <c:pt idx="9">
                  <c:v>51.5</c:v>
                </c:pt>
                <c:pt idx="10">
                  <c:v>51.4</c:v>
                </c:pt>
                <c:pt idx="11">
                  <c:v>52.1</c:v>
                </c:pt>
                <c:pt idx="12">
                  <c:v>51.6</c:v>
                </c:pt>
                <c:pt idx="13">
                  <c:v>53.6</c:v>
                </c:pt>
                <c:pt idx="14">
                  <c:v>52.2</c:v>
                </c:pt>
                <c:pt idx="15">
                  <c:v>53.4</c:v>
                </c:pt>
                <c:pt idx="16">
                  <c:v>56.2</c:v>
                </c:pt>
                <c:pt idx="17">
                  <c:v>52.4</c:v>
                </c:pt>
                <c:pt idx="18">
                  <c:v>51.8</c:v>
                </c:pt>
                <c:pt idx="19">
                  <c:v>55.1</c:v>
                </c:pt>
                <c:pt idx="20">
                  <c:v>52.4</c:v>
                </c:pt>
                <c:pt idx="21">
                  <c:v>57.6</c:v>
                </c:pt>
                <c:pt idx="22">
                  <c:v>52.5</c:v>
                </c:pt>
                <c:pt idx="23">
                  <c:v>51.1</c:v>
                </c:pt>
                <c:pt idx="24">
                  <c:v>52.9</c:v>
                </c:pt>
                <c:pt idx="25">
                  <c:v>53.8</c:v>
                </c:pt>
                <c:pt idx="26">
                  <c:v>56</c:v>
                </c:pt>
                <c:pt idx="27">
                  <c:v>47.2</c:v>
                </c:pt>
                <c:pt idx="28">
                  <c:v>51.6</c:v>
                </c:pt>
                <c:pt idx="29">
                  <c:v>52.3</c:v>
                </c:pt>
                <c:pt idx="30">
                  <c:v>52.7</c:v>
                </c:pt>
                <c:pt idx="31">
                  <c:v>51.2</c:v>
                </c:pt>
                <c:pt idx="32">
                  <c:v>47</c:v>
                </c:pt>
                <c:pt idx="33">
                  <c:v>46.9</c:v>
                </c:pt>
                <c:pt idx="34">
                  <c:v>47</c:v>
                </c:pt>
                <c:pt idx="35">
                  <c:v>47.2</c:v>
                </c:pt>
                <c:pt idx="36">
                  <c:v>40.4</c:v>
                </c:pt>
                <c:pt idx="37">
                  <c:v>32.700000000000003</c:v>
                </c:pt>
                <c:pt idx="38">
                  <c:v>33.700000000000003</c:v>
                </c:pt>
                <c:pt idx="39">
                  <c:v>36.6</c:v>
                </c:pt>
                <c:pt idx="40">
                  <c:v>31.7</c:v>
                </c:pt>
                <c:pt idx="41">
                  <c:v>33.200000000000003</c:v>
                </c:pt>
                <c:pt idx="42">
                  <c:v>30.1</c:v>
                </c:pt>
                <c:pt idx="43">
                  <c:v>37.5</c:v>
                </c:pt>
                <c:pt idx="44">
                  <c:v>38.4</c:v>
                </c:pt>
                <c:pt idx="45">
                  <c:v>44.5</c:v>
                </c:pt>
                <c:pt idx="46">
                  <c:v>51.7</c:v>
                </c:pt>
                <c:pt idx="47">
                  <c:v>52</c:v>
                </c:pt>
                <c:pt idx="48">
                  <c:v>51.7</c:v>
                </c:pt>
                <c:pt idx="49">
                  <c:v>51.2</c:v>
                </c:pt>
                <c:pt idx="50">
                  <c:v>48.5</c:v>
                </c:pt>
                <c:pt idx="51">
                  <c:v>51</c:v>
                </c:pt>
                <c:pt idx="52">
                  <c:v>53.8</c:v>
                </c:pt>
                <c:pt idx="53">
                  <c:v>50.5</c:v>
                </c:pt>
                <c:pt idx="54">
                  <c:v>59.8</c:v>
                </c:pt>
                <c:pt idx="55">
                  <c:v>56.3</c:v>
                </c:pt>
                <c:pt idx="56">
                  <c:v>52.9</c:v>
                </c:pt>
                <c:pt idx="57">
                  <c:v>54.4</c:v>
                </c:pt>
                <c:pt idx="58">
                  <c:v>51.7</c:v>
                </c:pt>
                <c:pt idx="59">
                  <c:v>47.3</c:v>
                </c:pt>
                <c:pt idx="60">
                  <c:v>49.4</c:v>
                </c:pt>
                <c:pt idx="61">
                  <c:v>47.6</c:v>
                </c:pt>
                <c:pt idx="62">
                  <c:v>46.3</c:v>
                </c:pt>
                <c:pt idx="63">
                  <c:v>46.7</c:v>
                </c:pt>
                <c:pt idx="64">
                  <c:v>51.1</c:v>
                </c:pt>
                <c:pt idx="65">
                  <c:v>47.9</c:v>
                </c:pt>
                <c:pt idx="66">
                  <c:v>48.4</c:v>
                </c:pt>
                <c:pt idx="67">
                  <c:v>47.7</c:v>
                </c:pt>
                <c:pt idx="68">
                  <c:v>52.9</c:v>
                </c:pt>
                <c:pt idx="69">
                  <c:v>43.4</c:v>
                </c:pt>
                <c:pt idx="70">
                  <c:v>43.3</c:v>
                </c:pt>
                <c:pt idx="71">
                  <c:v>42.3</c:v>
                </c:pt>
                <c:pt idx="72">
                  <c:v>47.4</c:v>
                </c:pt>
                <c:pt idx="73">
                  <c:v>47.8</c:v>
                </c:pt>
                <c:pt idx="74">
                  <c:v>50.2</c:v>
                </c:pt>
                <c:pt idx="75">
                  <c:v>51.6</c:v>
                </c:pt>
                <c:pt idx="76">
                  <c:v>51.3</c:v>
                </c:pt>
                <c:pt idx="77">
                  <c:v>49.5</c:v>
                </c:pt>
                <c:pt idx="78">
                  <c:v>43.9</c:v>
                </c:pt>
                <c:pt idx="79">
                  <c:v>42.4</c:v>
                </c:pt>
                <c:pt idx="80">
                  <c:v>47.2</c:v>
                </c:pt>
                <c:pt idx="81">
                  <c:v>40.299999999999997</c:v>
                </c:pt>
                <c:pt idx="82">
                  <c:v>45.3</c:v>
                </c:pt>
                <c:pt idx="83">
                  <c:v>44.1</c:v>
                </c:pt>
                <c:pt idx="84">
                  <c:v>45.2</c:v>
                </c:pt>
                <c:pt idx="85">
                  <c:v>44.3</c:v>
                </c:pt>
                <c:pt idx="86">
                  <c:v>44.3</c:v>
                </c:pt>
                <c:pt idx="87">
                  <c:v>40.200000000000003</c:v>
                </c:pt>
                <c:pt idx="88">
                  <c:v>45.6</c:v>
                </c:pt>
                <c:pt idx="89">
                  <c:v>44.4</c:v>
                </c:pt>
                <c:pt idx="90">
                  <c:v>36.700000000000003</c:v>
                </c:pt>
                <c:pt idx="91">
                  <c:v>43.8</c:v>
                </c:pt>
                <c:pt idx="92">
                  <c:v>49.6</c:v>
                </c:pt>
                <c:pt idx="93">
                  <c:v>42</c:v>
                </c:pt>
                <c:pt idx="94">
                  <c:v>46.4</c:v>
                </c:pt>
                <c:pt idx="95">
                  <c:v>51.7</c:v>
                </c:pt>
                <c:pt idx="96">
                  <c:v>53.2</c:v>
                </c:pt>
                <c:pt idx="97">
                  <c:v>47.7</c:v>
                </c:pt>
                <c:pt idx="98">
                  <c:v>47.6</c:v>
                </c:pt>
                <c:pt idx="99">
                  <c:v>46.7</c:v>
                </c:pt>
                <c:pt idx="100">
                  <c:v>48.6</c:v>
                </c:pt>
                <c:pt idx="101">
                  <c:v>47.9</c:v>
                </c:pt>
                <c:pt idx="102">
                  <c:v>44.8</c:v>
                </c:pt>
                <c:pt idx="103">
                  <c:v>49.2</c:v>
                </c:pt>
                <c:pt idx="104">
                  <c:v>48.9</c:v>
                </c:pt>
                <c:pt idx="105">
                  <c:v>50.7</c:v>
                </c:pt>
                <c:pt idx="106">
                  <c:v>47.3</c:v>
                </c:pt>
                <c:pt idx="107">
                  <c:v>46.5</c:v>
                </c:pt>
                <c:pt idx="108">
                  <c:v>49.4</c:v>
                </c:pt>
                <c:pt idx="109">
                  <c:v>50.1</c:v>
                </c:pt>
                <c:pt idx="110">
                  <c:v>46.9</c:v>
                </c:pt>
                <c:pt idx="111">
                  <c:v>49</c:v>
                </c:pt>
                <c:pt idx="112">
                  <c:v>45.4</c:v>
                </c:pt>
                <c:pt idx="113">
                  <c:v>46.3</c:v>
                </c:pt>
                <c:pt idx="114">
                  <c:v>48</c:v>
                </c:pt>
                <c:pt idx="115">
                  <c:v>52.3</c:v>
                </c:pt>
                <c:pt idx="116">
                  <c:v>44.2</c:v>
                </c:pt>
                <c:pt idx="117">
                  <c:v>50.4</c:v>
                </c:pt>
                <c:pt idx="118">
                  <c:v>51.7</c:v>
                </c:pt>
                <c:pt idx="119">
                  <c:v>52.1</c:v>
                </c:pt>
                <c:pt idx="120">
                  <c:v>50.2</c:v>
                </c:pt>
                <c:pt idx="121">
                  <c:v>52.5</c:v>
                </c:pt>
                <c:pt idx="122">
                  <c:v>51.9</c:v>
                </c:pt>
                <c:pt idx="123">
                  <c:v>51.5</c:v>
                </c:pt>
                <c:pt idx="124">
                  <c:v>53.5</c:v>
                </c:pt>
                <c:pt idx="125">
                  <c:v>58.1</c:v>
                </c:pt>
                <c:pt idx="126">
                  <c:v>53.4</c:v>
                </c:pt>
                <c:pt idx="127">
                  <c:v>51</c:v>
                </c:pt>
                <c:pt idx="128">
                  <c:v>51.8</c:v>
                </c:pt>
                <c:pt idx="129">
                  <c:v>56.4</c:v>
                </c:pt>
                <c:pt idx="130">
                  <c:v>46.9</c:v>
                </c:pt>
                <c:pt idx="131">
                  <c:v>49.8</c:v>
                </c:pt>
                <c:pt idx="132">
                  <c:v>50.9</c:v>
                </c:pt>
                <c:pt idx="133">
                  <c:v>54.2</c:v>
                </c:pt>
                <c:pt idx="134">
                  <c:v>55.4</c:v>
                </c:pt>
                <c:pt idx="135">
                  <c:v>51.2</c:v>
                </c:pt>
                <c:pt idx="136">
                  <c:v>59.3</c:v>
                </c:pt>
                <c:pt idx="137">
                  <c:v>57.5</c:v>
                </c:pt>
                <c:pt idx="138">
                  <c:v>59.2</c:v>
                </c:pt>
                <c:pt idx="139">
                  <c:v>54.8</c:v>
                </c:pt>
                <c:pt idx="140">
                  <c:v>55</c:v>
                </c:pt>
                <c:pt idx="141">
                  <c:v>56</c:v>
                </c:pt>
                <c:pt idx="142">
                  <c:v>59.8</c:v>
                </c:pt>
                <c:pt idx="143">
                  <c:v>54.2</c:v>
                </c:pt>
                <c:pt idx="144">
                  <c:v>51.1</c:v>
                </c:pt>
                <c:pt idx="145">
                  <c:v>57.3</c:v>
                </c:pt>
                <c:pt idx="146">
                  <c:v>56.2</c:v>
                </c:pt>
                <c:pt idx="147">
                  <c:v>58.7</c:v>
                </c:pt>
                <c:pt idx="148">
                  <c:v>57.5</c:v>
                </c:pt>
                <c:pt idx="149">
                  <c:v>63.1</c:v>
                </c:pt>
                <c:pt idx="150">
                  <c:v>58.3</c:v>
                </c:pt>
                <c:pt idx="151">
                  <c:v>57.5</c:v>
                </c:pt>
                <c:pt idx="152">
                  <c:v>57.4</c:v>
                </c:pt>
                <c:pt idx="153">
                  <c:v>52</c:v>
                </c:pt>
                <c:pt idx="154">
                  <c:v>56.7</c:v>
                </c:pt>
                <c:pt idx="155">
                  <c:v>59</c:v>
                </c:pt>
                <c:pt idx="156">
                  <c:v>58.3</c:v>
                </c:pt>
                <c:pt idx="157">
                  <c:v>51.3</c:v>
                </c:pt>
                <c:pt idx="158">
                  <c:v>49.5</c:v>
                </c:pt>
                <c:pt idx="159">
                  <c:v>52.5</c:v>
                </c:pt>
                <c:pt idx="160">
                  <c:v>54</c:v>
                </c:pt>
                <c:pt idx="161">
                  <c:v>51</c:v>
                </c:pt>
                <c:pt idx="162">
                  <c:v>54.8</c:v>
                </c:pt>
                <c:pt idx="163">
                  <c:v>52.7</c:v>
                </c:pt>
                <c:pt idx="164">
                  <c:v>49.4</c:v>
                </c:pt>
                <c:pt idx="165">
                  <c:v>51.3</c:v>
                </c:pt>
                <c:pt idx="166">
                  <c:v>53.1</c:v>
                </c:pt>
                <c:pt idx="167">
                  <c:v>54.7</c:v>
                </c:pt>
                <c:pt idx="168">
                  <c:v>51.6</c:v>
                </c:pt>
                <c:pt idx="169">
                  <c:v>48.1</c:v>
                </c:pt>
                <c:pt idx="170">
                  <c:v>48.3</c:v>
                </c:pt>
                <c:pt idx="171">
                  <c:v>45.4</c:v>
                </c:pt>
                <c:pt idx="172">
                  <c:v>44.3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93-40FC-9136-37392521844C}"/>
            </c:ext>
          </c:extLst>
        </c:ser>
        <c:ser>
          <c:idx val="6"/>
          <c:order val="4"/>
          <c:tx>
            <c:strRef>
              <c:f>Sheet1!$H$1</c:f>
              <c:strCache>
                <c:ptCount val="1"/>
                <c:pt idx="0">
                  <c:v>日本:制造业PMI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Sheet1!$H$2:$H$174</c:f>
              <c:numCache>
                <c:formatCode>General</c:formatCode>
                <c:ptCount val="173"/>
                <c:pt idx="16" formatCode="###,###,###,###,##0.00_ ">
                  <c:v>53</c:v>
                </c:pt>
                <c:pt idx="17" formatCode="###,###,###,###,##0.00_ ">
                  <c:v>52.5</c:v>
                </c:pt>
                <c:pt idx="18" formatCode="###,###,###,###,##0.00_ ">
                  <c:v>52.3</c:v>
                </c:pt>
                <c:pt idx="19" formatCode="###,###,###,###,##0.00_ ">
                  <c:v>51.4</c:v>
                </c:pt>
                <c:pt idx="20" formatCode="###,###,###,###,##0.00_ ">
                  <c:v>50.4</c:v>
                </c:pt>
                <c:pt idx="21" formatCode="###,###,###,###,##0.00_ ">
                  <c:v>49</c:v>
                </c:pt>
                <c:pt idx="22" formatCode="###,###,###,###,##0.00_ ">
                  <c:v>49.6</c:v>
                </c:pt>
                <c:pt idx="23" formatCode="###,###,###,###,##0.00_ ">
                  <c:v>49.8</c:v>
                </c:pt>
                <c:pt idx="24" formatCode="###,###,###,###,##0.00_ ">
                  <c:v>49.5</c:v>
                </c:pt>
                <c:pt idx="25" formatCode="###,###,###,###,##0.00_ ">
                  <c:v>50.8</c:v>
                </c:pt>
                <c:pt idx="26" formatCode="###,###,###,###,##0.00_ ">
                  <c:v>52.3</c:v>
                </c:pt>
                <c:pt idx="27" formatCode="###,###,###,###,##0.00_ ">
                  <c:v>52.3</c:v>
                </c:pt>
                <c:pt idx="28" formatCode="###,###,###,###,##0.00_ ">
                  <c:v>50.8</c:v>
                </c:pt>
                <c:pt idx="29" formatCode="###,###,###,###,##0.00_ ">
                  <c:v>49.5</c:v>
                </c:pt>
                <c:pt idx="30" formatCode="###,###,###,###,##0.00_ ">
                  <c:v>48.6</c:v>
                </c:pt>
                <c:pt idx="31" formatCode="###,###,###,###,##0.00_ ">
                  <c:v>47.7</c:v>
                </c:pt>
                <c:pt idx="32" formatCode="###,###,###,###,##0.00_ ">
                  <c:v>46.5</c:v>
                </c:pt>
                <c:pt idx="33" formatCode="###,###,###,###,##0.00_ ">
                  <c:v>47</c:v>
                </c:pt>
                <c:pt idx="34" formatCode="###,###,###,###,##0.00_ ">
                  <c:v>46.9</c:v>
                </c:pt>
                <c:pt idx="35" formatCode="###,###,###,###,##0.00_ ">
                  <c:v>44.3</c:v>
                </c:pt>
                <c:pt idx="36" formatCode="###,###,###,###,##0.00_ ">
                  <c:v>42.2</c:v>
                </c:pt>
                <c:pt idx="37" formatCode="###,###,###,###,##0.00_ ">
                  <c:v>36.700000000000003</c:v>
                </c:pt>
                <c:pt idx="38" formatCode="###,###,###,###,##0.00_ ">
                  <c:v>30.8</c:v>
                </c:pt>
                <c:pt idx="39" formatCode="###,###,###,###,##0.00_ ">
                  <c:v>29.6</c:v>
                </c:pt>
                <c:pt idx="40" formatCode="###,###,###,###,##0.00_ ">
                  <c:v>31.6</c:v>
                </c:pt>
                <c:pt idx="41" formatCode="###,###,###,###,##0.00_ ">
                  <c:v>33.799999999999997</c:v>
                </c:pt>
                <c:pt idx="42" formatCode="###,###,###,###,##0.00_ ">
                  <c:v>41.4</c:v>
                </c:pt>
                <c:pt idx="43" formatCode="###,###,###,###,##0.00_ ">
                  <c:v>46.6</c:v>
                </c:pt>
                <c:pt idx="44" formatCode="###,###,###,###,##0.00_ ">
                  <c:v>48.2</c:v>
                </c:pt>
                <c:pt idx="45" formatCode="###,###,###,###,##0.00_ ">
                  <c:v>50.4</c:v>
                </c:pt>
                <c:pt idx="46" formatCode="###,###,###,###,##0.00_ ">
                  <c:v>53.6</c:v>
                </c:pt>
                <c:pt idx="47" formatCode="###,###,###,###,##0.00_ ">
                  <c:v>54.5</c:v>
                </c:pt>
                <c:pt idx="48" formatCode="###,###,###,###,##0.00_ ">
                  <c:v>54.3</c:v>
                </c:pt>
                <c:pt idx="49" formatCode="###,###,###,###,##0.00_ ">
                  <c:v>52.3</c:v>
                </c:pt>
                <c:pt idx="50" formatCode="###,###,###,###,##0.00_ ">
                  <c:v>53.8</c:v>
                </c:pt>
                <c:pt idx="51" formatCode="###,###,###,###,##0.00_ ">
                  <c:v>52.5</c:v>
                </c:pt>
                <c:pt idx="52" formatCode="###,###,###,###,##0.00_ ">
                  <c:v>52.5</c:v>
                </c:pt>
                <c:pt idx="53" formatCode="###,###,###,###,##0.00_ ">
                  <c:v>52.4</c:v>
                </c:pt>
                <c:pt idx="54" formatCode="###,###,###,###,##0.00_ ">
                  <c:v>53.8</c:v>
                </c:pt>
                <c:pt idx="55" formatCode="###,###,###,###,##0.00_ ">
                  <c:v>54.7</c:v>
                </c:pt>
                <c:pt idx="56" formatCode="###,###,###,###,##0.00_ ">
                  <c:v>53.9</c:v>
                </c:pt>
                <c:pt idx="57" formatCode="###,###,###,###,##0.00_ ">
                  <c:v>52.8</c:v>
                </c:pt>
                <c:pt idx="58" formatCode="###,###,###,###,##0.00_ ">
                  <c:v>50.1</c:v>
                </c:pt>
                <c:pt idx="59" formatCode="###,###,###,###,##0.00_ ">
                  <c:v>49.5</c:v>
                </c:pt>
                <c:pt idx="60" formatCode="###,###,###,###,##0.00_ ">
                  <c:v>47.2</c:v>
                </c:pt>
                <c:pt idx="61" formatCode="###,###,###,###,##0.00_ ">
                  <c:v>47.3</c:v>
                </c:pt>
                <c:pt idx="62" formatCode="###,###,###,###,##0.00_ ">
                  <c:v>48.3</c:v>
                </c:pt>
                <c:pt idx="63" formatCode="###,###,###,###,##0.00_ ">
                  <c:v>51.4</c:v>
                </c:pt>
                <c:pt idx="64" formatCode="###,###,###,###,##0.00_ ">
                  <c:v>52.9</c:v>
                </c:pt>
                <c:pt idx="65" formatCode="###,###,###,###,##0.00_ ">
                  <c:v>46.4</c:v>
                </c:pt>
                <c:pt idx="66" formatCode="###,###,###,###,##0.00_ ">
                  <c:v>45.7</c:v>
                </c:pt>
                <c:pt idx="67" formatCode="###,###,###,###,##0.00_ ">
                  <c:v>51.3</c:v>
                </c:pt>
                <c:pt idx="68" formatCode="###,###,###,###,##0.00_ ">
                  <c:v>50.7</c:v>
                </c:pt>
                <c:pt idx="69" formatCode="###,###,###,###,##0.00_ ">
                  <c:v>52.1</c:v>
                </c:pt>
                <c:pt idx="70" formatCode="###,###,###,###,##0.00_ ">
                  <c:v>51.9</c:v>
                </c:pt>
                <c:pt idx="71" formatCode="###,###,###,###,##0.00_ ">
                  <c:v>49.3</c:v>
                </c:pt>
                <c:pt idx="72" formatCode="###,###,###,###,##0.00_ ">
                  <c:v>50.6</c:v>
                </c:pt>
                <c:pt idx="73" formatCode="###,###,###,###,##0.00_ ">
                  <c:v>49.1</c:v>
                </c:pt>
                <c:pt idx="74" formatCode="###,###,###,###,##0.00_ ">
                  <c:v>50.2</c:v>
                </c:pt>
                <c:pt idx="75" formatCode="###,###,###,###,##0.00_ ">
                  <c:v>50.7</c:v>
                </c:pt>
                <c:pt idx="76" formatCode="###,###,###,###,##0.00_ ">
                  <c:v>50.5</c:v>
                </c:pt>
                <c:pt idx="77" formatCode="###,###,###,###,##0.00_ ">
                  <c:v>51.1</c:v>
                </c:pt>
                <c:pt idx="78" formatCode="###,###,###,###,##0.00_ ">
                  <c:v>50.7</c:v>
                </c:pt>
                <c:pt idx="79" formatCode="###,###,###,###,##0.00_ ">
                  <c:v>50.7</c:v>
                </c:pt>
                <c:pt idx="80" formatCode="###,###,###,###,##0.00_ ">
                  <c:v>49.9</c:v>
                </c:pt>
                <c:pt idx="81" formatCode="###,###,###,###,##0.00_ ">
                  <c:v>47.9</c:v>
                </c:pt>
                <c:pt idx="82" formatCode="###,###,###,###,##0.00_ ">
                  <c:v>47.7</c:v>
                </c:pt>
                <c:pt idx="83" formatCode="###,###,###,###,##0.00_ ">
                  <c:v>48</c:v>
                </c:pt>
                <c:pt idx="84" formatCode="###,###,###,###,##0.00_ ">
                  <c:v>46.9</c:v>
                </c:pt>
                <c:pt idx="85" formatCode="###,###,###,###,##0.00_ ">
                  <c:v>46.5</c:v>
                </c:pt>
                <c:pt idx="86" formatCode="###,###,###,###,##0.00_ ">
                  <c:v>45</c:v>
                </c:pt>
                <c:pt idx="87" formatCode="###,###,###,###,##0.00_ ">
                  <c:v>47.7</c:v>
                </c:pt>
                <c:pt idx="88" formatCode="###,###,###,###,##0.00_ ">
                  <c:v>48.5</c:v>
                </c:pt>
                <c:pt idx="89" formatCode="###,###,###,###,##0.00_ ">
                  <c:v>50.4</c:v>
                </c:pt>
                <c:pt idx="90" formatCode="###,###,###,###,##0.00_ ">
                  <c:v>51.1</c:v>
                </c:pt>
                <c:pt idx="91" formatCode="###,###,###,###,##0.00_ ">
                  <c:v>51.5</c:v>
                </c:pt>
                <c:pt idx="92" formatCode="###,###,###,###,##0.00_ ">
                  <c:v>52.3</c:v>
                </c:pt>
                <c:pt idx="93" formatCode="###,###,###,###,##0.00_ ">
                  <c:v>50.7</c:v>
                </c:pt>
                <c:pt idx="94" formatCode="###,###,###,###,##0.00_ ">
                  <c:v>52.2</c:v>
                </c:pt>
                <c:pt idx="95" formatCode="###,###,###,###,##0.00_ ">
                  <c:v>52.5</c:v>
                </c:pt>
                <c:pt idx="96" formatCode="###,###,###,###,##0.00_ ">
                  <c:v>54.2</c:v>
                </c:pt>
                <c:pt idx="97" formatCode="###,###,###,###,##0.00_ ">
                  <c:v>55.1</c:v>
                </c:pt>
                <c:pt idx="98" formatCode="###,###,###,###,##0.00_ ">
                  <c:v>55.2</c:v>
                </c:pt>
                <c:pt idx="99" formatCode="###,###,###,###,##0.00_ ">
                  <c:v>56.6</c:v>
                </c:pt>
                <c:pt idx="100" formatCode="###,###,###,###,##0.00_ ">
                  <c:v>55.5</c:v>
                </c:pt>
                <c:pt idx="101" formatCode="###,###,###,###,##0.00_ ">
                  <c:v>53.9</c:v>
                </c:pt>
                <c:pt idx="102" formatCode="###,###,###,###,##0.00_ ">
                  <c:v>49.4</c:v>
                </c:pt>
                <c:pt idx="103" formatCode="###,###,###,###,##0.00_ ">
                  <c:v>49.9</c:v>
                </c:pt>
                <c:pt idx="104" formatCode="###,###,###,###,##0.00_ ">
                  <c:v>51.5</c:v>
                </c:pt>
                <c:pt idx="105" formatCode="###,###,###,###,##0.00_ ">
                  <c:v>50.5</c:v>
                </c:pt>
                <c:pt idx="106" formatCode="###,###,###,###,##0.00_ ">
                  <c:v>52.2</c:v>
                </c:pt>
                <c:pt idx="107" formatCode="###,###,###,###,##0.00_ ">
                  <c:v>51.7</c:v>
                </c:pt>
                <c:pt idx="108" formatCode="###,###,###,###,##0.00_ ">
                  <c:v>52.4</c:v>
                </c:pt>
                <c:pt idx="109" formatCode="###,###,###,###,##0.00_ ">
                  <c:v>52</c:v>
                </c:pt>
                <c:pt idx="110" formatCode="###,###,###,###,##0.00_ ">
                  <c:v>52</c:v>
                </c:pt>
                <c:pt idx="111" formatCode="###,###,###,###,##0.00_ ">
                  <c:v>52.2</c:v>
                </c:pt>
                <c:pt idx="112" formatCode="###,###,###,###,##0.00_ ">
                  <c:v>51.6</c:v>
                </c:pt>
                <c:pt idx="113" formatCode="###,###,###,###,##0.00_ ">
                  <c:v>50.3</c:v>
                </c:pt>
                <c:pt idx="114" formatCode="###,###,###,###,##0.00_ ">
                  <c:v>49.9</c:v>
                </c:pt>
                <c:pt idx="115" formatCode="###,###,###,###,##0.00_ ">
                  <c:v>50.9</c:v>
                </c:pt>
                <c:pt idx="116" formatCode="###,###,###,###,##0.00_ ">
                  <c:v>50.1</c:v>
                </c:pt>
                <c:pt idx="117" formatCode="###,###,###,###,##0.00_ ">
                  <c:v>51.2</c:v>
                </c:pt>
                <c:pt idx="118" formatCode="###,###,###,###,##0.00_ ">
                  <c:v>51.7</c:v>
                </c:pt>
                <c:pt idx="119" formatCode="###,###,###,###,##0.00_ ">
                  <c:v>51</c:v>
                </c:pt>
                <c:pt idx="120" formatCode="###,###,###,###,##0.00_ ">
                  <c:v>52.4</c:v>
                </c:pt>
                <c:pt idx="121" formatCode="###,###,###,###,##0.00_ ">
                  <c:v>52.6</c:v>
                </c:pt>
                <c:pt idx="122" formatCode="###,###,###,###,##0.00_ ">
                  <c:v>52.6</c:v>
                </c:pt>
                <c:pt idx="123" formatCode="###,###,###,###,##0.00_ ">
                  <c:v>52.3</c:v>
                </c:pt>
                <c:pt idx="124" formatCode="###,###,###,###,##0.00_ ">
                  <c:v>50.1</c:v>
                </c:pt>
                <c:pt idx="125" formatCode="###,###,###,###,##0.00_ ">
                  <c:v>49.1</c:v>
                </c:pt>
                <c:pt idx="126" formatCode="###,###,###,###,##0.00_ ">
                  <c:v>48.2</c:v>
                </c:pt>
                <c:pt idx="127" formatCode="###,###,###,###,##0.00_ ">
                  <c:v>47.7</c:v>
                </c:pt>
                <c:pt idx="128" formatCode="###,###,###,###,##0.00_ ">
                  <c:v>48.1</c:v>
                </c:pt>
                <c:pt idx="129" formatCode="###,###,###,###,##0.00_ ">
                  <c:v>49.3</c:v>
                </c:pt>
                <c:pt idx="130" formatCode="###,###,###,###,##0.00_ ">
                  <c:v>49.5</c:v>
                </c:pt>
                <c:pt idx="131" formatCode="###,###,###,###,##0.00_ ">
                  <c:v>50.4</c:v>
                </c:pt>
                <c:pt idx="132" formatCode="###,###,###,###,##0.00_ ">
                  <c:v>51.4</c:v>
                </c:pt>
                <c:pt idx="133" formatCode="###,###,###,###,##0.00_ ">
                  <c:v>51.3</c:v>
                </c:pt>
                <c:pt idx="134" formatCode="###,###,###,###,##0.00_ ">
                  <c:v>52.4</c:v>
                </c:pt>
                <c:pt idx="135" formatCode="###,###,###,###,##0.00_ ">
                  <c:v>52.7</c:v>
                </c:pt>
                <c:pt idx="136" formatCode="###,###,###,###,##0.00_ ">
                  <c:v>53.3</c:v>
                </c:pt>
                <c:pt idx="137" formatCode="###,###,###,###,##0.00_ ">
                  <c:v>52.4</c:v>
                </c:pt>
                <c:pt idx="138" formatCode="###,###,###,###,##0.00_ ">
                  <c:v>52.7</c:v>
                </c:pt>
                <c:pt idx="139" formatCode="###,###,###,###,##0.00_ ">
                  <c:v>53.1</c:v>
                </c:pt>
                <c:pt idx="140" formatCode="###,###,###,###,##0.00_ ">
                  <c:v>52.4</c:v>
                </c:pt>
                <c:pt idx="141" formatCode="###,###,###,###,##0.00_ ">
                  <c:v>52.1</c:v>
                </c:pt>
                <c:pt idx="142" formatCode="###,###,###,###,##0.00_ ">
                  <c:v>52.2</c:v>
                </c:pt>
                <c:pt idx="143" formatCode="###,###,###,###,##0.00_ ">
                  <c:v>52.9</c:v>
                </c:pt>
                <c:pt idx="144" formatCode="###,###,###,###,##0.00_ ">
                  <c:v>52.8</c:v>
                </c:pt>
                <c:pt idx="145" formatCode="###,###,###,###,##0.00_ ">
                  <c:v>53.6</c:v>
                </c:pt>
                <c:pt idx="146" formatCode="###,###,###,###,##0.00_ ">
                  <c:v>54</c:v>
                </c:pt>
                <c:pt idx="147" formatCode="###,###,###,###,##0.00_ ">
                  <c:v>54.8</c:v>
                </c:pt>
                <c:pt idx="148" formatCode="###,###,###,###,##0.00_ ">
                  <c:v>54.1</c:v>
                </c:pt>
                <c:pt idx="149" formatCode="###,###,###,###,##0.00_ ">
                  <c:v>53.1</c:v>
                </c:pt>
                <c:pt idx="150" formatCode="###,###,###,###,##0.00_ ">
                  <c:v>53.8</c:v>
                </c:pt>
                <c:pt idx="151" formatCode="###,###,###,###,##0.00_ ">
                  <c:v>52.8</c:v>
                </c:pt>
                <c:pt idx="152" formatCode="###,###,###,###,##0.00_ ">
                  <c:v>53</c:v>
                </c:pt>
                <c:pt idx="153" formatCode="###,###,###,###,##0.00_ ">
                  <c:v>52.3</c:v>
                </c:pt>
                <c:pt idx="154" formatCode="###,###,###,###,##0.00_ ">
                  <c:v>52.5</c:v>
                </c:pt>
                <c:pt idx="155" formatCode="###,###,###,###,##0.00_ ">
                  <c:v>52.5</c:v>
                </c:pt>
                <c:pt idx="156" formatCode="###,###,###,###,##0.00_ ">
                  <c:v>52.9</c:v>
                </c:pt>
                <c:pt idx="157" formatCode="###,###,###,###,##0.00_ ">
                  <c:v>52.2</c:v>
                </c:pt>
                <c:pt idx="158" formatCode="###,###,###,###,##0.00_ ">
                  <c:v>52.6</c:v>
                </c:pt>
                <c:pt idx="159" formatCode="###,###,###,###,##0.00_ ">
                  <c:v>50.3</c:v>
                </c:pt>
                <c:pt idx="160" formatCode="###,###,###,###,##0.00_ ">
                  <c:v>48.9</c:v>
                </c:pt>
                <c:pt idx="161" formatCode="###,###,###,###,##0.00_ ">
                  <c:v>49.2</c:v>
                </c:pt>
                <c:pt idx="162" formatCode="###,###,###,###,##0.00_ ">
                  <c:v>50.2</c:v>
                </c:pt>
                <c:pt idx="163" formatCode="###,###,###,###,##0.00_ ">
                  <c:v>49.8</c:v>
                </c:pt>
                <c:pt idx="164" formatCode="###,###,###,###,##0.00_ ">
                  <c:v>49.3</c:v>
                </c:pt>
                <c:pt idx="165" formatCode="###,###,###,###,##0.00_ ">
                  <c:v>49.4</c:v>
                </c:pt>
                <c:pt idx="166" formatCode="###,###,###,###,##0.00_ ">
                  <c:v>49.3</c:v>
                </c:pt>
                <c:pt idx="167" formatCode="###,###,###,###,##0.00_ ">
                  <c:v>48.9</c:v>
                </c:pt>
                <c:pt idx="168" formatCode="###,###,###,###,##0.00_ ">
                  <c:v>48.4</c:v>
                </c:pt>
                <c:pt idx="169" formatCode="###,###,###,###,##0.00_ ">
                  <c:v>48.9</c:v>
                </c:pt>
                <c:pt idx="170" formatCode="###,###,###,###,##0.00_ ">
                  <c:v>48.4</c:v>
                </c:pt>
                <c:pt idx="171" formatCode="###,###,###,###,##0.00_ ">
                  <c:v>48.8</c:v>
                </c:pt>
                <c:pt idx="172" formatCode="###,###,###,###,##0.00_ ">
                  <c:v>47.8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93-40FC-9136-37392521844C}"/>
            </c:ext>
          </c:extLst>
        </c:ser>
        <c:ser>
          <c:idx val="7"/>
          <c:order val="5"/>
          <c:tx>
            <c:strRef>
              <c:f>Sheet1!$I$1</c:f>
              <c:strCache>
                <c:ptCount val="1"/>
                <c:pt idx="0">
                  <c:v>巴西:制造业PMI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Sheet1!$I$2:$I$174</c:f>
              <c:numCache>
                <c:formatCode>General</c:formatCode>
                <c:ptCount val="173"/>
                <c:pt idx="18" formatCode="###,###,###,###,##0.00_ ">
                  <c:v>55.4</c:v>
                </c:pt>
                <c:pt idx="19" formatCode="###,###,###,###,##0.00_ ">
                  <c:v>54.3</c:v>
                </c:pt>
                <c:pt idx="20" formatCode="###,###,###,###,##0.00_ ">
                  <c:v>54.9</c:v>
                </c:pt>
                <c:pt idx="21" formatCode="###,###,###,###,##0.00_ ">
                  <c:v>54.8</c:v>
                </c:pt>
                <c:pt idx="22" formatCode="###,###,###,###,##0.00_ ">
                  <c:v>54.9</c:v>
                </c:pt>
                <c:pt idx="23" formatCode="###,###,###,###,##0.00_ ">
                  <c:v>56.4</c:v>
                </c:pt>
                <c:pt idx="24" formatCode="###,###,###,###,##0.00_ ">
                  <c:v>57.2</c:v>
                </c:pt>
                <c:pt idx="25" formatCode="###,###,###,###,##0.00_ ">
                  <c:v>56.4</c:v>
                </c:pt>
                <c:pt idx="26" formatCode="###,###,###,###,##0.00_ ">
                  <c:v>55.3</c:v>
                </c:pt>
                <c:pt idx="27" formatCode="###,###,###,###,##0.00_ ">
                  <c:v>54.7</c:v>
                </c:pt>
                <c:pt idx="28" formatCode="###,###,###,###,##0.00_ ">
                  <c:v>53.4</c:v>
                </c:pt>
                <c:pt idx="29" formatCode="###,###,###,###,##0.00_ ">
                  <c:v>52.8</c:v>
                </c:pt>
                <c:pt idx="30" formatCode="###,###,###,###,##0.00_ ">
                  <c:v>54</c:v>
                </c:pt>
                <c:pt idx="31" formatCode="###,###,###,###,##0.00_ ">
                  <c:v>53.5</c:v>
                </c:pt>
                <c:pt idx="32" formatCode="###,###,###,###,##0.00_ ">
                  <c:v>52.1</c:v>
                </c:pt>
                <c:pt idx="33" formatCode="###,###,###,###,##0.00_ ">
                  <c:v>53.5</c:v>
                </c:pt>
                <c:pt idx="34" formatCode="###,###,###,###,##0.00_ ">
                  <c:v>51.1</c:v>
                </c:pt>
                <c:pt idx="35" formatCode="###,###,###,###,##0.00_ ">
                  <c:v>50.4</c:v>
                </c:pt>
                <c:pt idx="36" formatCode="###,###,###,###,##0.00_ ">
                  <c:v>45.7</c:v>
                </c:pt>
                <c:pt idx="37" formatCode="###,###,###,###,##0.00_ ">
                  <c:v>41.6</c:v>
                </c:pt>
                <c:pt idx="38" formatCode="###,###,###,###,##0.00_ ">
                  <c:v>40</c:v>
                </c:pt>
                <c:pt idx="39" formatCode="###,###,###,###,##0.00_ ">
                  <c:v>38.1</c:v>
                </c:pt>
                <c:pt idx="40" formatCode="###,###,###,###,##0.00_ ">
                  <c:v>41.6</c:v>
                </c:pt>
                <c:pt idx="41" formatCode="###,###,###,###,##0.00_ ">
                  <c:v>42.2</c:v>
                </c:pt>
                <c:pt idx="42" formatCode="###,###,###,###,##0.00_ ">
                  <c:v>44.8</c:v>
                </c:pt>
                <c:pt idx="43" formatCode="###,###,###,###,##0.00_ ">
                  <c:v>47.8</c:v>
                </c:pt>
                <c:pt idx="44" formatCode="###,###,###,###,##0.00_ ">
                  <c:v>48</c:v>
                </c:pt>
                <c:pt idx="45" formatCode="###,###,###,###,##0.00_ ">
                  <c:v>48.5</c:v>
                </c:pt>
                <c:pt idx="46" formatCode="###,###,###,###,##0.00_ ">
                  <c:v>51.5</c:v>
                </c:pt>
                <c:pt idx="47" formatCode="###,###,###,###,##0.00_ ">
                  <c:v>52.4</c:v>
                </c:pt>
                <c:pt idx="48" formatCode="###,###,###,###,##0.00_ ">
                  <c:v>53.7</c:v>
                </c:pt>
                <c:pt idx="49" formatCode="###,###,###,###,##0.00_ ">
                  <c:v>55.5</c:v>
                </c:pt>
                <c:pt idx="50" formatCode="###,###,###,###,##0.00_ ">
                  <c:v>55.8</c:v>
                </c:pt>
                <c:pt idx="51" formatCode="###,###,###,###,##0.00_ ">
                  <c:v>57.8</c:v>
                </c:pt>
                <c:pt idx="52" formatCode="###,###,###,###,##0.00_ ">
                  <c:v>55.8</c:v>
                </c:pt>
                <c:pt idx="53" formatCode="###,###,###,###,##0.00_ ">
                  <c:v>55.4</c:v>
                </c:pt>
                <c:pt idx="54" formatCode="###,###,###,###,##0.00_ ">
                  <c:v>53.8</c:v>
                </c:pt>
                <c:pt idx="55" formatCode="###,###,###,###,##0.00_ ">
                  <c:v>52.4</c:v>
                </c:pt>
                <c:pt idx="56" formatCode="###,###,###,###,##0.00_ ">
                  <c:v>52.7</c:v>
                </c:pt>
                <c:pt idx="57" formatCode="###,###,###,###,##0.00_ ">
                  <c:v>51.8</c:v>
                </c:pt>
                <c:pt idx="58" formatCode="###,###,###,###,##0.00_ ">
                  <c:v>49.5</c:v>
                </c:pt>
                <c:pt idx="59" formatCode="###,###,###,###,##0.00_ ">
                  <c:v>50.4</c:v>
                </c:pt>
                <c:pt idx="60" formatCode="###,###,###,###,##0.00_ ">
                  <c:v>49.5</c:v>
                </c:pt>
                <c:pt idx="61" formatCode="###,###,###,###,##0.00_ ">
                  <c:v>49.9</c:v>
                </c:pt>
                <c:pt idx="62" formatCode="###,###,###,###,##0.00_ ">
                  <c:v>52.4</c:v>
                </c:pt>
                <c:pt idx="63" formatCode="###,###,###,###,##0.00_ ">
                  <c:v>53.1</c:v>
                </c:pt>
                <c:pt idx="64" formatCode="###,###,###,###,##0.00_ ">
                  <c:v>54.6</c:v>
                </c:pt>
                <c:pt idx="65" formatCode="###,###,###,###,##0.00_ ">
                  <c:v>53.2</c:v>
                </c:pt>
                <c:pt idx="66" formatCode="###,###,###,###,##0.00_ ">
                  <c:v>50.7</c:v>
                </c:pt>
                <c:pt idx="67" formatCode="###,###,###,###,##0.00_ ">
                  <c:v>50.8</c:v>
                </c:pt>
                <c:pt idx="68" formatCode="###,###,###,###,##0.00_ ">
                  <c:v>49</c:v>
                </c:pt>
                <c:pt idx="69" formatCode="###,###,###,###,##0.00_ ">
                  <c:v>47.8</c:v>
                </c:pt>
                <c:pt idx="70" formatCode="###,###,###,###,##0.00_ ">
                  <c:v>46</c:v>
                </c:pt>
                <c:pt idx="71" formatCode="###,###,###,###,##0.00_ ">
                  <c:v>45.5</c:v>
                </c:pt>
                <c:pt idx="72" formatCode="###,###,###,###,##0.00_ ">
                  <c:v>46.5</c:v>
                </c:pt>
                <c:pt idx="73" formatCode="###,###,###,###,##0.00_ ">
                  <c:v>48.7</c:v>
                </c:pt>
                <c:pt idx="74" formatCode="###,###,###,###,##0.00_ ">
                  <c:v>49.1</c:v>
                </c:pt>
                <c:pt idx="75" formatCode="###,###,###,###,##0.00_ ">
                  <c:v>50.6</c:v>
                </c:pt>
                <c:pt idx="76" formatCode="###,###,###,###,##0.00_ ">
                  <c:v>51.4</c:v>
                </c:pt>
                <c:pt idx="77" formatCode="###,###,###,###,##0.00_ ">
                  <c:v>51.1</c:v>
                </c:pt>
                <c:pt idx="78" formatCode="###,###,###,###,##0.00_ ">
                  <c:v>49.3</c:v>
                </c:pt>
                <c:pt idx="79" formatCode="###,###,###,###,##0.00_ ">
                  <c:v>49.3</c:v>
                </c:pt>
                <c:pt idx="80" formatCode="###,###,###,###,##0.00_ ">
                  <c:v>48.5</c:v>
                </c:pt>
                <c:pt idx="81" formatCode="###,###,###,###,##0.00_ ">
                  <c:v>48.7</c:v>
                </c:pt>
                <c:pt idx="82" formatCode="###,###,###,###,##0.00_ ">
                  <c:v>49.3</c:v>
                </c:pt>
                <c:pt idx="83" formatCode="###,###,###,###,##0.00_ ">
                  <c:v>49.8</c:v>
                </c:pt>
                <c:pt idx="84" formatCode="###,###,###,###,##0.00_ ">
                  <c:v>50.2</c:v>
                </c:pt>
                <c:pt idx="85" formatCode="###,###,###,###,##0.00_ ">
                  <c:v>52.2</c:v>
                </c:pt>
                <c:pt idx="86" formatCode="###,###,###,###,##0.00_ ">
                  <c:v>51.1</c:v>
                </c:pt>
                <c:pt idx="87" formatCode="###,###,###,###,##0.00_ ">
                  <c:v>53.2</c:v>
                </c:pt>
                <c:pt idx="88" formatCode="###,###,###,###,##0.00_ ">
                  <c:v>52.5</c:v>
                </c:pt>
                <c:pt idx="89" formatCode="###,###,###,###,##0.00_ ">
                  <c:v>51.8</c:v>
                </c:pt>
                <c:pt idx="90" formatCode="###,###,###,###,##0.00_ ">
                  <c:v>50.8</c:v>
                </c:pt>
                <c:pt idx="91" formatCode="###,###,###,###,##0.00_ ">
                  <c:v>50.4</c:v>
                </c:pt>
                <c:pt idx="92" formatCode="###,###,###,###,##0.00_ ">
                  <c:v>50.4</c:v>
                </c:pt>
                <c:pt idx="93" formatCode="###,###,###,###,##0.00_ ">
                  <c:v>48.5</c:v>
                </c:pt>
                <c:pt idx="94" formatCode="###,###,###,###,##0.00_ ">
                  <c:v>49.4</c:v>
                </c:pt>
                <c:pt idx="95" formatCode="###,###,###,###,##0.00_ ">
                  <c:v>49.9</c:v>
                </c:pt>
                <c:pt idx="96" formatCode="###,###,###,###,##0.00_ ">
                  <c:v>50.2</c:v>
                </c:pt>
                <c:pt idx="97" formatCode="###,###,###,###,##0.00_ ">
                  <c:v>49.7</c:v>
                </c:pt>
                <c:pt idx="98" formatCode="###,###,###,###,##0.00_ ">
                  <c:v>50.5</c:v>
                </c:pt>
                <c:pt idx="99" formatCode="###,###,###,###,##0.00_ ">
                  <c:v>50.8</c:v>
                </c:pt>
                <c:pt idx="100" formatCode="###,###,###,###,##0.00_ ">
                  <c:v>50.4</c:v>
                </c:pt>
                <c:pt idx="101" formatCode="###,###,###,###,##0.00_ ">
                  <c:v>50.6</c:v>
                </c:pt>
                <c:pt idx="102" formatCode="###,###,###,###,##0.00_ ">
                  <c:v>49.3</c:v>
                </c:pt>
                <c:pt idx="103" formatCode="###,###,###,###,##0.00_ ">
                  <c:v>48.8</c:v>
                </c:pt>
                <c:pt idx="104" formatCode="###,###,###,###,##0.00_ ">
                  <c:v>48.7</c:v>
                </c:pt>
                <c:pt idx="105" formatCode="###,###,###,###,##0.00_ ">
                  <c:v>49.1</c:v>
                </c:pt>
                <c:pt idx="106" formatCode="###,###,###,###,##0.00_ ">
                  <c:v>50.2</c:v>
                </c:pt>
                <c:pt idx="107" formatCode="###,###,###,###,##0.00_ ">
                  <c:v>49.3</c:v>
                </c:pt>
                <c:pt idx="108" formatCode="###,###,###,###,##0.00_ ">
                  <c:v>49.1</c:v>
                </c:pt>
                <c:pt idx="109" formatCode="###,###,###,###,##0.00_ ">
                  <c:v>48.7</c:v>
                </c:pt>
                <c:pt idx="110" formatCode="###,###,###,###,##0.00_ ">
                  <c:v>50.2</c:v>
                </c:pt>
                <c:pt idx="111" formatCode="###,###,###,###,##0.00_ ">
                  <c:v>50.7</c:v>
                </c:pt>
                <c:pt idx="112" formatCode="###,###,###,###,##0.00_ ">
                  <c:v>49.6</c:v>
                </c:pt>
                <c:pt idx="113" formatCode="###,###,###,###,##0.00_ ">
                  <c:v>46.2</c:v>
                </c:pt>
                <c:pt idx="114" formatCode="###,###,###,###,##0.00_ ">
                  <c:v>46</c:v>
                </c:pt>
                <c:pt idx="115" formatCode="###,###,###,###,##0.00_ ">
                  <c:v>45.9</c:v>
                </c:pt>
                <c:pt idx="116" formatCode="###,###,###,###,##0.00_ ">
                  <c:v>46.5</c:v>
                </c:pt>
                <c:pt idx="117" formatCode="###,###,###,###,##0.00_ ">
                  <c:v>47.2</c:v>
                </c:pt>
                <c:pt idx="118" formatCode="###,###,###,###,##0.00_ ">
                  <c:v>45.8</c:v>
                </c:pt>
                <c:pt idx="119" formatCode="###,###,###,###,##0.00_ ">
                  <c:v>47</c:v>
                </c:pt>
                <c:pt idx="120" formatCode="###,###,###,###,##0.00_ ">
                  <c:v>44.1</c:v>
                </c:pt>
                <c:pt idx="121" formatCode="###,###,###,###,##0.00_ ">
                  <c:v>43.8</c:v>
                </c:pt>
                <c:pt idx="122" formatCode="###,###,###,###,##0.00_ ">
                  <c:v>45.6</c:v>
                </c:pt>
                <c:pt idx="123" formatCode="###,###,###,###,##0.00_ ">
                  <c:v>47.4</c:v>
                </c:pt>
                <c:pt idx="124" formatCode="###,###,###,###,##0.00_ ">
                  <c:v>44.5</c:v>
                </c:pt>
                <c:pt idx="125" formatCode="###,###,###,###,##0.00_ ">
                  <c:v>46</c:v>
                </c:pt>
                <c:pt idx="126" formatCode="###,###,###,###,##0.00_ ">
                  <c:v>42.6</c:v>
                </c:pt>
                <c:pt idx="127" formatCode="###,###,###,###,##0.00_ ">
                  <c:v>41.6</c:v>
                </c:pt>
                <c:pt idx="128" formatCode="###,###,###,###,##0.00_ ">
                  <c:v>43.2</c:v>
                </c:pt>
                <c:pt idx="129" formatCode="###,###,###,###,##0.00_ ">
                  <c:v>46</c:v>
                </c:pt>
                <c:pt idx="130" formatCode="###,###,###,###,##0.00_ ">
                  <c:v>45.7</c:v>
                </c:pt>
                <c:pt idx="131" formatCode="###,###,###,###,##0.00_ ">
                  <c:v>46</c:v>
                </c:pt>
                <c:pt idx="132" formatCode="###,###,###,###,##0.00_ ">
                  <c:v>46.3</c:v>
                </c:pt>
                <c:pt idx="133" formatCode="###,###,###,###,##0.00_ ">
                  <c:v>46.2</c:v>
                </c:pt>
                <c:pt idx="134" formatCode="###,###,###,###,##0.00_ ">
                  <c:v>45.2</c:v>
                </c:pt>
                <c:pt idx="135" formatCode="###,###,###,###,##0.00_ ">
                  <c:v>44</c:v>
                </c:pt>
                <c:pt idx="136" formatCode="###,###,###,###,##0.00_ ">
                  <c:v>46.9</c:v>
                </c:pt>
                <c:pt idx="137" formatCode="###,###,###,###,##0.00_ ">
                  <c:v>49.6</c:v>
                </c:pt>
                <c:pt idx="138" formatCode="###,###,###,###,##0.00_ ">
                  <c:v>50.1</c:v>
                </c:pt>
                <c:pt idx="139" formatCode="###,###,###,###,##0.00_ ">
                  <c:v>52</c:v>
                </c:pt>
                <c:pt idx="140" formatCode="###,###,###,###,##0.00_ ">
                  <c:v>50.5</c:v>
                </c:pt>
                <c:pt idx="141" formatCode="###,###,###,###,##0.00_ ">
                  <c:v>50</c:v>
                </c:pt>
                <c:pt idx="142" formatCode="###,###,###,###,##0.00_ ">
                  <c:v>50.9</c:v>
                </c:pt>
                <c:pt idx="143" formatCode="###,###,###,###,##0.00_ ">
                  <c:v>50.9</c:v>
                </c:pt>
                <c:pt idx="144" formatCode="###,###,###,###,##0.00_ ">
                  <c:v>51.2</c:v>
                </c:pt>
                <c:pt idx="145" formatCode="###,###,###,###,##0.00_ ">
                  <c:v>53.5</c:v>
                </c:pt>
                <c:pt idx="146" formatCode="###,###,###,###,##0.00_ ">
                  <c:v>52.4</c:v>
                </c:pt>
                <c:pt idx="147" formatCode="###,###,###,###,##0.00_ ">
                  <c:v>51.2</c:v>
                </c:pt>
                <c:pt idx="148" formatCode="###,###,###,###,##0.00_ ">
                  <c:v>53.2</c:v>
                </c:pt>
                <c:pt idx="149" formatCode="###,###,###,###,##0.00_ ">
                  <c:v>53.4</c:v>
                </c:pt>
                <c:pt idx="150" formatCode="###,###,###,###,##0.00_ ">
                  <c:v>52.3</c:v>
                </c:pt>
                <c:pt idx="151" formatCode="###,###,###,###,##0.00_ ">
                  <c:v>50.7</c:v>
                </c:pt>
                <c:pt idx="152" formatCode="###,###,###,###,##0.00_ ">
                  <c:v>49.8</c:v>
                </c:pt>
                <c:pt idx="153" formatCode="###,###,###,###,##0.00_ ">
                  <c:v>50.5</c:v>
                </c:pt>
                <c:pt idx="154" formatCode="###,###,###,###,##0.00_ ">
                  <c:v>51.1</c:v>
                </c:pt>
                <c:pt idx="155" formatCode="###,###,###,###,##0.00_ ">
                  <c:v>50.9</c:v>
                </c:pt>
                <c:pt idx="156" formatCode="###,###,###,###,##0.00_ ">
                  <c:v>51.1</c:v>
                </c:pt>
                <c:pt idx="157" formatCode="###,###,###,###,##0.00_ ">
                  <c:v>52.7</c:v>
                </c:pt>
                <c:pt idx="158" formatCode="###,###,###,###,##0.00_ ">
                  <c:v>52.6</c:v>
                </c:pt>
                <c:pt idx="159" formatCode="###,###,###,###,##0.00_ ">
                  <c:v>52.7</c:v>
                </c:pt>
                <c:pt idx="160" formatCode="###,###,###,###,##0.00_ ">
                  <c:v>53.4</c:v>
                </c:pt>
                <c:pt idx="161" formatCode="###,###,###,###,##0.00_ ">
                  <c:v>52.8</c:v>
                </c:pt>
                <c:pt idx="162" formatCode="###,###,###,###,##0.00_ ">
                  <c:v>51.5</c:v>
                </c:pt>
                <c:pt idx="163" formatCode="###,###,###,###,##0.00_ ">
                  <c:v>50.2</c:v>
                </c:pt>
                <c:pt idx="164" formatCode="###,###,###,###,##0.00_ ">
                  <c:v>51</c:v>
                </c:pt>
                <c:pt idx="165" formatCode="###,###,###,###,##0.00_ ">
                  <c:v>49.9</c:v>
                </c:pt>
                <c:pt idx="166" formatCode="###,###,###,###,##0.00_ ">
                  <c:v>52.5</c:v>
                </c:pt>
                <c:pt idx="167" formatCode="###,###,###,###,##0.00_ ">
                  <c:v>53.4</c:v>
                </c:pt>
                <c:pt idx="168" formatCode="###,###,###,###,##0.00_ ">
                  <c:v>52.2</c:v>
                </c:pt>
                <c:pt idx="169" formatCode="###,###,###,###,##0.00_ ">
                  <c:v>52.9</c:v>
                </c:pt>
                <c:pt idx="170" formatCode="###,###,###,###,##0.00_ ">
                  <c:v>50.2</c:v>
                </c:pt>
                <c:pt idx="171" formatCode="###,###,###,###,##0.00_ ">
                  <c:v>51</c:v>
                </c:pt>
                <c:pt idx="172" formatCode="###,###,###,###,##0.00_ ">
                  <c:v>52.3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93-40FC-9136-37392521844C}"/>
            </c:ext>
          </c:extLst>
        </c:ser>
        <c:ser>
          <c:idx val="8"/>
          <c:order val="6"/>
          <c:tx>
            <c:strRef>
              <c:f>Sheet1!$J$1</c:f>
              <c:strCache>
                <c:ptCount val="1"/>
                <c:pt idx="0">
                  <c:v>加拿大:PMI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Sheet1!$A$2:$A$174</c:f>
              <c:numCache>
                <c:formatCode>yyyy\-mm;@</c:formatCode>
                <c:ptCount val="173"/>
                <c:pt idx="0">
                  <c:v>38656</c:v>
                </c:pt>
                <c:pt idx="1">
                  <c:v>38686</c:v>
                </c:pt>
                <c:pt idx="2">
                  <c:v>38717</c:v>
                </c:pt>
                <c:pt idx="3">
                  <c:v>38748</c:v>
                </c:pt>
                <c:pt idx="4">
                  <c:v>38776</c:v>
                </c:pt>
                <c:pt idx="5">
                  <c:v>38807</c:v>
                </c:pt>
                <c:pt idx="6">
                  <c:v>38837</c:v>
                </c:pt>
                <c:pt idx="7">
                  <c:v>38868</c:v>
                </c:pt>
                <c:pt idx="8">
                  <c:v>38898</c:v>
                </c:pt>
                <c:pt idx="9">
                  <c:v>38929</c:v>
                </c:pt>
                <c:pt idx="10">
                  <c:v>38960</c:v>
                </c:pt>
                <c:pt idx="11">
                  <c:v>38990</c:v>
                </c:pt>
                <c:pt idx="12">
                  <c:v>39021</c:v>
                </c:pt>
                <c:pt idx="13">
                  <c:v>39051</c:v>
                </c:pt>
                <c:pt idx="14">
                  <c:v>39082</c:v>
                </c:pt>
                <c:pt idx="15">
                  <c:v>39113</c:v>
                </c:pt>
                <c:pt idx="16">
                  <c:v>39141</c:v>
                </c:pt>
                <c:pt idx="17">
                  <c:v>39172</c:v>
                </c:pt>
                <c:pt idx="18">
                  <c:v>39202</c:v>
                </c:pt>
                <c:pt idx="19">
                  <c:v>39233</c:v>
                </c:pt>
                <c:pt idx="20">
                  <c:v>39263</c:v>
                </c:pt>
                <c:pt idx="21">
                  <c:v>39294</c:v>
                </c:pt>
                <c:pt idx="22">
                  <c:v>39325</c:v>
                </c:pt>
                <c:pt idx="23">
                  <c:v>39355</c:v>
                </c:pt>
                <c:pt idx="24">
                  <c:v>39386</c:v>
                </c:pt>
                <c:pt idx="25">
                  <c:v>39416</c:v>
                </c:pt>
                <c:pt idx="26">
                  <c:v>39447</c:v>
                </c:pt>
                <c:pt idx="27">
                  <c:v>39478</c:v>
                </c:pt>
                <c:pt idx="28">
                  <c:v>39507</c:v>
                </c:pt>
                <c:pt idx="29">
                  <c:v>39538</c:v>
                </c:pt>
                <c:pt idx="30">
                  <c:v>39568</c:v>
                </c:pt>
                <c:pt idx="31">
                  <c:v>39599</c:v>
                </c:pt>
                <c:pt idx="32">
                  <c:v>39629</c:v>
                </c:pt>
                <c:pt idx="33">
                  <c:v>39660</c:v>
                </c:pt>
                <c:pt idx="34">
                  <c:v>39691</c:v>
                </c:pt>
                <c:pt idx="35">
                  <c:v>39721</c:v>
                </c:pt>
                <c:pt idx="36">
                  <c:v>39752</c:v>
                </c:pt>
                <c:pt idx="37">
                  <c:v>39782</c:v>
                </c:pt>
                <c:pt idx="38">
                  <c:v>39813</c:v>
                </c:pt>
                <c:pt idx="39">
                  <c:v>39844</c:v>
                </c:pt>
                <c:pt idx="40">
                  <c:v>39872</c:v>
                </c:pt>
                <c:pt idx="41">
                  <c:v>39903</c:v>
                </c:pt>
                <c:pt idx="42">
                  <c:v>39933</c:v>
                </c:pt>
                <c:pt idx="43">
                  <c:v>39964</c:v>
                </c:pt>
                <c:pt idx="44">
                  <c:v>39994</c:v>
                </c:pt>
                <c:pt idx="45">
                  <c:v>40025</c:v>
                </c:pt>
                <c:pt idx="46">
                  <c:v>40056</c:v>
                </c:pt>
                <c:pt idx="47">
                  <c:v>40086</c:v>
                </c:pt>
                <c:pt idx="48">
                  <c:v>40117</c:v>
                </c:pt>
                <c:pt idx="49">
                  <c:v>40147</c:v>
                </c:pt>
                <c:pt idx="50">
                  <c:v>40178</c:v>
                </c:pt>
                <c:pt idx="51">
                  <c:v>40209</c:v>
                </c:pt>
                <c:pt idx="52">
                  <c:v>40237</c:v>
                </c:pt>
                <c:pt idx="53">
                  <c:v>40268</c:v>
                </c:pt>
                <c:pt idx="54">
                  <c:v>40298</c:v>
                </c:pt>
                <c:pt idx="55">
                  <c:v>40329</c:v>
                </c:pt>
                <c:pt idx="56">
                  <c:v>40359</c:v>
                </c:pt>
                <c:pt idx="57">
                  <c:v>40390</c:v>
                </c:pt>
                <c:pt idx="58">
                  <c:v>40421</c:v>
                </c:pt>
                <c:pt idx="59">
                  <c:v>40451</c:v>
                </c:pt>
                <c:pt idx="60">
                  <c:v>40482</c:v>
                </c:pt>
                <c:pt idx="61">
                  <c:v>40512</c:v>
                </c:pt>
                <c:pt idx="62">
                  <c:v>40543</c:v>
                </c:pt>
                <c:pt idx="63">
                  <c:v>40574</c:v>
                </c:pt>
                <c:pt idx="64">
                  <c:v>40602</c:v>
                </c:pt>
                <c:pt idx="65">
                  <c:v>40633</c:v>
                </c:pt>
                <c:pt idx="66">
                  <c:v>40663</c:v>
                </c:pt>
                <c:pt idx="67">
                  <c:v>40694</c:v>
                </c:pt>
                <c:pt idx="68">
                  <c:v>40724</c:v>
                </c:pt>
                <c:pt idx="69">
                  <c:v>40755</c:v>
                </c:pt>
                <c:pt idx="70">
                  <c:v>40786</c:v>
                </c:pt>
                <c:pt idx="71">
                  <c:v>40816</c:v>
                </c:pt>
                <c:pt idx="72">
                  <c:v>40847</c:v>
                </c:pt>
                <c:pt idx="73">
                  <c:v>40877</c:v>
                </c:pt>
                <c:pt idx="74">
                  <c:v>40908</c:v>
                </c:pt>
                <c:pt idx="75">
                  <c:v>40939</c:v>
                </c:pt>
                <c:pt idx="76">
                  <c:v>40968</c:v>
                </c:pt>
                <c:pt idx="77">
                  <c:v>40999</c:v>
                </c:pt>
                <c:pt idx="78">
                  <c:v>41029</c:v>
                </c:pt>
                <c:pt idx="79">
                  <c:v>41060</c:v>
                </c:pt>
                <c:pt idx="80">
                  <c:v>41090</c:v>
                </c:pt>
                <c:pt idx="81">
                  <c:v>41121</c:v>
                </c:pt>
                <c:pt idx="82">
                  <c:v>41152</c:v>
                </c:pt>
                <c:pt idx="83">
                  <c:v>41182</c:v>
                </c:pt>
                <c:pt idx="84">
                  <c:v>41213</c:v>
                </c:pt>
                <c:pt idx="85">
                  <c:v>41243</c:v>
                </c:pt>
                <c:pt idx="86">
                  <c:v>41274</c:v>
                </c:pt>
                <c:pt idx="87">
                  <c:v>41305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41670</c:v>
                </c:pt>
                <c:pt idx="100">
                  <c:v>41698</c:v>
                </c:pt>
                <c:pt idx="101">
                  <c:v>41729</c:v>
                </c:pt>
                <c:pt idx="102">
                  <c:v>41759</c:v>
                </c:pt>
                <c:pt idx="103">
                  <c:v>41790</c:v>
                </c:pt>
                <c:pt idx="104">
                  <c:v>41820</c:v>
                </c:pt>
                <c:pt idx="105">
                  <c:v>41851</c:v>
                </c:pt>
                <c:pt idx="106">
                  <c:v>41882</c:v>
                </c:pt>
                <c:pt idx="107">
                  <c:v>41912</c:v>
                </c:pt>
                <c:pt idx="108">
                  <c:v>41943</c:v>
                </c:pt>
                <c:pt idx="109">
                  <c:v>41973</c:v>
                </c:pt>
                <c:pt idx="110">
                  <c:v>42004</c:v>
                </c:pt>
                <c:pt idx="111">
                  <c:v>42035</c:v>
                </c:pt>
                <c:pt idx="112">
                  <c:v>42063</c:v>
                </c:pt>
                <c:pt idx="113">
                  <c:v>42094</c:v>
                </c:pt>
                <c:pt idx="114">
                  <c:v>42124</c:v>
                </c:pt>
                <c:pt idx="115">
                  <c:v>42155</c:v>
                </c:pt>
                <c:pt idx="116">
                  <c:v>42185</c:v>
                </c:pt>
                <c:pt idx="117">
                  <c:v>42216</c:v>
                </c:pt>
                <c:pt idx="118">
                  <c:v>42247</c:v>
                </c:pt>
                <c:pt idx="119">
                  <c:v>42277</c:v>
                </c:pt>
                <c:pt idx="120">
                  <c:v>42308</c:v>
                </c:pt>
                <c:pt idx="121">
                  <c:v>42338</c:v>
                </c:pt>
                <c:pt idx="122">
                  <c:v>42369</c:v>
                </c:pt>
                <c:pt idx="123">
                  <c:v>42400</c:v>
                </c:pt>
                <c:pt idx="124">
                  <c:v>42429</c:v>
                </c:pt>
                <c:pt idx="125">
                  <c:v>42460</c:v>
                </c:pt>
                <c:pt idx="126">
                  <c:v>42490</c:v>
                </c:pt>
                <c:pt idx="127">
                  <c:v>42521</c:v>
                </c:pt>
                <c:pt idx="128">
                  <c:v>42551</c:v>
                </c:pt>
                <c:pt idx="129">
                  <c:v>42582</c:v>
                </c:pt>
                <c:pt idx="130">
                  <c:v>42613</c:v>
                </c:pt>
                <c:pt idx="131">
                  <c:v>42643</c:v>
                </c:pt>
                <c:pt idx="132">
                  <c:v>42674</c:v>
                </c:pt>
                <c:pt idx="133">
                  <c:v>42704</c:v>
                </c:pt>
                <c:pt idx="134">
                  <c:v>42735</c:v>
                </c:pt>
                <c:pt idx="135">
                  <c:v>42766</c:v>
                </c:pt>
                <c:pt idx="136">
                  <c:v>42794</c:v>
                </c:pt>
                <c:pt idx="137">
                  <c:v>42825</c:v>
                </c:pt>
                <c:pt idx="138">
                  <c:v>42855</c:v>
                </c:pt>
                <c:pt idx="139">
                  <c:v>42886</c:v>
                </c:pt>
                <c:pt idx="140">
                  <c:v>42916</c:v>
                </c:pt>
                <c:pt idx="141">
                  <c:v>42947</c:v>
                </c:pt>
                <c:pt idx="142">
                  <c:v>42978</c:v>
                </c:pt>
                <c:pt idx="143">
                  <c:v>43008</c:v>
                </c:pt>
                <c:pt idx="144">
                  <c:v>43039</c:v>
                </c:pt>
                <c:pt idx="145">
                  <c:v>43069</c:v>
                </c:pt>
                <c:pt idx="146">
                  <c:v>43100</c:v>
                </c:pt>
                <c:pt idx="147">
                  <c:v>43131</c:v>
                </c:pt>
                <c:pt idx="148">
                  <c:v>43159</c:v>
                </c:pt>
                <c:pt idx="149">
                  <c:v>43190</c:v>
                </c:pt>
                <c:pt idx="150">
                  <c:v>43220</c:v>
                </c:pt>
                <c:pt idx="151">
                  <c:v>43251</c:v>
                </c:pt>
                <c:pt idx="152">
                  <c:v>43281</c:v>
                </c:pt>
                <c:pt idx="153">
                  <c:v>43312</c:v>
                </c:pt>
                <c:pt idx="154">
                  <c:v>43343</c:v>
                </c:pt>
                <c:pt idx="155">
                  <c:v>43373</c:v>
                </c:pt>
                <c:pt idx="156">
                  <c:v>43404</c:v>
                </c:pt>
                <c:pt idx="157">
                  <c:v>43434</c:v>
                </c:pt>
                <c:pt idx="158">
                  <c:v>43465</c:v>
                </c:pt>
                <c:pt idx="159">
                  <c:v>43496</c:v>
                </c:pt>
                <c:pt idx="160">
                  <c:v>43524</c:v>
                </c:pt>
                <c:pt idx="161">
                  <c:v>43555</c:v>
                </c:pt>
                <c:pt idx="162">
                  <c:v>43585</c:v>
                </c:pt>
                <c:pt idx="163">
                  <c:v>43616</c:v>
                </c:pt>
                <c:pt idx="164">
                  <c:v>43646</c:v>
                </c:pt>
                <c:pt idx="165">
                  <c:v>43677</c:v>
                </c:pt>
                <c:pt idx="166">
                  <c:v>43708</c:v>
                </c:pt>
                <c:pt idx="167">
                  <c:v>43738</c:v>
                </c:pt>
                <c:pt idx="168">
                  <c:v>43769</c:v>
                </c:pt>
                <c:pt idx="169">
                  <c:v>43799</c:v>
                </c:pt>
                <c:pt idx="170">
                  <c:v>43830</c:v>
                </c:pt>
                <c:pt idx="171">
                  <c:v>43861</c:v>
                </c:pt>
                <c:pt idx="172">
                  <c:v>43890</c:v>
                </c:pt>
              </c:numCache>
            </c:numRef>
          </c:cat>
          <c:val>
            <c:numRef>
              <c:f>Sheet1!$J$2:$J$174</c:f>
              <c:numCache>
                <c:formatCode>General</c:formatCode>
                <c:ptCount val="173"/>
                <c:pt idx="28" formatCode="###,###,###,###,##0.00_ ">
                  <c:v>62</c:v>
                </c:pt>
                <c:pt idx="29" formatCode="###,###,###,###,##0.00_ ">
                  <c:v>59</c:v>
                </c:pt>
                <c:pt idx="30" formatCode="###,###,###,###,##0.00_ ">
                  <c:v>57.6</c:v>
                </c:pt>
                <c:pt idx="31" formatCode="###,###,###,###,##0.00_ ">
                  <c:v>62.5</c:v>
                </c:pt>
                <c:pt idx="32" formatCode="###,###,###,###,##0.00_ ">
                  <c:v>69.599999999999994</c:v>
                </c:pt>
                <c:pt idx="33" formatCode="###,###,###,###,##0.00_ ">
                  <c:v>65.5</c:v>
                </c:pt>
                <c:pt idx="34" formatCode="###,###,###,###,##0.00_ ">
                  <c:v>51.5</c:v>
                </c:pt>
                <c:pt idx="35" formatCode="###,###,###,###,##0.00_ ">
                  <c:v>61</c:v>
                </c:pt>
                <c:pt idx="36" formatCode="###,###,###,###,##0.00_ ">
                  <c:v>52.2</c:v>
                </c:pt>
                <c:pt idx="37" formatCode="###,###,###,###,##0.00_ ">
                  <c:v>40.200000000000003</c:v>
                </c:pt>
                <c:pt idx="38" formatCode="###,###,###,###,##0.00_ ">
                  <c:v>39.1</c:v>
                </c:pt>
                <c:pt idx="39" formatCode="###,###,###,###,##0.00_ ">
                  <c:v>36.1</c:v>
                </c:pt>
                <c:pt idx="40" formatCode="###,###,###,###,##0.00_ ">
                  <c:v>45.2</c:v>
                </c:pt>
                <c:pt idx="41" formatCode="###,###,###,###,##0.00_ ">
                  <c:v>43.2</c:v>
                </c:pt>
                <c:pt idx="42" formatCode="###,###,###,###,##0.00_ ">
                  <c:v>53.7</c:v>
                </c:pt>
                <c:pt idx="43" formatCode="###,###,###,###,##0.00_ ">
                  <c:v>48.4</c:v>
                </c:pt>
                <c:pt idx="44" formatCode="###,###,###,###,##0.00_ ">
                  <c:v>58.2</c:v>
                </c:pt>
                <c:pt idx="45" formatCode="###,###,###,###,##0.00_ ">
                  <c:v>51.8</c:v>
                </c:pt>
                <c:pt idx="46" formatCode="###,###,###,###,##0.00_ ">
                  <c:v>55.7</c:v>
                </c:pt>
                <c:pt idx="47" formatCode="###,###,###,###,##0.00_ ">
                  <c:v>61.7</c:v>
                </c:pt>
                <c:pt idx="48" formatCode="###,###,###,###,##0.00_ ">
                  <c:v>61.2</c:v>
                </c:pt>
                <c:pt idx="49" formatCode="###,###,###,###,##0.00_ ">
                  <c:v>55.9</c:v>
                </c:pt>
                <c:pt idx="50" formatCode="###,###,###,###,##0.00_ ">
                  <c:v>48.4</c:v>
                </c:pt>
                <c:pt idx="51" formatCode="###,###,###,###,##0.00_ ">
                  <c:v>50.8</c:v>
                </c:pt>
                <c:pt idx="52" formatCode="###,###,###,###,##0.00_ ">
                  <c:v>51.9</c:v>
                </c:pt>
                <c:pt idx="53" formatCode="###,###,###,###,##0.00_ ">
                  <c:v>57.8</c:v>
                </c:pt>
                <c:pt idx="54" formatCode="###,###,###,###,##0.00_ ">
                  <c:v>58.7</c:v>
                </c:pt>
                <c:pt idx="55" formatCode="###,###,###,###,##0.00_ ">
                  <c:v>62.7</c:v>
                </c:pt>
                <c:pt idx="56" formatCode="###,###,###,###,##0.00_ ">
                  <c:v>58.9</c:v>
                </c:pt>
                <c:pt idx="57" formatCode="###,###,###,###,##0.00_ ">
                  <c:v>54</c:v>
                </c:pt>
                <c:pt idx="58" formatCode="###,###,###,###,##0.00_ ">
                  <c:v>57.6</c:v>
                </c:pt>
                <c:pt idx="59" formatCode="###,###,###,###,##0.00_ ">
                  <c:v>70.3</c:v>
                </c:pt>
                <c:pt idx="60" formatCode="###,###,###,###,##0.00_ ">
                  <c:v>56.7</c:v>
                </c:pt>
                <c:pt idx="61" formatCode="###,###,###,###,##0.00_ ">
                  <c:v>57.5</c:v>
                </c:pt>
                <c:pt idx="62" formatCode="###,###,###,###,##0.00_ ">
                  <c:v>50</c:v>
                </c:pt>
                <c:pt idx="63" formatCode="###,###,###,###,##0.00_ ">
                  <c:v>41.4</c:v>
                </c:pt>
                <c:pt idx="64" formatCode="###,###,###,###,##0.00_ ">
                  <c:v>69.3</c:v>
                </c:pt>
                <c:pt idx="65" formatCode="###,###,###,###,##0.00_ ">
                  <c:v>73.2</c:v>
                </c:pt>
                <c:pt idx="66" formatCode="###,###,###,###,##0.00_ ">
                  <c:v>57.7</c:v>
                </c:pt>
                <c:pt idx="67" formatCode="###,###,###,###,##0.00_ ">
                  <c:v>69.099999999999994</c:v>
                </c:pt>
                <c:pt idx="68" formatCode="###,###,###,###,##0.00_ ">
                  <c:v>68.2</c:v>
                </c:pt>
                <c:pt idx="69" formatCode="###,###,###,###,##0.00_ ">
                  <c:v>45.4</c:v>
                </c:pt>
                <c:pt idx="70" formatCode="###,###,###,###,##0.00_ ">
                  <c:v>57.6</c:v>
                </c:pt>
                <c:pt idx="71" formatCode="###,###,###,###,##0.00_ ">
                  <c:v>63.4</c:v>
                </c:pt>
                <c:pt idx="72" formatCode="###,###,###,###,##0.00_ ">
                  <c:v>55.6</c:v>
                </c:pt>
                <c:pt idx="73" formatCode="###,###,###,###,##0.00_ ">
                  <c:v>57.1</c:v>
                </c:pt>
                <c:pt idx="74" formatCode="###,###,###,###,##0.00_ ">
                  <c:v>53.6</c:v>
                </c:pt>
                <c:pt idx="75" formatCode="###,###,###,###,##0.00_ ">
                  <c:v>55.7</c:v>
                </c:pt>
                <c:pt idx="76" formatCode="###,###,###,###,##0.00_ ">
                  <c:v>66</c:v>
                </c:pt>
                <c:pt idx="77" formatCode="###,###,###,###,##0.00_ ">
                  <c:v>65</c:v>
                </c:pt>
                <c:pt idx="78" formatCode="###,###,###,###,##0.00_ ">
                  <c:v>52.2</c:v>
                </c:pt>
                <c:pt idx="79" formatCode="###,###,###,###,##0.00_ ">
                  <c:v>66.3</c:v>
                </c:pt>
                <c:pt idx="80" formatCode="###,###,###,###,##0.00_ ">
                  <c:v>55.3</c:v>
                </c:pt>
                <c:pt idx="81" formatCode="###,###,###,###,##0.00_ ">
                  <c:v>58.8</c:v>
                </c:pt>
                <c:pt idx="82" formatCode="###,###,###,###,##0.00_ ">
                  <c:v>65.2</c:v>
                </c:pt>
                <c:pt idx="83" formatCode="###,###,###,###,##0.00_ ">
                  <c:v>68.5</c:v>
                </c:pt>
                <c:pt idx="84" formatCode="###,###,###,###,##0.00_ ">
                  <c:v>58.3</c:v>
                </c:pt>
                <c:pt idx="85" formatCode="###,###,###,###,##0.00_ ">
                  <c:v>46.4</c:v>
                </c:pt>
                <c:pt idx="86" formatCode="###,###,###,###,##0.00_ ">
                  <c:v>43.1</c:v>
                </c:pt>
                <c:pt idx="87" formatCode="###,###,###,###,##0.00_ ">
                  <c:v>54.8</c:v>
                </c:pt>
                <c:pt idx="88" formatCode="###,###,###,###,##0.00_ ">
                  <c:v>51.6</c:v>
                </c:pt>
                <c:pt idx="89" formatCode="###,###,###,###,##0.00_ ">
                  <c:v>64.400000000000006</c:v>
                </c:pt>
                <c:pt idx="90" formatCode="###,###,###,###,##0.00_ ">
                  <c:v>50.9</c:v>
                </c:pt>
                <c:pt idx="91" formatCode="###,###,###,###,##0.00_ ">
                  <c:v>70.8</c:v>
                </c:pt>
                <c:pt idx="92" formatCode="###,###,###,###,##0.00_ ">
                  <c:v>56.6</c:v>
                </c:pt>
                <c:pt idx="93" formatCode="###,###,###,###,##0.00_ ">
                  <c:v>45.7</c:v>
                </c:pt>
                <c:pt idx="94" formatCode="###,###,###,###,##0.00_ ">
                  <c:v>51.9</c:v>
                </c:pt>
                <c:pt idx="95" formatCode="###,###,###,###,##0.00_ ">
                  <c:v>59.4</c:v>
                </c:pt>
                <c:pt idx="96" formatCode="###,###,###,###,##0.00_ ">
                  <c:v>64.2</c:v>
                </c:pt>
                <c:pt idx="97" formatCode="###,###,###,###,##0.00_ ">
                  <c:v>48.2</c:v>
                </c:pt>
                <c:pt idx="98" formatCode="###,###,###,###,##0.00_ ">
                  <c:v>40.200000000000003</c:v>
                </c:pt>
                <c:pt idx="99" formatCode="###,###,###,###,##0.00_ ">
                  <c:v>53.6</c:v>
                </c:pt>
                <c:pt idx="100" formatCode="###,###,###,###,##0.00_ ">
                  <c:v>57.8</c:v>
                </c:pt>
                <c:pt idx="101" formatCode="###,###,###,###,##0.00_ ">
                  <c:v>61.8</c:v>
                </c:pt>
                <c:pt idx="102" formatCode="###,###,###,###,##0.00_ ">
                  <c:v>51.1</c:v>
                </c:pt>
                <c:pt idx="103" formatCode="###,###,###,###,##0.00_ ">
                  <c:v>52.2</c:v>
                </c:pt>
                <c:pt idx="104" formatCode="###,###,###,###,##0.00_ ">
                  <c:v>49.7</c:v>
                </c:pt>
                <c:pt idx="105" formatCode="###,###,###,###,##0.00_ ">
                  <c:v>50.4</c:v>
                </c:pt>
                <c:pt idx="106" formatCode="###,###,###,###,##0.00_ ">
                  <c:v>49.1</c:v>
                </c:pt>
                <c:pt idx="107" formatCode="###,###,###,###,##0.00_ ">
                  <c:v>65.2</c:v>
                </c:pt>
                <c:pt idx="108" formatCode="###,###,###,###,##0.00_ ">
                  <c:v>54.2</c:v>
                </c:pt>
                <c:pt idx="109" formatCode="###,###,###,###,##0.00_ ">
                  <c:v>49.2</c:v>
                </c:pt>
                <c:pt idx="110" formatCode="###,###,###,###,##0.00_ ">
                  <c:v>46.7</c:v>
                </c:pt>
                <c:pt idx="111" formatCode="###,###,###,###,##0.00_ ">
                  <c:v>42.6</c:v>
                </c:pt>
                <c:pt idx="112" formatCode="###,###,###,###,##0.00_ ">
                  <c:v>50.8</c:v>
                </c:pt>
                <c:pt idx="113" formatCode="###,###,###,###,##0.00_ ">
                  <c:v>56</c:v>
                </c:pt>
                <c:pt idx="114" formatCode="###,###,###,###,##0.00_ ">
                  <c:v>55.7</c:v>
                </c:pt>
                <c:pt idx="115" formatCode="###,###,###,###,##0.00_ ">
                  <c:v>65.2</c:v>
                </c:pt>
                <c:pt idx="116" formatCode="###,###,###,###,##0.00_ ">
                  <c:v>59.5</c:v>
                </c:pt>
                <c:pt idx="117" formatCode="###,###,###,###,##0.00_ ">
                  <c:v>50</c:v>
                </c:pt>
                <c:pt idx="118" formatCode="###,###,###,###,##0.00_ ">
                  <c:v>55.6</c:v>
                </c:pt>
                <c:pt idx="119" formatCode="###,###,###,###,##0.00_ ">
                  <c:v>63.3</c:v>
                </c:pt>
                <c:pt idx="120" formatCode="###,###,###,###,##0.00_ ">
                  <c:v>52.3</c:v>
                </c:pt>
                <c:pt idx="121" formatCode="###,###,###,###,##0.00_ ">
                  <c:v>57.9</c:v>
                </c:pt>
                <c:pt idx="122" formatCode="###,###,###,###,##0.00_ ">
                  <c:v>42.5</c:v>
                </c:pt>
                <c:pt idx="123" formatCode="###,###,###,###,##0.00_ ">
                  <c:v>56.7</c:v>
                </c:pt>
                <c:pt idx="124" formatCode="###,###,###,###,##0.00_ ">
                  <c:v>56.8</c:v>
                </c:pt>
                <c:pt idx="125" formatCode="###,###,###,###,##0.00_ ">
                  <c:v>57.9</c:v>
                </c:pt>
                <c:pt idx="126" formatCode="###,###,###,###,##0.00_ ">
                  <c:v>50.6</c:v>
                </c:pt>
                <c:pt idx="127" formatCode="###,###,###,###,##0.00_ ">
                  <c:v>58.4</c:v>
                </c:pt>
                <c:pt idx="128" formatCode="###,###,###,###,##0.00_ ">
                  <c:v>54.7</c:v>
                </c:pt>
                <c:pt idx="129" formatCode="###,###,###,###,##0.00_ ">
                  <c:v>49.4</c:v>
                </c:pt>
                <c:pt idx="130" formatCode="###,###,###,###,##0.00_ ">
                  <c:v>53.8</c:v>
                </c:pt>
                <c:pt idx="131" formatCode="###,###,###,###,##0.00_ ">
                  <c:v>68.099999999999994</c:v>
                </c:pt>
                <c:pt idx="132" formatCode="###,###,###,###,##0.00_ ">
                  <c:v>56.5</c:v>
                </c:pt>
                <c:pt idx="133" formatCode="###,###,###,###,##0.00_ ">
                  <c:v>56.5</c:v>
                </c:pt>
                <c:pt idx="134" formatCode="###,###,###,###,##0.00_ ">
                  <c:v>49.4</c:v>
                </c:pt>
                <c:pt idx="135" formatCode="###,###,###,###,##0.00_ ">
                  <c:v>52.3</c:v>
                </c:pt>
                <c:pt idx="136" formatCode="###,###,###,###,##0.00_ ">
                  <c:v>55.1</c:v>
                </c:pt>
                <c:pt idx="137" formatCode="###,###,###,###,##0.00_ ">
                  <c:v>67.599999999999994</c:v>
                </c:pt>
                <c:pt idx="138" formatCode="###,###,###,###,##0.00_ ">
                  <c:v>58.5</c:v>
                </c:pt>
                <c:pt idx="139" formatCode="###,###,###,###,##0.00_ ">
                  <c:v>62.6</c:v>
                </c:pt>
                <c:pt idx="140" formatCode="###,###,###,###,##0.00_ ">
                  <c:v>63.9</c:v>
                </c:pt>
                <c:pt idx="141" formatCode="###,###,###,###,##0.00_ ">
                  <c:v>52.9</c:v>
                </c:pt>
                <c:pt idx="142" formatCode="###,###,###,###,##0.00_ ">
                  <c:v>56.8</c:v>
                </c:pt>
                <c:pt idx="143" formatCode="###,###,###,###,##0.00_ ">
                  <c:v>68.599999999999994</c:v>
                </c:pt>
                <c:pt idx="144" formatCode="###,###,###,###,##0.00_ ">
                  <c:v>63.5</c:v>
                </c:pt>
                <c:pt idx="145" formatCode="###,###,###,###,##0.00_ ">
                  <c:v>62.4</c:v>
                </c:pt>
                <c:pt idx="146" formatCode="###,###,###,###,##0.00_ ">
                  <c:v>49.3</c:v>
                </c:pt>
                <c:pt idx="147" formatCode="###,###,###,###,##0.00_ ">
                  <c:v>51.3</c:v>
                </c:pt>
                <c:pt idx="148" formatCode="###,###,###,###,##0.00_ ">
                  <c:v>58.4</c:v>
                </c:pt>
                <c:pt idx="149" formatCode="###,###,###,###,##0.00_ ">
                  <c:v>64.7</c:v>
                </c:pt>
                <c:pt idx="150" formatCode="###,###,###,###,##0.00_ ">
                  <c:v>70.400000000000006</c:v>
                </c:pt>
                <c:pt idx="151" formatCode="###,###,###,###,##0.00_ ">
                  <c:v>69.5</c:v>
                </c:pt>
                <c:pt idx="152" formatCode="###,###,###,###,##0.00_ ">
                  <c:v>65.099999999999994</c:v>
                </c:pt>
                <c:pt idx="153" formatCode="###,###,###,###,##0.00_ ">
                  <c:v>56.7</c:v>
                </c:pt>
                <c:pt idx="154" formatCode="###,###,###,###,##0.00_ ">
                  <c:v>61.3</c:v>
                </c:pt>
                <c:pt idx="155" formatCode="###,###,###,###,##0.00_ ">
                  <c:v>56.5</c:v>
                </c:pt>
                <c:pt idx="156" formatCode="###,###,###,###,##0.00_ ">
                  <c:v>64.599999999999994</c:v>
                </c:pt>
                <c:pt idx="157" formatCode="###,###,###,###,##0.00_ ">
                  <c:v>57.3</c:v>
                </c:pt>
                <c:pt idx="158" formatCode="###,###,###,###,##0.00_ ">
                  <c:v>48.2</c:v>
                </c:pt>
                <c:pt idx="159" formatCode="###,###,###,###,##0.00_ ">
                  <c:v>49.5</c:v>
                </c:pt>
                <c:pt idx="160" formatCode="###,###,###,###,##0.00_ ">
                  <c:v>48.9</c:v>
                </c:pt>
                <c:pt idx="161" formatCode="###,###,###,###,##0.00_ ">
                  <c:v>57.6</c:v>
                </c:pt>
                <c:pt idx="162" formatCode="###,###,###,###,##0.00_ ">
                  <c:v>56.7</c:v>
                </c:pt>
                <c:pt idx="163" formatCode="###,###,###,###,##0.00_ ">
                  <c:v>61.8</c:v>
                </c:pt>
                <c:pt idx="164" formatCode="###,###,###,###,##0.00_ ">
                  <c:v>53.7</c:v>
                </c:pt>
                <c:pt idx="165" formatCode="###,###,###,###,##0.00_ ">
                  <c:v>51.2</c:v>
                </c:pt>
                <c:pt idx="166" formatCode="###,###,###,###,##0.00_ ">
                  <c:v>58.6</c:v>
                </c:pt>
                <c:pt idx="167" formatCode="###,###,###,###,##0.00_ ">
                  <c:v>55.8</c:v>
                </c:pt>
                <c:pt idx="168" formatCode="###,###,###,###,##0.00_ ">
                  <c:v>51.8</c:v>
                </c:pt>
                <c:pt idx="169" formatCode="###,###,###,###,##0.00_ ">
                  <c:v>58.4</c:v>
                </c:pt>
                <c:pt idx="170" formatCode="###,###,###,###,##0.00_ ">
                  <c:v>43.6</c:v>
                </c:pt>
                <c:pt idx="171" formatCode="###,###,###,###,##0.00_ ">
                  <c:v>51.1</c:v>
                </c:pt>
                <c:pt idx="172" formatCode="###,###,###,###,##0.00_ ">
                  <c:v>53.2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93-40FC-9136-373925218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0405151"/>
        <c:axId val="1529425759"/>
      </c:lineChart>
      <c:dateAx>
        <c:axId val="109040515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9425759"/>
        <c:crosses val="autoZero"/>
        <c:auto val="1"/>
        <c:lblOffset val="100"/>
        <c:baseTimeUnit val="months"/>
      </c:dateAx>
      <c:valAx>
        <c:axId val="1529425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0405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非典疫情对投资未造成影响</a:t>
            </a:r>
            <a:endParaRPr lang="zh-CN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Sheet1!$A$124</c:f>
              <c:strCache>
                <c:ptCount val="1"/>
                <c:pt idx="0">
                  <c:v>2003-04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Sheet1!$B$123:$G$123</c:f>
              <c:strCache>
                <c:ptCount val="6"/>
                <c:pt idx="0">
                  <c:v>固投完成额</c:v>
                </c:pt>
                <c:pt idx="1">
                  <c:v>第一产业</c:v>
                </c:pt>
                <c:pt idx="2">
                  <c:v>第二产业</c:v>
                </c:pt>
                <c:pt idx="3">
                  <c:v>第三产业</c:v>
                </c:pt>
                <c:pt idx="4">
                  <c:v>基建</c:v>
                </c:pt>
                <c:pt idx="5">
                  <c:v>房地产</c:v>
                </c:pt>
              </c:strCache>
            </c:strRef>
          </c:cat>
          <c:val>
            <c:numRef>
              <c:f>Sheet1!$B$124:$G$124</c:f>
              <c:numCache>
                <c:formatCode>###,###,###,###,##0.00_ </c:formatCode>
                <c:ptCount val="6"/>
                <c:pt idx="0">
                  <c:v>30.5</c:v>
                </c:pt>
                <c:pt idx="1">
                  <c:v>11.6</c:v>
                </c:pt>
                <c:pt idx="2">
                  <c:v>50.3</c:v>
                </c:pt>
                <c:pt idx="3">
                  <c:v>21.9</c:v>
                </c:pt>
                <c:pt idx="5">
                  <c:v>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33-46C1-B72A-463C64DBFA74}"/>
            </c:ext>
          </c:extLst>
        </c:ser>
        <c:ser>
          <c:idx val="1"/>
          <c:order val="1"/>
          <c:tx>
            <c:strRef>
              <c:f>Sheet1!$A$125</c:f>
              <c:strCache>
                <c:ptCount val="1"/>
                <c:pt idx="0">
                  <c:v>2003-05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Sheet1!$B$123:$G$123</c:f>
              <c:strCache>
                <c:ptCount val="6"/>
                <c:pt idx="0">
                  <c:v>固投完成额</c:v>
                </c:pt>
                <c:pt idx="1">
                  <c:v>第一产业</c:v>
                </c:pt>
                <c:pt idx="2">
                  <c:v>第二产业</c:v>
                </c:pt>
                <c:pt idx="3">
                  <c:v>第三产业</c:v>
                </c:pt>
                <c:pt idx="4">
                  <c:v>基建</c:v>
                </c:pt>
                <c:pt idx="5">
                  <c:v>房地产</c:v>
                </c:pt>
              </c:strCache>
            </c:strRef>
          </c:cat>
          <c:val>
            <c:numRef>
              <c:f>Sheet1!$B$125:$G$125</c:f>
              <c:numCache>
                <c:formatCode>###,###,###,###,##0.00_ </c:formatCode>
                <c:ptCount val="6"/>
                <c:pt idx="0">
                  <c:v>31.7</c:v>
                </c:pt>
                <c:pt idx="1">
                  <c:v>12.4</c:v>
                </c:pt>
                <c:pt idx="2">
                  <c:v>52.7</c:v>
                </c:pt>
                <c:pt idx="3">
                  <c:v>22.9</c:v>
                </c:pt>
                <c:pt idx="5">
                  <c:v>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33-46C1-B72A-463C64DBFA74}"/>
            </c:ext>
          </c:extLst>
        </c:ser>
        <c:ser>
          <c:idx val="2"/>
          <c:order val="2"/>
          <c:tx>
            <c:strRef>
              <c:f>Sheet1!$A$126</c:f>
              <c:strCache>
                <c:ptCount val="1"/>
                <c:pt idx="0">
                  <c:v>2003-06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Sheet1!$B$123:$G$123</c:f>
              <c:strCache>
                <c:ptCount val="6"/>
                <c:pt idx="0">
                  <c:v>固投完成额</c:v>
                </c:pt>
                <c:pt idx="1">
                  <c:v>第一产业</c:v>
                </c:pt>
                <c:pt idx="2">
                  <c:v>第二产业</c:v>
                </c:pt>
                <c:pt idx="3">
                  <c:v>第三产业</c:v>
                </c:pt>
                <c:pt idx="4">
                  <c:v>基建</c:v>
                </c:pt>
                <c:pt idx="5">
                  <c:v>房地产</c:v>
                </c:pt>
              </c:strCache>
            </c:strRef>
          </c:cat>
          <c:val>
            <c:numRef>
              <c:f>Sheet1!$B$126:$G$126</c:f>
              <c:numCache>
                <c:formatCode>###,###,###,###,##0.00_ </c:formatCode>
                <c:ptCount val="6"/>
                <c:pt idx="0">
                  <c:v>32.799999999999997</c:v>
                </c:pt>
                <c:pt idx="1">
                  <c:v>16.7</c:v>
                </c:pt>
                <c:pt idx="2">
                  <c:v>51.8</c:v>
                </c:pt>
                <c:pt idx="3">
                  <c:v>24.4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33-46C1-B72A-463C64DBF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606384"/>
        <c:axId val="1965158352"/>
      </c:barChart>
      <c:catAx>
        <c:axId val="567606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5158352"/>
        <c:crosses val="autoZero"/>
        <c:auto val="1"/>
        <c:lblAlgn val="ctr"/>
        <c:lblOffset val="100"/>
        <c:noMultiLvlLbl val="0"/>
      </c:catAx>
      <c:valAx>
        <c:axId val="196515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760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疫情对投资造成巨大影响</a:t>
            </a:r>
            <a:endParaRPr lang="zh-CN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Sheet1!$A$310</c:f>
              <c:strCache>
                <c:ptCount val="1"/>
                <c:pt idx="0">
                  <c:v>2019-12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Sheet1!$B$309:$G$309</c:f>
              <c:strCache>
                <c:ptCount val="6"/>
                <c:pt idx="0">
                  <c:v>固投完成额</c:v>
                </c:pt>
                <c:pt idx="1">
                  <c:v>第一产业</c:v>
                </c:pt>
                <c:pt idx="2">
                  <c:v>第二产业</c:v>
                </c:pt>
                <c:pt idx="3">
                  <c:v>第三产业</c:v>
                </c:pt>
                <c:pt idx="4">
                  <c:v>基建</c:v>
                </c:pt>
                <c:pt idx="5">
                  <c:v>房地产</c:v>
                </c:pt>
              </c:strCache>
            </c:strRef>
          </c:cat>
          <c:val>
            <c:numRef>
              <c:f>Sheet1!$B$310:$G$310</c:f>
              <c:numCache>
                <c:formatCode>###,###,###,###,##0.00_ </c:formatCode>
                <c:ptCount val="6"/>
                <c:pt idx="0">
                  <c:v>5.4</c:v>
                </c:pt>
                <c:pt idx="1">
                  <c:v>0.6</c:v>
                </c:pt>
                <c:pt idx="2">
                  <c:v>3.2</c:v>
                </c:pt>
                <c:pt idx="3">
                  <c:v>6.5</c:v>
                </c:pt>
                <c:pt idx="4">
                  <c:v>3.33</c:v>
                </c:pt>
                <c:pt idx="5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F6-4921-BB30-82B607FEA41D}"/>
            </c:ext>
          </c:extLst>
        </c:ser>
        <c:ser>
          <c:idx val="1"/>
          <c:order val="1"/>
          <c:tx>
            <c:strRef>
              <c:f>Sheet1!$A$311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Sheet1!$B$309:$G$309</c:f>
              <c:strCache>
                <c:ptCount val="6"/>
                <c:pt idx="0">
                  <c:v>固投完成额</c:v>
                </c:pt>
                <c:pt idx="1">
                  <c:v>第一产业</c:v>
                </c:pt>
                <c:pt idx="2">
                  <c:v>第二产业</c:v>
                </c:pt>
                <c:pt idx="3">
                  <c:v>第三产业</c:v>
                </c:pt>
                <c:pt idx="4">
                  <c:v>基建</c:v>
                </c:pt>
                <c:pt idx="5">
                  <c:v>房地产</c:v>
                </c:pt>
              </c:strCache>
            </c:strRef>
          </c:cat>
          <c:val>
            <c:numRef>
              <c:f>Sheet1!$B$311:$G$311</c:f>
              <c:numCache>
                <c:formatCode>###,###,###,###,##0.00_ </c:formatCode>
                <c:ptCount val="6"/>
                <c:pt idx="0">
                  <c:v>-24.5</c:v>
                </c:pt>
                <c:pt idx="1">
                  <c:v>-25.6</c:v>
                </c:pt>
                <c:pt idx="2">
                  <c:v>-28.2</c:v>
                </c:pt>
                <c:pt idx="3">
                  <c:v>-23</c:v>
                </c:pt>
                <c:pt idx="4">
                  <c:v>-26.86</c:v>
                </c:pt>
                <c:pt idx="5">
                  <c:v>-16.3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F6-4921-BB30-82B607FEA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618384"/>
        <c:axId val="566353696"/>
      </c:barChart>
      <c:catAx>
        <c:axId val="56761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6353696"/>
        <c:crosses val="autoZero"/>
        <c:auto val="1"/>
        <c:lblAlgn val="ctr"/>
        <c:lblOffset val="100"/>
        <c:noMultiLvlLbl val="0"/>
      </c:catAx>
      <c:valAx>
        <c:axId val="56635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761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金融危机对投资的影响主要在房地产行业</a:t>
            </a:r>
            <a:endParaRPr lang="zh-CN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固投完成额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中的图表]Sheet1'!$B$2:$B$45</c:f>
              <c:numCache>
                <c:formatCode>###,###,###,###,##0.00_ </c:formatCode>
                <c:ptCount val="44"/>
                <c:pt idx="0">
                  <c:v>23.4</c:v>
                </c:pt>
                <c:pt idx="1">
                  <c:v>25.3</c:v>
                </c:pt>
                <c:pt idx="2">
                  <c:v>25.5</c:v>
                </c:pt>
                <c:pt idx="3">
                  <c:v>25.9</c:v>
                </c:pt>
                <c:pt idx="4">
                  <c:v>26.7</c:v>
                </c:pt>
                <c:pt idx="5">
                  <c:v>26.6</c:v>
                </c:pt>
                <c:pt idx="6">
                  <c:v>26.7</c:v>
                </c:pt>
                <c:pt idx="7">
                  <c:v>26.4</c:v>
                </c:pt>
                <c:pt idx="8">
                  <c:v>26.9</c:v>
                </c:pt>
                <c:pt idx="9">
                  <c:v>26.8</c:v>
                </c:pt>
                <c:pt idx="10">
                  <c:v>25.8</c:v>
                </c:pt>
                <c:pt idx="11">
                  <c:v>24.3</c:v>
                </c:pt>
                <c:pt idx="12">
                  <c:v>25.9</c:v>
                </c:pt>
                <c:pt idx="13">
                  <c:v>25.7</c:v>
                </c:pt>
                <c:pt idx="14">
                  <c:v>25.6</c:v>
                </c:pt>
                <c:pt idx="15">
                  <c:v>26.8</c:v>
                </c:pt>
                <c:pt idx="16">
                  <c:v>27.3</c:v>
                </c:pt>
                <c:pt idx="17">
                  <c:v>27.4</c:v>
                </c:pt>
                <c:pt idx="18">
                  <c:v>27.6</c:v>
                </c:pt>
                <c:pt idx="19">
                  <c:v>27.2</c:v>
                </c:pt>
                <c:pt idx="20">
                  <c:v>26.8</c:v>
                </c:pt>
                <c:pt idx="21">
                  <c:v>26.6</c:v>
                </c:pt>
                <c:pt idx="22">
                  <c:v>26.5</c:v>
                </c:pt>
                <c:pt idx="23">
                  <c:v>28.6</c:v>
                </c:pt>
                <c:pt idx="24">
                  <c:v>30.5</c:v>
                </c:pt>
                <c:pt idx="25">
                  <c:v>32.9</c:v>
                </c:pt>
                <c:pt idx="26">
                  <c:v>33.6</c:v>
                </c:pt>
                <c:pt idx="27">
                  <c:v>32.9</c:v>
                </c:pt>
                <c:pt idx="28">
                  <c:v>33</c:v>
                </c:pt>
                <c:pt idx="29">
                  <c:v>33.299999999999997</c:v>
                </c:pt>
                <c:pt idx="30">
                  <c:v>33.1</c:v>
                </c:pt>
                <c:pt idx="31">
                  <c:v>32.1</c:v>
                </c:pt>
                <c:pt idx="32">
                  <c:v>30.4</c:v>
                </c:pt>
                <c:pt idx="33">
                  <c:v>26.6</c:v>
                </c:pt>
                <c:pt idx="34">
                  <c:v>26.4</c:v>
                </c:pt>
                <c:pt idx="35">
                  <c:v>26.1</c:v>
                </c:pt>
                <c:pt idx="36">
                  <c:v>25.9</c:v>
                </c:pt>
                <c:pt idx="37">
                  <c:v>25.5</c:v>
                </c:pt>
                <c:pt idx="38">
                  <c:v>24.9</c:v>
                </c:pt>
                <c:pt idx="39">
                  <c:v>24.8</c:v>
                </c:pt>
                <c:pt idx="40">
                  <c:v>24.5</c:v>
                </c:pt>
                <c:pt idx="41">
                  <c:v>24.4</c:v>
                </c:pt>
                <c:pt idx="42">
                  <c:v>24.9</c:v>
                </c:pt>
                <c:pt idx="43">
                  <c:v>24.5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D-4FE8-948C-603436BB2BC5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19050" cap="rnd">
              <a:solidFill>
                <a:schemeClr val="accent2">
                  <a:alpha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中的图表]Sheet1'!$C$2:$C$45</c:f>
              <c:numCache>
                <c:formatCode>###,###,###,###,##0.00_ </c:formatCode>
                <c:ptCount val="44"/>
                <c:pt idx="0">
                  <c:v>24.8</c:v>
                </c:pt>
                <c:pt idx="1">
                  <c:v>20.3</c:v>
                </c:pt>
                <c:pt idx="2">
                  <c:v>29.2</c:v>
                </c:pt>
                <c:pt idx="3">
                  <c:v>35.799999999999997</c:v>
                </c:pt>
                <c:pt idx="4">
                  <c:v>37.5</c:v>
                </c:pt>
                <c:pt idx="5">
                  <c:v>46.2</c:v>
                </c:pt>
                <c:pt idx="6">
                  <c:v>42.9</c:v>
                </c:pt>
                <c:pt idx="7">
                  <c:v>41.1</c:v>
                </c:pt>
                <c:pt idx="8">
                  <c:v>39.9</c:v>
                </c:pt>
                <c:pt idx="9">
                  <c:v>37.6</c:v>
                </c:pt>
                <c:pt idx="10">
                  <c:v>31.1</c:v>
                </c:pt>
                <c:pt idx="11">
                  <c:v>77</c:v>
                </c:pt>
                <c:pt idx="12">
                  <c:v>80.8</c:v>
                </c:pt>
                <c:pt idx="13">
                  <c:v>71.599999999999994</c:v>
                </c:pt>
                <c:pt idx="14">
                  <c:v>66.099999999999994</c:v>
                </c:pt>
                <c:pt idx="15">
                  <c:v>69.5</c:v>
                </c:pt>
                <c:pt idx="16">
                  <c:v>61.9</c:v>
                </c:pt>
                <c:pt idx="17">
                  <c:v>63.5</c:v>
                </c:pt>
                <c:pt idx="18">
                  <c:v>62.8</c:v>
                </c:pt>
                <c:pt idx="19">
                  <c:v>61.8</c:v>
                </c:pt>
                <c:pt idx="20">
                  <c:v>57.4</c:v>
                </c:pt>
                <c:pt idx="21">
                  <c:v>54.5</c:v>
                </c:pt>
                <c:pt idx="22">
                  <c:v>100.3</c:v>
                </c:pt>
                <c:pt idx="23">
                  <c:v>85</c:v>
                </c:pt>
                <c:pt idx="24">
                  <c:v>82.1</c:v>
                </c:pt>
                <c:pt idx="25">
                  <c:v>79.7</c:v>
                </c:pt>
                <c:pt idx="26">
                  <c:v>68.900000000000006</c:v>
                </c:pt>
                <c:pt idx="27">
                  <c:v>62.5</c:v>
                </c:pt>
                <c:pt idx="28">
                  <c:v>60.4</c:v>
                </c:pt>
                <c:pt idx="29">
                  <c:v>54.8</c:v>
                </c:pt>
                <c:pt idx="30">
                  <c:v>54.1</c:v>
                </c:pt>
                <c:pt idx="31">
                  <c:v>51.5</c:v>
                </c:pt>
                <c:pt idx="32">
                  <c:v>49.9</c:v>
                </c:pt>
                <c:pt idx="33">
                  <c:v>8.9</c:v>
                </c:pt>
                <c:pt idx="34">
                  <c:v>9.6999999999999993</c:v>
                </c:pt>
                <c:pt idx="35">
                  <c:v>16.5</c:v>
                </c:pt>
                <c:pt idx="36">
                  <c:v>16.100000000000001</c:v>
                </c:pt>
                <c:pt idx="37">
                  <c:v>17.8</c:v>
                </c:pt>
                <c:pt idx="38">
                  <c:v>18.899999999999999</c:v>
                </c:pt>
                <c:pt idx="39">
                  <c:v>18.600000000000001</c:v>
                </c:pt>
                <c:pt idx="40">
                  <c:v>17.7</c:v>
                </c:pt>
                <c:pt idx="41">
                  <c:v>17.2</c:v>
                </c:pt>
                <c:pt idx="42">
                  <c:v>16.600000000000001</c:v>
                </c:pt>
                <c:pt idx="43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2D-4FE8-948C-603436BB2BC5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19050" cap="rnd">
              <a:solidFill>
                <a:schemeClr val="tx2">
                  <a:lumMod val="40000"/>
                  <a:lumOff val="60000"/>
                  <a:alpha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中的图表]Sheet1'!$D$2:$D$45</c:f>
              <c:numCache>
                <c:formatCode>###,###,###,###,##0.00_ </c:formatCode>
                <c:ptCount val="44"/>
                <c:pt idx="0">
                  <c:v>21</c:v>
                </c:pt>
                <c:pt idx="1">
                  <c:v>27</c:v>
                </c:pt>
                <c:pt idx="2">
                  <c:v>27.4</c:v>
                </c:pt>
                <c:pt idx="3">
                  <c:v>28.9</c:v>
                </c:pt>
                <c:pt idx="4">
                  <c:v>29</c:v>
                </c:pt>
                <c:pt idx="5">
                  <c:v>28.9</c:v>
                </c:pt>
                <c:pt idx="6">
                  <c:v>29.5</c:v>
                </c:pt>
                <c:pt idx="7">
                  <c:v>29.3</c:v>
                </c:pt>
                <c:pt idx="8">
                  <c:v>29.6</c:v>
                </c:pt>
                <c:pt idx="9">
                  <c:v>29.7</c:v>
                </c:pt>
                <c:pt idx="10">
                  <c:v>29</c:v>
                </c:pt>
                <c:pt idx="11">
                  <c:v>26.1</c:v>
                </c:pt>
                <c:pt idx="12">
                  <c:v>25.9</c:v>
                </c:pt>
                <c:pt idx="13">
                  <c:v>25.9</c:v>
                </c:pt>
                <c:pt idx="14">
                  <c:v>25.6</c:v>
                </c:pt>
                <c:pt idx="15">
                  <c:v>26.6</c:v>
                </c:pt>
                <c:pt idx="16">
                  <c:v>27.9</c:v>
                </c:pt>
                <c:pt idx="17">
                  <c:v>28.8</c:v>
                </c:pt>
                <c:pt idx="18">
                  <c:v>30.2</c:v>
                </c:pt>
                <c:pt idx="19">
                  <c:v>30</c:v>
                </c:pt>
                <c:pt idx="20">
                  <c:v>29.5</c:v>
                </c:pt>
                <c:pt idx="21">
                  <c:v>28</c:v>
                </c:pt>
                <c:pt idx="22">
                  <c:v>24.8</c:v>
                </c:pt>
                <c:pt idx="23">
                  <c:v>26.8</c:v>
                </c:pt>
                <c:pt idx="24">
                  <c:v>27.8</c:v>
                </c:pt>
                <c:pt idx="25">
                  <c:v>29.1</c:v>
                </c:pt>
                <c:pt idx="26">
                  <c:v>29</c:v>
                </c:pt>
                <c:pt idx="27">
                  <c:v>27.8</c:v>
                </c:pt>
                <c:pt idx="28">
                  <c:v>27</c:v>
                </c:pt>
                <c:pt idx="29">
                  <c:v>26.9</c:v>
                </c:pt>
                <c:pt idx="30">
                  <c:v>26.8</c:v>
                </c:pt>
                <c:pt idx="31">
                  <c:v>26.1</c:v>
                </c:pt>
                <c:pt idx="32">
                  <c:v>26.8</c:v>
                </c:pt>
                <c:pt idx="33">
                  <c:v>21</c:v>
                </c:pt>
                <c:pt idx="34">
                  <c:v>22.4</c:v>
                </c:pt>
                <c:pt idx="35">
                  <c:v>21.7</c:v>
                </c:pt>
                <c:pt idx="36">
                  <c:v>22.4</c:v>
                </c:pt>
                <c:pt idx="37">
                  <c:v>22.3</c:v>
                </c:pt>
                <c:pt idx="38">
                  <c:v>22.1</c:v>
                </c:pt>
                <c:pt idx="39">
                  <c:v>22.2</c:v>
                </c:pt>
                <c:pt idx="40">
                  <c:v>22</c:v>
                </c:pt>
                <c:pt idx="41">
                  <c:v>22.3</c:v>
                </c:pt>
                <c:pt idx="42">
                  <c:v>22.7</c:v>
                </c:pt>
                <c:pt idx="43">
                  <c:v>23.2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2D-4FE8-948C-603436BB2BC5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19050" cap="rnd">
              <a:solidFill>
                <a:srgbClr val="7030A0">
                  <a:alpha val="3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中的图表]Sheet1'!$E$2:$E$45</c:f>
              <c:numCache>
                <c:formatCode>###,###,###,###,##0.00_ </c:formatCode>
                <c:ptCount val="44"/>
                <c:pt idx="0">
                  <c:v>25.1</c:v>
                </c:pt>
                <c:pt idx="1">
                  <c:v>24</c:v>
                </c:pt>
                <c:pt idx="2">
                  <c:v>24</c:v>
                </c:pt>
                <c:pt idx="3">
                  <c:v>23.5</c:v>
                </c:pt>
                <c:pt idx="4">
                  <c:v>24.6</c:v>
                </c:pt>
                <c:pt idx="5">
                  <c:v>24.5</c:v>
                </c:pt>
                <c:pt idx="6">
                  <c:v>24.3</c:v>
                </c:pt>
                <c:pt idx="7">
                  <c:v>24</c:v>
                </c:pt>
                <c:pt idx="8">
                  <c:v>24.7</c:v>
                </c:pt>
                <c:pt idx="9">
                  <c:v>24.4</c:v>
                </c:pt>
                <c:pt idx="10">
                  <c:v>23.2</c:v>
                </c:pt>
                <c:pt idx="11">
                  <c:v>22.6</c:v>
                </c:pt>
                <c:pt idx="12">
                  <c:v>25.3</c:v>
                </c:pt>
                <c:pt idx="13">
                  <c:v>24.9</c:v>
                </c:pt>
                <c:pt idx="14">
                  <c:v>25</c:v>
                </c:pt>
                <c:pt idx="15">
                  <c:v>26.2</c:v>
                </c:pt>
                <c:pt idx="16">
                  <c:v>26</c:v>
                </c:pt>
                <c:pt idx="17">
                  <c:v>25.5</c:v>
                </c:pt>
                <c:pt idx="18">
                  <c:v>24.8</c:v>
                </c:pt>
                <c:pt idx="19">
                  <c:v>24.3</c:v>
                </c:pt>
                <c:pt idx="20">
                  <c:v>24.1</c:v>
                </c:pt>
                <c:pt idx="21">
                  <c:v>24.1</c:v>
                </c:pt>
                <c:pt idx="22">
                  <c:v>26.9</c:v>
                </c:pt>
                <c:pt idx="23">
                  <c:v>29.1</c:v>
                </c:pt>
                <c:pt idx="24">
                  <c:v>31.6</c:v>
                </c:pt>
                <c:pt idx="25">
                  <c:v>34.9</c:v>
                </c:pt>
                <c:pt idx="26">
                  <c:v>36.6</c:v>
                </c:pt>
                <c:pt idx="27">
                  <c:v>36.5</c:v>
                </c:pt>
                <c:pt idx="28">
                  <c:v>37.299999999999997</c:v>
                </c:pt>
                <c:pt idx="29">
                  <c:v>38.1</c:v>
                </c:pt>
                <c:pt idx="30">
                  <c:v>37.799999999999997</c:v>
                </c:pt>
                <c:pt idx="31">
                  <c:v>36.6</c:v>
                </c:pt>
                <c:pt idx="32">
                  <c:v>33</c:v>
                </c:pt>
                <c:pt idx="33">
                  <c:v>30.9</c:v>
                </c:pt>
                <c:pt idx="34">
                  <c:v>30</c:v>
                </c:pt>
                <c:pt idx="35">
                  <c:v>29.7</c:v>
                </c:pt>
                <c:pt idx="36">
                  <c:v>28.8</c:v>
                </c:pt>
                <c:pt idx="37">
                  <c:v>28.4</c:v>
                </c:pt>
                <c:pt idx="38">
                  <c:v>27.4</c:v>
                </c:pt>
                <c:pt idx="39">
                  <c:v>27</c:v>
                </c:pt>
                <c:pt idx="40">
                  <c:v>26.7</c:v>
                </c:pt>
                <c:pt idx="41">
                  <c:v>26.4</c:v>
                </c:pt>
                <c:pt idx="42">
                  <c:v>26.9</c:v>
                </c:pt>
                <c:pt idx="43">
                  <c:v>25.6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2D-4FE8-948C-603436BB2BC5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基建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中的图表]Sheet1'!$F$2:$F$45</c:f>
              <c:numCache>
                <c:formatCode>###,###,###,###,##0.00_ </c:formatCode>
                <c:ptCount val="44"/>
                <c:pt idx="0">
                  <c:v>25.074300000000001</c:v>
                </c:pt>
                <c:pt idx="1">
                  <c:v>20.316199999999998</c:v>
                </c:pt>
                <c:pt idx="2">
                  <c:v>18.346299999999999</c:v>
                </c:pt>
                <c:pt idx="3">
                  <c:v>16.906700000000001</c:v>
                </c:pt>
                <c:pt idx="4">
                  <c:v>18.188700000000001</c:v>
                </c:pt>
                <c:pt idx="5">
                  <c:v>17.752600000000001</c:v>
                </c:pt>
                <c:pt idx="6">
                  <c:v>17.235099999999999</c:v>
                </c:pt>
                <c:pt idx="7">
                  <c:v>17.5229</c:v>
                </c:pt>
                <c:pt idx="8">
                  <c:v>17.175799999999999</c:v>
                </c:pt>
                <c:pt idx="9">
                  <c:v>16.8127</c:v>
                </c:pt>
                <c:pt idx="10">
                  <c:v>16.193300000000001</c:v>
                </c:pt>
                <c:pt idx="11">
                  <c:v>3.5640999999999998</c:v>
                </c:pt>
                <c:pt idx="12">
                  <c:v>11.6005</c:v>
                </c:pt>
                <c:pt idx="13">
                  <c:v>12.8835</c:v>
                </c:pt>
                <c:pt idx="14">
                  <c:v>13.8353</c:v>
                </c:pt>
                <c:pt idx="15">
                  <c:v>16.333500000000001</c:v>
                </c:pt>
                <c:pt idx="16">
                  <c:v>18.511099999999999</c:v>
                </c:pt>
                <c:pt idx="17">
                  <c:v>18.474799999999998</c:v>
                </c:pt>
                <c:pt idx="18">
                  <c:v>19.3367</c:v>
                </c:pt>
                <c:pt idx="19">
                  <c:v>20.489799999999999</c:v>
                </c:pt>
                <c:pt idx="20">
                  <c:v>20.354399999999998</c:v>
                </c:pt>
                <c:pt idx="21">
                  <c:v>22.665400000000002</c:v>
                </c:pt>
                <c:pt idx="22">
                  <c:v>46.488599999999998</c:v>
                </c:pt>
                <c:pt idx="23">
                  <c:v>45.031500000000001</c:v>
                </c:pt>
                <c:pt idx="24">
                  <c:v>47.508299999999998</c:v>
                </c:pt>
                <c:pt idx="25">
                  <c:v>49.855600000000003</c:v>
                </c:pt>
                <c:pt idx="26">
                  <c:v>50.7759</c:v>
                </c:pt>
                <c:pt idx="27">
                  <c:v>48.971299999999999</c:v>
                </c:pt>
                <c:pt idx="28">
                  <c:v>48.384300000000003</c:v>
                </c:pt>
                <c:pt idx="29">
                  <c:v>47.299399999999999</c:v>
                </c:pt>
                <c:pt idx="30">
                  <c:v>45.703400000000002</c:v>
                </c:pt>
                <c:pt idx="31">
                  <c:v>44.695900000000002</c:v>
                </c:pt>
                <c:pt idx="32">
                  <c:v>42.161499999999997</c:v>
                </c:pt>
                <c:pt idx="33">
                  <c:v>28.619900000000001</c:v>
                </c:pt>
                <c:pt idx="34">
                  <c:v>22.344899999999999</c:v>
                </c:pt>
                <c:pt idx="35">
                  <c:v>21.9999</c:v>
                </c:pt>
                <c:pt idx="36">
                  <c:v>22.604399999999998</c:v>
                </c:pt>
                <c:pt idx="37">
                  <c:v>21.8811</c:v>
                </c:pt>
                <c:pt idx="38">
                  <c:v>21.5947</c:v>
                </c:pt>
                <c:pt idx="39">
                  <c:v>21.127300000000002</c:v>
                </c:pt>
                <c:pt idx="40">
                  <c:v>19.872599999999998</c:v>
                </c:pt>
                <c:pt idx="41">
                  <c:v>19.4681</c:v>
                </c:pt>
                <c:pt idx="42">
                  <c:v>19.709299999999999</c:v>
                </c:pt>
                <c:pt idx="43">
                  <c:v>18.470300000000002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2D-4FE8-948C-603436BB2BC5}"/>
            </c:ext>
          </c:extLst>
        </c:ser>
        <c:ser>
          <c:idx val="5"/>
          <c:order val="5"/>
          <c:tx>
            <c:strRef>
              <c:f>'[Microsoft PowerPoint 中的图表]Sheet1'!$G$1</c:f>
              <c:strCache>
                <c:ptCount val="1"/>
                <c:pt idx="0">
                  <c:v>房地产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中的图表]Sheet1'!$A$2:$A$45</c:f>
              <c:numCache>
                <c:formatCode>yyyy\-mm;@</c:formatCode>
                <c:ptCount val="44"/>
                <c:pt idx="0">
                  <c:v>39141</c:v>
                </c:pt>
                <c:pt idx="1">
                  <c:v>39172</c:v>
                </c:pt>
                <c:pt idx="2">
                  <c:v>39202</c:v>
                </c:pt>
                <c:pt idx="3">
                  <c:v>39233</c:v>
                </c:pt>
                <c:pt idx="4">
                  <c:v>39263</c:v>
                </c:pt>
                <c:pt idx="5">
                  <c:v>39294</c:v>
                </c:pt>
                <c:pt idx="6">
                  <c:v>39325</c:v>
                </c:pt>
                <c:pt idx="7">
                  <c:v>39355</c:v>
                </c:pt>
                <c:pt idx="8">
                  <c:v>39386</c:v>
                </c:pt>
                <c:pt idx="9">
                  <c:v>39416</c:v>
                </c:pt>
                <c:pt idx="10">
                  <c:v>39447</c:v>
                </c:pt>
                <c:pt idx="11">
                  <c:v>39507</c:v>
                </c:pt>
                <c:pt idx="12">
                  <c:v>39538</c:v>
                </c:pt>
                <c:pt idx="13">
                  <c:v>39568</c:v>
                </c:pt>
                <c:pt idx="14">
                  <c:v>39599</c:v>
                </c:pt>
                <c:pt idx="15">
                  <c:v>39629</c:v>
                </c:pt>
                <c:pt idx="16">
                  <c:v>39660</c:v>
                </c:pt>
                <c:pt idx="17">
                  <c:v>39691</c:v>
                </c:pt>
                <c:pt idx="18">
                  <c:v>39721</c:v>
                </c:pt>
                <c:pt idx="19">
                  <c:v>39752</c:v>
                </c:pt>
                <c:pt idx="20">
                  <c:v>39782</c:v>
                </c:pt>
                <c:pt idx="21">
                  <c:v>39813</c:v>
                </c:pt>
                <c:pt idx="22">
                  <c:v>39872</c:v>
                </c:pt>
                <c:pt idx="23">
                  <c:v>39903</c:v>
                </c:pt>
                <c:pt idx="24">
                  <c:v>39933</c:v>
                </c:pt>
                <c:pt idx="25">
                  <c:v>39964</c:v>
                </c:pt>
                <c:pt idx="26">
                  <c:v>39994</c:v>
                </c:pt>
                <c:pt idx="27">
                  <c:v>40025</c:v>
                </c:pt>
                <c:pt idx="28">
                  <c:v>40056</c:v>
                </c:pt>
                <c:pt idx="29">
                  <c:v>40086</c:v>
                </c:pt>
                <c:pt idx="30">
                  <c:v>40117</c:v>
                </c:pt>
                <c:pt idx="31">
                  <c:v>40147</c:v>
                </c:pt>
                <c:pt idx="32">
                  <c:v>40178</c:v>
                </c:pt>
                <c:pt idx="33">
                  <c:v>40237</c:v>
                </c:pt>
                <c:pt idx="34">
                  <c:v>40268</c:v>
                </c:pt>
                <c:pt idx="35">
                  <c:v>40298</c:v>
                </c:pt>
                <c:pt idx="36">
                  <c:v>40329</c:v>
                </c:pt>
                <c:pt idx="37">
                  <c:v>40359</c:v>
                </c:pt>
                <c:pt idx="38">
                  <c:v>40390</c:v>
                </c:pt>
                <c:pt idx="39">
                  <c:v>40421</c:v>
                </c:pt>
                <c:pt idx="40">
                  <c:v>40451</c:v>
                </c:pt>
                <c:pt idx="41">
                  <c:v>40482</c:v>
                </c:pt>
                <c:pt idx="42">
                  <c:v>40512</c:v>
                </c:pt>
                <c:pt idx="43">
                  <c:v>40543</c:v>
                </c:pt>
              </c:numCache>
            </c:numRef>
          </c:cat>
          <c:val>
            <c:numRef>
              <c:f>'[Microsoft PowerPoint 中的图表]Sheet1'!$G$2:$G$45</c:f>
              <c:numCache>
                <c:formatCode>###,###,###,###,##0.00_ </c:formatCode>
                <c:ptCount val="44"/>
                <c:pt idx="0">
                  <c:v>24.3</c:v>
                </c:pt>
                <c:pt idx="1">
                  <c:v>26.9</c:v>
                </c:pt>
                <c:pt idx="2">
                  <c:v>27.4</c:v>
                </c:pt>
                <c:pt idx="3">
                  <c:v>27.5</c:v>
                </c:pt>
                <c:pt idx="4">
                  <c:v>28.5</c:v>
                </c:pt>
                <c:pt idx="5">
                  <c:v>28.9</c:v>
                </c:pt>
                <c:pt idx="6">
                  <c:v>29</c:v>
                </c:pt>
                <c:pt idx="7">
                  <c:v>30.3</c:v>
                </c:pt>
                <c:pt idx="8">
                  <c:v>31.4</c:v>
                </c:pt>
                <c:pt idx="9">
                  <c:v>31.8</c:v>
                </c:pt>
                <c:pt idx="10">
                  <c:v>30.2</c:v>
                </c:pt>
                <c:pt idx="11">
                  <c:v>32.9</c:v>
                </c:pt>
                <c:pt idx="12">
                  <c:v>32.299999999999997</c:v>
                </c:pt>
                <c:pt idx="13">
                  <c:v>32.1</c:v>
                </c:pt>
                <c:pt idx="14">
                  <c:v>31.9</c:v>
                </c:pt>
                <c:pt idx="15">
                  <c:v>33.5</c:v>
                </c:pt>
                <c:pt idx="16">
                  <c:v>30.9</c:v>
                </c:pt>
                <c:pt idx="17">
                  <c:v>29.1</c:v>
                </c:pt>
                <c:pt idx="18">
                  <c:v>26.5</c:v>
                </c:pt>
                <c:pt idx="19">
                  <c:v>24.6</c:v>
                </c:pt>
                <c:pt idx="20">
                  <c:v>22.7</c:v>
                </c:pt>
                <c:pt idx="21">
                  <c:v>23.4</c:v>
                </c:pt>
                <c:pt idx="22">
                  <c:v>1</c:v>
                </c:pt>
                <c:pt idx="23">
                  <c:v>4.0999999999999996</c:v>
                </c:pt>
                <c:pt idx="24">
                  <c:v>4.9000000000000004</c:v>
                </c:pt>
                <c:pt idx="25">
                  <c:v>5.8</c:v>
                </c:pt>
                <c:pt idx="26">
                  <c:v>8.3000000000000007</c:v>
                </c:pt>
                <c:pt idx="27">
                  <c:v>9.5</c:v>
                </c:pt>
                <c:pt idx="28">
                  <c:v>12.5</c:v>
                </c:pt>
                <c:pt idx="29">
                  <c:v>15.4</c:v>
                </c:pt>
                <c:pt idx="30">
                  <c:v>16.600000000000001</c:v>
                </c:pt>
                <c:pt idx="31">
                  <c:v>17.8</c:v>
                </c:pt>
                <c:pt idx="32">
                  <c:v>16.100000000000001</c:v>
                </c:pt>
                <c:pt idx="33">
                  <c:v>31.1</c:v>
                </c:pt>
                <c:pt idx="34">
                  <c:v>35.1</c:v>
                </c:pt>
                <c:pt idx="35">
                  <c:v>36.200000000000003</c:v>
                </c:pt>
                <c:pt idx="36">
                  <c:v>38.200000000000003</c:v>
                </c:pt>
                <c:pt idx="37">
                  <c:v>38.1</c:v>
                </c:pt>
                <c:pt idx="38">
                  <c:v>37.200000000000003</c:v>
                </c:pt>
                <c:pt idx="39">
                  <c:v>36.700000000000003</c:v>
                </c:pt>
                <c:pt idx="40">
                  <c:v>36.4</c:v>
                </c:pt>
                <c:pt idx="41">
                  <c:v>36.5</c:v>
                </c:pt>
                <c:pt idx="42">
                  <c:v>36.5</c:v>
                </c:pt>
                <c:pt idx="43">
                  <c:v>33.200000000000003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12D-4FE8-948C-603436BB2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5467711"/>
        <c:axId val="1426787999"/>
      </c:lineChart>
      <c:dateAx>
        <c:axId val="169546771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6787999"/>
        <c:crosses val="autoZero"/>
        <c:auto val="1"/>
        <c:lblOffset val="100"/>
        <c:baseTimeUnit val="months"/>
      </c:dateAx>
      <c:valAx>
        <c:axId val="1426787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5467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商品房销售面积:累计同比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1"/>
              <c:layout>
                <c:manualLayout>
                  <c:x val="-7.4274652458958978E-2"/>
                  <c:y val="2.3675659129417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1F-422D-9EF3-6ADEF0766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Sheet1!$A$2:$A$233</c:f>
              <c:numCache>
                <c:formatCode>yyyy\-mm;@</c:formatCode>
                <c:ptCount val="232"/>
                <c:pt idx="0">
                  <c:v>36219</c:v>
                </c:pt>
                <c:pt idx="1">
                  <c:v>36250</c:v>
                </c:pt>
                <c:pt idx="2">
                  <c:v>36280</c:v>
                </c:pt>
                <c:pt idx="3">
                  <c:v>36311</c:v>
                </c:pt>
                <c:pt idx="4">
                  <c:v>36341</c:v>
                </c:pt>
                <c:pt idx="5">
                  <c:v>36372</c:v>
                </c:pt>
                <c:pt idx="6">
                  <c:v>36403</c:v>
                </c:pt>
                <c:pt idx="7">
                  <c:v>36433</c:v>
                </c:pt>
                <c:pt idx="8">
                  <c:v>36464</c:v>
                </c:pt>
                <c:pt idx="9">
                  <c:v>36494</c:v>
                </c:pt>
                <c:pt idx="10">
                  <c:v>36525</c:v>
                </c:pt>
                <c:pt idx="11">
                  <c:v>36585</c:v>
                </c:pt>
                <c:pt idx="12">
                  <c:v>36616</c:v>
                </c:pt>
                <c:pt idx="13">
                  <c:v>36646</c:v>
                </c:pt>
                <c:pt idx="14">
                  <c:v>36677</c:v>
                </c:pt>
                <c:pt idx="15">
                  <c:v>36707</c:v>
                </c:pt>
                <c:pt idx="16">
                  <c:v>36738</c:v>
                </c:pt>
                <c:pt idx="17">
                  <c:v>36769</c:v>
                </c:pt>
                <c:pt idx="18">
                  <c:v>36799</c:v>
                </c:pt>
                <c:pt idx="19">
                  <c:v>36830</c:v>
                </c:pt>
                <c:pt idx="20">
                  <c:v>36860</c:v>
                </c:pt>
                <c:pt idx="21">
                  <c:v>36891</c:v>
                </c:pt>
                <c:pt idx="22">
                  <c:v>36950</c:v>
                </c:pt>
                <c:pt idx="23">
                  <c:v>36981</c:v>
                </c:pt>
                <c:pt idx="24">
                  <c:v>37011</c:v>
                </c:pt>
                <c:pt idx="25">
                  <c:v>37042</c:v>
                </c:pt>
                <c:pt idx="26">
                  <c:v>37072</c:v>
                </c:pt>
                <c:pt idx="27">
                  <c:v>37103</c:v>
                </c:pt>
                <c:pt idx="28">
                  <c:v>37134</c:v>
                </c:pt>
                <c:pt idx="29">
                  <c:v>37164</c:v>
                </c:pt>
                <c:pt idx="30">
                  <c:v>37195</c:v>
                </c:pt>
                <c:pt idx="31">
                  <c:v>37225</c:v>
                </c:pt>
                <c:pt idx="32">
                  <c:v>37256</c:v>
                </c:pt>
                <c:pt idx="33">
                  <c:v>37315</c:v>
                </c:pt>
                <c:pt idx="34">
                  <c:v>37346</c:v>
                </c:pt>
                <c:pt idx="35">
                  <c:v>37376</c:v>
                </c:pt>
                <c:pt idx="36">
                  <c:v>37407</c:v>
                </c:pt>
                <c:pt idx="37">
                  <c:v>37437</c:v>
                </c:pt>
                <c:pt idx="38">
                  <c:v>37468</c:v>
                </c:pt>
                <c:pt idx="39">
                  <c:v>37499</c:v>
                </c:pt>
                <c:pt idx="40">
                  <c:v>37529</c:v>
                </c:pt>
                <c:pt idx="41">
                  <c:v>37560</c:v>
                </c:pt>
                <c:pt idx="42">
                  <c:v>37590</c:v>
                </c:pt>
                <c:pt idx="43">
                  <c:v>37621</c:v>
                </c:pt>
                <c:pt idx="44">
                  <c:v>37680</c:v>
                </c:pt>
                <c:pt idx="45">
                  <c:v>37711</c:v>
                </c:pt>
                <c:pt idx="46">
                  <c:v>37741</c:v>
                </c:pt>
                <c:pt idx="47">
                  <c:v>37772</c:v>
                </c:pt>
                <c:pt idx="48">
                  <c:v>37802</c:v>
                </c:pt>
                <c:pt idx="49">
                  <c:v>37833</c:v>
                </c:pt>
                <c:pt idx="50">
                  <c:v>37864</c:v>
                </c:pt>
                <c:pt idx="51">
                  <c:v>37894</c:v>
                </c:pt>
                <c:pt idx="52">
                  <c:v>37925</c:v>
                </c:pt>
                <c:pt idx="53">
                  <c:v>37955</c:v>
                </c:pt>
                <c:pt idx="54">
                  <c:v>37986</c:v>
                </c:pt>
                <c:pt idx="55">
                  <c:v>38046</c:v>
                </c:pt>
                <c:pt idx="56">
                  <c:v>38077</c:v>
                </c:pt>
                <c:pt idx="57">
                  <c:v>38107</c:v>
                </c:pt>
                <c:pt idx="58">
                  <c:v>38138</c:v>
                </c:pt>
                <c:pt idx="59">
                  <c:v>38168</c:v>
                </c:pt>
                <c:pt idx="60">
                  <c:v>38199</c:v>
                </c:pt>
                <c:pt idx="61">
                  <c:v>38230</c:v>
                </c:pt>
                <c:pt idx="62">
                  <c:v>38260</c:v>
                </c:pt>
                <c:pt idx="63">
                  <c:v>38291</c:v>
                </c:pt>
                <c:pt idx="64">
                  <c:v>38321</c:v>
                </c:pt>
                <c:pt idx="65">
                  <c:v>38352</c:v>
                </c:pt>
                <c:pt idx="66">
                  <c:v>38411</c:v>
                </c:pt>
                <c:pt idx="67">
                  <c:v>38442</c:v>
                </c:pt>
                <c:pt idx="68">
                  <c:v>38472</c:v>
                </c:pt>
                <c:pt idx="69">
                  <c:v>38503</c:v>
                </c:pt>
                <c:pt idx="70">
                  <c:v>38533</c:v>
                </c:pt>
                <c:pt idx="71">
                  <c:v>38564</c:v>
                </c:pt>
                <c:pt idx="72">
                  <c:v>38595</c:v>
                </c:pt>
                <c:pt idx="73">
                  <c:v>38625</c:v>
                </c:pt>
                <c:pt idx="74">
                  <c:v>38656</c:v>
                </c:pt>
                <c:pt idx="75">
                  <c:v>38686</c:v>
                </c:pt>
                <c:pt idx="76">
                  <c:v>38717</c:v>
                </c:pt>
                <c:pt idx="77">
                  <c:v>38776</c:v>
                </c:pt>
                <c:pt idx="78">
                  <c:v>38807</c:v>
                </c:pt>
                <c:pt idx="79">
                  <c:v>38837</c:v>
                </c:pt>
                <c:pt idx="80">
                  <c:v>38868</c:v>
                </c:pt>
                <c:pt idx="81">
                  <c:v>38898</c:v>
                </c:pt>
                <c:pt idx="82">
                  <c:v>38929</c:v>
                </c:pt>
                <c:pt idx="83">
                  <c:v>38960</c:v>
                </c:pt>
                <c:pt idx="84">
                  <c:v>38990</c:v>
                </c:pt>
                <c:pt idx="85">
                  <c:v>39021</c:v>
                </c:pt>
                <c:pt idx="86">
                  <c:v>39051</c:v>
                </c:pt>
                <c:pt idx="87">
                  <c:v>39082</c:v>
                </c:pt>
                <c:pt idx="88">
                  <c:v>39141</c:v>
                </c:pt>
                <c:pt idx="89">
                  <c:v>39172</c:v>
                </c:pt>
                <c:pt idx="90">
                  <c:v>39202</c:v>
                </c:pt>
                <c:pt idx="91">
                  <c:v>39233</c:v>
                </c:pt>
                <c:pt idx="92">
                  <c:v>39263</c:v>
                </c:pt>
                <c:pt idx="93">
                  <c:v>39294</c:v>
                </c:pt>
                <c:pt idx="94">
                  <c:v>39325</c:v>
                </c:pt>
                <c:pt idx="95">
                  <c:v>39355</c:v>
                </c:pt>
                <c:pt idx="96">
                  <c:v>39386</c:v>
                </c:pt>
                <c:pt idx="97">
                  <c:v>39416</c:v>
                </c:pt>
                <c:pt idx="98">
                  <c:v>39447</c:v>
                </c:pt>
                <c:pt idx="99">
                  <c:v>39507</c:v>
                </c:pt>
                <c:pt idx="100">
                  <c:v>39538</c:v>
                </c:pt>
                <c:pt idx="101">
                  <c:v>39568</c:v>
                </c:pt>
                <c:pt idx="102">
                  <c:v>39599</c:v>
                </c:pt>
                <c:pt idx="103">
                  <c:v>39629</c:v>
                </c:pt>
                <c:pt idx="104">
                  <c:v>39660</c:v>
                </c:pt>
                <c:pt idx="105">
                  <c:v>39691</c:v>
                </c:pt>
                <c:pt idx="106">
                  <c:v>39721</c:v>
                </c:pt>
                <c:pt idx="107">
                  <c:v>39752</c:v>
                </c:pt>
                <c:pt idx="108">
                  <c:v>39782</c:v>
                </c:pt>
                <c:pt idx="109">
                  <c:v>39813</c:v>
                </c:pt>
                <c:pt idx="110">
                  <c:v>39872</c:v>
                </c:pt>
                <c:pt idx="111">
                  <c:v>39903</c:v>
                </c:pt>
                <c:pt idx="112">
                  <c:v>39933</c:v>
                </c:pt>
                <c:pt idx="113">
                  <c:v>39964</c:v>
                </c:pt>
                <c:pt idx="114">
                  <c:v>39994</c:v>
                </c:pt>
                <c:pt idx="115">
                  <c:v>40025</c:v>
                </c:pt>
                <c:pt idx="116">
                  <c:v>40056</c:v>
                </c:pt>
                <c:pt idx="117">
                  <c:v>40086</c:v>
                </c:pt>
                <c:pt idx="118">
                  <c:v>40117</c:v>
                </c:pt>
                <c:pt idx="119">
                  <c:v>40147</c:v>
                </c:pt>
                <c:pt idx="120">
                  <c:v>40178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40602</c:v>
                </c:pt>
                <c:pt idx="133">
                  <c:v>40633</c:v>
                </c:pt>
                <c:pt idx="134">
                  <c:v>40663</c:v>
                </c:pt>
                <c:pt idx="135">
                  <c:v>40694</c:v>
                </c:pt>
                <c:pt idx="136">
                  <c:v>40724</c:v>
                </c:pt>
                <c:pt idx="137">
                  <c:v>40755</c:v>
                </c:pt>
                <c:pt idx="138">
                  <c:v>40786</c:v>
                </c:pt>
                <c:pt idx="139">
                  <c:v>40816</c:v>
                </c:pt>
                <c:pt idx="140">
                  <c:v>40847</c:v>
                </c:pt>
                <c:pt idx="141">
                  <c:v>40877</c:v>
                </c:pt>
                <c:pt idx="142">
                  <c:v>40908</c:v>
                </c:pt>
                <c:pt idx="143">
                  <c:v>40968</c:v>
                </c:pt>
                <c:pt idx="144">
                  <c:v>40999</c:v>
                </c:pt>
                <c:pt idx="145">
                  <c:v>41029</c:v>
                </c:pt>
                <c:pt idx="146">
                  <c:v>41060</c:v>
                </c:pt>
                <c:pt idx="147">
                  <c:v>41090</c:v>
                </c:pt>
                <c:pt idx="148">
                  <c:v>41121</c:v>
                </c:pt>
                <c:pt idx="149">
                  <c:v>41152</c:v>
                </c:pt>
                <c:pt idx="150">
                  <c:v>41182</c:v>
                </c:pt>
                <c:pt idx="151">
                  <c:v>41213</c:v>
                </c:pt>
                <c:pt idx="152">
                  <c:v>41243</c:v>
                </c:pt>
                <c:pt idx="153">
                  <c:v>41274</c:v>
                </c:pt>
                <c:pt idx="154">
                  <c:v>41333</c:v>
                </c:pt>
                <c:pt idx="155">
                  <c:v>41364</c:v>
                </c:pt>
                <c:pt idx="156">
                  <c:v>41394</c:v>
                </c:pt>
                <c:pt idx="157">
                  <c:v>41425</c:v>
                </c:pt>
                <c:pt idx="158">
                  <c:v>41455</c:v>
                </c:pt>
                <c:pt idx="159">
                  <c:v>41486</c:v>
                </c:pt>
                <c:pt idx="160">
                  <c:v>41517</c:v>
                </c:pt>
                <c:pt idx="161">
                  <c:v>41547</c:v>
                </c:pt>
                <c:pt idx="162">
                  <c:v>41578</c:v>
                </c:pt>
                <c:pt idx="163">
                  <c:v>41608</c:v>
                </c:pt>
                <c:pt idx="164">
                  <c:v>41639</c:v>
                </c:pt>
                <c:pt idx="165">
                  <c:v>41698</c:v>
                </c:pt>
                <c:pt idx="166">
                  <c:v>41729</c:v>
                </c:pt>
                <c:pt idx="167">
                  <c:v>41759</c:v>
                </c:pt>
                <c:pt idx="168">
                  <c:v>41790</c:v>
                </c:pt>
                <c:pt idx="169">
                  <c:v>41820</c:v>
                </c:pt>
                <c:pt idx="170">
                  <c:v>41851</c:v>
                </c:pt>
                <c:pt idx="171">
                  <c:v>41882</c:v>
                </c:pt>
                <c:pt idx="172">
                  <c:v>41912</c:v>
                </c:pt>
                <c:pt idx="173">
                  <c:v>41943</c:v>
                </c:pt>
                <c:pt idx="174">
                  <c:v>41973</c:v>
                </c:pt>
                <c:pt idx="175">
                  <c:v>42004</c:v>
                </c:pt>
                <c:pt idx="176">
                  <c:v>42063</c:v>
                </c:pt>
                <c:pt idx="177">
                  <c:v>42094</c:v>
                </c:pt>
                <c:pt idx="178">
                  <c:v>42124</c:v>
                </c:pt>
                <c:pt idx="179">
                  <c:v>42155</c:v>
                </c:pt>
                <c:pt idx="180">
                  <c:v>42185</c:v>
                </c:pt>
                <c:pt idx="181">
                  <c:v>42216</c:v>
                </c:pt>
                <c:pt idx="182">
                  <c:v>42247</c:v>
                </c:pt>
                <c:pt idx="183">
                  <c:v>42277</c:v>
                </c:pt>
                <c:pt idx="184">
                  <c:v>42308</c:v>
                </c:pt>
                <c:pt idx="185">
                  <c:v>42338</c:v>
                </c:pt>
                <c:pt idx="186">
                  <c:v>42369</c:v>
                </c:pt>
                <c:pt idx="187">
                  <c:v>42429</c:v>
                </c:pt>
                <c:pt idx="188">
                  <c:v>42460</c:v>
                </c:pt>
                <c:pt idx="189">
                  <c:v>42490</c:v>
                </c:pt>
                <c:pt idx="190">
                  <c:v>42521</c:v>
                </c:pt>
                <c:pt idx="191">
                  <c:v>42551</c:v>
                </c:pt>
                <c:pt idx="192">
                  <c:v>42582</c:v>
                </c:pt>
                <c:pt idx="193">
                  <c:v>42613</c:v>
                </c:pt>
                <c:pt idx="194">
                  <c:v>42643</c:v>
                </c:pt>
                <c:pt idx="195">
                  <c:v>42674</c:v>
                </c:pt>
                <c:pt idx="196">
                  <c:v>42704</c:v>
                </c:pt>
                <c:pt idx="197">
                  <c:v>42735</c:v>
                </c:pt>
                <c:pt idx="198">
                  <c:v>42794</c:v>
                </c:pt>
                <c:pt idx="199">
                  <c:v>42825</c:v>
                </c:pt>
                <c:pt idx="200">
                  <c:v>42855</c:v>
                </c:pt>
                <c:pt idx="201">
                  <c:v>42886</c:v>
                </c:pt>
                <c:pt idx="202">
                  <c:v>42916</c:v>
                </c:pt>
                <c:pt idx="203">
                  <c:v>42947</c:v>
                </c:pt>
                <c:pt idx="204">
                  <c:v>42978</c:v>
                </c:pt>
                <c:pt idx="205">
                  <c:v>43008</c:v>
                </c:pt>
                <c:pt idx="206">
                  <c:v>43039</c:v>
                </c:pt>
                <c:pt idx="207">
                  <c:v>43069</c:v>
                </c:pt>
                <c:pt idx="208">
                  <c:v>43100</c:v>
                </c:pt>
                <c:pt idx="209">
                  <c:v>43159</c:v>
                </c:pt>
                <c:pt idx="210">
                  <c:v>43190</c:v>
                </c:pt>
                <c:pt idx="211">
                  <c:v>43220</c:v>
                </c:pt>
                <c:pt idx="212">
                  <c:v>43251</c:v>
                </c:pt>
                <c:pt idx="213">
                  <c:v>43281</c:v>
                </c:pt>
                <c:pt idx="214">
                  <c:v>43312</c:v>
                </c:pt>
                <c:pt idx="215">
                  <c:v>43343</c:v>
                </c:pt>
                <c:pt idx="216">
                  <c:v>43373</c:v>
                </c:pt>
                <c:pt idx="217">
                  <c:v>43404</c:v>
                </c:pt>
                <c:pt idx="218">
                  <c:v>43434</c:v>
                </c:pt>
                <c:pt idx="219">
                  <c:v>43465</c:v>
                </c:pt>
                <c:pt idx="220">
                  <c:v>43524</c:v>
                </c:pt>
                <c:pt idx="221">
                  <c:v>43555</c:v>
                </c:pt>
                <c:pt idx="222">
                  <c:v>43585</c:v>
                </c:pt>
                <c:pt idx="223">
                  <c:v>43616</c:v>
                </c:pt>
                <c:pt idx="224">
                  <c:v>43646</c:v>
                </c:pt>
                <c:pt idx="225">
                  <c:v>43677</c:v>
                </c:pt>
                <c:pt idx="226">
                  <c:v>43708</c:v>
                </c:pt>
                <c:pt idx="227">
                  <c:v>43738</c:v>
                </c:pt>
                <c:pt idx="228">
                  <c:v>43769</c:v>
                </c:pt>
                <c:pt idx="229">
                  <c:v>43799</c:v>
                </c:pt>
                <c:pt idx="230">
                  <c:v>43830</c:v>
                </c:pt>
                <c:pt idx="231">
                  <c:v>43890</c:v>
                </c:pt>
              </c:numCache>
            </c:numRef>
          </c:cat>
          <c:val>
            <c:numRef>
              <c:f>Sheet1!$B$2:$B$233</c:f>
              <c:numCache>
                <c:formatCode>###,###,###,###,##0.00_ </c:formatCode>
                <c:ptCount val="232"/>
                <c:pt idx="0">
                  <c:v>9.6999999999999993</c:v>
                </c:pt>
                <c:pt idx="1">
                  <c:v>28.1</c:v>
                </c:pt>
                <c:pt idx="2">
                  <c:v>21.6</c:v>
                </c:pt>
                <c:pt idx="3">
                  <c:v>16.5</c:v>
                </c:pt>
                <c:pt idx="4">
                  <c:v>13.3</c:v>
                </c:pt>
                <c:pt idx="5">
                  <c:v>9.1999999999999993</c:v>
                </c:pt>
                <c:pt idx="6">
                  <c:v>8.3000000000000007</c:v>
                </c:pt>
                <c:pt idx="7">
                  <c:v>9.9</c:v>
                </c:pt>
                <c:pt idx="8">
                  <c:v>12.8</c:v>
                </c:pt>
                <c:pt idx="9">
                  <c:v>15.8</c:v>
                </c:pt>
                <c:pt idx="10">
                  <c:v>25.2</c:v>
                </c:pt>
                <c:pt idx="11">
                  <c:v>53.3</c:v>
                </c:pt>
                <c:pt idx="12">
                  <c:v>35.700000000000003</c:v>
                </c:pt>
                <c:pt idx="13">
                  <c:v>35.799999999999997</c:v>
                </c:pt>
                <c:pt idx="14">
                  <c:v>37.799999999999997</c:v>
                </c:pt>
                <c:pt idx="15">
                  <c:v>36.700000000000003</c:v>
                </c:pt>
                <c:pt idx="16">
                  <c:v>38</c:v>
                </c:pt>
                <c:pt idx="17">
                  <c:v>40.1</c:v>
                </c:pt>
                <c:pt idx="18">
                  <c:v>38.9</c:v>
                </c:pt>
                <c:pt idx="19">
                  <c:v>36.1</c:v>
                </c:pt>
                <c:pt idx="20">
                  <c:v>35.299999999999997</c:v>
                </c:pt>
                <c:pt idx="21">
                  <c:v>26.9</c:v>
                </c:pt>
                <c:pt idx="22">
                  <c:v>38</c:v>
                </c:pt>
                <c:pt idx="23">
                  <c:v>31.4</c:v>
                </c:pt>
                <c:pt idx="24">
                  <c:v>30</c:v>
                </c:pt>
                <c:pt idx="25">
                  <c:v>28.3</c:v>
                </c:pt>
                <c:pt idx="26">
                  <c:v>25.9</c:v>
                </c:pt>
                <c:pt idx="27">
                  <c:v>26.9</c:v>
                </c:pt>
                <c:pt idx="28">
                  <c:v>26.6</c:v>
                </c:pt>
                <c:pt idx="29">
                  <c:v>26.6</c:v>
                </c:pt>
                <c:pt idx="30">
                  <c:v>23.3</c:v>
                </c:pt>
                <c:pt idx="31">
                  <c:v>21.6</c:v>
                </c:pt>
                <c:pt idx="32">
                  <c:v>22.3</c:v>
                </c:pt>
                <c:pt idx="33">
                  <c:v>5.2</c:v>
                </c:pt>
                <c:pt idx="34">
                  <c:v>17.7</c:v>
                </c:pt>
                <c:pt idx="35">
                  <c:v>20.7</c:v>
                </c:pt>
                <c:pt idx="36">
                  <c:v>20.3</c:v>
                </c:pt>
                <c:pt idx="37">
                  <c:v>22.5</c:v>
                </c:pt>
                <c:pt idx="38">
                  <c:v>20.8</c:v>
                </c:pt>
                <c:pt idx="39">
                  <c:v>22.3</c:v>
                </c:pt>
                <c:pt idx="40">
                  <c:v>24</c:v>
                </c:pt>
                <c:pt idx="41">
                  <c:v>27.6</c:v>
                </c:pt>
                <c:pt idx="42">
                  <c:v>29.8</c:v>
                </c:pt>
                <c:pt idx="43">
                  <c:v>20.2</c:v>
                </c:pt>
                <c:pt idx="44">
                  <c:v>68.900000000000006</c:v>
                </c:pt>
                <c:pt idx="45">
                  <c:v>45.2</c:v>
                </c:pt>
                <c:pt idx="46">
                  <c:v>36.4</c:v>
                </c:pt>
                <c:pt idx="47">
                  <c:v>37.5</c:v>
                </c:pt>
                <c:pt idx="48">
                  <c:v>37.4</c:v>
                </c:pt>
                <c:pt idx="49">
                  <c:v>38</c:v>
                </c:pt>
                <c:pt idx="50">
                  <c:v>35</c:v>
                </c:pt>
                <c:pt idx="51">
                  <c:v>35.9</c:v>
                </c:pt>
                <c:pt idx="52">
                  <c:v>34</c:v>
                </c:pt>
                <c:pt idx="53">
                  <c:v>32</c:v>
                </c:pt>
                <c:pt idx="54">
                  <c:v>29.1</c:v>
                </c:pt>
                <c:pt idx="55">
                  <c:v>42.7</c:v>
                </c:pt>
                <c:pt idx="56">
                  <c:v>35.4</c:v>
                </c:pt>
                <c:pt idx="57">
                  <c:v>33.299999999999997</c:v>
                </c:pt>
                <c:pt idx="58">
                  <c:v>30.9</c:v>
                </c:pt>
                <c:pt idx="59">
                  <c:v>26.3</c:v>
                </c:pt>
                <c:pt idx="60">
                  <c:v>25.2</c:v>
                </c:pt>
                <c:pt idx="61">
                  <c:v>23</c:v>
                </c:pt>
                <c:pt idx="62">
                  <c:v>19.3</c:v>
                </c:pt>
                <c:pt idx="63">
                  <c:v>18</c:v>
                </c:pt>
                <c:pt idx="64">
                  <c:v>18.5</c:v>
                </c:pt>
                <c:pt idx="65">
                  <c:v>13.7</c:v>
                </c:pt>
                <c:pt idx="66">
                  <c:v>15.4</c:v>
                </c:pt>
                <c:pt idx="67">
                  <c:v>20.3</c:v>
                </c:pt>
                <c:pt idx="68">
                  <c:v>16</c:v>
                </c:pt>
                <c:pt idx="69">
                  <c:v>13.9</c:v>
                </c:pt>
                <c:pt idx="70">
                  <c:v>14</c:v>
                </c:pt>
                <c:pt idx="71">
                  <c:v>22.9</c:v>
                </c:pt>
                <c:pt idx="72">
                  <c:v>24.3</c:v>
                </c:pt>
                <c:pt idx="73">
                  <c:v>23</c:v>
                </c:pt>
                <c:pt idx="74">
                  <c:v>22.2</c:v>
                </c:pt>
                <c:pt idx="75">
                  <c:v>20.8</c:v>
                </c:pt>
                <c:pt idx="76">
                  <c:v>15.7</c:v>
                </c:pt>
                <c:pt idx="77">
                  <c:v>7.8</c:v>
                </c:pt>
                <c:pt idx="78">
                  <c:v>10.199999999999999</c:v>
                </c:pt>
                <c:pt idx="79">
                  <c:v>9.4</c:v>
                </c:pt>
                <c:pt idx="80">
                  <c:v>14.7</c:v>
                </c:pt>
                <c:pt idx="81">
                  <c:v>16.5</c:v>
                </c:pt>
                <c:pt idx="82">
                  <c:v>12.6</c:v>
                </c:pt>
                <c:pt idx="83">
                  <c:v>8.9</c:v>
                </c:pt>
                <c:pt idx="84">
                  <c:v>10.5</c:v>
                </c:pt>
                <c:pt idx="85">
                  <c:v>10.9</c:v>
                </c:pt>
                <c:pt idx="86">
                  <c:v>12</c:v>
                </c:pt>
                <c:pt idx="87">
                  <c:v>12.2</c:v>
                </c:pt>
                <c:pt idx="88">
                  <c:v>0.5</c:v>
                </c:pt>
                <c:pt idx="89">
                  <c:v>12.8</c:v>
                </c:pt>
                <c:pt idx="90">
                  <c:v>16.399999999999999</c:v>
                </c:pt>
                <c:pt idx="91">
                  <c:v>16.600000000000001</c:v>
                </c:pt>
                <c:pt idx="92">
                  <c:v>21.5</c:v>
                </c:pt>
                <c:pt idx="93">
                  <c:v>25.1</c:v>
                </c:pt>
                <c:pt idx="94">
                  <c:v>29.3</c:v>
                </c:pt>
                <c:pt idx="95">
                  <c:v>32.1</c:v>
                </c:pt>
                <c:pt idx="96">
                  <c:v>31.3</c:v>
                </c:pt>
                <c:pt idx="97">
                  <c:v>30.5</c:v>
                </c:pt>
                <c:pt idx="98">
                  <c:v>23.2</c:v>
                </c:pt>
                <c:pt idx="99">
                  <c:v>-4.2</c:v>
                </c:pt>
                <c:pt idx="100">
                  <c:v>-2</c:v>
                </c:pt>
                <c:pt idx="101">
                  <c:v>-4.9000000000000004</c:v>
                </c:pt>
                <c:pt idx="102">
                  <c:v>-7.2</c:v>
                </c:pt>
                <c:pt idx="103">
                  <c:v>-7.2</c:v>
                </c:pt>
                <c:pt idx="104">
                  <c:v>-10.8</c:v>
                </c:pt>
                <c:pt idx="105">
                  <c:v>-14.7</c:v>
                </c:pt>
                <c:pt idx="106">
                  <c:v>-14.9</c:v>
                </c:pt>
                <c:pt idx="107">
                  <c:v>-16.5</c:v>
                </c:pt>
                <c:pt idx="108">
                  <c:v>-18.3</c:v>
                </c:pt>
                <c:pt idx="109">
                  <c:v>-19.7</c:v>
                </c:pt>
                <c:pt idx="110">
                  <c:v>-0.3</c:v>
                </c:pt>
                <c:pt idx="111">
                  <c:v>8.1999999999999993</c:v>
                </c:pt>
                <c:pt idx="112">
                  <c:v>17.5</c:v>
                </c:pt>
                <c:pt idx="113">
                  <c:v>25.5</c:v>
                </c:pt>
                <c:pt idx="114">
                  <c:v>31.7</c:v>
                </c:pt>
                <c:pt idx="115">
                  <c:v>37.1</c:v>
                </c:pt>
                <c:pt idx="116">
                  <c:v>42.9</c:v>
                </c:pt>
                <c:pt idx="117">
                  <c:v>44.8</c:v>
                </c:pt>
                <c:pt idx="118">
                  <c:v>48.4</c:v>
                </c:pt>
                <c:pt idx="119">
                  <c:v>53</c:v>
                </c:pt>
                <c:pt idx="120">
                  <c:v>43.6</c:v>
                </c:pt>
                <c:pt idx="121">
                  <c:v>38.200000000000003</c:v>
                </c:pt>
                <c:pt idx="122">
                  <c:v>35.799999999999997</c:v>
                </c:pt>
                <c:pt idx="123">
                  <c:v>32.799999999999997</c:v>
                </c:pt>
                <c:pt idx="124">
                  <c:v>22.5</c:v>
                </c:pt>
                <c:pt idx="125">
                  <c:v>15.4</c:v>
                </c:pt>
                <c:pt idx="126">
                  <c:v>9.6999999999999993</c:v>
                </c:pt>
                <c:pt idx="127">
                  <c:v>6.7</c:v>
                </c:pt>
                <c:pt idx="128">
                  <c:v>8.1999999999999993</c:v>
                </c:pt>
                <c:pt idx="129">
                  <c:v>9.1</c:v>
                </c:pt>
                <c:pt idx="130">
                  <c:v>9.8000000000000007</c:v>
                </c:pt>
                <c:pt idx="131">
                  <c:v>10.1</c:v>
                </c:pt>
                <c:pt idx="132">
                  <c:v>13.8</c:v>
                </c:pt>
                <c:pt idx="133">
                  <c:v>14.9</c:v>
                </c:pt>
                <c:pt idx="134">
                  <c:v>6.3</c:v>
                </c:pt>
                <c:pt idx="135">
                  <c:v>9.1</c:v>
                </c:pt>
                <c:pt idx="136">
                  <c:v>12.9</c:v>
                </c:pt>
                <c:pt idx="137">
                  <c:v>13.6</c:v>
                </c:pt>
                <c:pt idx="138">
                  <c:v>13.6</c:v>
                </c:pt>
                <c:pt idx="139">
                  <c:v>12.9</c:v>
                </c:pt>
                <c:pt idx="140">
                  <c:v>10</c:v>
                </c:pt>
                <c:pt idx="141">
                  <c:v>8.5</c:v>
                </c:pt>
                <c:pt idx="142">
                  <c:v>4.9000000000000004</c:v>
                </c:pt>
                <c:pt idx="143">
                  <c:v>-14</c:v>
                </c:pt>
                <c:pt idx="144">
                  <c:v>-13.6</c:v>
                </c:pt>
                <c:pt idx="145">
                  <c:v>-13.4</c:v>
                </c:pt>
                <c:pt idx="146">
                  <c:v>-12.4</c:v>
                </c:pt>
                <c:pt idx="147">
                  <c:v>-10</c:v>
                </c:pt>
                <c:pt idx="148">
                  <c:v>-6.6</c:v>
                </c:pt>
                <c:pt idx="149">
                  <c:v>-4.0999999999999996</c:v>
                </c:pt>
                <c:pt idx="150">
                  <c:v>-4</c:v>
                </c:pt>
                <c:pt idx="151">
                  <c:v>-1.1000000000000001</c:v>
                </c:pt>
                <c:pt idx="152">
                  <c:v>2.4</c:v>
                </c:pt>
                <c:pt idx="153">
                  <c:v>1.8</c:v>
                </c:pt>
                <c:pt idx="154">
                  <c:v>49.5</c:v>
                </c:pt>
                <c:pt idx="155">
                  <c:v>37.1</c:v>
                </c:pt>
                <c:pt idx="156">
                  <c:v>38</c:v>
                </c:pt>
                <c:pt idx="157">
                  <c:v>35.6</c:v>
                </c:pt>
                <c:pt idx="158">
                  <c:v>28.7</c:v>
                </c:pt>
                <c:pt idx="159">
                  <c:v>25.8</c:v>
                </c:pt>
                <c:pt idx="160">
                  <c:v>23.4</c:v>
                </c:pt>
                <c:pt idx="161">
                  <c:v>23.3</c:v>
                </c:pt>
                <c:pt idx="162">
                  <c:v>21.8</c:v>
                </c:pt>
                <c:pt idx="163">
                  <c:v>20.8</c:v>
                </c:pt>
                <c:pt idx="164">
                  <c:v>17.3</c:v>
                </c:pt>
                <c:pt idx="165">
                  <c:v>-0.1</c:v>
                </c:pt>
                <c:pt idx="166">
                  <c:v>-3.8</c:v>
                </c:pt>
                <c:pt idx="167">
                  <c:v>-6.9</c:v>
                </c:pt>
                <c:pt idx="168">
                  <c:v>-7.8</c:v>
                </c:pt>
                <c:pt idx="169">
                  <c:v>-6</c:v>
                </c:pt>
                <c:pt idx="170">
                  <c:v>-7.6</c:v>
                </c:pt>
                <c:pt idx="171">
                  <c:v>-8.3000000000000007</c:v>
                </c:pt>
                <c:pt idx="172">
                  <c:v>-8.6</c:v>
                </c:pt>
                <c:pt idx="173">
                  <c:v>-7.8</c:v>
                </c:pt>
                <c:pt idx="174">
                  <c:v>-8.1999999999999993</c:v>
                </c:pt>
                <c:pt idx="175">
                  <c:v>-7.6</c:v>
                </c:pt>
                <c:pt idx="176">
                  <c:v>-16.3</c:v>
                </c:pt>
                <c:pt idx="177">
                  <c:v>-9.1999999999999993</c:v>
                </c:pt>
                <c:pt idx="178">
                  <c:v>-4.8</c:v>
                </c:pt>
                <c:pt idx="179">
                  <c:v>-0.2</c:v>
                </c:pt>
                <c:pt idx="180">
                  <c:v>3.9</c:v>
                </c:pt>
                <c:pt idx="181">
                  <c:v>6.1</c:v>
                </c:pt>
                <c:pt idx="182">
                  <c:v>7.2</c:v>
                </c:pt>
                <c:pt idx="183">
                  <c:v>7.5</c:v>
                </c:pt>
                <c:pt idx="184">
                  <c:v>7.2</c:v>
                </c:pt>
                <c:pt idx="185">
                  <c:v>7.4</c:v>
                </c:pt>
                <c:pt idx="186">
                  <c:v>6.5</c:v>
                </c:pt>
                <c:pt idx="187">
                  <c:v>28.2</c:v>
                </c:pt>
                <c:pt idx="188">
                  <c:v>33.1</c:v>
                </c:pt>
                <c:pt idx="189">
                  <c:v>36.5</c:v>
                </c:pt>
                <c:pt idx="190">
                  <c:v>33.200000000000003</c:v>
                </c:pt>
                <c:pt idx="191">
                  <c:v>27.9</c:v>
                </c:pt>
                <c:pt idx="192">
                  <c:v>26.4</c:v>
                </c:pt>
                <c:pt idx="193">
                  <c:v>25.5</c:v>
                </c:pt>
                <c:pt idx="194">
                  <c:v>26.9</c:v>
                </c:pt>
                <c:pt idx="195">
                  <c:v>26.8</c:v>
                </c:pt>
                <c:pt idx="196">
                  <c:v>24.3</c:v>
                </c:pt>
                <c:pt idx="197">
                  <c:v>22.5</c:v>
                </c:pt>
                <c:pt idx="198">
                  <c:v>25.1</c:v>
                </c:pt>
                <c:pt idx="199">
                  <c:v>19.5</c:v>
                </c:pt>
                <c:pt idx="200">
                  <c:v>15.7</c:v>
                </c:pt>
                <c:pt idx="201">
                  <c:v>14.3</c:v>
                </c:pt>
                <c:pt idx="202">
                  <c:v>16.100000000000001</c:v>
                </c:pt>
                <c:pt idx="203">
                  <c:v>14</c:v>
                </c:pt>
                <c:pt idx="204">
                  <c:v>12.7</c:v>
                </c:pt>
                <c:pt idx="205">
                  <c:v>10.3</c:v>
                </c:pt>
                <c:pt idx="206">
                  <c:v>8.1999999999999993</c:v>
                </c:pt>
                <c:pt idx="207">
                  <c:v>7.9</c:v>
                </c:pt>
                <c:pt idx="208">
                  <c:v>7.7</c:v>
                </c:pt>
                <c:pt idx="209">
                  <c:v>4.0999999999999996</c:v>
                </c:pt>
                <c:pt idx="210">
                  <c:v>3.6</c:v>
                </c:pt>
                <c:pt idx="211">
                  <c:v>1.3</c:v>
                </c:pt>
                <c:pt idx="212">
                  <c:v>2.9</c:v>
                </c:pt>
                <c:pt idx="213">
                  <c:v>3.3</c:v>
                </c:pt>
                <c:pt idx="214">
                  <c:v>4.2</c:v>
                </c:pt>
                <c:pt idx="215">
                  <c:v>4</c:v>
                </c:pt>
                <c:pt idx="216">
                  <c:v>2.9</c:v>
                </c:pt>
                <c:pt idx="217">
                  <c:v>2.2000000000000002</c:v>
                </c:pt>
                <c:pt idx="218">
                  <c:v>1.4</c:v>
                </c:pt>
                <c:pt idx="219">
                  <c:v>1.3</c:v>
                </c:pt>
                <c:pt idx="220">
                  <c:v>-3.6</c:v>
                </c:pt>
                <c:pt idx="221">
                  <c:v>-0.9</c:v>
                </c:pt>
                <c:pt idx="222">
                  <c:v>-0.3</c:v>
                </c:pt>
                <c:pt idx="223">
                  <c:v>-1.6</c:v>
                </c:pt>
                <c:pt idx="224">
                  <c:v>-1.8</c:v>
                </c:pt>
                <c:pt idx="225">
                  <c:v>-1.3</c:v>
                </c:pt>
                <c:pt idx="226">
                  <c:v>-0.6</c:v>
                </c:pt>
                <c:pt idx="227">
                  <c:v>-0.1</c:v>
                </c:pt>
                <c:pt idx="228">
                  <c:v>0.1</c:v>
                </c:pt>
                <c:pt idx="229">
                  <c:v>0.2</c:v>
                </c:pt>
                <c:pt idx="230">
                  <c:v>-0.1</c:v>
                </c:pt>
                <c:pt idx="231">
                  <c:v>-39.9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F-422D-9EF3-6ADEF07661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商品房销售额:累计同比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31"/>
              <c:layout>
                <c:manualLayout>
                  <c:x val="-7.4274652458958978E-2"/>
                  <c:y val="-1.8940527303534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1F-422D-9EF3-6ADEF0766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Sheet1!$A$2:$A$233</c:f>
              <c:numCache>
                <c:formatCode>yyyy\-mm;@</c:formatCode>
                <c:ptCount val="232"/>
                <c:pt idx="0">
                  <c:v>36219</c:v>
                </c:pt>
                <c:pt idx="1">
                  <c:v>36250</c:v>
                </c:pt>
                <c:pt idx="2">
                  <c:v>36280</c:v>
                </c:pt>
                <c:pt idx="3">
                  <c:v>36311</c:v>
                </c:pt>
                <c:pt idx="4">
                  <c:v>36341</c:v>
                </c:pt>
                <c:pt idx="5">
                  <c:v>36372</c:v>
                </c:pt>
                <c:pt idx="6">
                  <c:v>36403</c:v>
                </c:pt>
                <c:pt idx="7">
                  <c:v>36433</c:v>
                </c:pt>
                <c:pt idx="8">
                  <c:v>36464</c:v>
                </c:pt>
                <c:pt idx="9">
                  <c:v>36494</c:v>
                </c:pt>
                <c:pt idx="10">
                  <c:v>36525</c:v>
                </c:pt>
                <c:pt idx="11">
                  <c:v>36585</c:v>
                </c:pt>
                <c:pt idx="12">
                  <c:v>36616</c:v>
                </c:pt>
                <c:pt idx="13">
                  <c:v>36646</c:v>
                </c:pt>
                <c:pt idx="14">
                  <c:v>36677</c:v>
                </c:pt>
                <c:pt idx="15">
                  <c:v>36707</c:v>
                </c:pt>
                <c:pt idx="16">
                  <c:v>36738</c:v>
                </c:pt>
                <c:pt idx="17">
                  <c:v>36769</c:v>
                </c:pt>
                <c:pt idx="18">
                  <c:v>36799</c:v>
                </c:pt>
                <c:pt idx="19">
                  <c:v>36830</c:v>
                </c:pt>
                <c:pt idx="20">
                  <c:v>36860</c:v>
                </c:pt>
                <c:pt idx="21">
                  <c:v>36891</c:v>
                </c:pt>
                <c:pt idx="22">
                  <c:v>36950</c:v>
                </c:pt>
                <c:pt idx="23">
                  <c:v>36981</c:v>
                </c:pt>
                <c:pt idx="24">
                  <c:v>37011</c:v>
                </c:pt>
                <c:pt idx="25">
                  <c:v>37042</c:v>
                </c:pt>
                <c:pt idx="26">
                  <c:v>37072</c:v>
                </c:pt>
                <c:pt idx="27">
                  <c:v>37103</c:v>
                </c:pt>
                <c:pt idx="28">
                  <c:v>37134</c:v>
                </c:pt>
                <c:pt idx="29">
                  <c:v>37164</c:v>
                </c:pt>
                <c:pt idx="30">
                  <c:v>37195</c:v>
                </c:pt>
                <c:pt idx="31">
                  <c:v>37225</c:v>
                </c:pt>
                <c:pt idx="32">
                  <c:v>37256</c:v>
                </c:pt>
                <c:pt idx="33">
                  <c:v>37315</c:v>
                </c:pt>
                <c:pt idx="34">
                  <c:v>37346</c:v>
                </c:pt>
                <c:pt idx="35">
                  <c:v>37376</c:v>
                </c:pt>
                <c:pt idx="36">
                  <c:v>37407</c:v>
                </c:pt>
                <c:pt idx="37">
                  <c:v>37437</c:v>
                </c:pt>
                <c:pt idx="38">
                  <c:v>37468</c:v>
                </c:pt>
                <c:pt idx="39">
                  <c:v>37499</c:v>
                </c:pt>
                <c:pt idx="40">
                  <c:v>37529</c:v>
                </c:pt>
                <c:pt idx="41">
                  <c:v>37560</c:v>
                </c:pt>
                <c:pt idx="42">
                  <c:v>37590</c:v>
                </c:pt>
                <c:pt idx="43">
                  <c:v>37621</c:v>
                </c:pt>
                <c:pt idx="44">
                  <c:v>37680</c:v>
                </c:pt>
                <c:pt idx="45">
                  <c:v>37711</c:v>
                </c:pt>
                <c:pt idx="46">
                  <c:v>37741</c:v>
                </c:pt>
                <c:pt idx="47">
                  <c:v>37772</c:v>
                </c:pt>
                <c:pt idx="48">
                  <c:v>37802</c:v>
                </c:pt>
                <c:pt idx="49">
                  <c:v>37833</c:v>
                </c:pt>
                <c:pt idx="50">
                  <c:v>37864</c:v>
                </c:pt>
                <c:pt idx="51">
                  <c:v>37894</c:v>
                </c:pt>
                <c:pt idx="52">
                  <c:v>37925</c:v>
                </c:pt>
                <c:pt idx="53">
                  <c:v>37955</c:v>
                </c:pt>
                <c:pt idx="54">
                  <c:v>37986</c:v>
                </c:pt>
                <c:pt idx="55">
                  <c:v>38046</c:v>
                </c:pt>
                <c:pt idx="56">
                  <c:v>38077</c:v>
                </c:pt>
                <c:pt idx="57">
                  <c:v>38107</c:v>
                </c:pt>
                <c:pt idx="58">
                  <c:v>38138</c:v>
                </c:pt>
                <c:pt idx="59">
                  <c:v>38168</c:v>
                </c:pt>
                <c:pt idx="60">
                  <c:v>38199</c:v>
                </c:pt>
                <c:pt idx="61">
                  <c:v>38230</c:v>
                </c:pt>
                <c:pt idx="62">
                  <c:v>38260</c:v>
                </c:pt>
                <c:pt idx="63">
                  <c:v>38291</c:v>
                </c:pt>
                <c:pt idx="64">
                  <c:v>38321</c:v>
                </c:pt>
                <c:pt idx="65">
                  <c:v>38352</c:v>
                </c:pt>
                <c:pt idx="66">
                  <c:v>38411</c:v>
                </c:pt>
                <c:pt idx="67">
                  <c:v>38442</c:v>
                </c:pt>
                <c:pt idx="68">
                  <c:v>38472</c:v>
                </c:pt>
                <c:pt idx="69">
                  <c:v>38503</c:v>
                </c:pt>
                <c:pt idx="70">
                  <c:v>38533</c:v>
                </c:pt>
                <c:pt idx="71">
                  <c:v>38564</c:v>
                </c:pt>
                <c:pt idx="72">
                  <c:v>38595</c:v>
                </c:pt>
                <c:pt idx="73">
                  <c:v>38625</c:v>
                </c:pt>
                <c:pt idx="74">
                  <c:v>38656</c:v>
                </c:pt>
                <c:pt idx="75">
                  <c:v>38686</c:v>
                </c:pt>
                <c:pt idx="76">
                  <c:v>38717</c:v>
                </c:pt>
                <c:pt idx="77">
                  <c:v>38776</c:v>
                </c:pt>
                <c:pt idx="78">
                  <c:v>38807</c:v>
                </c:pt>
                <c:pt idx="79">
                  <c:v>38837</c:v>
                </c:pt>
                <c:pt idx="80">
                  <c:v>38868</c:v>
                </c:pt>
                <c:pt idx="81">
                  <c:v>38898</c:v>
                </c:pt>
                <c:pt idx="82">
                  <c:v>38929</c:v>
                </c:pt>
                <c:pt idx="83">
                  <c:v>38960</c:v>
                </c:pt>
                <c:pt idx="84">
                  <c:v>38990</c:v>
                </c:pt>
                <c:pt idx="85">
                  <c:v>39021</c:v>
                </c:pt>
                <c:pt idx="86">
                  <c:v>39051</c:v>
                </c:pt>
                <c:pt idx="87">
                  <c:v>39082</c:v>
                </c:pt>
                <c:pt idx="88">
                  <c:v>39141</c:v>
                </c:pt>
                <c:pt idx="89">
                  <c:v>39172</c:v>
                </c:pt>
                <c:pt idx="90">
                  <c:v>39202</c:v>
                </c:pt>
                <c:pt idx="91">
                  <c:v>39233</c:v>
                </c:pt>
                <c:pt idx="92">
                  <c:v>39263</c:v>
                </c:pt>
                <c:pt idx="93">
                  <c:v>39294</c:v>
                </c:pt>
                <c:pt idx="94">
                  <c:v>39325</c:v>
                </c:pt>
                <c:pt idx="95">
                  <c:v>39355</c:v>
                </c:pt>
                <c:pt idx="96">
                  <c:v>39386</c:v>
                </c:pt>
                <c:pt idx="97">
                  <c:v>39416</c:v>
                </c:pt>
                <c:pt idx="98">
                  <c:v>39447</c:v>
                </c:pt>
                <c:pt idx="99">
                  <c:v>39507</c:v>
                </c:pt>
                <c:pt idx="100">
                  <c:v>39538</c:v>
                </c:pt>
                <c:pt idx="101">
                  <c:v>39568</c:v>
                </c:pt>
                <c:pt idx="102">
                  <c:v>39599</c:v>
                </c:pt>
                <c:pt idx="103">
                  <c:v>39629</c:v>
                </c:pt>
                <c:pt idx="104">
                  <c:v>39660</c:v>
                </c:pt>
                <c:pt idx="105">
                  <c:v>39691</c:v>
                </c:pt>
                <c:pt idx="106">
                  <c:v>39721</c:v>
                </c:pt>
                <c:pt idx="107">
                  <c:v>39752</c:v>
                </c:pt>
                <c:pt idx="108">
                  <c:v>39782</c:v>
                </c:pt>
                <c:pt idx="109">
                  <c:v>39813</c:v>
                </c:pt>
                <c:pt idx="110">
                  <c:v>39872</c:v>
                </c:pt>
                <c:pt idx="111">
                  <c:v>39903</c:v>
                </c:pt>
                <c:pt idx="112">
                  <c:v>39933</c:v>
                </c:pt>
                <c:pt idx="113">
                  <c:v>39964</c:v>
                </c:pt>
                <c:pt idx="114">
                  <c:v>39994</c:v>
                </c:pt>
                <c:pt idx="115">
                  <c:v>40025</c:v>
                </c:pt>
                <c:pt idx="116">
                  <c:v>40056</c:v>
                </c:pt>
                <c:pt idx="117">
                  <c:v>40086</c:v>
                </c:pt>
                <c:pt idx="118">
                  <c:v>40117</c:v>
                </c:pt>
                <c:pt idx="119">
                  <c:v>40147</c:v>
                </c:pt>
                <c:pt idx="120">
                  <c:v>40178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40602</c:v>
                </c:pt>
                <c:pt idx="133">
                  <c:v>40633</c:v>
                </c:pt>
                <c:pt idx="134">
                  <c:v>40663</c:v>
                </c:pt>
                <c:pt idx="135">
                  <c:v>40694</c:v>
                </c:pt>
                <c:pt idx="136">
                  <c:v>40724</c:v>
                </c:pt>
                <c:pt idx="137">
                  <c:v>40755</c:v>
                </c:pt>
                <c:pt idx="138">
                  <c:v>40786</c:v>
                </c:pt>
                <c:pt idx="139">
                  <c:v>40816</c:v>
                </c:pt>
                <c:pt idx="140">
                  <c:v>40847</c:v>
                </c:pt>
                <c:pt idx="141">
                  <c:v>40877</c:v>
                </c:pt>
                <c:pt idx="142">
                  <c:v>40908</c:v>
                </c:pt>
                <c:pt idx="143">
                  <c:v>40968</c:v>
                </c:pt>
                <c:pt idx="144">
                  <c:v>40999</c:v>
                </c:pt>
                <c:pt idx="145">
                  <c:v>41029</c:v>
                </c:pt>
                <c:pt idx="146">
                  <c:v>41060</c:v>
                </c:pt>
                <c:pt idx="147">
                  <c:v>41090</c:v>
                </c:pt>
                <c:pt idx="148">
                  <c:v>41121</c:v>
                </c:pt>
                <c:pt idx="149">
                  <c:v>41152</c:v>
                </c:pt>
                <c:pt idx="150">
                  <c:v>41182</c:v>
                </c:pt>
                <c:pt idx="151">
                  <c:v>41213</c:v>
                </c:pt>
                <c:pt idx="152">
                  <c:v>41243</c:v>
                </c:pt>
                <c:pt idx="153">
                  <c:v>41274</c:v>
                </c:pt>
                <c:pt idx="154">
                  <c:v>41333</c:v>
                </c:pt>
                <c:pt idx="155">
                  <c:v>41364</c:v>
                </c:pt>
                <c:pt idx="156">
                  <c:v>41394</c:v>
                </c:pt>
                <c:pt idx="157">
                  <c:v>41425</c:v>
                </c:pt>
                <c:pt idx="158">
                  <c:v>41455</c:v>
                </c:pt>
                <c:pt idx="159">
                  <c:v>41486</c:v>
                </c:pt>
                <c:pt idx="160">
                  <c:v>41517</c:v>
                </c:pt>
                <c:pt idx="161">
                  <c:v>41547</c:v>
                </c:pt>
                <c:pt idx="162">
                  <c:v>41578</c:v>
                </c:pt>
                <c:pt idx="163">
                  <c:v>41608</c:v>
                </c:pt>
                <c:pt idx="164">
                  <c:v>41639</c:v>
                </c:pt>
                <c:pt idx="165">
                  <c:v>41698</c:v>
                </c:pt>
                <c:pt idx="166">
                  <c:v>41729</c:v>
                </c:pt>
                <c:pt idx="167">
                  <c:v>41759</c:v>
                </c:pt>
                <c:pt idx="168">
                  <c:v>41790</c:v>
                </c:pt>
                <c:pt idx="169">
                  <c:v>41820</c:v>
                </c:pt>
                <c:pt idx="170">
                  <c:v>41851</c:v>
                </c:pt>
                <c:pt idx="171">
                  <c:v>41882</c:v>
                </c:pt>
                <c:pt idx="172">
                  <c:v>41912</c:v>
                </c:pt>
                <c:pt idx="173">
                  <c:v>41943</c:v>
                </c:pt>
                <c:pt idx="174">
                  <c:v>41973</c:v>
                </c:pt>
                <c:pt idx="175">
                  <c:v>42004</c:v>
                </c:pt>
                <c:pt idx="176">
                  <c:v>42063</c:v>
                </c:pt>
                <c:pt idx="177">
                  <c:v>42094</c:v>
                </c:pt>
                <c:pt idx="178">
                  <c:v>42124</c:v>
                </c:pt>
                <c:pt idx="179">
                  <c:v>42155</c:v>
                </c:pt>
                <c:pt idx="180">
                  <c:v>42185</c:v>
                </c:pt>
                <c:pt idx="181">
                  <c:v>42216</c:v>
                </c:pt>
                <c:pt idx="182">
                  <c:v>42247</c:v>
                </c:pt>
                <c:pt idx="183">
                  <c:v>42277</c:v>
                </c:pt>
                <c:pt idx="184">
                  <c:v>42308</c:v>
                </c:pt>
                <c:pt idx="185">
                  <c:v>42338</c:v>
                </c:pt>
                <c:pt idx="186">
                  <c:v>42369</c:v>
                </c:pt>
                <c:pt idx="187">
                  <c:v>42429</c:v>
                </c:pt>
                <c:pt idx="188">
                  <c:v>42460</c:v>
                </c:pt>
                <c:pt idx="189">
                  <c:v>42490</c:v>
                </c:pt>
                <c:pt idx="190">
                  <c:v>42521</c:v>
                </c:pt>
                <c:pt idx="191">
                  <c:v>42551</c:v>
                </c:pt>
                <c:pt idx="192">
                  <c:v>42582</c:v>
                </c:pt>
                <c:pt idx="193">
                  <c:v>42613</c:v>
                </c:pt>
                <c:pt idx="194">
                  <c:v>42643</c:v>
                </c:pt>
                <c:pt idx="195">
                  <c:v>42674</c:v>
                </c:pt>
                <c:pt idx="196">
                  <c:v>42704</c:v>
                </c:pt>
                <c:pt idx="197">
                  <c:v>42735</c:v>
                </c:pt>
                <c:pt idx="198">
                  <c:v>42794</c:v>
                </c:pt>
                <c:pt idx="199">
                  <c:v>42825</c:v>
                </c:pt>
                <c:pt idx="200">
                  <c:v>42855</c:v>
                </c:pt>
                <c:pt idx="201">
                  <c:v>42886</c:v>
                </c:pt>
                <c:pt idx="202">
                  <c:v>42916</c:v>
                </c:pt>
                <c:pt idx="203">
                  <c:v>42947</c:v>
                </c:pt>
                <c:pt idx="204">
                  <c:v>42978</c:v>
                </c:pt>
                <c:pt idx="205">
                  <c:v>43008</c:v>
                </c:pt>
                <c:pt idx="206">
                  <c:v>43039</c:v>
                </c:pt>
                <c:pt idx="207">
                  <c:v>43069</c:v>
                </c:pt>
                <c:pt idx="208">
                  <c:v>43100</c:v>
                </c:pt>
                <c:pt idx="209">
                  <c:v>43159</c:v>
                </c:pt>
                <c:pt idx="210">
                  <c:v>43190</c:v>
                </c:pt>
                <c:pt idx="211">
                  <c:v>43220</c:v>
                </c:pt>
                <c:pt idx="212">
                  <c:v>43251</c:v>
                </c:pt>
                <c:pt idx="213">
                  <c:v>43281</c:v>
                </c:pt>
                <c:pt idx="214">
                  <c:v>43312</c:v>
                </c:pt>
                <c:pt idx="215">
                  <c:v>43343</c:v>
                </c:pt>
                <c:pt idx="216">
                  <c:v>43373</c:v>
                </c:pt>
                <c:pt idx="217">
                  <c:v>43404</c:v>
                </c:pt>
                <c:pt idx="218">
                  <c:v>43434</c:v>
                </c:pt>
                <c:pt idx="219">
                  <c:v>43465</c:v>
                </c:pt>
                <c:pt idx="220">
                  <c:v>43524</c:v>
                </c:pt>
                <c:pt idx="221">
                  <c:v>43555</c:v>
                </c:pt>
                <c:pt idx="222">
                  <c:v>43585</c:v>
                </c:pt>
                <c:pt idx="223">
                  <c:v>43616</c:v>
                </c:pt>
                <c:pt idx="224">
                  <c:v>43646</c:v>
                </c:pt>
                <c:pt idx="225">
                  <c:v>43677</c:v>
                </c:pt>
                <c:pt idx="226">
                  <c:v>43708</c:v>
                </c:pt>
                <c:pt idx="227">
                  <c:v>43738</c:v>
                </c:pt>
                <c:pt idx="228">
                  <c:v>43769</c:v>
                </c:pt>
                <c:pt idx="229">
                  <c:v>43799</c:v>
                </c:pt>
                <c:pt idx="230">
                  <c:v>43830</c:v>
                </c:pt>
                <c:pt idx="231">
                  <c:v>43890</c:v>
                </c:pt>
              </c:numCache>
            </c:numRef>
          </c:cat>
          <c:val>
            <c:numRef>
              <c:f>Sheet1!$C$2:$C$233</c:f>
              <c:numCache>
                <c:formatCode>###,###,###,###,##0.00_ </c:formatCode>
                <c:ptCount val="232"/>
                <c:pt idx="0">
                  <c:v>13.5</c:v>
                </c:pt>
                <c:pt idx="1">
                  <c:v>16.2</c:v>
                </c:pt>
                <c:pt idx="2">
                  <c:v>4.5</c:v>
                </c:pt>
                <c:pt idx="3">
                  <c:v>5.9</c:v>
                </c:pt>
                <c:pt idx="4">
                  <c:v>5.3</c:v>
                </c:pt>
                <c:pt idx="5">
                  <c:v>2.7</c:v>
                </c:pt>
                <c:pt idx="6">
                  <c:v>1.7</c:v>
                </c:pt>
                <c:pt idx="7">
                  <c:v>5.6</c:v>
                </c:pt>
                <c:pt idx="8">
                  <c:v>9.9</c:v>
                </c:pt>
                <c:pt idx="9">
                  <c:v>14.6</c:v>
                </c:pt>
                <c:pt idx="10">
                  <c:v>28.1</c:v>
                </c:pt>
                <c:pt idx="11">
                  <c:v>60.7</c:v>
                </c:pt>
                <c:pt idx="12">
                  <c:v>42.4</c:v>
                </c:pt>
                <c:pt idx="13">
                  <c:v>40.9</c:v>
                </c:pt>
                <c:pt idx="14">
                  <c:v>41.5</c:v>
                </c:pt>
                <c:pt idx="15">
                  <c:v>38.4</c:v>
                </c:pt>
                <c:pt idx="16">
                  <c:v>38.6</c:v>
                </c:pt>
                <c:pt idx="17">
                  <c:v>42.8</c:v>
                </c:pt>
                <c:pt idx="18">
                  <c:v>40.200000000000003</c:v>
                </c:pt>
                <c:pt idx="19">
                  <c:v>36.4</c:v>
                </c:pt>
                <c:pt idx="20">
                  <c:v>38.299999999999997</c:v>
                </c:pt>
                <c:pt idx="21">
                  <c:v>30.1</c:v>
                </c:pt>
                <c:pt idx="22">
                  <c:v>54.1</c:v>
                </c:pt>
                <c:pt idx="23">
                  <c:v>48.9</c:v>
                </c:pt>
                <c:pt idx="24">
                  <c:v>45.2</c:v>
                </c:pt>
                <c:pt idx="25">
                  <c:v>44.1</c:v>
                </c:pt>
                <c:pt idx="26">
                  <c:v>39.799999999999997</c:v>
                </c:pt>
                <c:pt idx="27">
                  <c:v>40.799999999999997</c:v>
                </c:pt>
                <c:pt idx="28">
                  <c:v>38.299999999999997</c:v>
                </c:pt>
                <c:pt idx="29">
                  <c:v>36.799999999999997</c:v>
                </c:pt>
                <c:pt idx="30">
                  <c:v>33.6</c:v>
                </c:pt>
                <c:pt idx="31">
                  <c:v>29</c:v>
                </c:pt>
                <c:pt idx="32">
                  <c:v>29.4</c:v>
                </c:pt>
                <c:pt idx="33">
                  <c:v>0.2</c:v>
                </c:pt>
                <c:pt idx="34">
                  <c:v>16.7</c:v>
                </c:pt>
                <c:pt idx="35">
                  <c:v>19.3</c:v>
                </c:pt>
                <c:pt idx="36">
                  <c:v>16.3</c:v>
                </c:pt>
                <c:pt idx="37">
                  <c:v>22.4</c:v>
                </c:pt>
                <c:pt idx="38">
                  <c:v>22.4</c:v>
                </c:pt>
                <c:pt idx="39">
                  <c:v>25.3</c:v>
                </c:pt>
                <c:pt idx="40">
                  <c:v>31.9</c:v>
                </c:pt>
                <c:pt idx="41">
                  <c:v>35.4</c:v>
                </c:pt>
                <c:pt idx="42">
                  <c:v>37.1</c:v>
                </c:pt>
                <c:pt idx="43">
                  <c:v>23.7</c:v>
                </c:pt>
                <c:pt idx="44">
                  <c:v>76.099999999999994</c:v>
                </c:pt>
                <c:pt idx="45">
                  <c:v>52.7</c:v>
                </c:pt>
                <c:pt idx="46">
                  <c:v>46.6</c:v>
                </c:pt>
                <c:pt idx="47">
                  <c:v>47.2</c:v>
                </c:pt>
                <c:pt idx="48">
                  <c:v>44.8</c:v>
                </c:pt>
                <c:pt idx="49">
                  <c:v>43.9</c:v>
                </c:pt>
                <c:pt idx="50">
                  <c:v>41.1</c:v>
                </c:pt>
                <c:pt idx="51">
                  <c:v>41.4</c:v>
                </c:pt>
                <c:pt idx="52">
                  <c:v>40.6</c:v>
                </c:pt>
                <c:pt idx="53">
                  <c:v>38.299999999999997</c:v>
                </c:pt>
                <c:pt idx="54">
                  <c:v>34.1</c:v>
                </c:pt>
                <c:pt idx="55">
                  <c:v>47.8</c:v>
                </c:pt>
                <c:pt idx="56">
                  <c:v>44.4</c:v>
                </c:pt>
                <c:pt idx="57">
                  <c:v>42.5</c:v>
                </c:pt>
                <c:pt idx="58">
                  <c:v>44.9</c:v>
                </c:pt>
                <c:pt idx="59">
                  <c:v>40.9</c:v>
                </c:pt>
                <c:pt idx="60">
                  <c:v>41.4</c:v>
                </c:pt>
                <c:pt idx="61">
                  <c:v>39.700000000000003</c:v>
                </c:pt>
                <c:pt idx="62">
                  <c:v>34.799999999999997</c:v>
                </c:pt>
                <c:pt idx="63">
                  <c:v>31.9</c:v>
                </c:pt>
                <c:pt idx="64">
                  <c:v>33.299999999999997</c:v>
                </c:pt>
                <c:pt idx="65">
                  <c:v>30</c:v>
                </c:pt>
                <c:pt idx="66">
                  <c:v>37.299999999999997</c:v>
                </c:pt>
                <c:pt idx="67">
                  <c:v>35.299999999999997</c:v>
                </c:pt>
                <c:pt idx="68">
                  <c:v>30.5</c:v>
                </c:pt>
                <c:pt idx="69">
                  <c:v>24.1</c:v>
                </c:pt>
                <c:pt idx="70">
                  <c:v>25.6</c:v>
                </c:pt>
                <c:pt idx="71">
                  <c:v>34.9</c:v>
                </c:pt>
                <c:pt idx="72">
                  <c:v>35.9</c:v>
                </c:pt>
                <c:pt idx="73">
                  <c:v>33.799999999999997</c:v>
                </c:pt>
                <c:pt idx="74">
                  <c:v>33.6</c:v>
                </c:pt>
                <c:pt idx="75">
                  <c:v>33.299999999999997</c:v>
                </c:pt>
                <c:pt idx="76">
                  <c:v>30</c:v>
                </c:pt>
                <c:pt idx="77">
                  <c:v>14.7</c:v>
                </c:pt>
                <c:pt idx="78">
                  <c:v>13.4</c:v>
                </c:pt>
                <c:pt idx="79">
                  <c:v>13.6</c:v>
                </c:pt>
                <c:pt idx="80">
                  <c:v>21.4</c:v>
                </c:pt>
                <c:pt idx="81">
                  <c:v>24.5</c:v>
                </c:pt>
                <c:pt idx="82">
                  <c:v>21.7</c:v>
                </c:pt>
                <c:pt idx="83">
                  <c:v>18.2</c:v>
                </c:pt>
                <c:pt idx="84">
                  <c:v>18</c:v>
                </c:pt>
                <c:pt idx="85">
                  <c:v>17.100000000000001</c:v>
                </c:pt>
                <c:pt idx="86">
                  <c:v>17.899999999999999</c:v>
                </c:pt>
                <c:pt idx="87">
                  <c:v>18.5</c:v>
                </c:pt>
                <c:pt idx="88">
                  <c:v>19.399999999999999</c:v>
                </c:pt>
                <c:pt idx="89">
                  <c:v>27.4</c:v>
                </c:pt>
                <c:pt idx="90">
                  <c:v>30</c:v>
                </c:pt>
                <c:pt idx="91">
                  <c:v>28.5</c:v>
                </c:pt>
                <c:pt idx="92">
                  <c:v>33.799999999999997</c:v>
                </c:pt>
                <c:pt idx="93">
                  <c:v>39.200000000000003</c:v>
                </c:pt>
                <c:pt idx="94">
                  <c:v>45.6</c:v>
                </c:pt>
                <c:pt idx="95">
                  <c:v>50.5</c:v>
                </c:pt>
                <c:pt idx="96">
                  <c:v>51.5</c:v>
                </c:pt>
                <c:pt idx="97">
                  <c:v>48.7</c:v>
                </c:pt>
                <c:pt idx="98">
                  <c:v>42.1</c:v>
                </c:pt>
                <c:pt idx="99">
                  <c:v>-4.0999999999999996</c:v>
                </c:pt>
                <c:pt idx="100">
                  <c:v>1.1000000000000001</c:v>
                </c:pt>
                <c:pt idx="101">
                  <c:v>-1.5</c:v>
                </c:pt>
                <c:pt idx="102">
                  <c:v>-2.8</c:v>
                </c:pt>
                <c:pt idx="103">
                  <c:v>-3</c:v>
                </c:pt>
                <c:pt idx="104">
                  <c:v>-7</c:v>
                </c:pt>
                <c:pt idx="105">
                  <c:v>-12.7</c:v>
                </c:pt>
                <c:pt idx="106">
                  <c:v>-15</c:v>
                </c:pt>
                <c:pt idx="107">
                  <c:v>-17.399999999999999</c:v>
                </c:pt>
                <c:pt idx="108">
                  <c:v>-19.8</c:v>
                </c:pt>
                <c:pt idx="109">
                  <c:v>-19.5</c:v>
                </c:pt>
                <c:pt idx="110">
                  <c:v>11.2</c:v>
                </c:pt>
                <c:pt idx="111">
                  <c:v>23.1</c:v>
                </c:pt>
                <c:pt idx="112">
                  <c:v>35.4</c:v>
                </c:pt>
                <c:pt idx="113">
                  <c:v>45.3</c:v>
                </c:pt>
                <c:pt idx="114">
                  <c:v>53</c:v>
                </c:pt>
                <c:pt idx="115">
                  <c:v>60.4</c:v>
                </c:pt>
                <c:pt idx="116">
                  <c:v>69.900000000000006</c:v>
                </c:pt>
                <c:pt idx="117">
                  <c:v>73.400000000000006</c:v>
                </c:pt>
                <c:pt idx="118">
                  <c:v>79.2</c:v>
                </c:pt>
                <c:pt idx="119">
                  <c:v>86.8</c:v>
                </c:pt>
                <c:pt idx="120">
                  <c:v>75.5</c:v>
                </c:pt>
                <c:pt idx="121">
                  <c:v>70.2</c:v>
                </c:pt>
                <c:pt idx="122">
                  <c:v>57.7</c:v>
                </c:pt>
                <c:pt idx="123">
                  <c:v>55.4</c:v>
                </c:pt>
                <c:pt idx="124">
                  <c:v>38.4</c:v>
                </c:pt>
                <c:pt idx="125">
                  <c:v>25.4</c:v>
                </c:pt>
                <c:pt idx="126">
                  <c:v>16.8</c:v>
                </c:pt>
                <c:pt idx="127">
                  <c:v>12.6</c:v>
                </c:pt>
                <c:pt idx="128">
                  <c:v>15.9</c:v>
                </c:pt>
                <c:pt idx="129">
                  <c:v>17.3</c:v>
                </c:pt>
                <c:pt idx="130">
                  <c:v>17.5</c:v>
                </c:pt>
                <c:pt idx="131">
                  <c:v>18.3</c:v>
                </c:pt>
                <c:pt idx="132">
                  <c:v>27.4</c:v>
                </c:pt>
                <c:pt idx="133">
                  <c:v>27.3</c:v>
                </c:pt>
                <c:pt idx="134">
                  <c:v>13.3</c:v>
                </c:pt>
                <c:pt idx="135">
                  <c:v>18.100000000000001</c:v>
                </c:pt>
                <c:pt idx="136">
                  <c:v>24.1</c:v>
                </c:pt>
                <c:pt idx="137">
                  <c:v>26.1</c:v>
                </c:pt>
                <c:pt idx="138">
                  <c:v>25.9</c:v>
                </c:pt>
                <c:pt idx="139">
                  <c:v>23.2</c:v>
                </c:pt>
                <c:pt idx="140">
                  <c:v>18.5</c:v>
                </c:pt>
                <c:pt idx="141">
                  <c:v>16</c:v>
                </c:pt>
                <c:pt idx="142">
                  <c:v>12.1</c:v>
                </c:pt>
                <c:pt idx="143">
                  <c:v>-20.9</c:v>
                </c:pt>
                <c:pt idx="144">
                  <c:v>-14.6</c:v>
                </c:pt>
                <c:pt idx="145">
                  <c:v>-11.8</c:v>
                </c:pt>
                <c:pt idx="146">
                  <c:v>-9.1</c:v>
                </c:pt>
                <c:pt idx="147">
                  <c:v>-5.2</c:v>
                </c:pt>
                <c:pt idx="148">
                  <c:v>-0.5</c:v>
                </c:pt>
                <c:pt idx="149">
                  <c:v>2.2000000000000002</c:v>
                </c:pt>
                <c:pt idx="150">
                  <c:v>2.7</c:v>
                </c:pt>
                <c:pt idx="151">
                  <c:v>5.6</c:v>
                </c:pt>
                <c:pt idx="152">
                  <c:v>9.1</c:v>
                </c:pt>
                <c:pt idx="153">
                  <c:v>10</c:v>
                </c:pt>
                <c:pt idx="154">
                  <c:v>77.599999999999994</c:v>
                </c:pt>
                <c:pt idx="155">
                  <c:v>61.3</c:v>
                </c:pt>
                <c:pt idx="156">
                  <c:v>59.8</c:v>
                </c:pt>
                <c:pt idx="157">
                  <c:v>52.8</c:v>
                </c:pt>
                <c:pt idx="158">
                  <c:v>43.2</c:v>
                </c:pt>
                <c:pt idx="159">
                  <c:v>37.799999999999997</c:v>
                </c:pt>
                <c:pt idx="160">
                  <c:v>34.4</c:v>
                </c:pt>
                <c:pt idx="161">
                  <c:v>33.9</c:v>
                </c:pt>
                <c:pt idx="162">
                  <c:v>32.299999999999997</c:v>
                </c:pt>
                <c:pt idx="163">
                  <c:v>30.7</c:v>
                </c:pt>
                <c:pt idx="164">
                  <c:v>26.3</c:v>
                </c:pt>
                <c:pt idx="165">
                  <c:v>-3.7</c:v>
                </c:pt>
                <c:pt idx="166">
                  <c:v>-5.2</c:v>
                </c:pt>
                <c:pt idx="167">
                  <c:v>-7.8</c:v>
                </c:pt>
                <c:pt idx="168">
                  <c:v>-8.5</c:v>
                </c:pt>
                <c:pt idx="169">
                  <c:v>-6.7</c:v>
                </c:pt>
                <c:pt idx="170">
                  <c:v>-8.1999999999999993</c:v>
                </c:pt>
                <c:pt idx="171">
                  <c:v>-8.9</c:v>
                </c:pt>
                <c:pt idx="172">
                  <c:v>-8.9</c:v>
                </c:pt>
                <c:pt idx="173">
                  <c:v>-7.9</c:v>
                </c:pt>
                <c:pt idx="174">
                  <c:v>-7.8</c:v>
                </c:pt>
                <c:pt idx="175">
                  <c:v>-6.3</c:v>
                </c:pt>
                <c:pt idx="176">
                  <c:v>-15.8</c:v>
                </c:pt>
                <c:pt idx="177">
                  <c:v>-9.3000000000000007</c:v>
                </c:pt>
                <c:pt idx="178">
                  <c:v>-3.1</c:v>
                </c:pt>
                <c:pt idx="179">
                  <c:v>3.1</c:v>
                </c:pt>
                <c:pt idx="180">
                  <c:v>10</c:v>
                </c:pt>
                <c:pt idx="181">
                  <c:v>13.4</c:v>
                </c:pt>
                <c:pt idx="182">
                  <c:v>15.3</c:v>
                </c:pt>
                <c:pt idx="183">
                  <c:v>15.3</c:v>
                </c:pt>
                <c:pt idx="184">
                  <c:v>14.9</c:v>
                </c:pt>
                <c:pt idx="185">
                  <c:v>15.6</c:v>
                </c:pt>
                <c:pt idx="186">
                  <c:v>14.4</c:v>
                </c:pt>
                <c:pt idx="187">
                  <c:v>43.6</c:v>
                </c:pt>
                <c:pt idx="188">
                  <c:v>54.1</c:v>
                </c:pt>
                <c:pt idx="189">
                  <c:v>55.9</c:v>
                </c:pt>
                <c:pt idx="190">
                  <c:v>50.7</c:v>
                </c:pt>
                <c:pt idx="191">
                  <c:v>42.1</c:v>
                </c:pt>
                <c:pt idx="192">
                  <c:v>39.799999999999997</c:v>
                </c:pt>
                <c:pt idx="193">
                  <c:v>38.700000000000003</c:v>
                </c:pt>
                <c:pt idx="194">
                  <c:v>41.3</c:v>
                </c:pt>
                <c:pt idx="195">
                  <c:v>41.2</c:v>
                </c:pt>
                <c:pt idx="196">
                  <c:v>37.5</c:v>
                </c:pt>
                <c:pt idx="197">
                  <c:v>34.799999999999997</c:v>
                </c:pt>
                <c:pt idx="198">
                  <c:v>26</c:v>
                </c:pt>
                <c:pt idx="199">
                  <c:v>25.1</c:v>
                </c:pt>
                <c:pt idx="200">
                  <c:v>20.100000000000001</c:v>
                </c:pt>
                <c:pt idx="201">
                  <c:v>18.600000000000001</c:v>
                </c:pt>
                <c:pt idx="202">
                  <c:v>21.5</c:v>
                </c:pt>
                <c:pt idx="203">
                  <c:v>18.899999999999999</c:v>
                </c:pt>
                <c:pt idx="204">
                  <c:v>17.2</c:v>
                </c:pt>
                <c:pt idx="205">
                  <c:v>14.6</c:v>
                </c:pt>
                <c:pt idx="206">
                  <c:v>12.6</c:v>
                </c:pt>
                <c:pt idx="207">
                  <c:v>12.7</c:v>
                </c:pt>
                <c:pt idx="208">
                  <c:v>13.7</c:v>
                </c:pt>
                <c:pt idx="209">
                  <c:v>15.3</c:v>
                </c:pt>
                <c:pt idx="210">
                  <c:v>10.4</c:v>
                </c:pt>
                <c:pt idx="211">
                  <c:v>9</c:v>
                </c:pt>
                <c:pt idx="212">
                  <c:v>11.8</c:v>
                </c:pt>
                <c:pt idx="213">
                  <c:v>13.2</c:v>
                </c:pt>
                <c:pt idx="214">
                  <c:v>14.4</c:v>
                </c:pt>
                <c:pt idx="215">
                  <c:v>14.5</c:v>
                </c:pt>
                <c:pt idx="216">
                  <c:v>13.3</c:v>
                </c:pt>
                <c:pt idx="217">
                  <c:v>12.5</c:v>
                </c:pt>
                <c:pt idx="218">
                  <c:v>12.1</c:v>
                </c:pt>
                <c:pt idx="219">
                  <c:v>12.2</c:v>
                </c:pt>
                <c:pt idx="220">
                  <c:v>2.8</c:v>
                </c:pt>
                <c:pt idx="221">
                  <c:v>5.6</c:v>
                </c:pt>
                <c:pt idx="222">
                  <c:v>8.1</c:v>
                </c:pt>
                <c:pt idx="223">
                  <c:v>6.1</c:v>
                </c:pt>
                <c:pt idx="224">
                  <c:v>5.6</c:v>
                </c:pt>
                <c:pt idx="225">
                  <c:v>6.2</c:v>
                </c:pt>
                <c:pt idx="226">
                  <c:v>6.7</c:v>
                </c:pt>
                <c:pt idx="227">
                  <c:v>7.1</c:v>
                </c:pt>
                <c:pt idx="228">
                  <c:v>7.3</c:v>
                </c:pt>
                <c:pt idx="229">
                  <c:v>7.3</c:v>
                </c:pt>
                <c:pt idx="230">
                  <c:v>6.5</c:v>
                </c:pt>
                <c:pt idx="231">
                  <c:v>-35.9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1F-422D-9EF3-6ADEF0766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2124304"/>
        <c:axId val="1856024560"/>
      </c:lineChart>
      <c:dateAx>
        <c:axId val="1862124304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6024560"/>
        <c:crosses val="autoZero"/>
        <c:auto val="1"/>
        <c:lblOffset val="100"/>
        <c:baseTimeUnit val="months"/>
      </c:dateAx>
      <c:valAx>
        <c:axId val="185602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212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房地产开发资金来源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Sheet2!$B$1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B5-43EE-9124-D578C65A5B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B5-43EE-9124-D578C65A5B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B5-43EE-9124-D578C65A5B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4B5-43EE-9124-D578C65A5B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4B5-43EE-9124-D578C65A5BCF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4B5-43EE-9124-D578C65A5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Sheet2!$A$2:$A$6</c:f>
              <c:strCache>
                <c:ptCount val="5"/>
                <c:pt idx="0">
                  <c:v>定金+外资</c:v>
                </c:pt>
                <c:pt idx="1">
                  <c:v>个人按揭贷款</c:v>
                </c:pt>
                <c:pt idx="2">
                  <c:v>国内贷款</c:v>
                </c:pt>
                <c:pt idx="3">
                  <c:v>自筹资金</c:v>
                </c:pt>
                <c:pt idx="4">
                  <c:v>其它到位资金</c:v>
                </c:pt>
              </c:strCache>
            </c:strRef>
          </c:cat>
          <c:val>
            <c:numRef>
              <c:f>Sheet2!$B$2:$B$6</c:f>
              <c:numCache>
                <c:formatCode>0.00%</c:formatCode>
                <c:ptCount val="5"/>
                <c:pt idx="0">
                  <c:v>0.34452209556013924</c:v>
                </c:pt>
                <c:pt idx="1">
                  <c:v>0.15274198095155608</c:v>
                </c:pt>
                <c:pt idx="2">
                  <c:v>0.14125171755662247</c:v>
                </c:pt>
                <c:pt idx="3">
                  <c:v>0.32561614536277839</c:v>
                </c:pt>
                <c:pt idx="4">
                  <c:v>3.5900000000000001E-2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4B5-43EE-9124-D578C65A5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Sheet1!$B$1:$B$1</c:f>
              <c:strCache>
                <c:ptCount val="1"/>
                <c:pt idx="0">
                  <c:v>房屋新开工面积:累计同比</c:v>
                </c:pt>
              </c:strCache>
            </c:strRef>
          </c:tx>
          <c:spPr>
            <a:ln w="19050" cap="rnd">
              <a:solidFill>
                <a:srgbClr val="0075C2"/>
              </a:solidFill>
              <a:round/>
            </a:ln>
            <a:effectLst/>
          </c:spPr>
          <c:marker>
            <c:symbol val="none"/>
          </c:marker>
          <c:dLbls>
            <c:dLbl>
              <c:idx val="99"/>
              <c:layout>
                <c:manualLayout>
                  <c:x val="-3.3460076045627486E-2"/>
                  <c:y val="-2.590507968793883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EB-4442-B735-181B7B6247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Sheet1!$A$2:$A$101</c:f>
              <c:numCache>
                <c:formatCode>yyyy\-mm;@</c:formatCode>
                <c:ptCount val="100"/>
                <c:pt idx="0">
                  <c:v>40602</c:v>
                </c:pt>
                <c:pt idx="1">
                  <c:v>40633</c:v>
                </c:pt>
                <c:pt idx="2">
                  <c:v>40663</c:v>
                </c:pt>
                <c:pt idx="3">
                  <c:v>40694</c:v>
                </c:pt>
                <c:pt idx="4">
                  <c:v>40724</c:v>
                </c:pt>
                <c:pt idx="5">
                  <c:v>40755</c:v>
                </c:pt>
                <c:pt idx="6">
                  <c:v>40786</c:v>
                </c:pt>
                <c:pt idx="7">
                  <c:v>40816</c:v>
                </c:pt>
                <c:pt idx="8">
                  <c:v>40847</c:v>
                </c:pt>
                <c:pt idx="9">
                  <c:v>40877</c:v>
                </c:pt>
                <c:pt idx="10">
                  <c:v>40908</c:v>
                </c:pt>
                <c:pt idx="11">
                  <c:v>40968</c:v>
                </c:pt>
                <c:pt idx="12">
                  <c:v>40999</c:v>
                </c:pt>
                <c:pt idx="13">
                  <c:v>41029</c:v>
                </c:pt>
                <c:pt idx="14">
                  <c:v>41060</c:v>
                </c:pt>
                <c:pt idx="15">
                  <c:v>41090</c:v>
                </c:pt>
                <c:pt idx="16">
                  <c:v>41121</c:v>
                </c:pt>
                <c:pt idx="17">
                  <c:v>41152</c:v>
                </c:pt>
                <c:pt idx="18">
                  <c:v>41182</c:v>
                </c:pt>
                <c:pt idx="19">
                  <c:v>41213</c:v>
                </c:pt>
                <c:pt idx="20">
                  <c:v>41243</c:v>
                </c:pt>
                <c:pt idx="21">
                  <c:v>41274</c:v>
                </c:pt>
                <c:pt idx="22">
                  <c:v>41333</c:v>
                </c:pt>
                <c:pt idx="23">
                  <c:v>41364</c:v>
                </c:pt>
                <c:pt idx="24">
                  <c:v>41394</c:v>
                </c:pt>
                <c:pt idx="25">
                  <c:v>41425</c:v>
                </c:pt>
                <c:pt idx="26">
                  <c:v>41455</c:v>
                </c:pt>
                <c:pt idx="27">
                  <c:v>41486</c:v>
                </c:pt>
                <c:pt idx="28">
                  <c:v>41517</c:v>
                </c:pt>
                <c:pt idx="29">
                  <c:v>41547</c:v>
                </c:pt>
                <c:pt idx="30">
                  <c:v>41578</c:v>
                </c:pt>
                <c:pt idx="31">
                  <c:v>41608</c:v>
                </c:pt>
                <c:pt idx="32">
                  <c:v>41639</c:v>
                </c:pt>
                <c:pt idx="33">
                  <c:v>41698</c:v>
                </c:pt>
                <c:pt idx="34">
                  <c:v>41729</c:v>
                </c:pt>
                <c:pt idx="35">
                  <c:v>41759</c:v>
                </c:pt>
                <c:pt idx="36">
                  <c:v>41790</c:v>
                </c:pt>
                <c:pt idx="37">
                  <c:v>41820</c:v>
                </c:pt>
                <c:pt idx="38">
                  <c:v>41851</c:v>
                </c:pt>
                <c:pt idx="39">
                  <c:v>41882</c:v>
                </c:pt>
                <c:pt idx="40">
                  <c:v>41912</c:v>
                </c:pt>
                <c:pt idx="41">
                  <c:v>41943</c:v>
                </c:pt>
                <c:pt idx="42">
                  <c:v>41973</c:v>
                </c:pt>
                <c:pt idx="43">
                  <c:v>42004</c:v>
                </c:pt>
                <c:pt idx="44">
                  <c:v>42063</c:v>
                </c:pt>
                <c:pt idx="45">
                  <c:v>42094</c:v>
                </c:pt>
                <c:pt idx="46">
                  <c:v>42124</c:v>
                </c:pt>
                <c:pt idx="47">
                  <c:v>42155</c:v>
                </c:pt>
                <c:pt idx="48">
                  <c:v>42185</c:v>
                </c:pt>
                <c:pt idx="49">
                  <c:v>42216</c:v>
                </c:pt>
                <c:pt idx="50">
                  <c:v>42247</c:v>
                </c:pt>
                <c:pt idx="51">
                  <c:v>42277</c:v>
                </c:pt>
                <c:pt idx="52">
                  <c:v>42308</c:v>
                </c:pt>
                <c:pt idx="53">
                  <c:v>42338</c:v>
                </c:pt>
                <c:pt idx="54">
                  <c:v>42369</c:v>
                </c:pt>
                <c:pt idx="55">
                  <c:v>42429</c:v>
                </c:pt>
                <c:pt idx="56">
                  <c:v>42460</c:v>
                </c:pt>
                <c:pt idx="57">
                  <c:v>42490</c:v>
                </c:pt>
                <c:pt idx="58">
                  <c:v>42521</c:v>
                </c:pt>
                <c:pt idx="59">
                  <c:v>42551</c:v>
                </c:pt>
                <c:pt idx="60">
                  <c:v>42582</c:v>
                </c:pt>
                <c:pt idx="61">
                  <c:v>42613</c:v>
                </c:pt>
                <c:pt idx="62">
                  <c:v>42643</c:v>
                </c:pt>
                <c:pt idx="63">
                  <c:v>42674</c:v>
                </c:pt>
                <c:pt idx="64">
                  <c:v>42704</c:v>
                </c:pt>
                <c:pt idx="65">
                  <c:v>42735</c:v>
                </c:pt>
                <c:pt idx="66">
                  <c:v>42794</c:v>
                </c:pt>
                <c:pt idx="67">
                  <c:v>42825</c:v>
                </c:pt>
                <c:pt idx="68">
                  <c:v>42855</c:v>
                </c:pt>
                <c:pt idx="69">
                  <c:v>42886</c:v>
                </c:pt>
                <c:pt idx="70">
                  <c:v>42916</c:v>
                </c:pt>
                <c:pt idx="71">
                  <c:v>42947</c:v>
                </c:pt>
                <c:pt idx="72">
                  <c:v>42978</c:v>
                </c:pt>
                <c:pt idx="73">
                  <c:v>43008</c:v>
                </c:pt>
                <c:pt idx="74">
                  <c:v>43039</c:v>
                </c:pt>
                <c:pt idx="75">
                  <c:v>43069</c:v>
                </c:pt>
                <c:pt idx="76">
                  <c:v>43100</c:v>
                </c:pt>
                <c:pt idx="77">
                  <c:v>43159</c:v>
                </c:pt>
                <c:pt idx="78">
                  <c:v>43190</c:v>
                </c:pt>
                <c:pt idx="79">
                  <c:v>43220</c:v>
                </c:pt>
                <c:pt idx="80">
                  <c:v>43251</c:v>
                </c:pt>
                <c:pt idx="81">
                  <c:v>43281</c:v>
                </c:pt>
                <c:pt idx="82">
                  <c:v>43312</c:v>
                </c:pt>
                <c:pt idx="83">
                  <c:v>43343</c:v>
                </c:pt>
                <c:pt idx="84">
                  <c:v>43373</c:v>
                </c:pt>
                <c:pt idx="85">
                  <c:v>43404</c:v>
                </c:pt>
                <c:pt idx="86">
                  <c:v>43434</c:v>
                </c:pt>
                <c:pt idx="87">
                  <c:v>43465</c:v>
                </c:pt>
                <c:pt idx="88">
                  <c:v>43524</c:v>
                </c:pt>
                <c:pt idx="89">
                  <c:v>43555</c:v>
                </c:pt>
                <c:pt idx="90">
                  <c:v>43585</c:v>
                </c:pt>
                <c:pt idx="91">
                  <c:v>43616</c:v>
                </c:pt>
                <c:pt idx="92">
                  <c:v>43646</c:v>
                </c:pt>
                <c:pt idx="93">
                  <c:v>43677</c:v>
                </c:pt>
                <c:pt idx="94">
                  <c:v>43708</c:v>
                </c:pt>
                <c:pt idx="95">
                  <c:v>43738</c:v>
                </c:pt>
                <c:pt idx="96">
                  <c:v>43769</c:v>
                </c:pt>
                <c:pt idx="97">
                  <c:v>43799</c:v>
                </c:pt>
                <c:pt idx="98">
                  <c:v>43830</c:v>
                </c:pt>
                <c:pt idx="99">
                  <c:v>43890</c:v>
                </c:pt>
              </c:numCache>
            </c:numRef>
          </c:cat>
          <c:val>
            <c:numRef>
              <c:f>Sheet1!$B$2:$B$101</c:f>
              <c:numCache>
                <c:formatCode>###,###,###,###,##0.00_ </c:formatCode>
                <c:ptCount val="100"/>
                <c:pt idx="0">
                  <c:v>27.9</c:v>
                </c:pt>
                <c:pt idx="1">
                  <c:v>23.4</c:v>
                </c:pt>
                <c:pt idx="2">
                  <c:v>24.4</c:v>
                </c:pt>
                <c:pt idx="3">
                  <c:v>23.8</c:v>
                </c:pt>
                <c:pt idx="4">
                  <c:v>23.6</c:v>
                </c:pt>
                <c:pt idx="5">
                  <c:v>24.9</c:v>
                </c:pt>
                <c:pt idx="6">
                  <c:v>25.8</c:v>
                </c:pt>
                <c:pt idx="7">
                  <c:v>23.7</c:v>
                </c:pt>
                <c:pt idx="8">
                  <c:v>21.7</c:v>
                </c:pt>
                <c:pt idx="9">
                  <c:v>20.5</c:v>
                </c:pt>
                <c:pt idx="10">
                  <c:v>16.2</c:v>
                </c:pt>
                <c:pt idx="11">
                  <c:v>5.0999999999999996</c:v>
                </c:pt>
                <c:pt idx="12">
                  <c:v>0.3</c:v>
                </c:pt>
                <c:pt idx="13">
                  <c:v>-4.2</c:v>
                </c:pt>
                <c:pt idx="14">
                  <c:v>-4.3</c:v>
                </c:pt>
                <c:pt idx="15">
                  <c:v>-7.1</c:v>
                </c:pt>
                <c:pt idx="16">
                  <c:v>-9.8000000000000007</c:v>
                </c:pt>
                <c:pt idx="17">
                  <c:v>-6.8</c:v>
                </c:pt>
                <c:pt idx="18">
                  <c:v>-8.6</c:v>
                </c:pt>
                <c:pt idx="19">
                  <c:v>-8.5</c:v>
                </c:pt>
                <c:pt idx="20">
                  <c:v>-7.2</c:v>
                </c:pt>
                <c:pt idx="21">
                  <c:v>-7.3</c:v>
                </c:pt>
                <c:pt idx="22">
                  <c:v>14.7</c:v>
                </c:pt>
                <c:pt idx="23">
                  <c:v>-2.7</c:v>
                </c:pt>
                <c:pt idx="24">
                  <c:v>1.9</c:v>
                </c:pt>
                <c:pt idx="25">
                  <c:v>1</c:v>
                </c:pt>
                <c:pt idx="26">
                  <c:v>3.8</c:v>
                </c:pt>
                <c:pt idx="27">
                  <c:v>8.4</c:v>
                </c:pt>
                <c:pt idx="28">
                  <c:v>4</c:v>
                </c:pt>
                <c:pt idx="29">
                  <c:v>7.3</c:v>
                </c:pt>
                <c:pt idx="30">
                  <c:v>6.5</c:v>
                </c:pt>
                <c:pt idx="31">
                  <c:v>11.5</c:v>
                </c:pt>
                <c:pt idx="32">
                  <c:v>13.5</c:v>
                </c:pt>
                <c:pt idx="33">
                  <c:v>-27.4</c:v>
                </c:pt>
                <c:pt idx="34">
                  <c:v>-25.2</c:v>
                </c:pt>
                <c:pt idx="35">
                  <c:v>-22.1</c:v>
                </c:pt>
                <c:pt idx="36">
                  <c:v>-18.600000000000001</c:v>
                </c:pt>
                <c:pt idx="37">
                  <c:v>-16.399999999999999</c:v>
                </c:pt>
                <c:pt idx="38">
                  <c:v>-12.8</c:v>
                </c:pt>
                <c:pt idx="39">
                  <c:v>-10.5</c:v>
                </c:pt>
                <c:pt idx="40">
                  <c:v>-9.3000000000000007</c:v>
                </c:pt>
                <c:pt idx="41">
                  <c:v>-5.5</c:v>
                </c:pt>
                <c:pt idx="42">
                  <c:v>-9</c:v>
                </c:pt>
                <c:pt idx="43">
                  <c:v>-10.7</c:v>
                </c:pt>
                <c:pt idx="44">
                  <c:v>-17.7</c:v>
                </c:pt>
                <c:pt idx="45">
                  <c:v>-18.399999999999999</c:v>
                </c:pt>
                <c:pt idx="46">
                  <c:v>-17.3</c:v>
                </c:pt>
                <c:pt idx="47">
                  <c:v>-16</c:v>
                </c:pt>
                <c:pt idx="48">
                  <c:v>-15.8</c:v>
                </c:pt>
                <c:pt idx="49">
                  <c:v>-16.8</c:v>
                </c:pt>
                <c:pt idx="50">
                  <c:v>-16.8</c:v>
                </c:pt>
                <c:pt idx="51">
                  <c:v>-12.6</c:v>
                </c:pt>
                <c:pt idx="52">
                  <c:v>-13.9</c:v>
                </c:pt>
                <c:pt idx="53">
                  <c:v>-14.7</c:v>
                </c:pt>
                <c:pt idx="54">
                  <c:v>-14</c:v>
                </c:pt>
                <c:pt idx="55">
                  <c:v>13.7</c:v>
                </c:pt>
                <c:pt idx="56">
                  <c:v>19.2</c:v>
                </c:pt>
                <c:pt idx="57">
                  <c:v>21.4</c:v>
                </c:pt>
                <c:pt idx="58">
                  <c:v>18.3</c:v>
                </c:pt>
                <c:pt idx="59">
                  <c:v>14.9</c:v>
                </c:pt>
                <c:pt idx="60">
                  <c:v>13.7</c:v>
                </c:pt>
                <c:pt idx="61">
                  <c:v>12.2</c:v>
                </c:pt>
                <c:pt idx="62">
                  <c:v>6.8</c:v>
                </c:pt>
                <c:pt idx="63">
                  <c:v>8.1</c:v>
                </c:pt>
                <c:pt idx="64">
                  <c:v>7.6</c:v>
                </c:pt>
                <c:pt idx="65">
                  <c:v>8.1</c:v>
                </c:pt>
                <c:pt idx="66">
                  <c:v>10.4</c:v>
                </c:pt>
                <c:pt idx="67">
                  <c:v>11.6</c:v>
                </c:pt>
                <c:pt idx="68">
                  <c:v>11.1</c:v>
                </c:pt>
                <c:pt idx="69">
                  <c:v>9.5</c:v>
                </c:pt>
                <c:pt idx="70">
                  <c:v>10.6</c:v>
                </c:pt>
                <c:pt idx="71">
                  <c:v>8</c:v>
                </c:pt>
                <c:pt idx="72">
                  <c:v>7.6</c:v>
                </c:pt>
                <c:pt idx="73">
                  <c:v>6.8</c:v>
                </c:pt>
                <c:pt idx="74">
                  <c:v>5.6</c:v>
                </c:pt>
                <c:pt idx="75">
                  <c:v>6.9</c:v>
                </c:pt>
                <c:pt idx="76">
                  <c:v>7</c:v>
                </c:pt>
                <c:pt idx="77">
                  <c:v>2.9</c:v>
                </c:pt>
                <c:pt idx="78">
                  <c:v>9.6999999999999993</c:v>
                </c:pt>
                <c:pt idx="79">
                  <c:v>7.3</c:v>
                </c:pt>
                <c:pt idx="80">
                  <c:v>10.8</c:v>
                </c:pt>
                <c:pt idx="81">
                  <c:v>11.8</c:v>
                </c:pt>
                <c:pt idx="82">
                  <c:v>14.4</c:v>
                </c:pt>
                <c:pt idx="83">
                  <c:v>15.9</c:v>
                </c:pt>
                <c:pt idx="84">
                  <c:v>16.399999999999999</c:v>
                </c:pt>
                <c:pt idx="85">
                  <c:v>16.3</c:v>
                </c:pt>
                <c:pt idx="86">
                  <c:v>16.8</c:v>
                </c:pt>
                <c:pt idx="87">
                  <c:v>17.2</c:v>
                </c:pt>
                <c:pt idx="88">
                  <c:v>6</c:v>
                </c:pt>
                <c:pt idx="89">
                  <c:v>11.9</c:v>
                </c:pt>
                <c:pt idx="90">
                  <c:v>13.1</c:v>
                </c:pt>
                <c:pt idx="91">
                  <c:v>10.5</c:v>
                </c:pt>
                <c:pt idx="92">
                  <c:v>10.1</c:v>
                </c:pt>
                <c:pt idx="93">
                  <c:v>9.5</c:v>
                </c:pt>
                <c:pt idx="94">
                  <c:v>8.9</c:v>
                </c:pt>
                <c:pt idx="95">
                  <c:v>8.6</c:v>
                </c:pt>
                <c:pt idx="96">
                  <c:v>10</c:v>
                </c:pt>
                <c:pt idx="97">
                  <c:v>8.6</c:v>
                </c:pt>
                <c:pt idx="98">
                  <c:v>8.5</c:v>
                </c:pt>
                <c:pt idx="99">
                  <c:v>-44.9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B-4442-B735-181B7B624799}"/>
            </c:ext>
          </c:extLst>
        </c:ser>
        <c:ser>
          <c:idx val="1"/>
          <c:order val="1"/>
          <c:tx>
            <c:strRef>
              <c:f>Sheet1!$C$1:$C$1</c:f>
              <c:strCache>
                <c:ptCount val="1"/>
                <c:pt idx="0">
                  <c:v>房屋施工面积:累计同比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9"/>
              <c:layout>
                <c:manualLayout>
                  <c:x val="-1.2167300380228249E-2"/>
                  <c:y val="-8.51064318635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EB-4442-B735-181B7B6247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Sheet1!$A$2:$A$101</c:f>
              <c:numCache>
                <c:formatCode>yyyy\-mm;@</c:formatCode>
                <c:ptCount val="100"/>
                <c:pt idx="0">
                  <c:v>40602</c:v>
                </c:pt>
                <c:pt idx="1">
                  <c:v>40633</c:v>
                </c:pt>
                <c:pt idx="2">
                  <c:v>40663</c:v>
                </c:pt>
                <c:pt idx="3">
                  <c:v>40694</c:v>
                </c:pt>
                <c:pt idx="4">
                  <c:v>40724</c:v>
                </c:pt>
                <c:pt idx="5">
                  <c:v>40755</c:v>
                </c:pt>
                <c:pt idx="6">
                  <c:v>40786</c:v>
                </c:pt>
                <c:pt idx="7">
                  <c:v>40816</c:v>
                </c:pt>
                <c:pt idx="8">
                  <c:v>40847</c:v>
                </c:pt>
                <c:pt idx="9">
                  <c:v>40877</c:v>
                </c:pt>
                <c:pt idx="10">
                  <c:v>40908</c:v>
                </c:pt>
                <c:pt idx="11">
                  <c:v>40968</c:v>
                </c:pt>
                <c:pt idx="12">
                  <c:v>40999</c:v>
                </c:pt>
                <c:pt idx="13">
                  <c:v>41029</c:v>
                </c:pt>
                <c:pt idx="14">
                  <c:v>41060</c:v>
                </c:pt>
                <c:pt idx="15">
                  <c:v>41090</c:v>
                </c:pt>
                <c:pt idx="16">
                  <c:v>41121</c:v>
                </c:pt>
                <c:pt idx="17">
                  <c:v>41152</c:v>
                </c:pt>
                <c:pt idx="18">
                  <c:v>41182</c:v>
                </c:pt>
                <c:pt idx="19">
                  <c:v>41213</c:v>
                </c:pt>
                <c:pt idx="20">
                  <c:v>41243</c:v>
                </c:pt>
                <c:pt idx="21">
                  <c:v>41274</c:v>
                </c:pt>
                <c:pt idx="22">
                  <c:v>41333</c:v>
                </c:pt>
                <c:pt idx="23">
                  <c:v>41364</c:v>
                </c:pt>
                <c:pt idx="24">
                  <c:v>41394</c:v>
                </c:pt>
                <c:pt idx="25">
                  <c:v>41425</c:v>
                </c:pt>
                <c:pt idx="26">
                  <c:v>41455</c:v>
                </c:pt>
                <c:pt idx="27">
                  <c:v>41486</c:v>
                </c:pt>
                <c:pt idx="28">
                  <c:v>41517</c:v>
                </c:pt>
                <c:pt idx="29">
                  <c:v>41547</c:v>
                </c:pt>
                <c:pt idx="30">
                  <c:v>41578</c:v>
                </c:pt>
                <c:pt idx="31">
                  <c:v>41608</c:v>
                </c:pt>
                <c:pt idx="32">
                  <c:v>41639</c:v>
                </c:pt>
                <c:pt idx="33">
                  <c:v>41698</c:v>
                </c:pt>
                <c:pt idx="34">
                  <c:v>41729</c:v>
                </c:pt>
                <c:pt idx="35">
                  <c:v>41759</c:v>
                </c:pt>
                <c:pt idx="36">
                  <c:v>41790</c:v>
                </c:pt>
                <c:pt idx="37">
                  <c:v>41820</c:v>
                </c:pt>
                <c:pt idx="38">
                  <c:v>41851</c:v>
                </c:pt>
                <c:pt idx="39">
                  <c:v>41882</c:v>
                </c:pt>
                <c:pt idx="40">
                  <c:v>41912</c:v>
                </c:pt>
                <c:pt idx="41">
                  <c:v>41943</c:v>
                </c:pt>
                <c:pt idx="42">
                  <c:v>41973</c:v>
                </c:pt>
                <c:pt idx="43">
                  <c:v>42004</c:v>
                </c:pt>
                <c:pt idx="44">
                  <c:v>42063</c:v>
                </c:pt>
                <c:pt idx="45">
                  <c:v>42094</c:v>
                </c:pt>
                <c:pt idx="46">
                  <c:v>42124</c:v>
                </c:pt>
                <c:pt idx="47">
                  <c:v>42155</c:v>
                </c:pt>
                <c:pt idx="48">
                  <c:v>42185</c:v>
                </c:pt>
                <c:pt idx="49">
                  <c:v>42216</c:v>
                </c:pt>
                <c:pt idx="50">
                  <c:v>42247</c:v>
                </c:pt>
                <c:pt idx="51">
                  <c:v>42277</c:v>
                </c:pt>
                <c:pt idx="52">
                  <c:v>42308</c:v>
                </c:pt>
                <c:pt idx="53">
                  <c:v>42338</c:v>
                </c:pt>
                <c:pt idx="54">
                  <c:v>42369</c:v>
                </c:pt>
                <c:pt idx="55">
                  <c:v>42429</c:v>
                </c:pt>
                <c:pt idx="56">
                  <c:v>42460</c:v>
                </c:pt>
                <c:pt idx="57">
                  <c:v>42490</c:v>
                </c:pt>
                <c:pt idx="58">
                  <c:v>42521</c:v>
                </c:pt>
                <c:pt idx="59">
                  <c:v>42551</c:v>
                </c:pt>
                <c:pt idx="60">
                  <c:v>42582</c:v>
                </c:pt>
                <c:pt idx="61">
                  <c:v>42613</c:v>
                </c:pt>
                <c:pt idx="62">
                  <c:v>42643</c:v>
                </c:pt>
                <c:pt idx="63">
                  <c:v>42674</c:v>
                </c:pt>
                <c:pt idx="64">
                  <c:v>42704</c:v>
                </c:pt>
                <c:pt idx="65">
                  <c:v>42735</c:v>
                </c:pt>
                <c:pt idx="66">
                  <c:v>42794</c:v>
                </c:pt>
                <c:pt idx="67">
                  <c:v>42825</c:v>
                </c:pt>
                <c:pt idx="68">
                  <c:v>42855</c:v>
                </c:pt>
                <c:pt idx="69">
                  <c:v>42886</c:v>
                </c:pt>
                <c:pt idx="70">
                  <c:v>42916</c:v>
                </c:pt>
                <c:pt idx="71">
                  <c:v>42947</c:v>
                </c:pt>
                <c:pt idx="72">
                  <c:v>42978</c:v>
                </c:pt>
                <c:pt idx="73">
                  <c:v>43008</c:v>
                </c:pt>
                <c:pt idx="74">
                  <c:v>43039</c:v>
                </c:pt>
                <c:pt idx="75">
                  <c:v>43069</c:v>
                </c:pt>
                <c:pt idx="76">
                  <c:v>43100</c:v>
                </c:pt>
                <c:pt idx="77">
                  <c:v>43159</c:v>
                </c:pt>
                <c:pt idx="78">
                  <c:v>43190</c:v>
                </c:pt>
                <c:pt idx="79">
                  <c:v>43220</c:v>
                </c:pt>
                <c:pt idx="80">
                  <c:v>43251</c:v>
                </c:pt>
                <c:pt idx="81">
                  <c:v>43281</c:v>
                </c:pt>
                <c:pt idx="82">
                  <c:v>43312</c:v>
                </c:pt>
                <c:pt idx="83">
                  <c:v>43343</c:v>
                </c:pt>
                <c:pt idx="84">
                  <c:v>43373</c:v>
                </c:pt>
                <c:pt idx="85">
                  <c:v>43404</c:v>
                </c:pt>
                <c:pt idx="86">
                  <c:v>43434</c:v>
                </c:pt>
                <c:pt idx="87">
                  <c:v>43465</c:v>
                </c:pt>
                <c:pt idx="88">
                  <c:v>43524</c:v>
                </c:pt>
                <c:pt idx="89">
                  <c:v>43555</c:v>
                </c:pt>
                <c:pt idx="90">
                  <c:v>43585</c:v>
                </c:pt>
                <c:pt idx="91">
                  <c:v>43616</c:v>
                </c:pt>
                <c:pt idx="92">
                  <c:v>43646</c:v>
                </c:pt>
                <c:pt idx="93">
                  <c:v>43677</c:v>
                </c:pt>
                <c:pt idx="94">
                  <c:v>43708</c:v>
                </c:pt>
                <c:pt idx="95">
                  <c:v>43738</c:v>
                </c:pt>
                <c:pt idx="96">
                  <c:v>43769</c:v>
                </c:pt>
                <c:pt idx="97">
                  <c:v>43799</c:v>
                </c:pt>
                <c:pt idx="98">
                  <c:v>43830</c:v>
                </c:pt>
                <c:pt idx="99">
                  <c:v>43890</c:v>
                </c:pt>
              </c:numCache>
            </c:numRef>
          </c:cat>
          <c:val>
            <c:numRef>
              <c:f>Sheet1!$C$2:$C$101</c:f>
              <c:numCache>
                <c:formatCode>###,###,###,###,##0.00_ </c:formatCode>
                <c:ptCount val="100"/>
                <c:pt idx="0">
                  <c:v>39</c:v>
                </c:pt>
                <c:pt idx="1">
                  <c:v>35.200000000000003</c:v>
                </c:pt>
                <c:pt idx="2">
                  <c:v>33.200000000000003</c:v>
                </c:pt>
                <c:pt idx="3">
                  <c:v>32.4</c:v>
                </c:pt>
                <c:pt idx="4">
                  <c:v>31.6</c:v>
                </c:pt>
                <c:pt idx="5">
                  <c:v>30.8</c:v>
                </c:pt>
                <c:pt idx="6">
                  <c:v>30.5</c:v>
                </c:pt>
                <c:pt idx="7">
                  <c:v>29.7</c:v>
                </c:pt>
                <c:pt idx="8">
                  <c:v>28.4</c:v>
                </c:pt>
                <c:pt idx="9">
                  <c:v>27.9</c:v>
                </c:pt>
                <c:pt idx="10">
                  <c:v>25.3</c:v>
                </c:pt>
                <c:pt idx="11">
                  <c:v>35.5</c:v>
                </c:pt>
                <c:pt idx="12">
                  <c:v>25</c:v>
                </c:pt>
                <c:pt idx="13">
                  <c:v>21.2</c:v>
                </c:pt>
                <c:pt idx="14">
                  <c:v>19.600000000000001</c:v>
                </c:pt>
                <c:pt idx="15">
                  <c:v>17.2</c:v>
                </c:pt>
                <c:pt idx="16">
                  <c:v>15.3</c:v>
                </c:pt>
                <c:pt idx="17">
                  <c:v>15.6</c:v>
                </c:pt>
                <c:pt idx="18">
                  <c:v>14</c:v>
                </c:pt>
                <c:pt idx="19">
                  <c:v>13.3</c:v>
                </c:pt>
                <c:pt idx="20">
                  <c:v>13.3</c:v>
                </c:pt>
                <c:pt idx="21">
                  <c:v>13.2</c:v>
                </c:pt>
                <c:pt idx="22">
                  <c:v>15.3</c:v>
                </c:pt>
                <c:pt idx="23">
                  <c:v>17</c:v>
                </c:pt>
                <c:pt idx="24">
                  <c:v>17.2</c:v>
                </c:pt>
                <c:pt idx="25">
                  <c:v>16</c:v>
                </c:pt>
                <c:pt idx="26">
                  <c:v>15.5</c:v>
                </c:pt>
                <c:pt idx="27">
                  <c:v>16.2</c:v>
                </c:pt>
                <c:pt idx="28">
                  <c:v>14.4</c:v>
                </c:pt>
                <c:pt idx="29">
                  <c:v>15</c:v>
                </c:pt>
                <c:pt idx="30">
                  <c:v>14.6</c:v>
                </c:pt>
                <c:pt idx="31">
                  <c:v>16.100000000000001</c:v>
                </c:pt>
                <c:pt idx="32">
                  <c:v>16.100000000000001</c:v>
                </c:pt>
                <c:pt idx="33">
                  <c:v>16.3</c:v>
                </c:pt>
                <c:pt idx="34">
                  <c:v>14.2</c:v>
                </c:pt>
                <c:pt idx="35">
                  <c:v>12.8</c:v>
                </c:pt>
                <c:pt idx="36">
                  <c:v>12</c:v>
                </c:pt>
                <c:pt idx="37">
                  <c:v>11.3</c:v>
                </c:pt>
                <c:pt idx="38">
                  <c:v>11.3</c:v>
                </c:pt>
                <c:pt idx="39">
                  <c:v>11.5</c:v>
                </c:pt>
                <c:pt idx="40">
                  <c:v>11.5</c:v>
                </c:pt>
                <c:pt idx="41">
                  <c:v>12.3</c:v>
                </c:pt>
                <c:pt idx="42">
                  <c:v>10.1</c:v>
                </c:pt>
                <c:pt idx="43">
                  <c:v>9.1999999999999993</c:v>
                </c:pt>
                <c:pt idx="44">
                  <c:v>7.6</c:v>
                </c:pt>
                <c:pt idx="45">
                  <c:v>6.8</c:v>
                </c:pt>
                <c:pt idx="46">
                  <c:v>6.2</c:v>
                </c:pt>
                <c:pt idx="47">
                  <c:v>5.3</c:v>
                </c:pt>
                <c:pt idx="48">
                  <c:v>4.3</c:v>
                </c:pt>
                <c:pt idx="49">
                  <c:v>3.4</c:v>
                </c:pt>
                <c:pt idx="50">
                  <c:v>2.5</c:v>
                </c:pt>
                <c:pt idx="51">
                  <c:v>3</c:v>
                </c:pt>
                <c:pt idx="52">
                  <c:v>2.2999999999999998</c:v>
                </c:pt>
                <c:pt idx="53">
                  <c:v>1.8</c:v>
                </c:pt>
                <c:pt idx="54">
                  <c:v>1.3</c:v>
                </c:pt>
                <c:pt idx="55">
                  <c:v>5.9</c:v>
                </c:pt>
                <c:pt idx="56">
                  <c:v>5.8</c:v>
                </c:pt>
                <c:pt idx="57">
                  <c:v>5.8</c:v>
                </c:pt>
                <c:pt idx="58">
                  <c:v>5.6</c:v>
                </c:pt>
                <c:pt idx="59">
                  <c:v>5</c:v>
                </c:pt>
                <c:pt idx="60">
                  <c:v>4.8</c:v>
                </c:pt>
                <c:pt idx="61">
                  <c:v>4.5999999999999996</c:v>
                </c:pt>
                <c:pt idx="62">
                  <c:v>3.2</c:v>
                </c:pt>
                <c:pt idx="63">
                  <c:v>3.3</c:v>
                </c:pt>
                <c:pt idx="64">
                  <c:v>2.9</c:v>
                </c:pt>
                <c:pt idx="65">
                  <c:v>3.2</c:v>
                </c:pt>
                <c:pt idx="66">
                  <c:v>3.2</c:v>
                </c:pt>
                <c:pt idx="67">
                  <c:v>3.1</c:v>
                </c:pt>
                <c:pt idx="68">
                  <c:v>3.1</c:v>
                </c:pt>
                <c:pt idx="69">
                  <c:v>3.1</c:v>
                </c:pt>
                <c:pt idx="70">
                  <c:v>3.4</c:v>
                </c:pt>
                <c:pt idx="71">
                  <c:v>3.2</c:v>
                </c:pt>
                <c:pt idx="72">
                  <c:v>3.1</c:v>
                </c:pt>
                <c:pt idx="73">
                  <c:v>3.1</c:v>
                </c:pt>
                <c:pt idx="74">
                  <c:v>2.9</c:v>
                </c:pt>
                <c:pt idx="75">
                  <c:v>3.1</c:v>
                </c:pt>
                <c:pt idx="76">
                  <c:v>3</c:v>
                </c:pt>
                <c:pt idx="77">
                  <c:v>1.5</c:v>
                </c:pt>
                <c:pt idx="78">
                  <c:v>1.5</c:v>
                </c:pt>
                <c:pt idx="79">
                  <c:v>1.6</c:v>
                </c:pt>
                <c:pt idx="80">
                  <c:v>2</c:v>
                </c:pt>
                <c:pt idx="81">
                  <c:v>2.5</c:v>
                </c:pt>
                <c:pt idx="82">
                  <c:v>3</c:v>
                </c:pt>
                <c:pt idx="83">
                  <c:v>3.6</c:v>
                </c:pt>
                <c:pt idx="84">
                  <c:v>3.9</c:v>
                </c:pt>
                <c:pt idx="85">
                  <c:v>4.3</c:v>
                </c:pt>
                <c:pt idx="86">
                  <c:v>4.7</c:v>
                </c:pt>
                <c:pt idx="87">
                  <c:v>5.2</c:v>
                </c:pt>
                <c:pt idx="88">
                  <c:v>6.8</c:v>
                </c:pt>
                <c:pt idx="89">
                  <c:v>8.1999999999999993</c:v>
                </c:pt>
                <c:pt idx="90">
                  <c:v>8.8000000000000007</c:v>
                </c:pt>
                <c:pt idx="91">
                  <c:v>8.8000000000000007</c:v>
                </c:pt>
                <c:pt idx="92">
                  <c:v>8.8000000000000007</c:v>
                </c:pt>
                <c:pt idx="93">
                  <c:v>9</c:v>
                </c:pt>
                <c:pt idx="94">
                  <c:v>8.8000000000000007</c:v>
                </c:pt>
                <c:pt idx="95">
                  <c:v>8.6999999999999993</c:v>
                </c:pt>
                <c:pt idx="96">
                  <c:v>9</c:v>
                </c:pt>
                <c:pt idx="97">
                  <c:v>8.6999999999999993</c:v>
                </c:pt>
                <c:pt idx="98">
                  <c:v>8.6999999999999993</c:v>
                </c:pt>
                <c:pt idx="99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EB-4442-B735-181B7B624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2223903"/>
        <c:axId val="720515327"/>
      </c:lineChart>
      <c:dateAx>
        <c:axId val="722223903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0515327"/>
        <c:crosses val="autoZero"/>
        <c:auto val="1"/>
        <c:lblOffset val="100"/>
        <c:baseTimeUnit val="months"/>
      </c:dateAx>
      <c:valAx>
        <c:axId val="72051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2223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社会消费品零售总额</a:t>
            </a:r>
            <a:r>
              <a:rPr lang="en-US" altLang="zh-CN" sz="1800" dirty="0"/>
              <a:t>:</a:t>
            </a:r>
            <a:r>
              <a:rPr lang="zh-CN" altLang="en-US" sz="1800" dirty="0"/>
              <a:t>当月同比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Sheet1!$B$1:$B$2</c:f>
              <c:strCache>
                <c:ptCount val="2"/>
                <c:pt idx="0">
                  <c:v>社会消费品零售总额:当月同比</c:v>
                </c:pt>
                <c:pt idx="1">
                  <c:v>月</c:v>
                </c:pt>
              </c:strCache>
            </c:strRef>
          </c:tx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00-461A-9D7F-3C4A2229E928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00-461A-9D7F-3C4A2229E92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00-461A-9D7F-3C4A2229E92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00-461A-9D7F-3C4A2229E92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00-461A-9D7F-3C4A2229E92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E600-461A-9D7F-3C4A2229E92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E600-461A-9D7F-3C4A2229E92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E600-461A-9D7F-3C4A2229E92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E600-461A-9D7F-3C4A2229E92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E600-461A-9D7F-3C4A2229E92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E600-461A-9D7F-3C4A2229E92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E600-461A-9D7F-3C4A2229E928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E600-461A-9D7F-3C4A2229E928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E600-461A-9D7F-3C4A2229E928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E600-461A-9D7F-3C4A2229E928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E600-461A-9D7F-3C4A2229E928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E600-461A-9D7F-3C4A2229E928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E600-461A-9D7F-3C4A2229E928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E600-461A-9D7F-3C4A2229E928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E600-461A-9D7F-3C4A2229E928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E600-461A-9D7F-3C4A2229E928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E600-461A-9D7F-3C4A2229E928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E600-461A-9D7F-3C4A2229E928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E600-461A-9D7F-3C4A2229E928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E600-461A-9D7F-3C4A2229E928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E600-461A-9D7F-3C4A2229E928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E600-461A-9D7F-3C4A2229E928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E600-461A-9D7F-3C4A2229E928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E600-461A-9D7F-3C4A2229E928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E600-461A-9D7F-3C4A2229E928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E600-461A-9D7F-3C4A2229E928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E600-461A-9D7F-3C4A2229E928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E600-461A-9D7F-3C4A2229E928}"/>
              </c:ext>
            </c:extLst>
          </c:dPt>
          <c:dPt>
            <c:idx val="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E600-461A-9D7F-3C4A2229E928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E600-461A-9D7F-3C4A2229E928}"/>
              </c:ext>
            </c:extLst>
          </c:dPt>
          <c:dPt>
            <c:idx val="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E600-461A-9D7F-3C4A2229E928}"/>
              </c:ext>
            </c:extLst>
          </c:dPt>
          <c:dPt>
            <c:idx val="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E600-461A-9D7F-3C4A2229E928}"/>
              </c:ext>
            </c:extLst>
          </c:dPt>
          <c:dPt>
            <c:idx val="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B-E600-461A-9D7F-3C4A2229E928}"/>
              </c:ext>
            </c:extLst>
          </c:dPt>
          <c:dPt>
            <c:idx val="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D-E600-461A-9D7F-3C4A2229E928}"/>
              </c:ext>
            </c:extLst>
          </c:dPt>
          <c:dPt>
            <c:idx val="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F-E600-461A-9D7F-3C4A2229E928}"/>
              </c:ext>
            </c:extLst>
          </c:dPt>
          <c:dPt>
            <c:idx val="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1-E600-461A-9D7F-3C4A2229E928}"/>
              </c:ext>
            </c:extLst>
          </c:dPt>
          <c:dPt>
            <c:idx val="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3-E600-461A-9D7F-3C4A2229E928}"/>
              </c:ext>
            </c:extLst>
          </c:dPt>
          <c:dPt>
            <c:idx val="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5-E600-461A-9D7F-3C4A2229E928}"/>
              </c:ext>
            </c:extLst>
          </c:dPt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7-E600-461A-9D7F-3C4A2229E928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9-E600-461A-9D7F-3C4A2229E928}"/>
              </c:ext>
            </c:extLst>
          </c:dPt>
          <c:dPt>
            <c:idx val="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B-E600-461A-9D7F-3C4A2229E928}"/>
              </c:ext>
            </c:extLst>
          </c:dPt>
          <c:dPt>
            <c:idx val="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D-E600-461A-9D7F-3C4A2229E928}"/>
              </c:ext>
            </c:extLst>
          </c:dPt>
          <c:dPt>
            <c:idx val="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F-E600-461A-9D7F-3C4A2229E928}"/>
              </c:ext>
            </c:extLst>
          </c:dPt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1-E600-461A-9D7F-3C4A2229E928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3-E600-461A-9D7F-3C4A2229E928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5-E600-461A-9D7F-3C4A2229E928}"/>
              </c:ext>
            </c:extLst>
          </c:dPt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7-E600-461A-9D7F-3C4A2229E928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9-E600-461A-9D7F-3C4A2229E928}"/>
              </c:ext>
            </c:extLst>
          </c:dPt>
          <c:dPt>
            <c:idx val="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B-E600-461A-9D7F-3C4A2229E928}"/>
              </c:ext>
            </c:extLst>
          </c:dPt>
          <c:dPt>
            <c:idx val="5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D-E600-461A-9D7F-3C4A2229E928}"/>
              </c:ext>
            </c:extLst>
          </c:dPt>
          <c:dPt>
            <c:idx val="5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F-E600-461A-9D7F-3C4A2229E928}"/>
              </c:ext>
            </c:extLst>
          </c:dPt>
          <c:dPt>
            <c:idx val="5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1-E600-461A-9D7F-3C4A2229E928}"/>
              </c:ext>
            </c:extLst>
          </c:dPt>
          <c:dPt>
            <c:idx val="5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3-E600-461A-9D7F-3C4A2229E928}"/>
              </c:ext>
            </c:extLst>
          </c:dPt>
          <c:dPt>
            <c:idx val="5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5-E600-461A-9D7F-3C4A2229E928}"/>
              </c:ext>
            </c:extLst>
          </c:dPt>
          <c:dPt>
            <c:idx val="5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7-E600-461A-9D7F-3C4A2229E928}"/>
              </c:ext>
            </c:extLst>
          </c:dPt>
          <c:dPt>
            <c:idx val="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9-E600-461A-9D7F-3C4A2229E928}"/>
              </c:ext>
            </c:extLst>
          </c:dPt>
          <c:dPt>
            <c:idx val="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B-E600-461A-9D7F-3C4A2229E928}"/>
              </c:ext>
            </c:extLst>
          </c:dPt>
          <c:dPt>
            <c:idx val="6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D-E600-461A-9D7F-3C4A2229E928}"/>
              </c:ext>
            </c:extLst>
          </c:dPt>
          <c:dPt>
            <c:idx val="6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F-E600-461A-9D7F-3C4A2229E928}"/>
              </c:ext>
            </c:extLst>
          </c:dPt>
          <c:dPt>
            <c:idx val="6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1-E600-461A-9D7F-3C4A2229E928}"/>
              </c:ext>
            </c:extLst>
          </c:dPt>
          <c:dPt>
            <c:idx val="6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3-E600-461A-9D7F-3C4A2229E928}"/>
              </c:ext>
            </c:extLst>
          </c:dPt>
          <c:dPt>
            <c:idx val="6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5-E600-461A-9D7F-3C4A2229E928}"/>
              </c:ext>
            </c:extLst>
          </c:dPt>
          <c:dPt>
            <c:idx val="6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7-E600-461A-9D7F-3C4A2229E928}"/>
              </c:ext>
            </c:extLst>
          </c:dPt>
          <c:dPt>
            <c:idx val="6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9-E600-461A-9D7F-3C4A2229E928}"/>
              </c:ext>
            </c:extLst>
          </c:dPt>
          <c:dPt>
            <c:idx val="6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B-E600-461A-9D7F-3C4A2229E928}"/>
              </c:ext>
            </c:extLst>
          </c:dPt>
          <c:dPt>
            <c:idx val="7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D-E600-461A-9D7F-3C4A2229E928}"/>
              </c:ext>
            </c:extLst>
          </c:dPt>
          <c:dPt>
            <c:idx val="7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F-E600-461A-9D7F-3C4A2229E928}"/>
              </c:ext>
            </c:extLst>
          </c:dPt>
          <c:dPt>
            <c:idx val="7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1-E600-461A-9D7F-3C4A2229E928}"/>
              </c:ext>
            </c:extLst>
          </c:dPt>
          <c:dPt>
            <c:idx val="7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3-E600-461A-9D7F-3C4A2229E928}"/>
              </c:ext>
            </c:extLst>
          </c:dPt>
          <c:dPt>
            <c:idx val="7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5-E600-461A-9D7F-3C4A2229E928}"/>
              </c:ext>
            </c:extLst>
          </c:dPt>
          <c:dPt>
            <c:idx val="7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7-E600-461A-9D7F-3C4A2229E928}"/>
              </c:ext>
            </c:extLst>
          </c:dPt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9-E600-461A-9D7F-3C4A2229E928}"/>
              </c:ext>
            </c:extLst>
          </c:dPt>
          <c:dPt>
            <c:idx val="7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B-E600-461A-9D7F-3C4A2229E928}"/>
              </c:ext>
            </c:extLst>
          </c:dPt>
          <c:dPt>
            <c:idx val="7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D-E600-461A-9D7F-3C4A2229E928}"/>
              </c:ext>
            </c:extLst>
          </c:dPt>
          <c:dPt>
            <c:idx val="7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F-E600-461A-9D7F-3C4A2229E928}"/>
              </c:ext>
            </c:extLst>
          </c:dPt>
          <c:dPt>
            <c:idx val="8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1-E600-461A-9D7F-3C4A2229E928}"/>
              </c:ext>
            </c:extLst>
          </c:dPt>
          <c:dPt>
            <c:idx val="8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3-E600-461A-9D7F-3C4A2229E928}"/>
              </c:ext>
            </c:extLst>
          </c:dPt>
          <c:dPt>
            <c:idx val="8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5-E600-461A-9D7F-3C4A2229E928}"/>
              </c:ext>
            </c:extLst>
          </c:dPt>
          <c:dPt>
            <c:idx val="8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7-E600-461A-9D7F-3C4A2229E928}"/>
              </c:ext>
            </c:extLst>
          </c:dPt>
          <c:dPt>
            <c:idx val="8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9-E600-461A-9D7F-3C4A2229E928}"/>
              </c:ext>
            </c:extLst>
          </c:dPt>
          <c:dPt>
            <c:idx val="8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B-E600-461A-9D7F-3C4A2229E928}"/>
              </c:ext>
            </c:extLst>
          </c:dPt>
          <c:dPt>
            <c:idx val="8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D-E600-461A-9D7F-3C4A2229E928}"/>
              </c:ext>
            </c:extLst>
          </c:dPt>
          <c:dPt>
            <c:idx val="8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F-E600-461A-9D7F-3C4A2229E928}"/>
              </c:ext>
            </c:extLst>
          </c:dPt>
          <c:dPt>
            <c:idx val="8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1-E600-461A-9D7F-3C4A2229E928}"/>
              </c:ext>
            </c:extLst>
          </c:dPt>
          <c:dPt>
            <c:idx val="8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3-E600-461A-9D7F-3C4A2229E928}"/>
              </c:ext>
            </c:extLst>
          </c:dPt>
          <c:dPt>
            <c:idx val="9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5-E600-461A-9D7F-3C4A2229E928}"/>
              </c:ext>
            </c:extLst>
          </c:dPt>
          <c:dPt>
            <c:idx val="9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7-E600-461A-9D7F-3C4A2229E928}"/>
              </c:ext>
            </c:extLst>
          </c:dPt>
          <c:dPt>
            <c:idx val="9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9-E600-461A-9D7F-3C4A2229E928}"/>
              </c:ext>
            </c:extLst>
          </c:dPt>
          <c:dPt>
            <c:idx val="9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B-E600-461A-9D7F-3C4A2229E928}"/>
              </c:ext>
            </c:extLst>
          </c:dPt>
          <c:dPt>
            <c:idx val="9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D-E600-461A-9D7F-3C4A2229E928}"/>
              </c:ext>
            </c:extLst>
          </c:dPt>
          <c:dPt>
            <c:idx val="9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F-E600-461A-9D7F-3C4A2229E928}"/>
              </c:ext>
            </c:extLst>
          </c:dPt>
          <c:dPt>
            <c:idx val="9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1-E600-461A-9D7F-3C4A2229E928}"/>
              </c:ext>
            </c:extLst>
          </c:dPt>
          <c:dPt>
            <c:idx val="9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3-E600-461A-9D7F-3C4A2229E928}"/>
              </c:ext>
            </c:extLst>
          </c:dPt>
          <c:dPt>
            <c:idx val="9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5-E600-461A-9D7F-3C4A2229E928}"/>
              </c:ext>
            </c:extLst>
          </c:dPt>
          <c:dPt>
            <c:idx val="9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7-E600-461A-9D7F-3C4A2229E928}"/>
              </c:ext>
            </c:extLst>
          </c:dPt>
          <c:dPt>
            <c:idx val="10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6D44-4833-8153-207C6926CC85}"/>
              </c:ext>
            </c:extLst>
          </c:dPt>
          <c:dPt>
            <c:idx val="10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B-E600-461A-9D7F-3C4A2229E928}"/>
              </c:ext>
            </c:extLst>
          </c:dPt>
          <c:dPt>
            <c:idx val="10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D-E600-461A-9D7F-3C4A2229E928}"/>
              </c:ext>
            </c:extLst>
          </c:dPt>
          <c:dPt>
            <c:idx val="10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F-E600-461A-9D7F-3C4A2229E928}"/>
              </c:ext>
            </c:extLst>
          </c:dPt>
          <c:dPt>
            <c:idx val="10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1-E600-461A-9D7F-3C4A2229E928}"/>
              </c:ext>
            </c:extLst>
          </c:dPt>
          <c:dPt>
            <c:idx val="10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3-E600-461A-9D7F-3C4A2229E928}"/>
              </c:ext>
            </c:extLst>
          </c:dPt>
          <c:dPt>
            <c:idx val="10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5-E600-461A-9D7F-3C4A2229E928}"/>
              </c:ext>
            </c:extLst>
          </c:dPt>
          <c:dPt>
            <c:idx val="10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7-E600-461A-9D7F-3C4A2229E928}"/>
              </c:ext>
            </c:extLst>
          </c:dPt>
          <c:dPt>
            <c:idx val="10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9-E600-461A-9D7F-3C4A2229E928}"/>
              </c:ext>
            </c:extLst>
          </c:dPt>
          <c:dPt>
            <c:idx val="10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B-E600-461A-9D7F-3C4A2229E928}"/>
              </c:ext>
            </c:extLst>
          </c:dPt>
          <c:dPt>
            <c:idx val="11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D-E600-461A-9D7F-3C4A2229E928}"/>
              </c:ext>
            </c:extLst>
          </c:dPt>
          <c:dPt>
            <c:idx val="1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F-E600-461A-9D7F-3C4A2229E928}"/>
              </c:ext>
            </c:extLst>
          </c:dPt>
          <c:dPt>
            <c:idx val="112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1-E600-461A-9D7F-3C4A2229E928}"/>
              </c:ext>
            </c:extLst>
          </c:dPt>
          <c:dPt>
            <c:idx val="113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3-E600-461A-9D7F-3C4A2229E928}"/>
              </c:ext>
            </c:extLst>
          </c:dPt>
          <c:dPt>
            <c:idx val="11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5-E600-461A-9D7F-3C4A2229E928}"/>
              </c:ext>
            </c:extLst>
          </c:dPt>
          <c:dPt>
            <c:idx val="11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7-E600-461A-9D7F-3C4A2229E928}"/>
              </c:ext>
            </c:extLst>
          </c:dPt>
          <c:dPt>
            <c:idx val="11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9-E600-461A-9D7F-3C4A2229E928}"/>
              </c:ext>
            </c:extLst>
          </c:dPt>
          <c:dPt>
            <c:idx val="11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B-E600-461A-9D7F-3C4A2229E928}"/>
              </c:ext>
            </c:extLst>
          </c:dPt>
          <c:dPt>
            <c:idx val="11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D-E600-461A-9D7F-3C4A2229E928}"/>
              </c:ext>
            </c:extLst>
          </c:dPt>
          <c:dPt>
            <c:idx val="11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F-E600-461A-9D7F-3C4A2229E928}"/>
              </c:ext>
            </c:extLst>
          </c:dPt>
          <c:dPt>
            <c:idx val="12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1-E600-461A-9D7F-3C4A2229E928}"/>
              </c:ext>
            </c:extLst>
          </c:dPt>
          <c:dPt>
            <c:idx val="12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3-E600-461A-9D7F-3C4A2229E928}"/>
              </c:ext>
            </c:extLst>
          </c:dPt>
          <c:dPt>
            <c:idx val="12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5-E600-461A-9D7F-3C4A2229E928}"/>
              </c:ext>
            </c:extLst>
          </c:dPt>
          <c:dPt>
            <c:idx val="12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7-E600-461A-9D7F-3C4A2229E928}"/>
              </c:ext>
            </c:extLst>
          </c:dPt>
          <c:dPt>
            <c:idx val="12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9-E600-461A-9D7F-3C4A2229E928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B-E600-461A-9D7F-3C4A2229E928}"/>
              </c:ext>
            </c:extLst>
          </c:dPt>
          <c:dPt>
            <c:idx val="12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D-E600-461A-9D7F-3C4A2229E928}"/>
              </c:ext>
            </c:extLst>
          </c:dPt>
          <c:dPt>
            <c:idx val="12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F-E600-461A-9D7F-3C4A2229E928}"/>
              </c:ext>
            </c:extLst>
          </c:dPt>
          <c:dPt>
            <c:idx val="12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1-E600-461A-9D7F-3C4A2229E928}"/>
              </c:ext>
            </c:extLst>
          </c:dPt>
          <c:dPt>
            <c:idx val="12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3-E600-461A-9D7F-3C4A2229E928}"/>
              </c:ext>
            </c:extLst>
          </c:dPt>
          <c:dPt>
            <c:idx val="13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5-E600-461A-9D7F-3C4A2229E928}"/>
              </c:ext>
            </c:extLst>
          </c:dPt>
          <c:dPt>
            <c:idx val="13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7-E600-461A-9D7F-3C4A2229E928}"/>
              </c:ext>
            </c:extLst>
          </c:dPt>
          <c:dPt>
            <c:idx val="13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9-E600-461A-9D7F-3C4A2229E928}"/>
              </c:ext>
            </c:extLst>
          </c:dPt>
          <c:dPt>
            <c:idx val="13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B-E600-461A-9D7F-3C4A2229E928}"/>
              </c:ext>
            </c:extLst>
          </c:dPt>
          <c:dPt>
            <c:idx val="13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D-E600-461A-9D7F-3C4A2229E928}"/>
              </c:ext>
            </c:extLst>
          </c:dPt>
          <c:dPt>
            <c:idx val="13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F-E600-461A-9D7F-3C4A2229E928}"/>
              </c:ext>
            </c:extLst>
          </c:dPt>
          <c:dPt>
            <c:idx val="13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1-E600-461A-9D7F-3C4A2229E928}"/>
              </c:ext>
            </c:extLst>
          </c:dPt>
          <c:dPt>
            <c:idx val="13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3-E600-461A-9D7F-3C4A2229E928}"/>
              </c:ext>
            </c:extLst>
          </c:dPt>
          <c:dPt>
            <c:idx val="13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5-E600-461A-9D7F-3C4A2229E928}"/>
              </c:ext>
            </c:extLst>
          </c:dPt>
          <c:dPt>
            <c:idx val="13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7-E600-461A-9D7F-3C4A2229E928}"/>
              </c:ext>
            </c:extLst>
          </c:dPt>
          <c:dPt>
            <c:idx val="14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9-E600-461A-9D7F-3C4A2229E928}"/>
              </c:ext>
            </c:extLst>
          </c:dPt>
          <c:dPt>
            <c:idx val="14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B-E600-461A-9D7F-3C4A2229E928}"/>
              </c:ext>
            </c:extLst>
          </c:dPt>
          <c:dPt>
            <c:idx val="14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D-E600-461A-9D7F-3C4A2229E928}"/>
              </c:ext>
            </c:extLst>
          </c:dPt>
          <c:dPt>
            <c:idx val="14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F-E600-461A-9D7F-3C4A2229E928}"/>
              </c:ext>
            </c:extLst>
          </c:dPt>
          <c:dPt>
            <c:idx val="14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1-E600-461A-9D7F-3C4A2229E928}"/>
              </c:ext>
            </c:extLst>
          </c:dPt>
          <c:dPt>
            <c:idx val="14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3-E600-461A-9D7F-3C4A2229E928}"/>
              </c:ext>
            </c:extLst>
          </c:dPt>
          <c:dPt>
            <c:idx val="14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5-E600-461A-9D7F-3C4A2229E928}"/>
              </c:ext>
            </c:extLst>
          </c:dPt>
          <c:dPt>
            <c:idx val="14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7-E600-461A-9D7F-3C4A2229E928}"/>
              </c:ext>
            </c:extLst>
          </c:dPt>
          <c:dPt>
            <c:idx val="14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9-E600-461A-9D7F-3C4A2229E928}"/>
              </c:ext>
            </c:extLst>
          </c:dPt>
          <c:dPt>
            <c:idx val="14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B-E600-461A-9D7F-3C4A2229E928}"/>
              </c:ext>
            </c:extLst>
          </c:dPt>
          <c:dPt>
            <c:idx val="15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D-E600-461A-9D7F-3C4A2229E928}"/>
              </c:ext>
            </c:extLst>
          </c:dPt>
          <c:dPt>
            <c:idx val="15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F-E600-461A-9D7F-3C4A2229E928}"/>
              </c:ext>
            </c:extLst>
          </c:dPt>
          <c:dPt>
            <c:idx val="15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1-E600-461A-9D7F-3C4A2229E928}"/>
              </c:ext>
            </c:extLst>
          </c:dPt>
          <c:dPt>
            <c:idx val="15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3-E600-461A-9D7F-3C4A2229E928}"/>
              </c:ext>
            </c:extLst>
          </c:dPt>
          <c:dPt>
            <c:idx val="15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5-E600-461A-9D7F-3C4A2229E928}"/>
              </c:ext>
            </c:extLst>
          </c:dPt>
          <c:dPt>
            <c:idx val="15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7-E600-461A-9D7F-3C4A2229E928}"/>
              </c:ext>
            </c:extLst>
          </c:dPt>
          <c:dPt>
            <c:idx val="15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9-E600-461A-9D7F-3C4A2229E928}"/>
              </c:ext>
            </c:extLst>
          </c:dPt>
          <c:dPt>
            <c:idx val="15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B-E600-461A-9D7F-3C4A2229E928}"/>
              </c:ext>
            </c:extLst>
          </c:dPt>
          <c:dPt>
            <c:idx val="15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D-E600-461A-9D7F-3C4A2229E928}"/>
              </c:ext>
            </c:extLst>
          </c:dPt>
          <c:dPt>
            <c:idx val="15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F-E600-461A-9D7F-3C4A2229E928}"/>
              </c:ext>
            </c:extLst>
          </c:dPt>
          <c:dPt>
            <c:idx val="16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1-E600-461A-9D7F-3C4A2229E928}"/>
              </c:ext>
            </c:extLst>
          </c:dPt>
          <c:dPt>
            <c:idx val="16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3-E600-461A-9D7F-3C4A2229E928}"/>
              </c:ext>
            </c:extLst>
          </c:dPt>
          <c:dPt>
            <c:idx val="16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5-E600-461A-9D7F-3C4A2229E928}"/>
              </c:ext>
            </c:extLst>
          </c:dPt>
          <c:dPt>
            <c:idx val="16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7-E600-461A-9D7F-3C4A2229E928}"/>
              </c:ext>
            </c:extLst>
          </c:dPt>
          <c:dPt>
            <c:idx val="16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9-E600-461A-9D7F-3C4A2229E928}"/>
              </c:ext>
            </c:extLst>
          </c:dPt>
          <c:dPt>
            <c:idx val="16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B-E600-461A-9D7F-3C4A2229E928}"/>
              </c:ext>
            </c:extLst>
          </c:dPt>
          <c:dPt>
            <c:idx val="166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D-E600-461A-9D7F-3C4A2229E928}"/>
              </c:ext>
            </c:extLst>
          </c:dPt>
          <c:dPt>
            <c:idx val="167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F-E600-461A-9D7F-3C4A2229E928}"/>
              </c:ext>
            </c:extLst>
          </c:dPt>
          <c:dPt>
            <c:idx val="16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1-E600-461A-9D7F-3C4A2229E928}"/>
              </c:ext>
            </c:extLst>
          </c:dPt>
          <c:dPt>
            <c:idx val="16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3-E600-461A-9D7F-3C4A2229E928}"/>
              </c:ext>
            </c:extLst>
          </c:dPt>
          <c:dPt>
            <c:idx val="17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5-E600-461A-9D7F-3C4A2229E928}"/>
              </c:ext>
            </c:extLst>
          </c:dPt>
          <c:dPt>
            <c:idx val="17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7-E600-461A-9D7F-3C4A2229E928}"/>
              </c:ext>
            </c:extLst>
          </c:dPt>
          <c:dPt>
            <c:idx val="17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9-E600-461A-9D7F-3C4A2229E928}"/>
              </c:ext>
            </c:extLst>
          </c:dPt>
          <c:dPt>
            <c:idx val="17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B-E600-461A-9D7F-3C4A2229E928}"/>
              </c:ext>
            </c:extLst>
          </c:dPt>
          <c:dPt>
            <c:idx val="17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D-E600-461A-9D7F-3C4A2229E928}"/>
              </c:ext>
            </c:extLst>
          </c:dPt>
          <c:dPt>
            <c:idx val="17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F-E600-461A-9D7F-3C4A2229E928}"/>
              </c:ext>
            </c:extLst>
          </c:dPt>
          <c:dPt>
            <c:idx val="17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1-E600-461A-9D7F-3C4A2229E928}"/>
              </c:ext>
            </c:extLst>
          </c:dPt>
          <c:dPt>
            <c:idx val="17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3-E600-461A-9D7F-3C4A2229E928}"/>
              </c:ext>
            </c:extLst>
          </c:dPt>
          <c:dPt>
            <c:idx val="17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5-E600-461A-9D7F-3C4A2229E928}"/>
              </c:ext>
            </c:extLst>
          </c:dPt>
          <c:dPt>
            <c:idx val="17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7-E600-461A-9D7F-3C4A2229E928}"/>
              </c:ext>
            </c:extLst>
          </c:dPt>
          <c:dPt>
            <c:idx val="18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9-E600-461A-9D7F-3C4A2229E928}"/>
              </c:ext>
            </c:extLst>
          </c:dPt>
          <c:dPt>
            <c:idx val="18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B-E600-461A-9D7F-3C4A2229E928}"/>
              </c:ext>
            </c:extLst>
          </c:dPt>
          <c:dPt>
            <c:idx val="18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D-E600-461A-9D7F-3C4A2229E928}"/>
              </c:ext>
            </c:extLst>
          </c:dPt>
          <c:dPt>
            <c:idx val="18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F-E600-461A-9D7F-3C4A2229E928}"/>
              </c:ext>
            </c:extLst>
          </c:dPt>
          <c:dPt>
            <c:idx val="18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1-E600-461A-9D7F-3C4A2229E928}"/>
              </c:ext>
            </c:extLst>
          </c:dPt>
          <c:dPt>
            <c:idx val="18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3-E600-461A-9D7F-3C4A2229E928}"/>
              </c:ext>
            </c:extLst>
          </c:dPt>
          <c:dPt>
            <c:idx val="18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5-E600-461A-9D7F-3C4A2229E928}"/>
              </c:ext>
            </c:extLst>
          </c:dPt>
          <c:dPt>
            <c:idx val="18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7-E600-461A-9D7F-3C4A2229E928}"/>
              </c:ext>
            </c:extLst>
          </c:dPt>
          <c:dPt>
            <c:idx val="18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9-E600-461A-9D7F-3C4A2229E928}"/>
              </c:ext>
            </c:extLst>
          </c:dPt>
          <c:dPt>
            <c:idx val="18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B-E600-461A-9D7F-3C4A2229E928}"/>
              </c:ext>
            </c:extLst>
          </c:dPt>
          <c:dPt>
            <c:idx val="19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D-E600-461A-9D7F-3C4A2229E928}"/>
              </c:ext>
            </c:extLst>
          </c:dPt>
          <c:dPt>
            <c:idx val="19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F-E600-461A-9D7F-3C4A2229E928}"/>
              </c:ext>
            </c:extLst>
          </c:dPt>
          <c:dPt>
            <c:idx val="19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1-E600-461A-9D7F-3C4A2229E928}"/>
              </c:ext>
            </c:extLst>
          </c:dPt>
          <c:dPt>
            <c:idx val="19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3-E600-461A-9D7F-3C4A2229E928}"/>
              </c:ext>
            </c:extLst>
          </c:dPt>
          <c:dPt>
            <c:idx val="19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5-E600-461A-9D7F-3C4A2229E928}"/>
              </c:ext>
            </c:extLst>
          </c:dPt>
          <c:dPt>
            <c:idx val="19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7-E600-461A-9D7F-3C4A2229E928}"/>
              </c:ext>
            </c:extLst>
          </c:dPt>
          <c:dPt>
            <c:idx val="19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9-E600-461A-9D7F-3C4A2229E928}"/>
              </c:ext>
            </c:extLst>
          </c:dPt>
          <c:dPt>
            <c:idx val="19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B-E600-461A-9D7F-3C4A2229E928}"/>
              </c:ext>
            </c:extLst>
          </c:dPt>
          <c:dPt>
            <c:idx val="19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D-E600-461A-9D7F-3C4A2229E928}"/>
              </c:ext>
            </c:extLst>
          </c:dPt>
          <c:dPt>
            <c:idx val="19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F-E600-461A-9D7F-3C4A2229E928}"/>
              </c:ext>
            </c:extLst>
          </c:dPt>
          <c:dPt>
            <c:idx val="20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1-E600-461A-9D7F-3C4A2229E928}"/>
              </c:ext>
            </c:extLst>
          </c:dPt>
          <c:dPt>
            <c:idx val="20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3-E600-461A-9D7F-3C4A2229E928}"/>
              </c:ext>
            </c:extLst>
          </c:dPt>
          <c:dPt>
            <c:idx val="20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5-E600-461A-9D7F-3C4A2229E928}"/>
              </c:ext>
            </c:extLst>
          </c:dPt>
          <c:dPt>
            <c:idx val="20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7-E600-461A-9D7F-3C4A2229E928}"/>
              </c:ext>
            </c:extLst>
          </c:dPt>
          <c:dPt>
            <c:idx val="20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9-E600-461A-9D7F-3C4A2229E928}"/>
              </c:ext>
            </c:extLst>
          </c:dPt>
          <c:dPt>
            <c:idx val="20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B-E600-461A-9D7F-3C4A2229E928}"/>
              </c:ext>
            </c:extLst>
          </c:dPt>
          <c:dPt>
            <c:idx val="20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D-E600-461A-9D7F-3C4A2229E928}"/>
              </c:ext>
            </c:extLst>
          </c:dPt>
          <c:dPt>
            <c:idx val="20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F-E600-461A-9D7F-3C4A2229E928}"/>
              </c:ext>
            </c:extLst>
          </c:dPt>
          <c:dPt>
            <c:idx val="20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1-E600-461A-9D7F-3C4A2229E928}"/>
              </c:ext>
            </c:extLst>
          </c:dPt>
          <c:dPt>
            <c:idx val="20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3-E600-461A-9D7F-3C4A2229E928}"/>
              </c:ext>
            </c:extLst>
          </c:dPt>
          <c:dPt>
            <c:idx val="21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5-E600-461A-9D7F-3C4A2229E928}"/>
              </c:ext>
            </c:extLst>
          </c:dPt>
          <c:dPt>
            <c:idx val="21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7-E600-461A-9D7F-3C4A2229E928}"/>
              </c:ext>
            </c:extLst>
          </c:dPt>
          <c:dPt>
            <c:idx val="21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9-E600-461A-9D7F-3C4A2229E928}"/>
              </c:ext>
            </c:extLst>
          </c:dPt>
          <c:dPt>
            <c:idx val="21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B-E600-461A-9D7F-3C4A2229E928}"/>
              </c:ext>
            </c:extLst>
          </c:dPt>
          <c:dPt>
            <c:idx val="21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D-E600-461A-9D7F-3C4A2229E928}"/>
              </c:ext>
            </c:extLst>
          </c:dPt>
          <c:dPt>
            <c:idx val="21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F-E600-461A-9D7F-3C4A2229E928}"/>
              </c:ext>
            </c:extLst>
          </c:dPt>
          <c:dPt>
            <c:idx val="2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1-E600-461A-9D7F-3C4A2229E928}"/>
              </c:ext>
            </c:extLst>
          </c:dPt>
          <c:dPt>
            <c:idx val="2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3-E600-461A-9D7F-3C4A2229E928}"/>
              </c:ext>
            </c:extLst>
          </c:dPt>
          <c:dPt>
            <c:idx val="21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5-E600-461A-9D7F-3C4A2229E928}"/>
              </c:ext>
            </c:extLst>
          </c:dPt>
          <c:dPt>
            <c:idx val="21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7-E600-461A-9D7F-3C4A2229E928}"/>
              </c:ext>
            </c:extLst>
          </c:dPt>
          <c:dPt>
            <c:idx val="22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9-E600-461A-9D7F-3C4A2229E928}"/>
              </c:ext>
            </c:extLst>
          </c:dPt>
          <c:dPt>
            <c:idx val="221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B-E600-461A-9D7F-3C4A2229E928}"/>
              </c:ext>
            </c:extLst>
          </c:dPt>
          <c:dPt>
            <c:idx val="22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D-E600-461A-9D7F-3C4A2229E928}"/>
              </c:ext>
            </c:extLst>
          </c:dPt>
          <c:dPt>
            <c:idx val="22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F-E600-461A-9D7F-3C4A2229E928}"/>
              </c:ext>
            </c:extLst>
          </c:dPt>
          <c:dPt>
            <c:idx val="22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1-E600-461A-9D7F-3C4A2229E928}"/>
              </c:ext>
            </c:extLst>
          </c:dPt>
          <c:dPt>
            <c:idx val="22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3-E600-461A-9D7F-3C4A2229E928}"/>
              </c:ext>
            </c:extLst>
          </c:dPt>
          <c:dPt>
            <c:idx val="22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5-E600-461A-9D7F-3C4A2229E928}"/>
              </c:ext>
            </c:extLst>
          </c:dPt>
          <c:dPt>
            <c:idx val="22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7-E600-461A-9D7F-3C4A2229E928}"/>
              </c:ext>
            </c:extLst>
          </c:dPt>
          <c:dPt>
            <c:idx val="22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9-E600-461A-9D7F-3C4A2229E928}"/>
              </c:ext>
            </c:extLst>
          </c:dPt>
          <c:dPt>
            <c:idx val="22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B-E600-461A-9D7F-3C4A2229E928}"/>
              </c:ext>
            </c:extLst>
          </c:dPt>
          <c:dPt>
            <c:idx val="23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D-E600-461A-9D7F-3C4A2229E928}"/>
              </c:ext>
            </c:extLst>
          </c:dPt>
          <c:dPt>
            <c:idx val="23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F-E600-461A-9D7F-3C4A2229E928}"/>
              </c:ext>
            </c:extLst>
          </c:dPt>
          <c:dPt>
            <c:idx val="23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1-E600-461A-9D7F-3C4A2229E928}"/>
              </c:ext>
            </c:extLst>
          </c:dPt>
          <c:dPt>
            <c:idx val="23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3-E600-461A-9D7F-3C4A2229E928}"/>
              </c:ext>
            </c:extLst>
          </c:dPt>
          <c:dPt>
            <c:idx val="23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5-E600-461A-9D7F-3C4A2229E928}"/>
              </c:ext>
            </c:extLst>
          </c:dPt>
          <c:dPt>
            <c:idx val="23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7-E600-461A-9D7F-3C4A2229E928}"/>
              </c:ext>
            </c:extLst>
          </c:dPt>
          <c:dPt>
            <c:idx val="23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9-E600-461A-9D7F-3C4A2229E928}"/>
              </c:ext>
            </c:extLst>
          </c:dPt>
          <c:dPt>
            <c:idx val="23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B-E600-461A-9D7F-3C4A2229E928}"/>
              </c:ext>
            </c:extLst>
          </c:dPt>
          <c:dPt>
            <c:idx val="23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D-E600-461A-9D7F-3C4A2229E928}"/>
              </c:ext>
            </c:extLst>
          </c:dPt>
          <c:dPt>
            <c:idx val="23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F-E600-461A-9D7F-3C4A2229E928}"/>
              </c:ext>
            </c:extLst>
          </c:dPt>
          <c:dPt>
            <c:idx val="24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1-E600-461A-9D7F-3C4A2229E928}"/>
              </c:ext>
            </c:extLst>
          </c:dPt>
          <c:dPt>
            <c:idx val="24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3-E600-461A-9D7F-3C4A2229E928}"/>
              </c:ext>
            </c:extLst>
          </c:dPt>
          <c:dPt>
            <c:idx val="24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5-E600-461A-9D7F-3C4A2229E928}"/>
              </c:ext>
            </c:extLst>
          </c:dPt>
          <c:dPt>
            <c:idx val="24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7-E600-461A-9D7F-3C4A2229E928}"/>
              </c:ext>
            </c:extLst>
          </c:dPt>
          <c:dPt>
            <c:idx val="24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9-E600-461A-9D7F-3C4A2229E928}"/>
              </c:ext>
            </c:extLst>
          </c:dPt>
          <c:dPt>
            <c:idx val="24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B-E600-461A-9D7F-3C4A2229E928}"/>
              </c:ext>
            </c:extLst>
          </c:dPt>
          <c:dPt>
            <c:idx val="24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D-E600-461A-9D7F-3C4A2229E928}"/>
              </c:ext>
            </c:extLst>
          </c:dPt>
          <c:dPt>
            <c:idx val="24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F-E600-461A-9D7F-3C4A2229E928}"/>
              </c:ext>
            </c:extLst>
          </c:dPt>
          <c:dPt>
            <c:idx val="24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1-E600-461A-9D7F-3C4A2229E928}"/>
              </c:ext>
            </c:extLst>
          </c:dPt>
          <c:dPt>
            <c:idx val="24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3-E600-461A-9D7F-3C4A2229E928}"/>
              </c:ext>
            </c:extLst>
          </c:dPt>
          <c:dPt>
            <c:idx val="25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5-E600-461A-9D7F-3C4A2229E928}"/>
              </c:ext>
            </c:extLst>
          </c:dPt>
          <c:dPt>
            <c:idx val="25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7-E600-461A-9D7F-3C4A2229E928}"/>
              </c:ext>
            </c:extLst>
          </c:dPt>
          <c:dPt>
            <c:idx val="25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9-E600-461A-9D7F-3C4A2229E928}"/>
              </c:ext>
            </c:extLst>
          </c:dPt>
          <c:dPt>
            <c:idx val="25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B-E600-461A-9D7F-3C4A2229E928}"/>
              </c:ext>
            </c:extLst>
          </c:dPt>
          <c:dPt>
            <c:idx val="25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D-E600-461A-9D7F-3C4A2229E928}"/>
              </c:ext>
            </c:extLst>
          </c:dPt>
          <c:dPt>
            <c:idx val="25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F-E600-461A-9D7F-3C4A2229E928}"/>
              </c:ext>
            </c:extLst>
          </c:dPt>
          <c:dPt>
            <c:idx val="25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1-E600-461A-9D7F-3C4A2229E928}"/>
              </c:ext>
            </c:extLst>
          </c:dPt>
          <c:dPt>
            <c:idx val="25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3-E600-461A-9D7F-3C4A2229E928}"/>
              </c:ext>
            </c:extLst>
          </c:dPt>
          <c:dPt>
            <c:idx val="25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5-E600-461A-9D7F-3C4A2229E928}"/>
              </c:ext>
            </c:extLst>
          </c:dPt>
          <c:dPt>
            <c:idx val="25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7-E600-461A-9D7F-3C4A2229E928}"/>
              </c:ext>
            </c:extLst>
          </c:dPt>
          <c:dPt>
            <c:idx val="26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9-E600-461A-9D7F-3C4A2229E928}"/>
              </c:ext>
            </c:extLst>
          </c:dPt>
          <c:dPt>
            <c:idx val="26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B-E600-461A-9D7F-3C4A2229E928}"/>
              </c:ext>
            </c:extLst>
          </c:dPt>
          <c:dPt>
            <c:idx val="26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D-E600-461A-9D7F-3C4A2229E928}"/>
              </c:ext>
            </c:extLst>
          </c:dPt>
          <c:dPt>
            <c:idx val="26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F-E600-461A-9D7F-3C4A2229E928}"/>
              </c:ext>
            </c:extLst>
          </c:dPt>
          <c:dPt>
            <c:idx val="26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1-E600-461A-9D7F-3C4A2229E928}"/>
              </c:ext>
            </c:extLst>
          </c:dPt>
          <c:dPt>
            <c:idx val="26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3-E600-461A-9D7F-3C4A2229E928}"/>
              </c:ext>
            </c:extLst>
          </c:dPt>
          <c:dPt>
            <c:idx val="26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5-E600-461A-9D7F-3C4A2229E928}"/>
              </c:ext>
            </c:extLst>
          </c:dPt>
          <c:dPt>
            <c:idx val="26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7-E600-461A-9D7F-3C4A2229E928}"/>
              </c:ext>
            </c:extLst>
          </c:dPt>
          <c:dPt>
            <c:idx val="26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9-E600-461A-9D7F-3C4A2229E928}"/>
              </c:ext>
            </c:extLst>
          </c:dPt>
          <c:dPt>
            <c:idx val="26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B-E600-461A-9D7F-3C4A2229E928}"/>
              </c:ext>
            </c:extLst>
          </c:dPt>
          <c:dPt>
            <c:idx val="27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D-E600-461A-9D7F-3C4A2229E928}"/>
              </c:ext>
            </c:extLst>
          </c:dPt>
          <c:dPt>
            <c:idx val="27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F-E600-461A-9D7F-3C4A2229E928}"/>
              </c:ext>
            </c:extLst>
          </c:dPt>
          <c:dPt>
            <c:idx val="27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1-E600-461A-9D7F-3C4A2229E928}"/>
              </c:ext>
            </c:extLst>
          </c:dPt>
          <c:dPt>
            <c:idx val="27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3-E600-461A-9D7F-3C4A2229E928}"/>
              </c:ext>
            </c:extLst>
          </c:dPt>
          <c:dPt>
            <c:idx val="27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5-E600-461A-9D7F-3C4A2229E928}"/>
              </c:ext>
            </c:extLst>
          </c:dPt>
          <c:dPt>
            <c:idx val="27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7-E600-461A-9D7F-3C4A2229E928}"/>
              </c:ext>
            </c:extLst>
          </c:dPt>
          <c:dPt>
            <c:idx val="27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9-E600-461A-9D7F-3C4A2229E928}"/>
              </c:ext>
            </c:extLst>
          </c:dPt>
          <c:dPt>
            <c:idx val="27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B-E600-461A-9D7F-3C4A2229E928}"/>
              </c:ext>
            </c:extLst>
          </c:dPt>
          <c:dPt>
            <c:idx val="27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D-E600-461A-9D7F-3C4A2229E928}"/>
              </c:ext>
            </c:extLst>
          </c:dPt>
          <c:dPt>
            <c:idx val="27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F-E600-461A-9D7F-3C4A2229E928}"/>
              </c:ext>
            </c:extLst>
          </c:dPt>
          <c:dPt>
            <c:idx val="28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1-E600-461A-9D7F-3C4A2229E928}"/>
              </c:ext>
            </c:extLst>
          </c:dPt>
          <c:dPt>
            <c:idx val="28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3-E600-461A-9D7F-3C4A2229E928}"/>
              </c:ext>
            </c:extLst>
          </c:dPt>
          <c:dPt>
            <c:idx val="28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5-E600-461A-9D7F-3C4A2229E928}"/>
              </c:ext>
            </c:extLst>
          </c:dPt>
          <c:dPt>
            <c:idx val="28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7-E600-461A-9D7F-3C4A2229E928}"/>
              </c:ext>
            </c:extLst>
          </c:dPt>
          <c:dPt>
            <c:idx val="28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9-E600-461A-9D7F-3C4A2229E928}"/>
              </c:ext>
            </c:extLst>
          </c:dPt>
          <c:dPt>
            <c:idx val="28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B-E600-461A-9D7F-3C4A2229E928}"/>
              </c:ext>
            </c:extLst>
          </c:dPt>
          <c:dPt>
            <c:idx val="28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D-E600-461A-9D7F-3C4A2229E928}"/>
              </c:ext>
            </c:extLst>
          </c:dPt>
          <c:dPt>
            <c:idx val="28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F-E600-461A-9D7F-3C4A2229E928}"/>
              </c:ext>
            </c:extLst>
          </c:dPt>
          <c:dPt>
            <c:idx val="28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1-E600-461A-9D7F-3C4A2229E928}"/>
              </c:ext>
            </c:extLst>
          </c:dPt>
          <c:dPt>
            <c:idx val="28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3-E600-461A-9D7F-3C4A2229E928}"/>
              </c:ext>
            </c:extLst>
          </c:dPt>
          <c:dPt>
            <c:idx val="29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5-E600-461A-9D7F-3C4A2229E928}"/>
              </c:ext>
            </c:extLst>
          </c:dPt>
          <c:dPt>
            <c:idx val="29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7-E600-461A-9D7F-3C4A2229E928}"/>
              </c:ext>
            </c:extLst>
          </c:dPt>
          <c:dPt>
            <c:idx val="29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9-E600-461A-9D7F-3C4A2229E928}"/>
              </c:ext>
            </c:extLst>
          </c:dPt>
          <c:dPt>
            <c:idx val="29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44-4833-8153-207C6926CC85}"/>
              </c:ext>
            </c:extLst>
          </c:dPt>
          <c:dLbls>
            <c:dLbl>
              <c:idx val="100"/>
              <c:layout>
                <c:manualLayout>
                  <c:x val="-9.2758036345776382E-2"/>
                  <c:y val="9.97267521465574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44-4833-8153-207C6926CC85}"/>
                </c:ext>
              </c:extLst>
            </c:dLbl>
            <c:dLbl>
              <c:idx val="293"/>
              <c:layout>
                <c:manualLayout>
                  <c:x val="-3.345371802634569E-2"/>
                  <c:y val="3.1620677509884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44-4833-8153-207C6926CC85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Sheet1!$A$3:$A$296</c:f>
              <c:numCache>
                <c:formatCode>yyyy\-mm;@</c:formatCode>
                <c:ptCount val="294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41333</c:v>
                </c:pt>
                <c:pt idx="217">
                  <c:v>41364</c:v>
                </c:pt>
                <c:pt idx="218">
                  <c:v>41394</c:v>
                </c:pt>
                <c:pt idx="219">
                  <c:v>41425</c:v>
                </c:pt>
                <c:pt idx="220">
                  <c:v>41455</c:v>
                </c:pt>
                <c:pt idx="221">
                  <c:v>41486</c:v>
                </c:pt>
                <c:pt idx="222">
                  <c:v>41517</c:v>
                </c:pt>
                <c:pt idx="223">
                  <c:v>41547</c:v>
                </c:pt>
                <c:pt idx="224">
                  <c:v>41578</c:v>
                </c:pt>
                <c:pt idx="225">
                  <c:v>41608</c:v>
                </c:pt>
                <c:pt idx="226">
                  <c:v>41639</c:v>
                </c:pt>
                <c:pt idx="227">
                  <c:v>41698</c:v>
                </c:pt>
                <c:pt idx="228">
                  <c:v>41729</c:v>
                </c:pt>
                <c:pt idx="229">
                  <c:v>41759</c:v>
                </c:pt>
                <c:pt idx="230">
                  <c:v>41790</c:v>
                </c:pt>
                <c:pt idx="231">
                  <c:v>41820</c:v>
                </c:pt>
                <c:pt idx="232">
                  <c:v>41851</c:v>
                </c:pt>
                <c:pt idx="233">
                  <c:v>41882</c:v>
                </c:pt>
                <c:pt idx="234">
                  <c:v>41912</c:v>
                </c:pt>
                <c:pt idx="235">
                  <c:v>41943</c:v>
                </c:pt>
                <c:pt idx="236">
                  <c:v>41973</c:v>
                </c:pt>
                <c:pt idx="237">
                  <c:v>42004</c:v>
                </c:pt>
                <c:pt idx="238">
                  <c:v>42063</c:v>
                </c:pt>
                <c:pt idx="239">
                  <c:v>42094</c:v>
                </c:pt>
                <c:pt idx="240">
                  <c:v>42124</c:v>
                </c:pt>
                <c:pt idx="241">
                  <c:v>42155</c:v>
                </c:pt>
                <c:pt idx="242">
                  <c:v>42185</c:v>
                </c:pt>
                <c:pt idx="243">
                  <c:v>42216</c:v>
                </c:pt>
                <c:pt idx="244">
                  <c:v>42247</c:v>
                </c:pt>
                <c:pt idx="245">
                  <c:v>42277</c:v>
                </c:pt>
                <c:pt idx="246">
                  <c:v>42308</c:v>
                </c:pt>
                <c:pt idx="247">
                  <c:v>42338</c:v>
                </c:pt>
                <c:pt idx="248">
                  <c:v>42369</c:v>
                </c:pt>
                <c:pt idx="249">
                  <c:v>42429</c:v>
                </c:pt>
                <c:pt idx="250">
                  <c:v>42460</c:v>
                </c:pt>
                <c:pt idx="251">
                  <c:v>42490</c:v>
                </c:pt>
                <c:pt idx="252">
                  <c:v>42521</c:v>
                </c:pt>
                <c:pt idx="253">
                  <c:v>42551</c:v>
                </c:pt>
                <c:pt idx="254">
                  <c:v>42582</c:v>
                </c:pt>
                <c:pt idx="255">
                  <c:v>42613</c:v>
                </c:pt>
                <c:pt idx="256">
                  <c:v>42643</c:v>
                </c:pt>
                <c:pt idx="257">
                  <c:v>42674</c:v>
                </c:pt>
                <c:pt idx="258">
                  <c:v>42704</c:v>
                </c:pt>
                <c:pt idx="259">
                  <c:v>42735</c:v>
                </c:pt>
                <c:pt idx="260">
                  <c:v>42794</c:v>
                </c:pt>
                <c:pt idx="261">
                  <c:v>42825</c:v>
                </c:pt>
                <c:pt idx="262">
                  <c:v>42855</c:v>
                </c:pt>
                <c:pt idx="263">
                  <c:v>42886</c:v>
                </c:pt>
                <c:pt idx="264">
                  <c:v>42916</c:v>
                </c:pt>
                <c:pt idx="265">
                  <c:v>42947</c:v>
                </c:pt>
                <c:pt idx="266">
                  <c:v>42978</c:v>
                </c:pt>
                <c:pt idx="267">
                  <c:v>43008</c:v>
                </c:pt>
                <c:pt idx="268">
                  <c:v>43039</c:v>
                </c:pt>
                <c:pt idx="269">
                  <c:v>43069</c:v>
                </c:pt>
                <c:pt idx="270">
                  <c:v>43100</c:v>
                </c:pt>
                <c:pt idx="271">
                  <c:v>43159</c:v>
                </c:pt>
                <c:pt idx="272">
                  <c:v>43190</c:v>
                </c:pt>
                <c:pt idx="273">
                  <c:v>43220</c:v>
                </c:pt>
                <c:pt idx="274">
                  <c:v>43251</c:v>
                </c:pt>
                <c:pt idx="275">
                  <c:v>43281</c:v>
                </c:pt>
                <c:pt idx="276">
                  <c:v>43312</c:v>
                </c:pt>
                <c:pt idx="277">
                  <c:v>43343</c:v>
                </c:pt>
                <c:pt idx="278">
                  <c:v>43373</c:v>
                </c:pt>
                <c:pt idx="279">
                  <c:v>43404</c:v>
                </c:pt>
                <c:pt idx="280">
                  <c:v>43434</c:v>
                </c:pt>
                <c:pt idx="281">
                  <c:v>43465</c:v>
                </c:pt>
                <c:pt idx="282">
                  <c:v>43524</c:v>
                </c:pt>
                <c:pt idx="283">
                  <c:v>43555</c:v>
                </c:pt>
                <c:pt idx="284">
                  <c:v>43585</c:v>
                </c:pt>
                <c:pt idx="285">
                  <c:v>43616</c:v>
                </c:pt>
                <c:pt idx="286">
                  <c:v>43646</c:v>
                </c:pt>
                <c:pt idx="287">
                  <c:v>43677</c:v>
                </c:pt>
                <c:pt idx="288">
                  <c:v>43708</c:v>
                </c:pt>
                <c:pt idx="289">
                  <c:v>43738</c:v>
                </c:pt>
                <c:pt idx="290">
                  <c:v>43769</c:v>
                </c:pt>
                <c:pt idx="291">
                  <c:v>43799</c:v>
                </c:pt>
                <c:pt idx="292">
                  <c:v>43830</c:v>
                </c:pt>
                <c:pt idx="293">
                  <c:v>43890</c:v>
                </c:pt>
              </c:numCache>
            </c:numRef>
          </c:cat>
          <c:val>
            <c:numRef>
              <c:f>Sheet1!$B$3:$B$296</c:f>
              <c:numCache>
                <c:formatCode>###,###,###,###,##0.00_ </c:formatCode>
                <c:ptCount val="294"/>
                <c:pt idx="0">
                  <c:v>34.299999999999997</c:v>
                </c:pt>
                <c:pt idx="1">
                  <c:v>28.3</c:v>
                </c:pt>
                <c:pt idx="2">
                  <c:v>31.3</c:v>
                </c:pt>
                <c:pt idx="3">
                  <c:v>32.299999999999997</c:v>
                </c:pt>
                <c:pt idx="4">
                  <c:v>30.6</c:v>
                </c:pt>
                <c:pt idx="5">
                  <c:v>28</c:v>
                </c:pt>
                <c:pt idx="6">
                  <c:v>29.7</c:v>
                </c:pt>
                <c:pt idx="7">
                  <c:v>27.3</c:v>
                </c:pt>
                <c:pt idx="8">
                  <c:v>25.8</c:v>
                </c:pt>
                <c:pt idx="9">
                  <c:v>25.9</c:v>
                </c:pt>
                <c:pt idx="10">
                  <c:v>24.5</c:v>
                </c:pt>
                <c:pt idx="11">
                  <c:v>23.7</c:v>
                </c:pt>
                <c:pt idx="12">
                  <c:v>19.100000000000001</c:v>
                </c:pt>
                <c:pt idx="13">
                  <c:v>28.1</c:v>
                </c:pt>
                <c:pt idx="14">
                  <c:v>21.3</c:v>
                </c:pt>
                <c:pt idx="15">
                  <c:v>18.600000000000001</c:v>
                </c:pt>
                <c:pt idx="16">
                  <c:v>19.3</c:v>
                </c:pt>
                <c:pt idx="17">
                  <c:v>19.5</c:v>
                </c:pt>
                <c:pt idx="18">
                  <c:v>16.100000000000001</c:v>
                </c:pt>
                <c:pt idx="19">
                  <c:v>16.7</c:v>
                </c:pt>
                <c:pt idx="20">
                  <c:v>18.3</c:v>
                </c:pt>
                <c:pt idx="21">
                  <c:v>18</c:v>
                </c:pt>
                <c:pt idx="22">
                  <c:v>17.600000000000001</c:v>
                </c:pt>
                <c:pt idx="23">
                  <c:v>20.100000000000001</c:v>
                </c:pt>
                <c:pt idx="24">
                  <c:v>19.8</c:v>
                </c:pt>
                <c:pt idx="25">
                  <c:v>12.4</c:v>
                </c:pt>
                <c:pt idx="26">
                  <c:v>14.3</c:v>
                </c:pt>
                <c:pt idx="27">
                  <c:v>13.6</c:v>
                </c:pt>
                <c:pt idx="28">
                  <c:v>13</c:v>
                </c:pt>
                <c:pt idx="29">
                  <c:v>13</c:v>
                </c:pt>
                <c:pt idx="30">
                  <c:v>13</c:v>
                </c:pt>
                <c:pt idx="31">
                  <c:v>11.8</c:v>
                </c:pt>
                <c:pt idx="32">
                  <c:v>9.9</c:v>
                </c:pt>
                <c:pt idx="33">
                  <c:v>11.6</c:v>
                </c:pt>
                <c:pt idx="34">
                  <c:v>10.8</c:v>
                </c:pt>
                <c:pt idx="35">
                  <c:v>8.9</c:v>
                </c:pt>
                <c:pt idx="36">
                  <c:v>12.9</c:v>
                </c:pt>
                <c:pt idx="37">
                  <c:v>6</c:v>
                </c:pt>
                <c:pt idx="38">
                  <c:v>6.4</c:v>
                </c:pt>
                <c:pt idx="39">
                  <c:v>6.6</c:v>
                </c:pt>
                <c:pt idx="40">
                  <c:v>6.8</c:v>
                </c:pt>
                <c:pt idx="41">
                  <c:v>6.8</c:v>
                </c:pt>
                <c:pt idx="42">
                  <c:v>8.1</c:v>
                </c:pt>
                <c:pt idx="43">
                  <c:v>9.3000000000000007</c:v>
                </c:pt>
                <c:pt idx="44">
                  <c:v>7</c:v>
                </c:pt>
                <c:pt idx="45">
                  <c:v>7.6</c:v>
                </c:pt>
                <c:pt idx="46">
                  <c:v>7.4</c:v>
                </c:pt>
                <c:pt idx="47">
                  <c:v>8.6999999999999993</c:v>
                </c:pt>
                <c:pt idx="48">
                  <c:v>5.9</c:v>
                </c:pt>
                <c:pt idx="49">
                  <c:v>10.6</c:v>
                </c:pt>
                <c:pt idx="50">
                  <c:v>5.8</c:v>
                </c:pt>
                <c:pt idx="51">
                  <c:v>5.7</c:v>
                </c:pt>
                <c:pt idx="52">
                  <c:v>5.3</c:v>
                </c:pt>
                <c:pt idx="53">
                  <c:v>5.4</c:v>
                </c:pt>
                <c:pt idx="54">
                  <c:v>5.6</c:v>
                </c:pt>
                <c:pt idx="55">
                  <c:v>6</c:v>
                </c:pt>
                <c:pt idx="56">
                  <c:v>6.6</c:v>
                </c:pt>
                <c:pt idx="57">
                  <c:v>8.1999999999999993</c:v>
                </c:pt>
                <c:pt idx="58">
                  <c:v>7.8</c:v>
                </c:pt>
                <c:pt idx="59">
                  <c:v>8</c:v>
                </c:pt>
                <c:pt idx="60">
                  <c:v>11.3</c:v>
                </c:pt>
                <c:pt idx="61">
                  <c:v>10.5</c:v>
                </c:pt>
                <c:pt idx="62">
                  <c:v>9.3000000000000007</c:v>
                </c:pt>
                <c:pt idx="63">
                  <c:v>9.1</c:v>
                </c:pt>
                <c:pt idx="64">
                  <c:v>11.5</c:v>
                </c:pt>
                <c:pt idx="65">
                  <c:v>8.9</c:v>
                </c:pt>
                <c:pt idx="66">
                  <c:v>9.1</c:v>
                </c:pt>
                <c:pt idx="67">
                  <c:v>9.3000000000000007</c:v>
                </c:pt>
                <c:pt idx="68">
                  <c:v>9.6</c:v>
                </c:pt>
                <c:pt idx="69">
                  <c:v>10.4</c:v>
                </c:pt>
                <c:pt idx="70">
                  <c:v>8.6999999999999993</c:v>
                </c:pt>
                <c:pt idx="71">
                  <c:v>8.8000000000000007</c:v>
                </c:pt>
                <c:pt idx="72">
                  <c:v>12.5</c:v>
                </c:pt>
                <c:pt idx="73">
                  <c:v>8.6</c:v>
                </c:pt>
                <c:pt idx="74">
                  <c:v>9.5</c:v>
                </c:pt>
                <c:pt idx="75">
                  <c:v>9.6999999999999993</c:v>
                </c:pt>
                <c:pt idx="76">
                  <c:v>11.1</c:v>
                </c:pt>
                <c:pt idx="77">
                  <c:v>10</c:v>
                </c:pt>
                <c:pt idx="78">
                  <c:v>9.8000000000000007</c:v>
                </c:pt>
                <c:pt idx="79">
                  <c:v>9.6</c:v>
                </c:pt>
                <c:pt idx="80">
                  <c:v>9.9</c:v>
                </c:pt>
                <c:pt idx="81">
                  <c:v>10.5</c:v>
                </c:pt>
                <c:pt idx="82">
                  <c:v>10.1</c:v>
                </c:pt>
                <c:pt idx="83">
                  <c:v>9.6</c:v>
                </c:pt>
                <c:pt idx="84">
                  <c:v>7.9</c:v>
                </c:pt>
                <c:pt idx="85">
                  <c:v>9.1</c:v>
                </c:pt>
                <c:pt idx="86">
                  <c:v>8.3000000000000007</c:v>
                </c:pt>
                <c:pt idx="87">
                  <c:v>8.1999999999999993</c:v>
                </c:pt>
                <c:pt idx="88">
                  <c:v>9.3000000000000007</c:v>
                </c:pt>
                <c:pt idx="89">
                  <c:v>8.6</c:v>
                </c:pt>
                <c:pt idx="90">
                  <c:v>8.6</c:v>
                </c:pt>
                <c:pt idx="91">
                  <c:v>8.8000000000000007</c:v>
                </c:pt>
                <c:pt idx="92">
                  <c:v>9.1</c:v>
                </c:pt>
                <c:pt idx="93">
                  <c:v>9.4</c:v>
                </c:pt>
                <c:pt idx="94">
                  <c:v>9.1</c:v>
                </c:pt>
                <c:pt idx="95">
                  <c:v>9.1999999999999993</c:v>
                </c:pt>
                <c:pt idx="96">
                  <c:v>10</c:v>
                </c:pt>
                <c:pt idx="97">
                  <c:v>8.5</c:v>
                </c:pt>
                <c:pt idx="98">
                  <c:v>9.3000000000000007</c:v>
                </c:pt>
                <c:pt idx="99">
                  <c:v>7.7</c:v>
                </c:pt>
                <c:pt idx="100">
                  <c:v>4.3</c:v>
                </c:pt>
                <c:pt idx="101">
                  <c:v>8.3000000000000007</c:v>
                </c:pt>
                <c:pt idx="102">
                  <c:v>9.8000000000000007</c:v>
                </c:pt>
                <c:pt idx="103">
                  <c:v>9.9</c:v>
                </c:pt>
                <c:pt idx="104">
                  <c:v>9.5</c:v>
                </c:pt>
                <c:pt idx="105">
                  <c:v>10.199999999999999</c:v>
                </c:pt>
                <c:pt idx="106">
                  <c:v>9.6999999999999993</c:v>
                </c:pt>
                <c:pt idx="107">
                  <c:v>10.9</c:v>
                </c:pt>
                <c:pt idx="108">
                  <c:v>11.8</c:v>
                </c:pt>
                <c:pt idx="109">
                  <c:v>9.1999999999999993</c:v>
                </c:pt>
                <c:pt idx="110">
                  <c:v>11.1</c:v>
                </c:pt>
                <c:pt idx="111">
                  <c:v>13.2</c:v>
                </c:pt>
                <c:pt idx="112">
                  <c:v>17.8</c:v>
                </c:pt>
                <c:pt idx="113">
                  <c:v>13.9</c:v>
                </c:pt>
                <c:pt idx="114">
                  <c:v>13.2</c:v>
                </c:pt>
                <c:pt idx="115">
                  <c:v>13.1</c:v>
                </c:pt>
                <c:pt idx="116">
                  <c:v>14</c:v>
                </c:pt>
                <c:pt idx="117">
                  <c:v>14.2</c:v>
                </c:pt>
                <c:pt idx="118">
                  <c:v>13.9</c:v>
                </c:pt>
                <c:pt idx="119">
                  <c:v>14.5</c:v>
                </c:pt>
                <c:pt idx="120">
                  <c:v>11.5</c:v>
                </c:pt>
                <c:pt idx="121">
                  <c:v>15.8</c:v>
                </c:pt>
                <c:pt idx="122">
                  <c:v>13.9</c:v>
                </c:pt>
                <c:pt idx="123">
                  <c:v>12.2</c:v>
                </c:pt>
                <c:pt idx="124">
                  <c:v>12.8</c:v>
                </c:pt>
                <c:pt idx="125">
                  <c:v>12.9</c:v>
                </c:pt>
                <c:pt idx="126">
                  <c:v>12.7</c:v>
                </c:pt>
                <c:pt idx="127">
                  <c:v>12.5</c:v>
                </c:pt>
                <c:pt idx="128">
                  <c:v>12.7</c:v>
                </c:pt>
                <c:pt idx="129">
                  <c:v>12.8</c:v>
                </c:pt>
                <c:pt idx="130">
                  <c:v>12.4</c:v>
                </c:pt>
                <c:pt idx="131">
                  <c:v>12.5</c:v>
                </c:pt>
                <c:pt idx="132">
                  <c:v>15.5</c:v>
                </c:pt>
                <c:pt idx="133">
                  <c:v>9.4</c:v>
                </c:pt>
                <c:pt idx="134">
                  <c:v>13.5</c:v>
                </c:pt>
                <c:pt idx="135">
                  <c:v>13.6</c:v>
                </c:pt>
                <c:pt idx="136">
                  <c:v>14.2</c:v>
                </c:pt>
                <c:pt idx="137">
                  <c:v>13.9</c:v>
                </c:pt>
                <c:pt idx="138">
                  <c:v>13.7</c:v>
                </c:pt>
                <c:pt idx="139">
                  <c:v>13.8</c:v>
                </c:pt>
                <c:pt idx="140">
                  <c:v>13.9</c:v>
                </c:pt>
                <c:pt idx="141">
                  <c:v>14.3</c:v>
                </c:pt>
                <c:pt idx="142">
                  <c:v>14.1</c:v>
                </c:pt>
                <c:pt idx="143">
                  <c:v>14.6</c:v>
                </c:pt>
                <c:pt idx="144">
                  <c:v>12.7</c:v>
                </c:pt>
                <c:pt idx="145">
                  <c:v>16.899999999999999</c:v>
                </c:pt>
                <c:pt idx="146">
                  <c:v>15.3</c:v>
                </c:pt>
                <c:pt idx="147">
                  <c:v>15.5</c:v>
                </c:pt>
                <c:pt idx="148">
                  <c:v>15.9</c:v>
                </c:pt>
                <c:pt idx="149">
                  <c:v>16</c:v>
                </c:pt>
                <c:pt idx="150">
                  <c:v>16.399999999999999</c:v>
                </c:pt>
                <c:pt idx="151">
                  <c:v>17.100000000000001</c:v>
                </c:pt>
                <c:pt idx="152">
                  <c:v>17</c:v>
                </c:pt>
                <c:pt idx="153">
                  <c:v>18.100000000000001</c:v>
                </c:pt>
                <c:pt idx="154">
                  <c:v>18.8</c:v>
                </c:pt>
                <c:pt idx="155">
                  <c:v>20.2</c:v>
                </c:pt>
                <c:pt idx="156">
                  <c:v>21.2</c:v>
                </c:pt>
                <c:pt idx="157">
                  <c:v>19.100000000000001</c:v>
                </c:pt>
                <c:pt idx="158">
                  <c:v>21.5</c:v>
                </c:pt>
                <c:pt idx="159">
                  <c:v>22</c:v>
                </c:pt>
                <c:pt idx="160">
                  <c:v>21.6</c:v>
                </c:pt>
                <c:pt idx="161">
                  <c:v>23</c:v>
                </c:pt>
                <c:pt idx="162">
                  <c:v>23.3</c:v>
                </c:pt>
                <c:pt idx="163">
                  <c:v>23.2</c:v>
                </c:pt>
                <c:pt idx="164">
                  <c:v>23.2</c:v>
                </c:pt>
                <c:pt idx="165">
                  <c:v>22</c:v>
                </c:pt>
                <c:pt idx="166">
                  <c:v>20.8</c:v>
                </c:pt>
                <c:pt idx="167">
                  <c:v>19</c:v>
                </c:pt>
                <c:pt idx="168">
                  <c:v>18.5</c:v>
                </c:pt>
                <c:pt idx="169">
                  <c:v>11.6</c:v>
                </c:pt>
                <c:pt idx="170">
                  <c:v>14.7</c:v>
                </c:pt>
                <c:pt idx="171">
                  <c:v>14.8</c:v>
                </c:pt>
                <c:pt idx="172">
                  <c:v>15.2</c:v>
                </c:pt>
                <c:pt idx="173">
                  <c:v>15</c:v>
                </c:pt>
                <c:pt idx="174">
                  <c:v>15.2</c:v>
                </c:pt>
                <c:pt idx="175">
                  <c:v>15.4</c:v>
                </c:pt>
                <c:pt idx="176">
                  <c:v>15.5</c:v>
                </c:pt>
                <c:pt idx="177">
                  <c:v>16.2</c:v>
                </c:pt>
                <c:pt idx="178">
                  <c:v>15.8</c:v>
                </c:pt>
                <c:pt idx="179">
                  <c:v>17.5</c:v>
                </c:pt>
                <c:pt idx="180">
                  <c:v>14</c:v>
                </c:pt>
                <c:pt idx="181">
                  <c:v>22.1</c:v>
                </c:pt>
                <c:pt idx="182">
                  <c:v>18</c:v>
                </c:pt>
                <c:pt idx="183">
                  <c:v>18.5</c:v>
                </c:pt>
                <c:pt idx="184">
                  <c:v>18.66</c:v>
                </c:pt>
                <c:pt idx="185">
                  <c:v>18.3</c:v>
                </c:pt>
                <c:pt idx="186">
                  <c:v>17.899999999999999</c:v>
                </c:pt>
                <c:pt idx="187">
                  <c:v>18.399999999999999</c:v>
                </c:pt>
                <c:pt idx="188">
                  <c:v>18.84</c:v>
                </c:pt>
                <c:pt idx="189">
                  <c:v>18.64</c:v>
                </c:pt>
                <c:pt idx="190">
                  <c:v>18.7</c:v>
                </c:pt>
                <c:pt idx="191">
                  <c:v>19.100000000000001</c:v>
                </c:pt>
                <c:pt idx="192">
                  <c:v>19.899999999999999</c:v>
                </c:pt>
                <c:pt idx="193">
                  <c:v>11.6</c:v>
                </c:pt>
                <c:pt idx="194">
                  <c:v>17.399999999999999</c:v>
                </c:pt>
                <c:pt idx="195">
                  <c:v>17.100000000000001</c:v>
                </c:pt>
                <c:pt idx="196">
                  <c:v>16.899999999999999</c:v>
                </c:pt>
                <c:pt idx="197">
                  <c:v>17.7</c:v>
                </c:pt>
                <c:pt idx="198">
                  <c:v>17.2</c:v>
                </c:pt>
                <c:pt idx="199">
                  <c:v>17</c:v>
                </c:pt>
                <c:pt idx="200">
                  <c:v>17.7</c:v>
                </c:pt>
                <c:pt idx="201">
                  <c:v>17.2</c:v>
                </c:pt>
                <c:pt idx="202">
                  <c:v>17.3</c:v>
                </c:pt>
                <c:pt idx="203">
                  <c:v>18.100000000000001</c:v>
                </c:pt>
                <c:pt idx="204">
                  <c:v>13.1</c:v>
                </c:pt>
                <c:pt idx="205">
                  <c:v>16.399999999999999</c:v>
                </c:pt>
                <c:pt idx="206">
                  <c:v>15.2</c:v>
                </c:pt>
                <c:pt idx="207">
                  <c:v>14.1</c:v>
                </c:pt>
                <c:pt idx="208">
                  <c:v>13.8</c:v>
                </c:pt>
                <c:pt idx="209">
                  <c:v>13.7</c:v>
                </c:pt>
                <c:pt idx="210">
                  <c:v>13.1</c:v>
                </c:pt>
                <c:pt idx="211">
                  <c:v>13.2</c:v>
                </c:pt>
                <c:pt idx="212">
                  <c:v>14.2</c:v>
                </c:pt>
                <c:pt idx="213">
                  <c:v>14.5</c:v>
                </c:pt>
                <c:pt idx="214">
                  <c:v>14.9</c:v>
                </c:pt>
                <c:pt idx="215">
                  <c:v>15.2</c:v>
                </c:pt>
                <c:pt idx="216">
                  <c:v>12.299899999999999</c:v>
                </c:pt>
                <c:pt idx="217">
                  <c:v>12.600300000000001</c:v>
                </c:pt>
                <c:pt idx="218">
                  <c:v>12.8</c:v>
                </c:pt>
                <c:pt idx="219">
                  <c:v>12.892200000000001</c:v>
                </c:pt>
                <c:pt idx="220">
                  <c:v>13.3125</c:v>
                </c:pt>
                <c:pt idx="221">
                  <c:v>13.212300000000001</c:v>
                </c:pt>
                <c:pt idx="222">
                  <c:v>13.370100000000001</c:v>
                </c:pt>
                <c:pt idx="223">
                  <c:v>13.314299999999999</c:v>
                </c:pt>
                <c:pt idx="224">
                  <c:v>13.3202</c:v>
                </c:pt>
                <c:pt idx="225">
                  <c:v>13.721299999999999</c:v>
                </c:pt>
                <c:pt idx="226">
                  <c:v>13.6</c:v>
                </c:pt>
                <c:pt idx="227">
                  <c:v>11.8246</c:v>
                </c:pt>
                <c:pt idx="228">
                  <c:v>12.240399999999999</c:v>
                </c:pt>
                <c:pt idx="229">
                  <c:v>11.9</c:v>
                </c:pt>
                <c:pt idx="230">
                  <c:v>12.5143</c:v>
                </c:pt>
                <c:pt idx="231">
                  <c:v>12.4</c:v>
                </c:pt>
                <c:pt idx="232">
                  <c:v>12.2217</c:v>
                </c:pt>
                <c:pt idx="233">
                  <c:v>11.901400000000001</c:v>
                </c:pt>
                <c:pt idx="234">
                  <c:v>11.567600000000001</c:v>
                </c:pt>
                <c:pt idx="235">
                  <c:v>11.520799999999999</c:v>
                </c:pt>
                <c:pt idx="236">
                  <c:v>11.720800000000001</c:v>
                </c:pt>
                <c:pt idx="237">
                  <c:v>11.889099999999999</c:v>
                </c:pt>
                <c:pt idx="238">
                  <c:v>10.7142</c:v>
                </c:pt>
                <c:pt idx="239">
                  <c:v>10.2445</c:v>
                </c:pt>
                <c:pt idx="240">
                  <c:v>10.0024</c:v>
                </c:pt>
                <c:pt idx="241">
                  <c:v>10.1302</c:v>
                </c:pt>
                <c:pt idx="242">
                  <c:v>10.632</c:v>
                </c:pt>
                <c:pt idx="243">
                  <c:v>10.5123</c:v>
                </c:pt>
                <c:pt idx="244">
                  <c:v>10.792299999999999</c:v>
                </c:pt>
                <c:pt idx="245">
                  <c:v>10.9</c:v>
                </c:pt>
                <c:pt idx="246">
                  <c:v>11.023400000000001</c:v>
                </c:pt>
                <c:pt idx="247">
                  <c:v>11.1722</c:v>
                </c:pt>
                <c:pt idx="248">
                  <c:v>11.1</c:v>
                </c:pt>
                <c:pt idx="249">
                  <c:v>10.199999999999999</c:v>
                </c:pt>
                <c:pt idx="250">
                  <c:v>10.5</c:v>
                </c:pt>
                <c:pt idx="251">
                  <c:v>10.1</c:v>
                </c:pt>
                <c:pt idx="252">
                  <c:v>10</c:v>
                </c:pt>
                <c:pt idx="253">
                  <c:v>10.6</c:v>
                </c:pt>
                <c:pt idx="254">
                  <c:v>10.199999999999999</c:v>
                </c:pt>
                <c:pt idx="255">
                  <c:v>10.6</c:v>
                </c:pt>
                <c:pt idx="256">
                  <c:v>10.7</c:v>
                </c:pt>
                <c:pt idx="257">
                  <c:v>10</c:v>
                </c:pt>
                <c:pt idx="258">
                  <c:v>10.8</c:v>
                </c:pt>
                <c:pt idx="259">
                  <c:v>10.9</c:v>
                </c:pt>
                <c:pt idx="260">
                  <c:v>9.5</c:v>
                </c:pt>
                <c:pt idx="261">
                  <c:v>10.9</c:v>
                </c:pt>
                <c:pt idx="262">
                  <c:v>10.7</c:v>
                </c:pt>
                <c:pt idx="263">
                  <c:v>10.7</c:v>
                </c:pt>
                <c:pt idx="264">
                  <c:v>11</c:v>
                </c:pt>
                <c:pt idx="265">
                  <c:v>10.4</c:v>
                </c:pt>
                <c:pt idx="266">
                  <c:v>10.1</c:v>
                </c:pt>
                <c:pt idx="267">
                  <c:v>10.3</c:v>
                </c:pt>
                <c:pt idx="268">
                  <c:v>10</c:v>
                </c:pt>
                <c:pt idx="269">
                  <c:v>10.199999999999999</c:v>
                </c:pt>
                <c:pt idx="270">
                  <c:v>9.4</c:v>
                </c:pt>
                <c:pt idx="271">
                  <c:v>9.6999999999999993</c:v>
                </c:pt>
                <c:pt idx="272">
                  <c:v>10.1</c:v>
                </c:pt>
                <c:pt idx="273">
                  <c:v>9.4</c:v>
                </c:pt>
                <c:pt idx="274">
                  <c:v>8.5</c:v>
                </c:pt>
                <c:pt idx="275">
                  <c:v>9</c:v>
                </c:pt>
                <c:pt idx="276">
                  <c:v>8.8000000000000007</c:v>
                </c:pt>
                <c:pt idx="277">
                  <c:v>9</c:v>
                </c:pt>
                <c:pt idx="278">
                  <c:v>9.1999999999999993</c:v>
                </c:pt>
                <c:pt idx="279">
                  <c:v>8.6</c:v>
                </c:pt>
                <c:pt idx="280">
                  <c:v>8.1</c:v>
                </c:pt>
                <c:pt idx="281">
                  <c:v>8.1608140000000002</c:v>
                </c:pt>
                <c:pt idx="282">
                  <c:v>8.1999999999999993</c:v>
                </c:pt>
                <c:pt idx="283">
                  <c:v>8.6999999999999993</c:v>
                </c:pt>
                <c:pt idx="284">
                  <c:v>7.2</c:v>
                </c:pt>
                <c:pt idx="285">
                  <c:v>8.6</c:v>
                </c:pt>
                <c:pt idx="286">
                  <c:v>9.8000000000000007</c:v>
                </c:pt>
                <c:pt idx="287">
                  <c:v>7.6</c:v>
                </c:pt>
                <c:pt idx="288">
                  <c:v>7.5</c:v>
                </c:pt>
                <c:pt idx="289">
                  <c:v>7.8</c:v>
                </c:pt>
                <c:pt idx="290">
                  <c:v>7.2</c:v>
                </c:pt>
                <c:pt idx="291">
                  <c:v>8</c:v>
                </c:pt>
                <c:pt idx="292">
                  <c:v>8</c:v>
                </c:pt>
                <c:pt idx="293">
                  <c:v>-20.5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4-4833-8153-207C6926C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6385792"/>
        <c:axId val="1137824016"/>
      </c:lineChart>
      <c:dateAx>
        <c:axId val="143638579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7824016"/>
        <c:crosses val="autoZero"/>
        <c:auto val="1"/>
        <c:lblOffset val="100"/>
        <c:baseTimeUnit val="months"/>
      </c:dateAx>
      <c:valAx>
        <c:axId val="113782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638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Sheet1!$A$115</c:f>
              <c:strCache>
                <c:ptCount val="1"/>
                <c:pt idx="0">
                  <c:v>2019-12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Sheet1!$B$114:$F$114</c:f>
              <c:strCache>
                <c:ptCount val="5"/>
                <c:pt idx="0">
                  <c:v>城镇</c:v>
                </c:pt>
                <c:pt idx="1">
                  <c:v>乡村</c:v>
                </c:pt>
                <c:pt idx="2">
                  <c:v>餐饮</c:v>
                </c:pt>
                <c:pt idx="3">
                  <c:v>商品</c:v>
                </c:pt>
                <c:pt idx="4">
                  <c:v>汽车以外商品</c:v>
                </c:pt>
              </c:strCache>
            </c:strRef>
          </c:cat>
          <c:val>
            <c:numRef>
              <c:f>Sheet1!$B$115:$F$115</c:f>
              <c:numCache>
                <c:formatCode>###,###,###,###,##0.00_ </c:formatCode>
                <c:ptCount val="5"/>
                <c:pt idx="0">
                  <c:v>7.8</c:v>
                </c:pt>
                <c:pt idx="1">
                  <c:v>9.1</c:v>
                </c:pt>
                <c:pt idx="2">
                  <c:v>9.1</c:v>
                </c:pt>
                <c:pt idx="3">
                  <c:v>7.9</c:v>
                </c:pt>
                <c:pt idx="4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3-4DF5-AB9C-65576D53087C}"/>
            </c:ext>
          </c:extLst>
        </c:ser>
        <c:ser>
          <c:idx val="1"/>
          <c:order val="1"/>
          <c:tx>
            <c:strRef>
              <c:f>Sheet1!$A$116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Sheet1!$B$114:$F$114</c:f>
              <c:strCache>
                <c:ptCount val="5"/>
                <c:pt idx="0">
                  <c:v>城镇</c:v>
                </c:pt>
                <c:pt idx="1">
                  <c:v>乡村</c:v>
                </c:pt>
                <c:pt idx="2">
                  <c:v>餐饮</c:v>
                </c:pt>
                <c:pt idx="3">
                  <c:v>商品</c:v>
                </c:pt>
                <c:pt idx="4">
                  <c:v>汽车以外商品</c:v>
                </c:pt>
              </c:strCache>
            </c:strRef>
          </c:cat>
          <c:val>
            <c:numRef>
              <c:f>Sheet1!$B$116:$F$116</c:f>
              <c:numCache>
                <c:formatCode>###,###,###,###,##0.00_ </c:formatCode>
                <c:ptCount val="5"/>
                <c:pt idx="0">
                  <c:v>-20.7</c:v>
                </c:pt>
                <c:pt idx="1">
                  <c:v>-19</c:v>
                </c:pt>
                <c:pt idx="2">
                  <c:v>-43.1</c:v>
                </c:pt>
                <c:pt idx="3">
                  <c:v>-17.600000000000001</c:v>
                </c:pt>
                <c:pt idx="4">
                  <c:v>-18.899999999999999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3-4DF5-AB9C-65576D530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5034576"/>
        <c:axId val="1441214160"/>
      </c:barChart>
      <c:catAx>
        <c:axId val="153503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41214160"/>
        <c:crosses val="autoZero"/>
        <c:auto val="1"/>
        <c:lblAlgn val="ctr"/>
        <c:lblOffset val="100"/>
        <c:noMultiLvlLbl val="0"/>
      </c:catAx>
      <c:valAx>
        <c:axId val="144121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503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网上商品和服务零售额</a:t>
            </a:r>
            <a:r>
              <a:rPr lang="en-US" sz="1800"/>
              <a:t>:</a:t>
            </a:r>
            <a:r>
              <a:rPr lang="zh-CN" sz="1800"/>
              <a:t>累计同比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商品服务合计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60-455C-878D-B688513A69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Sheet1!$A$2:$A$57</c:f>
              <c:numCache>
                <c:formatCode>yyyy\-mm;@</c:formatCode>
                <c:ptCount val="56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</c:numCache>
            </c:numRef>
          </c:cat>
          <c:val>
            <c:numRef>
              <c:f>Sheet1!$B$2:$B$57</c:f>
              <c:numCache>
                <c:formatCode>###,###,###,###,##0.00_ </c:formatCode>
                <c:ptCount val="56"/>
                <c:pt idx="0">
                  <c:v>44.6</c:v>
                </c:pt>
                <c:pt idx="1">
                  <c:v>41.3</c:v>
                </c:pt>
                <c:pt idx="2">
                  <c:v>40.9</c:v>
                </c:pt>
                <c:pt idx="3">
                  <c:v>39.299999999999997</c:v>
                </c:pt>
                <c:pt idx="4">
                  <c:v>39.1</c:v>
                </c:pt>
                <c:pt idx="5">
                  <c:v>37.700000000000003</c:v>
                </c:pt>
                <c:pt idx="6">
                  <c:v>36.5</c:v>
                </c:pt>
                <c:pt idx="7">
                  <c:v>36.200000000000003</c:v>
                </c:pt>
                <c:pt idx="8">
                  <c:v>34.6</c:v>
                </c:pt>
                <c:pt idx="9">
                  <c:v>34.5</c:v>
                </c:pt>
                <c:pt idx="10">
                  <c:v>33.299999999999997</c:v>
                </c:pt>
                <c:pt idx="11">
                  <c:v>27.2</c:v>
                </c:pt>
                <c:pt idx="12">
                  <c:v>27.8</c:v>
                </c:pt>
                <c:pt idx="13">
                  <c:v>27.5</c:v>
                </c:pt>
                <c:pt idx="14">
                  <c:v>27.7</c:v>
                </c:pt>
                <c:pt idx="15">
                  <c:v>28.2</c:v>
                </c:pt>
                <c:pt idx="16">
                  <c:v>27.5</c:v>
                </c:pt>
                <c:pt idx="17">
                  <c:v>26.7</c:v>
                </c:pt>
                <c:pt idx="18">
                  <c:v>26.1</c:v>
                </c:pt>
                <c:pt idx="19">
                  <c:v>25.7</c:v>
                </c:pt>
                <c:pt idx="20">
                  <c:v>26.2</c:v>
                </c:pt>
                <c:pt idx="21">
                  <c:v>26.2</c:v>
                </c:pt>
                <c:pt idx="22">
                  <c:v>31.9</c:v>
                </c:pt>
                <c:pt idx="23">
                  <c:v>32.1</c:v>
                </c:pt>
                <c:pt idx="24">
                  <c:v>32</c:v>
                </c:pt>
                <c:pt idx="25">
                  <c:v>32.5</c:v>
                </c:pt>
                <c:pt idx="26">
                  <c:v>33.4</c:v>
                </c:pt>
                <c:pt idx="27">
                  <c:v>33.700000000000003</c:v>
                </c:pt>
                <c:pt idx="28">
                  <c:v>34.299999999999997</c:v>
                </c:pt>
                <c:pt idx="29">
                  <c:v>34.200000000000003</c:v>
                </c:pt>
                <c:pt idx="30">
                  <c:v>34</c:v>
                </c:pt>
                <c:pt idx="31">
                  <c:v>32.4</c:v>
                </c:pt>
                <c:pt idx="32">
                  <c:v>32.200000000000003</c:v>
                </c:pt>
                <c:pt idx="33">
                  <c:v>37.299999999999997</c:v>
                </c:pt>
                <c:pt idx="34">
                  <c:v>35.4</c:v>
                </c:pt>
                <c:pt idx="35">
                  <c:v>32.4</c:v>
                </c:pt>
                <c:pt idx="36">
                  <c:v>30.7</c:v>
                </c:pt>
                <c:pt idx="37">
                  <c:v>30.1</c:v>
                </c:pt>
                <c:pt idx="38">
                  <c:v>29.3</c:v>
                </c:pt>
                <c:pt idx="39">
                  <c:v>28.2</c:v>
                </c:pt>
                <c:pt idx="40">
                  <c:v>27</c:v>
                </c:pt>
                <c:pt idx="41">
                  <c:v>25.5</c:v>
                </c:pt>
                <c:pt idx="42">
                  <c:v>24.1</c:v>
                </c:pt>
                <c:pt idx="43">
                  <c:v>23.9</c:v>
                </c:pt>
                <c:pt idx="44">
                  <c:v>13.6</c:v>
                </c:pt>
                <c:pt idx="45">
                  <c:v>15.3</c:v>
                </c:pt>
                <c:pt idx="46">
                  <c:v>17.8</c:v>
                </c:pt>
                <c:pt idx="47">
                  <c:v>17.8</c:v>
                </c:pt>
                <c:pt idx="48">
                  <c:v>17.8</c:v>
                </c:pt>
                <c:pt idx="49">
                  <c:v>16.8</c:v>
                </c:pt>
                <c:pt idx="50">
                  <c:v>16.8</c:v>
                </c:pt>
                <c:pt idx="51">
                  <c:v>16.8</c:v>
                </c:pt>
                <c:pt idx="52">
                  <c:v>16.399999999999999</c:v>
                </c:pt>
                <c:pt idx="53">
                  <c:v>16.600000000000001</c:v>
                </c:pt>
                <c:pt idx="54">
                  <c:v>16.5</c:v>
                </c:pt>
                <c:pt idx="55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60-455C-878D-B688513A69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60-455C-878D-B688513A69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Sheet1!$A$2:$A$57</c:f>
              <c:numCache>
                <c:formatCode>yyyy\-mm;@</c:formatCode>
                <c:ptCount val="56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</c:numCache>
            </c:numRef>
          </c:cat>
          <c:val>
            <c:numRef>
              <c:f>Sheet1!$C$2:$C$57</c:f>
              <c:numCache>
                <c:formatCode>###,###,###,###,##0.00_ </c:formatCode>
                <c:ptCount val="56"/>
                <c:pt idx="1">
                  <c:v>51</c:v>
                </c:pt>
                <c:pt idx="2">
                  <c:v>48.2</c:v>
                </c:pt>
                <c:pt idx="3">
                  <c:v>44.5</c:v>
                </c:pt>
                <c:pt idx="4">
                  <c:v>45.9</c:v>
                </c:pt>
                <c:pt idx="5">
                  <c:v>44.1</c:v>
                </c:pt>
                <c:pt idx="6">
                  <c:v>41.3</c:v>
                </c:pt>
                <c:pt idx="7">
                  <c:v>42.7</c:v>
                </c:pt>
                <c:pt idx="8">
                  <c:v>41.2</c:v>
                </c:pt>
                <c:pt idx="9">
                  <c:v>41.7</c:v>
                </c:pt>
                <c:pt idx="10">
                  <c:v>40.799999999999997</c:v>
                </c:pt>
                <c:pt idx="11">
                  <c:v>37</c:v>
                </c:pt>
                <c:pt idx="12">
                  <c:v>35.5</c:v>
                </c:pt>
                <c:pt idx="13">
                  <c:v>35.4</c:v>
                </c:pt>
                <c:pt idx="14">
                  <c:v>36.5</c:v>
                </c:pt>
                <c:pt idx="15">
                  <c:v>36</c:v>
                </c:pt>
                <c:pt idx="16">
                  <c:v>30.8</c:v>
                </c:pt>
                <c:pt idx="17">
                  <c:v>30.3</c:v>
                </c:pt>
                <c:pt idx="18">
                  <c:v>29.2</c:v>
                </c:pt>
                <c:pt idx="19">
                  <c:v>28.8</c:v>
                </c:pt>
                <c:pt idx="20">
                  <c:v>28.4</c:v>
                </c:pt>
                <c:pt idx="21">
                  <c:v>28.5</c:v>
                </c:pt>
                <c:pt idx="22">
                  <c:v>15.1</c:v>
                </c:pt>
                <c:pt idx="23">
                  <c:v>17.7</c:v>
                </c:pt>
                <c:pt idx="24">
                  <c:v>19.3</c:v>
                </c:pt>
                <c:pt idx="25">
                  <c:v>21.5</c:v>
                </c:pt>
                <c:pt idx="26">
                  <c:v>25.1</c:v>
                </c:pt>
                <c:pt idx="27">
                  <c:v>24.9</c:v>
                </c:pt>
                <c:pt idx="28">
                  <c:v>25.4</c:v>
                </c:pt>
                <c:pt idx="29">
                  <c:v>29.3</c:v>
                </c:pt>
                <c:pt idx="30">
                  <c:v>29.5</c:v>
                </c:pt>
                <c:pt idx="31">
                  <c:v>29.4</c:v>
                </c:pt>
                <c:pt idx="32">
                  <c:v>28.6</c:v>
                </c:pt>
                <c:pt idx="33">
                  <c:v>57.3</c:v>
                </c:pt>
                <c:pt idx="34">
                  <c:v>46.5</c:v>
                </c:pt>
                <c:pt idx="35">
                  <c:v>44.9</c:v>
                </c:pt>
                <c:pt idx="36">
                  <c:v>42.4</c:v>
                </c:pt>
                <c:pt idx="37">
                  <c:v>42.3</c:v>
                </c:pt>
                <c:pt idx="38">
                  <c:v>41.6</c:v>
                </c:pt>
                <c:pt idx="39">
                  <c:v>42.7</c:v>
                </c:pt>
                <c:pt idx="40">
                  <c:v>43.8</c:v>
                </c:pt>
                <c:pt idx="41">
                  <c:v>36.1</c:v>
                </c:pt>
                <c:pt idx="42">
                  <c:v>36.299999999999997</c:v>
                </c:pt>
                <c:pt idx="43">
                  <c:v>33.799999999999997</c:v>
                </c:pt>
                <c:pt idx="44">
                  <c:v>20.2</c:v>
                </c:pt>
                <c:pt idx="45">
                  <c:v>24.6</c:v>
                </c:pt>
                <c:pt idx="46">
                  <c:v>26.7</c:v>
                </c:pt>
                <c:pt idx="47">
                  <c:v>28.5</c:v>
                </c:pt>
                <c:pt idx="48">
                  <c:v>29.3</c:v>
                </c:pt>
                <c:pt idx="49">
                  <c:v>29.9</c:v>
                </c:pt>
                <c:pt idx="50">
                  <c:v>30.6</c:v>
                </c:pt>
                <c:pt idx="51">
                  <c:v>28.9</c:v>
                </c:pt>
                <c:pt idx="52">
                  <c:v>34.799999999999997</c:v>
                </c:pt>
                <c:pt idx="53">
                  <c:v>29.6</c:v>
                </c:pt>
                <c:pt idx="54">
                  <c:v>30.9</c:v>
                </c:pt>
                <c:pt idx="55">
                  <c:v>26.4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60-455C-878D-B688513A69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穿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60-455C-878D-B688513A69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Sheet1!$A$2:$A$57</c:f>
              <c:numCache>
                <c:formatCode>yyyy\-mm;@</c:formatCode>
                <c:ptCount val="56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</c:numCache>
            </c:numRef>
          </c:cat>
          <c:val>
            <c:numRef>
              <c:f>Sheet1!$D$2:$D$57</c:f>
              <c:numCache>
                <c:formatCode>###,###,###,###,##0.00_ </c:formatCode>
                <c:ptCount val="56"/>
                <c:pt idx="1">
                  <c:v>33.700000000000003</c:v>
                </c:pt>
                <c:pt idx="2">
                  <c:v>32.4</c:v>
                </c:pt>
                <c:pt idx="3">
                  <c:v>30.3</c:v>
                </c:pt>
                <c:pt idx="4">
                  <c:v>30.1</c:v>
                </c:pt>
                <c:pt idx="5">
                  <c:v>28.7</c:v>
                </c:pt>
                <c:pt idx="6">
                  <c:v>27.3</c:v>
                </c:pt>
                <c:pt idx="7">
                  <c:v>26.3</c:v>
                </c:pt>
                <c:pt idx="8">
                  <c:v>24.4</c:v>
                </c:pt>
                <c:pt idx="9">
                  <c:v>23.5</c:v>
                </c:pt>
                <c:pt idx="10">
                  <c:v>21.4</c:v>
                </c:pt>
                <c:pt idx="11">
                  <c:v>14.2</c:v>
                </c:pt>
                <c:pt idx="12">
                  <c:v>16</c:v>
                </c:pt>
                <c:pt idx="13">
                  <c:v>15.7</c:v>
                </c:pt>
                <c:pt idx="14">
                  <c:v>16.2</c:v>
                </c:pt>
                <c:pt idx="15">
                  <c:v>16.899999999999999</c:v>
                </c:pt>
                <c:pt idx="16">
                  <c:v>17.3</c:v>
                </c:pt>
                <c:pt idx="17">
                  <c:v>16.899999999999999</c:v>
                </c:pt>
                <c:pt idx="18">
                  <c:v>16.3</c:v>
                </c:pt>
                <c:pt idx="19">
                  <c:v>17.100000000000001</c:v>
                </c:pt>
                <c:pt idx="20">
                  <c:v>17.899999999999999</c:v>
                </c:pt>
                <c:pt idx="21">
                  <c:v>18.100000000000001</c:v>
                </c:pt>
                <c:pt idx="22">
                  <c:v>15.8</c:v>
                </c:pt>
                <c:pt idx="23">
                  <c:v>15.6</c:v>
                </c:pt>
                <c:pt idx="24">
                  <c:v>18.399999999999999</c:v>
                </c:pt>
                <c:pt idx="25">
                  <c:v>20.6</c:v>
                </c:pt>
                <c:pt idx="26">
                  <c:v>20.8</c:v>
                </c:pt>
                <c:pt idx="27">
                  <c:v>21.9</c:v>
                </c:pt>
                <c:pt idx="28">
                  <c:v>19.600000000000001</c:v>
                </c:pt>
                <c:pt idx="29">
                  <c:v>19.2</c:v>
                </c:pt>
                <c:pt idx="30">
                  <c:v>19.600000000000001</c:v>
                </c:pt>
                <c:pt idx="31">
                  <c:v>18</c:v>
                </c:pt>
                <c:pt idx="32">
                  <c:v>20.3</c:v>
                </c:pt>
                <c:pt idx="33">
                  <c:v>36.799999999999997</c:v>
                </c:pt>
                <c:pt idx="34">
                  <c:v>33.9</c:v>
                </c:pt>
                <c:pt idx="35">
                  <c:v>28</c:v>
                </c:pt>
                <c:pt idx="36">
                  <c:v>24.9</c:v>
                </c:pt>
                <c:pt idx="37">
                  <c:v>24.1</c:v>
                </c:pt>
                <c:pt idx="38">
                  <c:v>23.9</c:v>
                </c:pt>
                <c:pt idx="39">
                  <c:v>23.4</c:v>
                </c:pt>
                <c:pt idx="40">
                  <c:v>23.3</c:v>
                </c:pt>
                <c:pt idx="41">
                  <c:v>22.5</c:v>
                </c:pt>
                <c:pt idx="42">
                  <c:v>21.2</c:v>
                </c:pt>
                <c:pt idx="43">
                  <c:v>22</c:v>
                </c:pt>
                <c:pt idx="44">
                  <c:v>15.6</c:v>
                </c:pt>
                <c:pt idx="45">
                  <c:v>19.100000000000001</c:v>
                </c:pt>
                <c:pt idx="46">
                  <c:v>23.7</c:v>
                </c:pt>
                <c:pt idx="47">
                  <c:v>21.2</c:v>
                </c:pt>
                <c:pt idx="48">
                  <c:v>21.4</c:v>
                </c:pt>
                <c:pt idx="49">
                  <c:v>20.399999999999999</c:v>
                </c:pt>
                <c:pt idx="50">
                  <c:v>19.7</c:v>
                </c:pt>
                <c:pt idx="51">
                  <c:v>18.600000000000001</c:v>
                </c:pt>
                <c:pt idx="52">
                  <c:v>7.1</c:v>
                </c:pt>
                <c:pt idx="53">
                  <c:v>16.5</c:v>
                </c:pt>
                <c:pt idx="54">
                  <c:v>15.4</c:v>
                </c:pt>
                <c:pt idx="55">
                  <c:v>-18.100000000000001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60-455C-878D-B688513A69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D60-455C-878D-B688513A69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Sheet1!$A$2:$A$57</c:f>
              <c:numCache>
                <c:formatCode>yyyy\-mm;@</c:formatCode>
                <c:ptCount val="56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</c:numCache>
            </c:numRef>
          </c:cat>
          <c:val>
            <c:numRef>
              <c:f>Sheet1!$E$2:$E$57</c:f>
              <c:numCache>
                <c:formatCode>###,###,###,###,##0.00_ </c:formatCode>
                <c:ptCount val="56"/>
                <c:pt idx="1">
                  <c:v>43.7</c:v>
                </c:pt>
                <c:pt idx="2">
                  <c:v>43.4</c:v>
                </c:pt>
                <c:pt idx="3">
                  <c:v>41.9</c:v>
                </c:pt>
                <c:pt idx="4">
                  <c:v>41.8</c:v>
                </c:pt>
                <c:pt idx="5">
                  <c:v>40.200000000000003</c:v>
                </c:pt>
                <c:pt idx="6">
                  <c:v>38.799999999999997</c:v>
                </c:pt>
                <c:pt idx="7">
                  <c:v>37.700000000000003</c:v>
                </c:pt>
                <c:pt idx="8">
                  <c:v>36.200000000000003</c:v>
                </c:pt>
                <c:pt idx="9">
                  <c:v>36.9</c:v>
                </c:pt>
                <c:pt idx="10">
                  <c:v>36</c:v>
                </c:pt>
                <c:pt idx="11">
                  <c:v>29.6</c:v>
                </c:pt>
                <c:pt idx="12">
                  <c:v>29.5</c:v>
                </c:pt>
                <c:pt idx="13">
                  <c:v>29.2</c:v>
                </c:pt>
                <c:pt idx="14">
                  <c:v>29.3</c:v>
                </c:pt>
                <c:pt idx="15">
                  <c:v>30.1</c:v>
                </c:pt>
                <c:pt idx="16">
                  <c:v>29.4</c:v>
                </c:pt>
                <c:pt idx="17">
                  <c:v>28.5</c:v>
                </c:pt>
                <c:pt idx="18">
                  <c:v>28.3</c:v>
                </c:pt>
                <c:pt idx="19">
                  <c:v>27.8</c:v>
                </c:pt>
                <c:pt idx="20">
                  <c:v>28.8</c:v>
                </c:pt>
                <c:pt idx="21">
                  <c:v>28.8</c:v>
                </c:pt>
                <c:pt idx="22">
                  <c:v>30.7</c:v>
                </c:pt>
                <c:pt idx="23">
                  <c:v>30.6</c:v>
                </c:pt>
                <c:pt idx="24">
                  <c:v>29.5</c:v>
                </c:pt>
                <c:pt idx="25">
                  <c:v>29.2</c:v>
                </c:pt>
                <c:pt idx="26">
                  <c:v>31.8</c:v>
                </c:pt>
                <c:pt idx="27">
                  <c:v>31.7</c:v>
                </c:pt>
                <c:pt idx="28">
                  <c:v>32.9</c:v>
                </c:pt>
                <c:pt idx="29">
                  <c:v>32.5</c:v>
                </c:pt>
                <c:pt idx="30">
                  <c:v>32.1</c:v>
                </c:pt>
                <c:pt idx="31">
                  <c:v>31.1</c:v>
                </c:pt>
                <c:pt idx="32">
                  <c:v>30.8</c:v>
                </c:pt>
                <c:pt idx="33">
                  <c:v>33.1</c:v>
                </c:pt>
                <c:pt idx="34">
                  <c:v>33.299999999999997</c:v>
                </c:pt>
                <c:pt idx="35">
                  <c:v>31.1</c:v>
                </c:pt>
                <c:pt idx="36">
                  <c:v>30.7</c:v>
                </c:pt>
                <c:pt idx="37">
                  <c:v>30.7</c:v>
                </c:pt>
                <c:pt idx="38">
                  <c:v>29.7</c:v>
                </c:pt>
                <c:pt idx="39">
                  <c:v>29</c:v>
                </c:pt>
                <c:pt idx="40">
                  <c:v>27.7</c:v>
                </c:pt>
                <c:pt idx="41">
                  <c:v>27.2</c:v>
                </c:pt>
                <c:pt idx="42">
                  <c:v>25.8</c:v>
                </c:pt>
                <c:pt idx="43">
                  <c:v>25.9</c:v>
                </c:pt>
                <c:pt idx="44">
                  <c:v>20.8</c:v>
                </c:pt>
                <c:pt idx="45">
                  <c:v>21.3</c:v>
                </c:pt>
                <c:pt idx="46">
                  <c:v>21.2</c:v>
                </c:pt>
                <c:pt idx="47">
                  <c:v>21.2</c:v>
                </c:pt>
                <c:pt idx="48">
                  <c:v>20.9</c:v>
                </c:pt>
                <c:pt idx="49">
                  <c:v>20.2</c:v>
                </c:pt>
                <c:pt idx="50">
                  <c:v>20.2</c:v>
                </c:pt>
                <c:pt idx="51">
                  <c:v>20.3</c:v>
                </c:pt>
                <c:pt idx="52">
                  <c:v>16.600000000000001</c:v>
                </c:pt>
                <c:pt idx="53">
                  <c:v>19.8</c:v>
                </c:pt>
                <c:pt idx="54">
                  <c:v>19.8</c:v>
                </c:pt>
                <c:pt idx="55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60-455C-878D-B688513A6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6807232"/>
        <c:axId val="1502864640"/>
      </c:lineChart>
      <c:dateAx>
        <c:axId val="153680723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2864640"/>
        <c:crosses val="autoZero"/>
        <c:auto val="1"/>
        <c:lblOffset val="100"/>
        <c:baseTimeUnit val="months"/>
      </c:dateAx>
      <c:valAx>
        <c:axId val="150286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680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实物商品网上零售额占社会消费品零售总额的比重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'[Microsoft PowerPoint 中的图表]Sheet1'!$B$1:$B$2</c:f>
              <c:strCache>
                <c:ptCount val="2"/>
                <c:pt idx="0">
                  <c:v>实物商品网上零售额占社会消费品零售总额的比重:累计值</c:v>
                </c:pt>
                <c:pt idx="1">
                  <c:v>月</c:v>
                </c:pt>
              </c:strCache>
            </c:strRef>
          </c:tx>
          <c:marker>
            <c:symbol val="circle"/>
            <c:size val="5"/>
          </c:marker>
          <c:dPt>
            <c:idx val="0"/>
            <c:marker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A1-41F8-A35C-610D3F0C6E83}"/>
              </c:ext>
            </c:extLst>
          </c:dPt>
          <c:dPt>
            <c:idx val="1"/>
            <c:marker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A1-41F8-A35C-610D3F0C6E83}"/>
              </c:ext>
            </c:extLst>
          </c:dPt>
          <c:dPt>
            <c:idx val="2"/>
            <c:marker>
              <c:spPr>
                <a:solidFill>
                  <a:schemeClr val="accent3"/>
                </a:solidFill>
                <a:ln w="9525">
                  <a:solidFill>
                    <a:schemeClr val="accent3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A1-41F8-A35C-610D3F0C6E83}"/>
              </c:ext>
            </c:extLst>
          </c:dPt>
          <c:dPt>
            <c:idx val="3"/>
            <c:marker>
              <c:spPr>
                <a:solidFill>
                  <a:schemeClr val="accent4"/>
                </a:solidFill>
                <a:ln w="9525">
                  <a:solidFill>
                    <a:schemeClr val="accent4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A1-41F8-A35C-610D3F0C6E83}"/>
              </c:ext>
            </c:extLst>
          </c:dPt>
          <c:dPt>
            <c:idx val="4"/>
            <c:marker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A1-41F8-A35C-610D3F0C6E83}"/>
              </c:ext>
            </c:extLst>
          </c:dPt>
          <c:dPt>
            <c:idx val="5"/>
            <c:marker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A1-41F8-A35C-610D3F0C6E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中的图表]Sheet1'!$A$3:$A$58</c:f>
              <c:numCache>
                <c:formatCode>yyyy\-mm;@</c:formatCode>
                <c:ptCount val="6"/>
                <c:pt idx="0">
                  <c:v>42063</c:v>
                </c:pt>
                <c:pt idx="1">
                  <c:v>42429</c:v>
                </c:pt>
                <c:pt idx="2">
                  <c:v>42794</c:v>
                </c:pt>
                <c:pt idx="3">
                  <c:v>43159</c:v>
                </c:pt>
                <c:pt idx="4">
                  <c:v>43524</c:v>
                </c:pt>
                <c:pt idx="5">
                  <c:v>43890</c:v>
                </c:pt>
              </c:numCache>
            </c:numRef>
          </c:cat>
          <c:val>
            <c:numRef>
              <c:f>'[Microsoft PowerPoint 中的图表]Sheet1'!$B$3:$B$58</c:f>
              <c:numCache>
                <c:formatCode>###,###,###,###,##0.00_ </c:formatCode>
                <c:ptCount val="6"/>
                <c:pt idx="0">
                  <c:v>8.3000000000000007</c:v>
                </c:pt>
                <c:pt idx="1">
                  <c:v>9.5</c:v>
                </c:pt>
                <c:pt idx="2">
                  <c:v>11.1</c:v>
                </c:pt>
                <c:pt idx="3">
                  <c:v>14.9</c:v>
                </c:pt>
                <c:pt idx="4">
                  <c:v>16.5</c:v>
                </c:pt>
                <c:pt idx="5">
                  <c:v>21.5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6A1-41F8-A35C-610D3F0C6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5026176"/>
        <c:axId val="1130053776"/>
      </c:lineChart>
      <c:dateAx>
        <c:axId val="1535026176"/>
        <c:scaling>
          <c:orientation val="minMax"/>
        </c:scaling>
        <c:delete val="0"/>
        <c:axPos val="b"/>
        <c:numFmt formatCode="yyyy\-mm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0053776"/>
        <c:crosses val="autoZero"/>
        <c:auto val="1"/>
        <c:lblOffset val="100"/>
        <c:baseTimeUnit val="years"/>
      </c:dateAx>
      <c:valAx>
        <c:axId val="113005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502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Sheet1!$E$1:$E$1</c:f>
              <c:strCache>
                <c:ptCount val="1"/>
                <c:pt idx="0">
                  <c:v>贸易差额：右轴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7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C9B-4D0F-AE0C-39C63206AB33}"/>
              </c:ext>
            </c:extLst>
          </c:dPt>
          <c:dLbls>
            <c:dLbl>
              <c:idx val="72"/>
              <c:layout>
                <c:manualLayout>
                  <c:x val="-2.7376425855513309E-2"/>
                  <c:y val="-9.470260120827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9B-4D0F-AE0C-39C63206A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Sheet1!$A$2:$A$74</c:f>
              <c:numCache>
                <c:formatCode>yyyy\-mm;@</c:formatCode>
                <c:ptCount val="73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43890</c:v>
                </c:pt>
              </c:numCache>
            </c:numRef>
          </c:cat>
          <c:val>
            <c:numRef>
              <c:f>Sheet1!$E$2:$E$74</c:f>
              <c:numCache>
                <c:formatCode>###,###,###,###,##0.00_ </c:formatCode>
                <c:ptCount val="73"/>
                <c:pt idx="0">
                  <c:v>1956</c:v>
                </c:pt>
                <c:pt idx="1">
                  <c:v>583</c:v>
                </c:pt>
                <c:pt idx="2">
                  <c:v>1068</c:v>
                </c:pt>
                <c:pt idx="3">
                  <c:v>2203</c:v>
                </c:pt>
                <c:pt idx="4">
                  <c:v>4430</c:v>
                </c:pt>
                <c:pt idx="5">
                  <c:v>6391</c:v>
                </c:pt>
                <c:pt idx="6">
                  <c:v>9312</c:v>
                </c:pt>
                <c:pt idx="7">
                  <c:v>12376</c:v>
                </c:pt>
                <c:pt idx="8">
                  <c:v>14287</c:v>
                </c:pt>
                <c:pt idx="9">
                  <c:v>17087</c:v>
                </c:pt>
                <c:pt idx="10">
                  <c:v>20443</c:v>
                </c:pt>
                <c:pt idx="11">
                  <c:v>23489</c:v>
                </c:pt>
                <c:pt idx="12">
                  <c:v>3621</c:v>
                </c:pt>
                <c:pt idx="13">
                  <c:v>7308</c:v>
                </c:pt>
                <c:pt idx="14">
                  <c:v>7454</c:v>
                </c:pt>
                <c:pt idx="15">
                  <c:v>9501</c:v>
                </c:pt>
                <c:pt idx="16">
                  <c:v>13021</c:v>
                </c:pt>
                <c:pt idx="17">
                  <c:v>15777</c:v>
                </c:pt>
                <c:pt idx="18">
                  <c:v>18324</c:v>
                </c:pt>
                <c:pt idx="19">
                  <c:v>21960</c:v>
                </c:pt>
                <c:pt idx="20">
                  <c:v>25677</c:v>
                </c:pt>
                <c:pt idx="21">
                  <c:v>29589</c:v>
                </c:pt>
                <c:pt idx="22">
                  <c:v>32994</c:v>
                </c:pt>
                <c:pt idx="23">
                  <c:v>36770</c:v>
                </c:pt>
                <c:pt idx="24">
                  <c:v>3644</c:v>
                </c:pt>
                <c:pt idx="25">
                  <c:v>5449</c:v>
                </c:pt>
                <c:pt idx="26">
                  <c:v>7069</c:v>
                </c:pt>
                <c:pt idx="27">
                  <c:v>9671</c:v>
                </c:pt>
                <c:pt idx="28">
                  <c:v>12582</c:v>
                </c:pt>
                <c:pt idx="29">
                  <c:v>15510</c:v>
                </c:pt>
                <c:pt idx="30">
                  <c:v>18675</c:v>
                </c:pt>
                <c:pt idx="31">
                  <c:v>21995</c:v>
                </c:pt>
                <c:pt idx="32">
                  <c:v>24688</c:v>
                </c:pt>
                <c:pt idx="33">
                  <c:v>27890</c:v>
                </c:pt>
                <c:pt idx="34">
                  <c:v>30776</c:v>
                </c:pt>
                <c:pt idx="35">
                  <c:v>33523</c:v>
                </c:pt>
                <c:pt idx="36">
                  <c:v>3361</c:v>
                </c:pt>
                <c:pt idx="37">
                  <c:v>2634</c:v>
                </c:pt>
                <c:pt idx="38">
                  <c:v>4194</c:v>
                </c:pt>
                <c:pt idx="39">
                  <c:v>6711</c:v>
                </c:pt>
                <c:pt idx="40">
                  <c:v>9466</c:v>
                </c:pt>
                <c:pt idx="41">
                  <c:v>12303</c:v>
                </c:pt>
                <c:pt idx="42">
                  <c:v>15386</c:v>
                </c:pt>
                <c:pt idx="43">
                  <c:v>18119</c:v>
                </c:pt>
                <c:pt idx="44">
                  <c:v>19976</c:v>
                </c:pt>
                <c:pt idx="45">
                  <c:v>22437</c:v>
                </c:pt>
                <c:pt idx="46">
                  <c:v>24955</c:v>
                </c:pt>
                <c:pt idx="47">
                  <c:v>28520</c:v>
                </c:pt>
                <c:pt idx="48">
                  <c:v>1224</c:v>
                </c:pt>
                <c:pt idx="49">
                  <c:v>3374</c:v>
                </c:pt>
                <c:pt idx="50">
                  <c:v>3024</c:v>
                </c:pt>
                <c:pt idx="51">
                  <c:v>4690</c:v>
                </c:pt>
                <c:pt idx="52">
                  <c:v>6160</c:v>
                </c:pt>
                <c:pt idx="53">
                  <c:v>8734</c:v>
                </c:pt>
                <c:pt idx="54">
                  <c:v>10467</c:v>
                </c:pt>
                <c:pt idx="55">
                  <c:v>12156</c:v>
                </c:pt>
                <c:pt idx="56">
                  <c:v>14190</c:v>
                </c:pt>
                <c:pt idx="57">
                  <c:v>16455</c:v>
                </c:pt>
                <c:pt idx="58">
                  <c:v>19315</c:v>
                </c:pt>
                <c:pt idx="59">
                  <c:v>23247</c:v>
                </c:pt>
                <c:pt idx="60">
                  <c:v>2662</c:v>
                </c:pt>
                <c:pt idx="61">
                  <c:v>2935</c:v>
                </c:pt>
                <c:pt idx="62">
                  <c:v>5068</c:v>
                </c:pt>
                <c:pt idx="63">
                  <c:v>5954</c:v>
                </c:pt>
                <c:pt idx="64">
                  <c:v>8719</c:v>
                </c:pt>
                <c:pt idx="65">
                  <c:v>12075</c:v>
                </c:pt>
                <c:pt idx="66">
                  <c:v>15111</c:v>
                </c:pt>
                <c:pt idx="67">
                  <c:v>17492</c:v>
                </c:pt>
                <c:pt idx="68">
                  <c:v>20199</c:v>
                </c:pt>
                <c:pt idx="69">
                  <c:v>23193</c:v>
                </c:pt>
                <c:pt idx="70">
                  <c:v>25857</c:v>
                </c:pt>
                <c:pt idx="71">
                  <c:v>29180</c:v>
                </c:pt>
                <c:pt idx="72">
                  <c:v>-425.9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9B-4D0F-AE0C-39C63206A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7835856"/>
        <c:axId val="1167243296"/>
      </c:barChart>
      <c:lineChart>
        <c:grouping val="standard"/>
        <c:varyColors val="0"/>
        <c:ser>
          <c:idx val="0"/>
          <c:order val="0"/>
          <c:tx>
            <c:strRef>
              <c:f>Sheet1!$B$1:$B$1</c:f>
              <c:strCache>
                <c:ptCount val="1"/>
                <c:pt idx="0">
                  <c:v>进出口金额同比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-6.0836501901140684E-2"/>
                  <c:y val="-8.680971494102045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9B-4D0F-AE0C-39C63206A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Sheet1!$A$2:$A$74</c:f>
              <c:numCache>
                <c:formatCode>yyyy\-mm;@</c:formatCode>
                <c:ptCount val="73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43890</c:v>
                </c:pt>
              </c:numCache>
            </c:numRef>
          </c:cat>
          <c:val>
            <c:numRef>
              <c:f>Sheet1!$B$2:$B$74</c:f>
              <c:numCache>
                <c:formatCode>###,###,###,###,##0.00_ </c:formatCode>
                <c:ptCount val="73"/>
                <c:pt idx="0">
                  <c:v>7.2</c:v>
                </c:pt>
                <c:pt idx="1">
                  <c:v>0.8</c:v>
                </c:pt>
                <c:pt idx="2">
                  <c:v>-3.8</c:v>
                </c:pt>
                <c:pt idx="3">
                  <c:v>-3.2</c:v>
                </c:pt>
                <c:pt idx="4">
                  <c:v>-2.2000000000000002</c:v>
                </c:pt>
                <c:pt idx="5">
                  <c:v>-1</c:v>
                </c:pt>
                <c:pt idx="6">
                  <c:v>0.1</c:v>
                </c:pt>
                <c:pt idx="7">
                  <c:v>0.6</c:v>
                </c:pt>
                <c:pt idx="8">
                  <c:v>1.8</c:v>
                </c:pt>
                <c:pt idx="9">
                  <c:v>2.4</c:v>
                </c:pt>
                <c:pt idx="10">
                  <c:v>2.2000000000000002</c:v>
                </c:pt>
                <c:pt idx="11">
                  <c:v>2.2999999999999998</c:v>
                </c:pt>
                <c:pt idx="12">
                  <c:v>-10.7</c:v>
                </c:pt>
                <c:pt idx="13">
                  <c:v>-2</c:v>
                </c:pt>
                <c:pt idx="14">
                  <c:v>-6</c:v>
                </c:pt>
                <c:pt idx="15">
                  <c:v>-7.3</c:v>
                </c:pt>
                <c:pt idx="16">
                  <c:v>-7.9</c:v>
                </c:pt>
                <c:pt idx="17">
                  <c:v>-7</c:v>
                </c:pt>
                <c:pt idx="18">
                  <c:v>-7.4</c:v>
                </c:pt>
                <c:pt idx="19">
                  <c:v>-7.7</c:v>
                </c:pt>
                <c:pt idx="20">
                  <c:v>-7.9</c:v>
                </c:pt>
                <c:pt idx="21">
                  <c:v>-8</c:v>
                </c:pt>
                <c:pt idx="22">
                  <c:v>-7.7</c:v>
                </c:pt>
                <c:pt idx="23">
                  <c:v>-7</c:v>
                </c:pt>
                <c:pt idx="24">
                  <c:v>-12.8</c:v>
                </c:pt>
                <c:pt idx="25">
                  <c:v>-14.8</c:v>
                </c:pt>
                <c:pt idx="26">
                  <c:v>-8.1999999999999993</c:v>
                </c:pt>
                <c:pt idx="27">
                  <c:v>-6.7</c:v>
                </c:pt>
                <c:pt idx="28">
                  <c:v>-5.0999999999999996</c:v>
                </c:pt>
                <c:pt idx="29">
                  <c:v>-4.5</c:v>
                </c:pt>
                <c:pt idx="30">
                  <c:v>-4.0999999999999996</c:v>
                </c:pt>
                <c:pt idx="31">
                  <c:v>-2.6</c:v>
                </c:pt>
                <c:pt idx="32">
                  <c:v>-2.6</c:v>
                </c:pt>
                <c:pt idx="33">
                  <c:v>-2.5</c:v>
                </c:pt>
                <c:pt idx="34">
                  <c:v>-1.5</c:v>
                </c:pt>
                <c:pt idx="35">
                  <c:v>-0.9</c:v>
                </c:pt>
                <c:pt idx="36">
                  <c:v>18.899999999999999</c:v>
                </c:pt>
                <c:pt idx="37">
                  <c:v>20</c:v>
                </c:pt>
                <c:pt idx="38">
                  <c:v>21.3</c:v>
                </c:pt>
                <c:pt idx="39">
                  <c:v>19.600000000000001</c:v>
                </c:pt>
                <c:pt idx="40">
                  <c:v>19.100000000000001</c:v>
                </c:pt>
                <c:pt idx="41">
                  <c:v>19.100000000000001</c:v>
                </c:pt>
                <c:pt idx="42">
                  <c:v>18</c:v>
                </c:pt>
                <c:pt idx="43">
                  <c:v>16.8</c:v>
                </c:pt>
                <c:pt idx="44">
                  <c:v>16.399999999999999</c:v>
                </c:pt>
                <c:pt idx="45">
                  <c:v>15.7</c:v>
                </c:pt>
                <c:pt idx="46">
                  <c:v>15.3</c:v>
                </c:pt>
                <c:pt idx="47">
                  <c:v>14.2</c:v>
                </c:pt>
                <c:pt idx="48">
                  <c:v>16.3</c:v>
                </c:pt>
                <c:pt idx="49">
                  <c:v>16.600000000000001</c:v>
                </c:pt>
                <c:pt idx="50">
                  <c:v>9.5</c:v>
                </c:pt>
                <c:pt idx="51">
                  <c:v>8.8000000000000007</c:v>
                </c:pt>
                <c:pt idx="52">
                  <c:v>8.6999999999999993</c:v>
                </c:pt>
                <c:pt idx="53">
                  <c:v>7.9</c:v>
                </c:pt>
                <c:pt idx="54">
                  <c:v>8.5</c:v>
                </c:pt>
                <c:pt idx="55">
                  <c:v>9.1</c:v>
                </c:pt>
                <c:pt idx="56">
                  <c:v>10</c:v>
                </c:pt>
                <c:pt idx="57">
                  <c:v>11.2</c:v>
                </c:pt>
                <c:pt idx="58">
                  <c:v>10.9</c:v>
                </c:pt>
                <c:pt idx="59">
                  <c:v>9.6999999999999993</c:v>
                </c:pt>
                <c:pt idx="60">
                  <c:v>9.1</c:v>
                </c:pt>
                <c:pt idx="61">
                  <c:v>1.1000000000000001</c:v>
                </c:pt>
                <c:pt idx="62">
                  <c:v>4</c:v>
                </c:pt>
                <c:pt idx="63">
                  <c:v>4.7</c:v>
                </c:pt>
                <c:pt idx="64">
                  <c:v>4.3</c:v>
                </c:pt>
                <c:pt idx="65">
                  <c:v>4.2</c:v>
                </c:pt>
                <c:pt idx="66">
                  <c:v>4.4000000000000004</c:v>
                </c:pt>
                <c:pt idx="67">
                  <c:v>3.9</c:v>
                </c:pt>
                <c:pt idx="68">
                  <c:v>3</c:v>
                </c:pt>
                <c:pt idx="69">
                  <c:v>2.6</c:v>
                </c:pt>
                <c:pt idx="70">
                  <c:v>2.5</c:v>
                </c:pt>
                <c:pt idx="71">
                  <c:v>3.4</c:v>
                </c:pt>
                <c:pt idx="72">
                  <c:v>-9.6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9B-4D0F-AE0C-39C63206AB33}"/>
            </c:ext>
          </c:extLst>
        </c:ser>
        <c:ser>
          <c:idx val="1"/>
          <c:order val="1"/>
          <c:tx>
            <c:strRef>
              <c:f>Sheet1!$C$1:$C$1</c:f>
              <c:strCache>
                <c:ptCount val="1"/>
                <c:pt idx="0">
                  <c:v>出口金额同比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-4.8669201520912544E-2"/>
                  <c:y val="1.420539018124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9B-4D0F-AE0C-39C63206A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Sheet1!$A$2:$A$74</c:f>
              <c:numCache>
                <c:formatCode>yyyy\-mm;@</c:formatCode>
                <c:ptCount val="73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43890</c:v>
                </c:pt>
              </c:numCache>
            </c:numRef>
          </c:cat>
          <c:val>
            <c:numRef>
              <c:f>Sheet1!$C$2:$C$74</c:f>
              <c:numCache>
                <c:formatCode>###,###,###,###,##0.00_ </c:formatCode>
                <c:ptCount val="73"/>
                <c:pt idx="0">
                  <c:v>7.5</c:v>
                </c:pt>
                <c:pt idx="1">
                  <c:v>-4.4000000000000004</c:v>
                </c:pt>
                <c:pt idx="2">
                  <c:v>-6.1</c:v>
                </c:pt>
                <c:pt idx="3">
                  <c:v>-4.8</c:v>
                </c:pt>
                <c:pt idx="4">
                  <c:v>-2.7</c:v>
                </c:pt>
                <c:pt idx="5">
                  <c:v>-1.2</c:v>
                </c:pt>
                <c:pt idx="6">
                  <c:v>1</c:v>
                </c:pt>
                <c:pt idx="7">
                  <c:v>2.1</c:v>
                </c:pt>
                <c:pt idx="8">
                  <c:v>3.6</c:v>
                </c:pt>
                <c:pt idx="9">
                  <c:v>4.4000000000000004</c:v>
                </c:pt>
                <c:pt idx="10">
                  <c:v>4.4000000000000004</c:v>
                </c:pt>
                <c:pt idx="11">
                  <c:v>4.9000000000000004</c:v>
                </c:pt>
                <c:pt idx="12">
                  <c:v>-3.3</c:v>
                </c:pt>
                <c:pt idx="13">
                  <c:v>15.1</c:v>
                </c:pt>
                <c:pt idx="14">
                  <c:v>4.8</c:v>
                </c:pt>
                <c:pt idx="15">
                  <c:v>1.7</c:v>
                </c:pt>
                <c:pt idx="16">
                  <c:v>0.5</c:v>
                </c:pt>
                <c:pt idx="17">
                  <c:v>0.5</c:v>
                </c:pt>
                <c:pt idx="18">
                  <c:v>-1.2</c:v>
                </c:pt>
                <c:pt idx="19">
                  <c:v>-1.9</c:v>
                </c:pt>
                <c:pt idx="20">
                  <c:v>-1.9</c:v>
                </c:pt>
                <c:pt idx="21">
                  <c:v>-2.1</c:v>
                </c:pt>
                <c:pt idx="22">
                  <c:v>-2.2000000000000002</c:v>
                </c:pt>
                <c:pt idx="23">
                  <c:v>-1.8</c:v>
                </c:pt>
                <c:pt idx="24">
                  <c:v>-10.8</c:v>
                </c:pt>
                <c:pt idx="25">
                  <c:v>-16.600000000000001</c:v>
                </c:pt>
                <c:pt idx="26">
                  <c:v>-7.8</c:v>
                </c:pt>
                <c:pt idx="27">
                  <c:v>-5.7</c:v>
                </c:pt>
                <c:pt idx="28">
                  <c:v>-4.9000000000000004</c:v>
                </c:pt>
                <c:pt idx="29">
                  <c:v>-4.2</c:v>
                </c:pt>
                <c:pt idx="30">
                  <c:v>-3.4</c:v>
                </c:pt>
                <c:pt idx="31">
                  <c:v>-2.2999999999999998</c:v>
                </c:pt>
                <c:pt idx="32">
                  <c:v>-2.8</c:v>
                </c:pt>
                <c:pt idx="33">
                  <c:v>-2.9</c:v>
                </c:pt>
                <c:pt idx="34">
                  <c:v>-2.2000000000000002</c:v>
                </c:pt>
                <c:pt idx="35">
                  <c:v>-1.9</c:v>
                </c:pt>
                <c:pt idx="36">
                  <c:v>14.5</c:v>
                </c:pt>
                <c:pt idx="37">
                  <c:v>9.6999999999999993</c:v>
                </c:pt>
                <c:pt idx="38">
                  <c:v>13.7</c:v>
                </c:pt>
                <c:pt idx="39">
                  <c:v>13.5</c:v>
                </c:pt>
                <c:pt idx="40">
                  <c:v>13.7</c:v>
                </c:pt>
                <c:pt idx="41">
                  <c:v>14.1</c:v>
                </c:pt>
                <c:pt idx="42">
                  <c:v>13.5</c:v>
                </c:pt>
                <c:pt idx="43">
                  <c:v>12.5</c:v>
                </c:pt>
                <c:pt idx="44">
                  <c:v>12</c:v>
                </c:pt>
                <c:pt idx="45">
                  <c:v>11.3</c:v>
                </c:pt>
                <c:pt idx="46">
                  <c:v>11.2</c:v>
                </c:pt>
                <c:pt idx="47">
                  <c:v>10.8</c:v>
                </c:pt>
                <c:pt idx="48">
                  <c:v>5.5</c:v>
                </c:pt>
                <c:pt idx="49">
                  <c:v>17.3</c:v>
                </c:pt>
                <c:pt idx="50">
                  <c:v>7.1</c:v>
                </c:pt>
                <c:pt idx="51">
                  <c:v>6</c:v>
                </c:pt>
                <c:pt idx="52">
                  <c:v>5.2</c:v>
                </c:pt>
                <c:pt idx="53">
                  <c:v>4.7</c:v>
                </c:pt>
                <c:pt idx="54">
                  <c:v>4.8</c:v>
                </c:pt>
                <c:pt idx="55">
                  <c:v>5.2</c:v>
                </c:pt>
                <c:pt idx="56">
                  <c:v>6.5</c:v>
                </c:pt>
                <c:pt idx="57">
                  <c:v>7.8</c:v>
                </c:pt>
                <c:pt idx="58">
                  <c:v>7.9</c:v>
                </c:pt>
                <c:pt idx="59">
                  <c:v>7.1</c:v>
                </c:pt>
                <c:pt idx="60">
                  <c:v>14.1</c:v>
                </c:pt>
                <c:pt idx="61">
                  <c:v>0.1</c:v>
                </c:pt>
                <c:pt idx="62">
                  <c:v>6.7</c:v>
                </c:pt>
                <c:pt idx="63">
                  <c:v>5.8</c:v>
                </c:pt>
                <c:pt idx="64">
                  <c:v>6.2</c:v>
                </c:pt>
                <c:pt idx="65">
                  <c:v>6.1</c:v>
                </c:pt>
                <c:pt idx="66">
                  <c:v>6.8</c:v>
                </c:pt>
                <c:pt idx="67">
                  <c:v>6.2</c:v>
                </c:pt>
                <c:pt idx="68">
                  <c:v>5.3</c:v>
                </c:pt>
                <c:pt idx="69">
                  <c:v>5</c:v>
                </c:pt>
                <c:pt idx="70">
                  <c:v>4.5999999999999996</c:v>
                </c:pt>
                <c:pt idx="71">
                  <c:v>5</c:v>
                </c:pt>
                <c:pt idx="72">
                  <c:v>-15.9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9B-4D0F-AE0C-39C63206AB33}"/>
            </c:ext>
          </c:extLst>
        </c:ser>
        <c:ser>
          <c:idx val="2"/>
          <c:order val="2"/>
          <c:tx>
            <c:strRef>
              <c:f>Sheet1!$D$1:$D$1</c:f>
              <c:strCache>
                <c:ptCount val="1"/>
                <c:pt idx="0">
                  <c:v>进口金额同比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-8.21292775665399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9B-4D0F-AE0C-39C63206A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Sheet1!$A$2:$A$74</c:f>
              <c:numCache>
                <c:formatCode>yyyy\-mm;@</c:formatCode>
                <c:ptCount val="73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43890</c:v>
                </c:pt>
              </c:numCache>
            </c:numRef>
          </c:cat>
          <c:val>
            <c:numRef>
              <c:f>Sheet1!$D$2:$D$74</c:f>
              <c:numCache>
                <c:formatCode>###,###,###,###,##0.00_ </c:formatCode>
                <c:ptCount val="73"/>
                <c:pt idx="0">
                  <c:v>6.9</c:v>
                </c:pt>
                <c:pt idx="1">
                  <c:v>6.8</c:v>
                </c:pt>
                <c:pt idx="2">
                  <c:v>-1.4</c:v>
                </c:pt>
                <c:pt idx="3">
                  <c:v>-1.4</c:v>
                </c:pt>
                <c:pt idx="4">
                  <c:v>-1.7</c:v>
                </c:pt>
                <c:pt idx="5">
                  <c:v>-0.7</c:v>
                </c:pt>
                <c:pt idx="6">
                  <c:v>-1</c:v>
                </c:pt>
                <c:pt idx="7">
                  <c:v>-1.1000000000000001</c:v>
                </c:pt>
                <c:pt idx="8">
                  <c:v>-0.2</c:v>
                </c:pt>
                <c:pt idx="9">
                  <c:v>0.2</c:v>
                </c:pt>
                <c:pt idx="10">
                  <c:v>-0.4</c:v>
                </c:pt>
                <c:pt idx="11">
                  <c:v>-0.6</c:v>
                </c:pt>
                <c:pt idx="12">
                  <c:v>-19.5</c:v>
                </c:pt>
                <c:pt idx="13">
                  <c:v>-19.7</c:v>
                </c:pt>
                <c:pt idx="14">
                  <c:v>-17.100000000000001</c:v>
                </c:pt>
                <c:pt idx="15">
                  <c:v>-16.8</c:v>
                </c:pt>
                <c:pt idx="16">
                  <c:v>-17</c:v>
                </c:pt>
                <c:pt idx="17">
                  <c:v>-15.4</c:v>
                </c:pt>
                <c:pt idx="18">
                  <c:v>-14.5</c:v>
                </c:pt>
                <c:pt idx="19">
                  <c:v>-14.4</c:v>
                </c:pt>
                <c:pt idx="20">
                  <c:v>-14.8</c:v>
                </c:pt>
                <c:pt idx="21">
                  <c:v>-14.9</c:v>
                </c:pt>
                <c:pt idx="22">
                  <c:v>-14.1</c:v>
                </c:pt>
                <c:pt idx="23">
                  <c:v>-13.2</c:v>
                </c:pt>
                <c:pt idx="24">
                  <c:v>-15.6</c:v>
                </c:pt>
                <c:pt idx="25">
                  <c:v>-12.3</c:v>
                </c:pt>
                <c:pt idx="26">
                  <c:v>-8.6</c:v>
                </c:pt>
                <c:pt idx="27">
                  <c:v>-7.9</c:v>
                </c:pt>
                <c:pt idx="28">
                  <c:v>-5.3</c:v>
                </c:pt>
                <c:pt idx="29">
                  <c:v>-4.9000000000000004</c:v>
                </c:pt>
                <c:pt idx="30">
                  <c:v>-5</c:v>
                </c:pt>
                <c:pt idx="31">
                  <c:v>-3.1</c:v>
                </c:pt>
                <c:pt idx="32">
                  <c:v>-2.4</c:v>
                </c:pt>
                <c:pt idx="33">
                  <c:v>-1.9</c:v>
                </c:pt>
                <c:pt idx="34">
                  <c:v>-0.6</c:v>
                </c:pt>
                <c:pt idx="35">
                  <c:v>0.6</c:v>
                </c:pt>
                <c:pt idx="36">
                  <c:v>25.5</c:v>
                </c:pt>
                <c:pt idx="37">
                  <c:v>34.6</c:v>
                </c:pt>
                <c:pt idx="38">
                  <c:v>31.3</c:v>
                </c:pt>
                <c:pt idx="39">
                  <c:v>27.7</c:v>
                </c:pt>
                <c:pt idx="40">
                  <c:v>26.3</c:v>
                </c:pt>
                <c:pt idx="41">
                  <c:v>25.7</c:v>
                </c:pt>
                <c:pt idx="42">
                  <c:v>24</c:v>
                </c:pt>
                <c:pt idx="43">
                  <c:v>22.6</c:v>
                </c:pt>
                <c:pt idx="44">
                  <c:v>22.3</c:v>
                </c:pt>
                <c:pt idx="45">
                  <c:v>21.6</c:v>
                </c:pt>
                <c:pt idx="46">
                  <c:v>20.9</c:v>
                </c:pt>
                <c:pt idx="47">
                  <c:v>18.7</c:v>
                </c:pt>
                <c:pt idx="48">
                  <c:v>30.9</c:v>
                </c:pt>
                <c:pt idx="49">
                  <c:v>15.7</c:v>
                </c:pt>
                <c:pt idx="50">
                  <c:v>12.2</c:v>
                </c:pt>
                <c:pt idx="51">
                  <c:v>12.2</c:v>
                </c:pt>
                <c:pt idx="52">
                  <c:v>12.9</c:v>
                </c:pt>
                <c:pt idx="53">
                  <c:v>11.7</c:v>
                </c:pt>
                <c:pt idx="54">
                  <c:v>12.9</c:v>
                </c:pt>
                <c:pt idx="55">
                  <c:v>13.8</c:v>
                </c:pt>
                <c:pt idx="56">
                  <c:v>14.3</c:v>
                </c:pt>
                <c:pt idx="57">
                  <c:v>15.3</c:v>
                </c:pt>
                <c:pt idx="58">
                  <c:v>14.5</c:v>
                </c:pt>
                <c:pt idx="59">
                  <c:v>12.9</c:v>
                </c:pt>
                <c:pt idx="60">
                  <c:v>3.6</c:v>
                </c:pt>
                <c:pt idx="61">
                  <c:v>2.2999999999999998</c:v>
                </c:pt>
                <c:pt idx="62">
                  <c:v>1</c:v>
                </c:pt>
                <c:pt idx="63">
                  <c:v>3.5</c:v>
                </c:pt>
                <c:pt idx="64">
                  <c:v>2.2000000000000002</c:v>
                </c:pt>
                <c:pt idx="65">
                  <c:v>1.9</c:v>
                </c:pt>
                <c:pt idx="66">
                  <c:v>1.8</c:v>
                </c:pt>
                <c:pt idx="67">
                  <c:v>1.2</c:v>
                </c:pt>
                <c:pt idx="68">
                  <c:v>0.3</c:v>
                </c:pt>
                <c:pt idx="69">
                  <c:v>-0.1</c:v>
                </c:pt>
                <c:pt idx="70">
                  <c:v>0.2</c:v>
                </c:pt>
                <c:pt idx="71">
                  <c:v>1.6</c:v>
                </c:pt>
                <c:pt idx="72">
                  <c:v>-2.4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9B-4D0F-AE0C-39C63206A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9485056"/>
        <c:axId val="259021808"/>
      </c:lineChart>
      <c:dateAx>
        <c:axId val="989485056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9021808"/>
        <c:crosses val="autoZero"/>
        <c:auto val="1"/>
        <c:lblOffset val="100"/>
        <c:baseTimeUnit val="months"/>
      </c:dateAx>
      <c:valAx>
        <c:axId val="25902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89485056"/>
        <c:crosses val="autoZero"/>
        <c:crossBetween val="between"/>
      </c:valAx>
      <c:valAx>
        <c:axId val="1167243296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7835856"/>
        <c:crosses val="max"/>
        <c:crossBetween val="between"/>
      </c:valAx>
      <c:dateAx>
        <c:axId val="1167835856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116724329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出口金额（分企业性质）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Sheet1!$A$66</c:f>
              <c:strCache>
                <c:ptCount val="1"/>
                <c:pt idx="0">
                  <c:v>2019-12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Sheet1!$B$65:$D$65</c:f>
              <c:strCache>
                <c:ptCount val="3"/>
                <c:pt idx="0">
                  <c:v>民营企业</c:v>
                </c:pt>
                <c:pt idx="1">
                  <c:v>外商投资企业</c:v>
                </c:pt>
                <c:pt idx="2">
                  <c:v>国有企业</c:v>
                </c:pt>
              </c:strCache>
            </c:strRef>
          </c:cat>
          <c:val>
            <c:numRef>
              <c:f>Sheet1!$B$66:$D$66</c:f>
              <c:numCache>
                <c:formatCode>###,###,###,###,##0.00_ </c:formatCode>
                <c:ptCount val="3"/>
                <c:pt idx="0">
                  <c:v>13</c:v>
                </c:pt>
                <c:pt idx="1">
                  <c:v>-2.4</c:v>
                </c:pt>
                <c:pt idx="2">
                  <c:v>-5.2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2-439A-AE8D-80156F2D33F4}"/>
            </c:ext>
          </c:extLst>
        </c:ser>
        <c:ser>
          <c:idx val="1"/>
          <c:order val="1"/>
          <c:tx>
            <c:strRef>
              <c:f>Sheet1!$A$67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Sheet1!$B$65:$D$65</c:f>
              <c:strCache>
                <c:ptCount val="3"/>
                <c:pt idx="0">
                  <c:v>民营企业</c:v>
                </c:pt>
                <c:pt idx="1">
                  <c:v>外商投资企业</c:v>
                </c:pt>
                <c:pt idx="2">
                  <c:v>国有企业</c:v>
                </c:pt>
              </c:strCache>
            </c:strRef>
          </c:cat>
          <c:val>
            <c:numRef>
              <c:f>Sheet1!$B$67:$D$67</c:f>
              <c:numCache>
                <c:formatCode>###,###,###,###,##0.00_ </c:formatCode>
                <c:ptCount val="3"/>
                <c:pt idx="0">
                  <c:v>-12.8</c:v>
                </c:pt>
                <c:pt idx="1">
                  <c:v>-20.399999999999999</c:v>
                </c:pt>
                <c:pt idx="2">
                  <c:v>-12.4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72-439A-AE8D-80156F2D3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38001695"/>
        <c:axId val="2038148415"/>
      </c:barChart>
      <c:catAx>
        <c:axId val="20380016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8148415"/>
        <c:crosses val="autoZero"/>
        <c:auto val="1"/>
        <c:lblAlgn val="ctr"/>
        <c:lblOffset val="100"/>
        <c:noMultiLvlLbl val="0"/>
      </c:catAx>
      <c:valAx>
        <c:axId val="203814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8001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31个大城市城镇调查失业率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0"/>
                  <c:y val="-2.91882897500839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1D-4CE8-AB82-6B5C883073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Sheet1!$A$2:$A$27</c:f>
              <c:numCache>
                <c:formatCode>yyyy\-mm;@</c:formatCode>
                <c:ptCount val="26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</c:numCache>
            </c:numRef>
          </c:cat>
          <c:val>
            <c:numRef>
              <c:f>Sheet1!$B$2:$B$27</c:f>
              <c:numCache>
                <c:formatCode>###,###,###,###,##0.00_ </c:formatCode>
                <c:ptCount val="26"/>
                <c:pt idx="0">
                  <c:v>4.9000000000000004</c:v>
                </c:pt>
                <c:pt idx="1">
                  <c:v>4.8</c:v>
                </c:pt>
                <c:pt idx="2">
                  <c:v>4.9000000000000004</c:v>
                </c:pt>
                <c:pt idx="3">
                  <c:v>4.7</c:v>
                </c:pt>
                <c:pt idx="4">
                  <c:v>4.7</c:v>
                </c:pt>
                <c:pt idx="5">
                  <c:v>4.7</c:v>
                </c:pt>
                <c:pt idx="6">
                  <c:v>5</c:v>
                </c:pt>
                <c:pt idx="7">
                  <c:v>4.9000000000000004</c:v>
                </c:pt>
                <c:pt idx="8">
                  <c:v>4.7</c:v>
                </c:pt>
                <c:pt idx="9">
                  <c:v>4.7</c:v>
                </c:pt>
                <c:pt idx="10">
                  <c:v>4.7</c:v>
                </c:pt>
                <c:pt idx="11">
                  <c:v>4.7</c:v>
                </c:pt>
                <c:pt idx="12">
                  <c:v>4.8</c:v>
                </c:pt>
                <c:pt idx="13">
                  <c:v>5</c:v>
                </c:pt>
                <c:pt idx="14">
                  <c:v>5.0999999999999996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5.2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B8-414A-ADD0-F9C6AB9BE5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城镇调查失业率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-4.6012269938650416E-2"/>
                  <c:y val="-1.9458859833389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B8-414A-ADD0-F9C6AB9BE5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Sheet1!$A$2:$A$27</c:f>
              <c:numCache>
                <c:formatCode>yyyy\-mm;@</c:formatCode>
                <c:ptCount val="26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</c:numCache>
            </c:numRef>
          </c:cat>
          <c:val>
            <c:numRef>
              <c:f>Sheet1!$C$2:$C$27</c:f>
              <c:numCache>
                <c:formatCode>###,###,###,###,##0.00_ </c:formatCode>
                <c:ptCount val="26"/>
                <c:pt idx="0">
                  <c:v>5</c:v>
                </c:pt>
                <c:pt idx="1">
                  <c:v>5</c:v>
                </c:pt>
                <c:pt idx="2">
                  <c:v>5.0999999999999996</c:v>
                </c:pt>
                <c:pt idx="3">
                  <c:v>4.9000000000000004</c:v>
                </c:pt>
                <c:pt idx="4">
                  <c:v>4.8</c:v>
                </c:pt>
                <c:pt idx="5">
                  <c:v>4.8</c:v>
                </c:pt>
                <c:pt idx="6">
                  <c:v>5.0999999999999996</c:v>
                </c:pt>
                <c:pt idx="7">
                  <c:v>5</c:v>
                </c:pt>
                <c:pt idx="8">
                  <c:v>4.9000000000000004</c:v>
                </c:pt>
                <c:pt idx="9">
                  <c:v>4.9000000000000004</c:v>
                </c:pt>
                <c:pt idx="10">
                  <c:v>4.8</c:v>
                </c:pt>
                <c:pt idx="11">
                  <c:v>4.9000000000000004</c:v>
                </c:pt>
                <c:pt idx="12">
                  <c:v>5.0999999999999996</c:v>
                </c:pt>
                <c:pt idx="13">
                  <c:v>5.3</c:v>
                </c:pt>
                <c:pt idx="14">
                  <c:v>5.2</c:v>
                </c:pt>
                <c:pt idx="15">
                  <c:v>5</c:v>
                </c:pt>
                <c:pt idx="16">
                  <c:v>5</c:v>
                </c:pt>
                <c:pt idx="17">
                  <c:v>5.0999999999999996</c:v>
                </c:pt>
                <c:pt idx="18">
                  <c:v>5.3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5.3</c:v>
                </c:pt>
                <c:pt idx="25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B8-414A-ADD0-F9C6AB9BE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8668240"/>
        <c:axId val="1967101664"/>
      </c:lineChart>
      <c:dateAx>
        <c:axId val="196866824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67101664"/>
        <c:crosses val="autoZero"/>
        <c:auto val="1"/>
        <c:lblOffset val="100"/>
        <c:baseTimeUnit val="months"/>
      </c:dateAx>
      <c:valAx>
        <c:axId val="1967101664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6866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CPI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9"/>
              <c:layout>
                <c:manualLayout>
                  <c:x val="-1.9843260808500903E-2"/>
                  <c:y val="-3.8917742027848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70-46A0-AA13-B5C107C09D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110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</c:numCache>
            </c:numRef>
          </c:cat>
          <c:val>
            <c:numRef>
              <c:f>Sheet1!$B$2:$B$111</c:f>
              <c:numCache>
                <c:formatCode>###,###,###,###,##0.00_ </c:formatCode>
                <c:ptCount val="110"/>
                <c:pt idx="0">
                  <c:v>4.9000000000000004</c:v>
                </c:pt>
                <c:pt idx="1">
                  <c:v>4.944</c:v>
                </c:pt>
                <c:pt idx="2">
                  <c:v>5.383</c:v>
                </c:pt>
                <c:pt idx="3">
                  <c:v>5.3440000000000003</c:v>
                </c:pt>
                <c:pt idx="4">
                  <c:v>5.5149999999999997</c:v>
                </c:pt>
                <c:pt idx="5">
                  <c:v>6.3550000000000004</c:v>
                </c:pt>
                <c:pt idx="6">
                  <c:v>6.4509999999999996</c:v>
                </c:pt>
                <c:pt idx="7">
                  <c:v>6.1509999999999998</c:v>
                </c:pt>
                <c:pt idx="8">
                  <c:v>6.0670000000000002</c:v>
                </c:pt>
                <c:pt idx="9">
                  <c:v>5.4950000000000001</c:v>
                </c:pt>
                <c:pt idx="10">
                  <c:v>4.2249999999999996</c:v>
                </c:pt>
                <c:pt idx="11">
                  <c:v>4.07</c:v>
                </c:pt>
                <c:pt idx="12">
                  <c:v>4.5</c:v>
                </c:pt>
                <c:pt idx="13">
                  <c:v>3.2</c:v>
                </c:pt>
                <c:pt idx="14">
                  <c:v>3.6</c:v>
                </c:pt>
                <c:pt idx="15">
                  <c:v>3.4</c:v>
                </c:pt>
                <c:pt idx="16">
                  <c:v>3</c:v>
                </c:pt>
                <c:pt idx="17">
                  <c:v>2.2000000000000002</c:v>
                </c:pt>
                <c:pt idx="18">
                  <c:v>1.8</c:v>
                </c:pt>
                <c:pt idx="19">
                  <c:v>2</c:v>
                </c:pt>
                <c:pt idx="20">
                  <c:v>1.9</c:v>
                </c:pt>
                <c:pt idx="21">
                  <c:v>1.7</c:v>
                </c:pt>
                <c:pt idx="22">
                  <c:v>2</c:v>
                </c:pt>
                <c:pt idx="23">
                  <c:v>2.5</c:v>
                </c:pt>
                <c:pt idx="24">
                  <c:v>2.0305</c:v>
                </c:pt>
                <c:pt idx="25">
                  <c:v>3.2198000000000002</c:v>
                </c:pt>
                <c:pt idx="26">
                  <c:v>2.0695999999999999</c:v>
                </c:pt>
                <c:pt idx="27">
                  <c:v>2.3860999999999999</c:v>
                </c:pt>
                <c:pt idx="28">
                  <c:v>2.0981000000000001</c:v>
                </c:pt>
                <c:pt idx="29">
                  <c:v>2.6684000000000001</c:v>
                </c:pt>
                <c:pt idx="30">
                  <c:v>2.6741000000000001</c:v>
                </c:pt>
                <c:pt idx="31">
                  <c:v>2.5666000000000002</c:v>
                </c:pt>
                <c:pt idx="32">
                  <c:v>3.0518999999999998</c:v>
                </c:pt>
                <c:pt idx="33">
                  <c:v>3.2058</c:v>
                </c:pt>
                <c:pt idx="34">
                  <c:v>3.0179999999999998</c:v>
                </c:pt>
                <c:pt idx="35">
                  <c:v>2.4986999999999999</c:v>
                </c:pt>
                <c:pt idx="36">
                  <c:v>2.4861</c:v>
                </c:pt>
                <c:pt idx="37">
                  <c:v>1.9511000000000001</c:v>
                </c:pt>
                <c:pt idx="38">
                  <c:v>2.3847999999999998</c:v>
                </c:pt>
                <c:pt idx="39">
                  <c:v>1.8013999999999999</c:v>
                </c:pt>
                <c:pt idx="40">
                  <c:v>2.4773000000000001</c:v>
                </c:pt>
                <c:pt idx="41">
                  <c:v>2.3361000000000001</c:v>
                </c:pt>
                <c:pt idx="42">
                  <c:v>2.2852000000000001</c:v>
                </c:pt>
                <c:pt idx="43">
                  <c:v>1.9908999999999999</c:v>
                </c:pt>
                <c:pt idx="44">
                  <c:v>1.6274999999999999</c:v>
                </c:pt>
                <c:pt idx="45">
                  <c:v>1.6011</c:v>
                </c:pt>
                <c:pt idx="46">
                  <c:v>1.4393</c:v>
                </c:pt>
                <c:pt idx="47">
                  <c:v>1.5056</c:v>
                </c:pt>
                <c:pt idx="48">
                  <c:v>0.76380000000000003</c:v>
                </c:pt>
                <c:pt idx="49">
                  <c:v>1.4311</c:v>
                </c:pt>
                <c:pt idx="50">
                  <c:v>1.3757999999999999</c:v>
                </c:pt>
                <c:pt idx="51">
                  <c:v>1.5091000000000001</c:v>
                </c:pt>
                <c:pt idx="52">
                  <c:v>1.2307999999999999</c:v>
                </c:pt>
                <c:pt idx="53">
                  <c:v>1.3909</c:v>
                </c:pt>
                <c:pt idx="54">
                  <c:v>1.6473</c:v>
                </c:pt>
                <c:pt idx="55">
                  <c:v>1.9554</c:v>
                </c:pt>
                <c:pt idx="56">
                  <c:v>1.5955999999999999</c:v>
                </c:pt>
                <c:pt idx="57">
                  <c:v>1.2674000000000001</c:v>
                </c:pt>
                <c:pt idx="58">
                  <c:v>1.4856</c:v>
                </c:pt>
                <c:pt idx="59">
                  <c:v>1.6</c:v>
                </c:pt>
                <c:pt idx="60">
                  <c:v>1.8</c:v>
                </c:pt>
                <c:pt idx="61">
                  <c:v>2.2999999999999998</c:v>
                </c:pt>
                <c:pt idx="62">
                  <c:v>2.3013910000000002</c:v>
                </c:pt>
                <c:pt idx="63">
                  <c:v>2.3278650000000001</c:v>
                </c:pt>
                <c:pt idx="64">
                  <c:v>2.038999</c:v>
                </c:pt>
                <c:pt idx="65">
                  <c:v>1.8795029999999999</c:v>
                </c:pt>
                <c:pt idx="66">
                  <c:v>1.7651129999999999</c:v>
                </c:pt>
                <c:pt idx="67">
                  <c:v>1.3397730000000001</c:v>
                </c:pt>
                <c:pt idx="68">
                  <c:v>1.920226</c:v>
                </c:pt>
                <c:pt idx="69">
                  <c:v>2.0959469999999998</c:v>
                </c:pt>
                <c:pt idx="70">
                  <c:v>2.2522579999999999</c:v>
                </c:pt>
                <c:pt idx="71">
                  <c:v>2.0765449999999999</c:v>
                </c:pt>
                <c:pt idx="72">
                  <c:v>2.5490550000000001</c:v>
                </c:pt>
                <c:pt idx="73">
                  <c:v>0.8</c:v>
                </c:pt>
                <c:pt idx="74">
                  <c:v>0.9</c:v>
                </c:pt>
                <c:pt idx="75">
                  <c:v>1.2</c:v>
                </c:pt>
                <c:pt idx="76">
                  <c:v>1.5</c:v>
                </c:pt>
                <c:pt idx="77">
                  <c:v>1.5</c:v>
                </c:pt>
                <c:pt idx="78">
                  <c:v>1.4</c:v>
                </c:pt>
                <c:pt idx="79">
                  <c:v>1.8</c:v>
                </c:pt>
                <c:pt idx="80">
                  <c:v>1.6</c:v>
                </c:pt>
                <c:pt idx="81">
                  <c:v>1.9</c:v>
                </c:pt>
                <c:pt idx="82">
                  <c:v>1.7</c:v>
                </c:pt>
                <c:pt idx="83">
                  <c:v>1.8</c:v>
                </c:pt>
                <c:pt idx="84">
                  <c:v>1.5</c:v>
                </c:pt>
                <c:pt idx="85">
                  <c:v>2.9</c:v>
                </c:pt>
                <c:pt idx="86">
                  <c:v>2.1</c:v>
                </c:pt>
                <c:pt idx="87">
                  <c:v>1.8</c:v>
                </c:pt>
                <c:pt idx="88">
                  <c:v>1.8</c:v>
                </c:pt>
                <c:pt idx="89">
                  <c:v>1.9</c:v>
                </c:pt>
                <c:pt idx="90">
                  <c:v>2.1</c:v>
                </c:pt>
                <c:pt idx="91">
                  <c:v>2.2999999999999998</c:v>
                </c:pt>
                <c:pt idx="92">
                  <c:v>2.5</c:v>
                </c:pt>
                <c:pt idx="93">
                  <c:v>2.5</c:v>
                </c:pt>
                <c:pt idx="94">
                  <c:v>2.2000000000000002</c:v>
                </c:pt>
                <c:pt idx="95">
                  <c:v>1.9</c:v>
                </c:pt>
                <c:pt idx="96">
                  <c:v>1.7</c:v>
                </c:pt>
                <c:pt idx="97">
                  <c:v>1.5</c:v>
                </c:pt>
                <c:pt idx="98">
                  <c:v>2.2999999999999998</c:v>
                </c:pt>
                <c:pt idx="99">
                  <c:v>2.5</c:v>
                </c:pt>
                <c:pt idx="100">
                  <c:v>2.7</c:v>
                </c:pt>
                <c:pt idx="101">
                  <c:v>2.7</c:v>
                </c:pt>
                <c:pt idx="102">
                  <c:v>2.8</c:v>
                </c:pt>
                <c:pt idx="103">
                  <c:v>2.8</c:v>
                </c:pt>
                <c:pt idx="104">
                  <c:v>3</c:v>
                </c:pt>
                <c:pt idx="105">
                  <c:v>3.8</c:v>
                </c:pt>
                <c:pt idx="106">
                  <c:v>4.5</c:v>
                </c:pt>
                <c:pt idx="107">
                  <c:v>4.5</c:v>
                </c:pt>
                <c:pt idx="108">
                  <c:v>5.4</c:v>
                </c:pt>
                <c:pt idx="109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70-46A0-AA13-B5C107C09D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CPI:食品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09"/>
              <c:layout>
                <c:manualLayout>
                  <c:x val="-2.3150470943251213E-2"/>
                  <c:y val="-1.459415326044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70-46A0-AA13-B5C107C09D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110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</c:numCache>
            </c:numRef>
          </c:cat>
          <c:val>
            <c:numRef>
              <c:f>Sheet1!$C$2:$C$111</c:f>
              <c:numCache>
                <c:formatCode>###,###,###,###,##0.00_ </c:formatCode>
                <c:ptCount val="110"/>
                <c:pt idx="0">
                  <c:v>10.3</c:v>
                </c:pt>
                <c:pt idx="1">
                  <c:v>11</c:v>
                </c:pt>
                <c:pt idx="2">
                  <c:v>11.7</c:v>
                </c:pt>
                <c:pt idx="3">
                  <c:v>11.5</c:v>
                </c:pt>
                <c:pt idx="4">
                  <c:v>11.7</c:v>
                </c:pt>
                <c:pt idx="5">
                  <c:v>14.4</c:v>
                </c:pt>
                <c:pt idx="6">
                  <c:v>14.8</c:v>
                </c:pt>
                <c:pt idx="7">
                  <c:v>13.4</c:v>
                </c:pt>
                <c:pt idx="8">
                  <c:v>13.4</c:v>
                </c:pt>
                <c:pt idx="9">
                  <c:v>11.9</c:v>
                </c:pt>
                <c:pt idx="10">
                  <c:v>8.8000000000000007</c:v>
                </c:pt>
                <c:pt idx="11">
                  <c:v>9.1</c:v>
                </c:pt>
                <c:pt idx="12">
                  <c:v>10.5</c:v>
                </c:pt>
                <c:pt idx="13">
                  <c:v>6.2</c:v>
                </c:pt>
                <c:pt idx="14">
                  <c:v>7.5</c:v>
                </c:pt>
                <c:pt idx="15">
                  <c:v>7</c:v>
                </c:pt>
                <c:pt idx="16">
                  <c:v>6.4</c:v>
                </c:pt>
                <c:pt idx="17">
                  <c:v>3.8</c:v>
                </c:pt>
                <c:pt idx="18">
                  <c:v>2.4</c:v>
                </c:pt>
                <c:pt idx="19">
                  <c:v>3.4</c:v>
                </c:pt>
                <c:pt idx="20">
                  <c:v>2.5</c:v>
                </c:pt>
                <c:pt idx="21">
                  <c:v>1.8</c:v>
                </c:pt>
                <c:pt idx="22">
                  <c:v>3</c:v>
                </c:pt>
                <c:pt idx="23">
                  <c:v>4.2</c:v>
                </c:pt>
                <c:pt idx="24">
                  <c:v>2.8839000000000001</c:v>
                </c:pt>
                <c:pt idx="25">
                  <c:v>5.9871999999999996</c:v>
                </c:pt>
                <c:pt idx="26">
                  <c:v>2.6775000000000002</c:v>
                </c:pt>
                <c:pt idx="27">
                  <c:v>4.0473999999999997</c:v>
                </c:pt>
                <c:pt idx="28">
                  <c:v>3.2250000000000001</c:v>
                </c:pt>
                <c:pt idx="29">
                  <c:v>4.9260999999999999</c:v>
                </c:pt>
                <c:pt idx="30">
                  <c:v>5.0157999999999996</c:v>
                </c:pt>
                <c:pt idx="31">
                  <c:v>4.7285000000000004</c:v>
                </c:pt>
                <c:pt idx="32">
                  <c:v>6.0987999999999998</c:v>
                </c:pt>
                <c:pt idx="33">
                  <c:v>6.5486000000000004</c:v>
                </c:pt>
                <c:pt idx="34">
                  <c:v>5.9413999999999998</c:v>
                </c:pt>
                <c:pt idx="35">
                  <c:v>4.0532000000000004</c:v>
                </c:pt>
                <c:pt idx="36">
                  <c:v>3.6718000000000002</c:v>
                </c:pt>
                <c:pt idx="37">
                  <c:v>2.6507999999999998</c:v>
                </c:pt>
                <c:pt idx="38">
                  <c:v>4.0724</c:v>
                </c:pt>
                <c:pt idx="39">
                  <c:v>2.2862</c:v>
                </c:pt>
                <c:pt idx="40">
                  <c:v>4.1020000000000003</c:v>
                </c:pt>
                <c:pt idx="41">
                  <c:v>3.6831</c:v>
                </c:pt>
                <c:pt idx="42">
                  <c:v>3.5979999999999999</c:v>
                </c:pt>
                <c:pt idx="43">
                  <c:v>3.0457000000000001</c:v>
                </c:pt>
                <c:pt idx="44">
                  <c:v>2.3228</c:v>
                </c:pt>
                <c:pt idx="45">
                  <c:v>2.4954999999999998</c:v>
                </c:pt>
                <c:pt idx="46">
                  <c:v>2.3086000000000002</c:v>
                </c:pt>
                <c:pt idx="47">
                  <c:v>2.8563999999999998</c:v>
                </c:pt>
                <c:pt idx="48">
                  <c:v>1.1092</c:v>
                </c:pt>
                <c:pt idx="49">
                  <c:v>2.3656999999999999</c:v>
                </c:pt>
                <c:pt idx="50">
                  <c:v>2.3330000000000002</c:v>
                </c:pt>
                <c:pt idx="51">
                  <c:v>2.7315</c:v>
                </c:pt>
                <c:pt idx="52">
                  <c:v>1.5985</c:v>
                </c:pt>
                <c:pt idx="53">
                  <c:v>1.8544</c:v>
                </c:pt>
                <c:pt idx="54">
                  <c:v>2.7273000000000001</c:v>
                </c:pt>
                <c:pt idx="55">
                  <c:v>3.6772</c:v>
                </c:pt>
                <c:pt idx="56">
                  <c:v>2.7235999999999998</c:v>
                </c:pt>
                <c:pt idx="57">
                  <c:v>1.9415</c:v>
                </c:pt>
                <c:pt idx="58">
                  <c:v>2.3222</c:v>
                </c:pt>
                <c:pt idx="59">
                  <c:v>2.7</c:v>
                </c:pt>
                <c:pt idx="60">
                  <c:v>4.0999999999999996</c:v>
                </c:pt>
                <c:pt idx="61">
                  <c:v>7.3</c:v>
                </c:pt>
                <c:pt idx="62">
                  <c:v>7.6</c:v>
                </c:pt>
                <c:pt idx="63">
                  <c:v>7.4</c:v>
                </c:pt>
                <c:pt idx="64">
                  <c:v>5.9</c:v>
                </c:pt>
                <c:pt idx="65">
                  <c:v>4.5999999999999996</c:v>
                </c:pt>
                <c:pt idx="66">
                  <c:v>3.3</c:v>
                </c:pt>
                <c:pt idx="67">
                  <c:v>1.3</c:v>
                </c:pt>
                <c:pt idx="68">
                  <c:v>3.2</c:v>
                </c:pt>
                <c:pt idx="69">
                  <c:v>3.7</c:v>
                </c:pt>
                <c:pt idx="70">
                  <c:v>4</c:v>
                </c:pt>
                <c:pt idx="71">
                  <c:v>2.4</c:v>
                </c:pt>
                <c:pt idx="72">
                  <c:v>2.7</c:v>
                </c:pt>
                <c:pt idx="73">
                  <c:v>-4.3</c:v>
                </c:pt>
                <c:pt idx="74">
                  <c:v>-4.4000000000000004</c:v>
                </c:pt>
                <c:pt idx="75">
                  <c:v>-3.5</c:v>
                </c:pt>
                <c:pt idx="76">
                  <c:v>-1.6</c:v>
                </c:pt>
                <c:pt idx="77">
                  <c:v>-1.2</c:v>
                </c:pt>
                <c:pt idx="78">
                  <c:v>-1.1000000000000001</c:v>
                </c:pt>
                <c:pt idx="79">
                  <c:v>-0.2</c:v>
                </c:pt>
                <c:pt idx="80">
                  <c:v>-1.4</c:v>
                </c:pt>
                <c:pt idx="81">
                  <c:v>-0.4</c:v>
                </c:pt>
                <c:pt idx="82">
                  <c:v>-1.1000000000000001</c:v>
                </c:pt>
                <c:pt idx="83">
                  <c:v>-0.4</c:v>
                </c:pt>
                <c:pt idx="84">
                  <c:v>-0.5</c:v>
                </c:pt>
                <c:pt idx="85">
                  <c:v>4.4000000000000004</c:v>
                </c:pt>
                <c:pt idx="86">
                  <c:v>2.1</c:v>
                </c:pt>
                <c:pt idx="87">
                  <c:v>0.7</c:v>
                </c:pt>
                <c:pt idx="88">
                  <c:v>0.1</c:v>
                </c:pt>
                <c:pt idx="89">
                  <c:v>0.3</c:v>
                </c:pt>
                <c:pt idx="90">
                  <c:v>0.5</c:v>
                </c:pt>
                <c:pt idx="91">
                  <c:v>1.7</c:v>
                </c:pt>
                <c:pt idx="92">
                  <c:v>3.6</c:v>
                </c:pt>
                <c:pt idx="93">
                  <c:v>3.3</c:v>
                </c:pt>
                <c:pt idx="94">
                  <c:v>2.5</c:v>
                </c:pt>
                <c:pt idx="95">
                  <c:v>2.5</c:v>
                </c:pt>
                <c:pt idx="96">
                  <c:v>1.9</c:v>
                </c:pt>
                <c:pt idx="97">
                  <c:v>0.7</c:v>
                </c:pt>
                <c:pt idx="98">
                  <c:v>4.0999999999999996</c:v>
                </c:pt>
                <c:pt idx="99">
                  <c:v>6.1</c:v>
                </c:pt>
                <c:pt idx="100">
                  <c:v>7.7</c:v>
                </c:pt>
                <c:pt idx="101">
                  <c:v>8.3000000000000007</c:v>
                </c:pt>
                <c:pt idx="102">
                  <c:v>9.1</c:v>
                </c:pt>
                <c:pt idx="103">
                  <c:v>10</c:v>
                </c:pt>
                <c:pt idx="104">
                  <c:v>11.2</c:v>
                </c:pt>
                <c:pt idx="105">
                  <c:v>15.5</c:v>
                </c:pt>
                <c:pt idx="106">
                  <c:v>19.100000000000001</c:v>
                </c:pt>
                <c:pt idx="107">
                  <c:v>17.399999999999999</c:v>
                </c:pt>
                <c:pt idx="108">
                  <c:v>20.6</c:v>
                </c:pt>
                <c:pt idx="109">
                  <c:v>21.9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70-46A0-AA13-B5C107C09D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CPI:非食品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Sheet1!$A$2:$A$111</c:f>
              <c:numCache>
                <c:formatCode>yyyy\-mm;@</c:formatCode>
                <c:ptCount val="110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</c:numCache>
            </c:numRef>
          </c:cat>
          <c:val>
            <c:numRef>
              <c:f>Sheet1!$D$2:$D$111</c:f>
              <c:numCache>
                <c:formatCode>###,###,###,###,##0.00_ </c:formatCode>
                <c:ptCount val="110"/>
                <c:pt idx="0">
                  <c:v>2.6</c:v>
                </c:pt>
                <c:pt idx="1">
                  <c:v>2.2999999999999998</c:v>
                </c:pt>
                <c:pt idx="2">
                  <c:v>2.7</c:v>
                </c:pt>
                <c:pt idx="3">
                  <c:v>2.7</c:v>
                </c:pt>
                <c:pt idx="4">
                  <c:v>2.9</c:v>
                </c:pt>
                <c:pt idx="5">
                  <c:v>3</c:v>
                </c:pt>
                <c:pt idx="6">
                  <c:v>2.9</c:v>
                </c:pt>
                <c:pt idx="7">
                  <c:v>3</c:v>
                </c:pt>
                <c:pt idx="8">
                  <c:v>2.9</c:v>
                </c:pt>
                <c:pt idx="9">
                  <c:v>2.7</c:v>
                </c:pt>
                <c:pt idx="10">
                  <c:v>2.2000000000000002</c:v>
                </c:pt>
                <c:pt idx="11">
                  <c:v>1.9</c:v>
                </c:pt>
                <c:pt idx="12">
                  <c:v>1.8</c:v>
                </c:pt>
                <c:pt idx="13">
                  <c:v>1.7</c:v>
                </c:pt>
                <c:pt idx="14">
                  <c:v>1.8</c:v>
                </c:pt>
                <c:pt idx="15">
                  <c:v>1.7</c:v>
                </c:pt>
                <c:pt idx="16">
                  <c:v>1.4</c:v>
                </c:pt>
                <c:pt idx="17">
                  <c:v>1.4</c:v>
                </c:pt>
                <c:pt idx="18">
                  <c:v>1.5</c:v>
                </c:pt>
                <c:pt idx="19">
                  <c:v>1.4</c:v>
                </c:pt>
                <c:pt idx="20">
                  <c:v>1.7</c:v>
                </c:pt>
                <c:pt idx="21">
                  <c:v>1.7</c:v>
                </c:pt>
                <c:pt idx="22">
                  <c:v>1.6</c:v>
                </c:pt>
                <c:pt idx="23">
                  <c:v>1.7</c:v>
                </c:pt>
                <c:pt idx="24">
                  <c:v>1.6082000000000001</c:v>
                </c:pt>
                <c:pt idx="25">
                  <c:v>1.8549</c:v>
                </c:pt>
                <c:pt idx="26">
                  <c:v>1.7697000000000001</c:v>
                </c:pt>
                <c:pt idx="27">
                  <c:v>1.5769</c:v>
                </c:pt>
                <c:pt idx="28">
                  <c:v>1.5533999999999999</c:v>
                </c:pt>
                <c:pt idx="29">
                  <c:v>1.5942000000000001</c:v>
                </c:pt>
                <c:pt idx="30">
                  <c:v>1.5636000000000001</c:v>
                </c:pt>
                <c:pt idx="31">
                  <c:v>1.5271999999999999</c:v>
                </c:pt>
                <c:pt idx="32">
                  <c:v>1.5891</c:v>
                </c:pt>
                <c:pt idx="33">
                  <c:v>1.6185</c:v>
                </c:pt>
                <c:pt idx="34">
                  <c:v>1.6251</c:v>
                </c:pt>
                <c:pt idx="35">
                  <c:v>1.74</c:v>
                </c:pt>
                <c:pt idx="36">
                  <c:v>1.8918999999999999</c:v>
                </c:pt>
                <c:pt idx="37">
                  <c:v>1.5920000000000001</c:v>
                </c:pt>
                <c:pt idx="38">
                  <c:v>1.5449999999999999</c:v>
                </c:pt>
                <c:pt idx="39">
                  <c:v>1.5595000000000001</c:v>
                </c:pt>
                <c:pt idx="40">
                  <c:v>1.6789000000000001</c:v>
                </c:pt>
                <c:pt idx="41">
                  <c:v>1.6741999999999999</c:v>
                </c:pt>
                <c:pt idx="42">
                  <c:v>1.6414</c:v>
                </c:pt>
                <c:pt idx="43">
                  <c:v>1.4677</c:v>
                </c:pt>
                <c:pt idx="44">
                  <c:v>1.2788999999999999</c:v>
                </c:pt>
                <c:pt idx="45">
                  <c:v>1.1557999999999999</c:v>
                </c:pt>
                <c:pt idx="46">
                  <c:v>1.0075000000000001</c:v>
                </c:pt>
                <c:pt idx="47">
                  <c:v>0.83130000000000004</c:v>
                </c:pt>
                <c:pt idx="48">
                  <c:v>0.5877</c:v>
                </c:pt>
                <c:pt idx="49">
                  <c:v>0.94650000000000001</c:v>
                </c:pt>
                <c:pt idx="50">
                  <c:v>0.88759999999999994</c:v>
                </c:pt>
                <c:pt idx="51">
                  <c:v>0.89480000000000004</c:v>
                </c:pt>
                <c:pt idx="52">
                  <c:v>1.0457000000000001</c:v>
                </c:pt>
                <c:pt idx="53">
                  <c:v>1.1586000000000001</c:v>
                </c:pt>
                <c:pt idx="54">
                  <c:v>1.1075999999999999</c:v>
                </c:pt>
                <c:pt idx="55">
                  <c:v>1.0881000000000001</c:v>
                </c:pt>
                <c:pt idx="56">
                  <c:v>1.0242</c:v>
                </c:pt>
                <c:pt idx="57">
                  <c:v>0.9274</c:v>
                </c:pt>
                <c:pt idx="58">
                  <c:v>1.0647</c:v>
                </c:pt>
                <c:pt idx="59">
                  <c:v>1.1000000000000001</c:v>
                </c:pt>
                <c:pt idx="60">
                  <c:v>1.2</c:v>
                </c:pt>
                <c:pt idx="61">
                  <c:v>1</c:v>
                </c:pt>
                <c:pt idx="62">
                  <c:v>1</c:v>
                </c:pt>
                <c:pt idx="63">
                  <c:v>1.1000000000000001</c:v>
                </c:pt>
                <c:pt idx="64">
                  <c:v>1.1000000000000001</c:v>
                </c:pt>
                <c:pt idx="65">
                  <c:v>1.2</c:v>
                </c:pt>
                <c:pt idx="66">
                  <c:v>1.4</c:v>
                </c:pt>
                <c:pt idx="67">
                  <c:v>1.4</c:v>
                </c:pt>
                <c:pt idx="68">
                  <c:v>1.6</c:v>
                </c:pt>
                <c:pt idx="69">
                  <c:v>1.7</c:v>
                </c:pt>
                <c:pt idx="70">
                  <c:v>1.8</c:v>
                </c:pt>
                <c:pt idx="71">
                  <c:v>2</c:v>
                </c:pt>
                <c:pt idx="72">
                  <c:v>2.5</c:v>
                </c:pt>
                <c:pt idx="73">
                  <c:v>2.2000000000000002</c:v>
                </c:pt>
                <c:pt idx="74">
                  <c:v>2.2999999999999998</c:v>
                </c:pt>
                <c:pt idx="75">
                  <c:v>2.4</c:v>
                </c:pt>
                <c:pt idx="76">
                  <c:v>2.2999999999999998</c:v>
                </c:pt>
                <c:pt idx="77">
                  <c:v>2.2000000000000002</c:v>
                </c:pt>
                <c:pt idx="78">
                  <c:v>2</c:v>
                </c:pt>
                <c:pt idx="79">
                  <c:v>2.2999999999999998</c:v>
                </c:pt>
                <c:pt idx="80">
                  <c:v>2.4</c:v>
                </c:pt>
                <c:pt idx="81">
                  <c:v>2.4</c:v>
                </c:pt>
                <c:pt idx="82">
                  <c:v>2.5</c:v>
                </c:pt>
                <c:pt idx="83">
                  <c:v>2.4</c:v>
                </c:pt>
                <c:pt idx="84">
                  <c:v>2</c:v>
                </c:pt>
                <c:pt idx="85">
                  <c:v>2.5</c:v>
                </c:pt>
                <c:pt idx="86">
                  <c:v>2.1</c:v>
                </c:pt>
                <c:pt idx="87">
                  <c:v>2.1</c:v>
                </c:pt>
                <c:pt idx="88">
                  <c:v>2.2000000000000002</c:v>
                </c:pt>
                <c:pt idx="89">
                  <c:v>2.2000000000000002</c:v>
                </c:pt>
                <c:pt idx="90">
                  <c:v>2.4</c:v>
                </c:pt>
                <c:pt idx="91">
                  <c:v>2.5</c:v>
                </c:pt>
                <c:pt idx="92">
                  <c:v>2.2000000000000002</c:v>
                </c:pt>
                <c:pt idx="93">
                  <c:v>2.4</c:v>
                </c:pt>
                <c:pt idx="94">
                  <c:v>2.1</c:v>
                </c:pt>
                <c:pt idx="95">
                  <c:v>1.7</c:v>
                </c:pt>
                <c:pt idx="96">
                  <c:v>1.7</c:v>
                </c:pt>
                <c:pt idx="97">
                  <c:v>1.7</c:v>
                </c:pt>
                <c:pt idx="98">
                  <c:v>1.8</c:v>
                </c:pt>
                <c:pt idx="99">
                  <c:v>1.7</c:v>
                </c:pt>
                <c:pt idx="100">
                  <c:v>1.6</c:v>
                </c:pt>
                <c:pt idx="101">
                  <c:v>1.4</c:v>
                </c:pt>
                <c:pt idx="102">
                  <c:v>1.3</c:v>
                </c:pt>
                <c:pt idx="103">
                  <c:v>1.1000000000000001</c:v>
                </c:pt>
                <c:pt idx="104">
                  <c:v>1</c:v>
                </c:pt>
                <c:pt idx="105">
                  <c:v>0.9</c:v>
                </c:pt>
                <c:pt idx="106">
                  <c:v>1</c:v>
                </c:pt>
                <c:pt idx="107">
                  <c:v>1.3</c:v>
                </c:pt>
                <c:pt idx="108">
                  <c:v>1.6</c:v>
                </c:pt>
                <c:pt idx="109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70-46A0-AA13-B5C107C09D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核心CPI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109"/>
              <c:layout>
                <c:manualLayout>
                  <c:x val="-9.9216304042504515E-3"/>
                  <c:y val="-4.3782459781329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270-46A0-AA13-B5C107C09D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110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</c:numCache>
            </c:numRef>
          </c:cat>
          <c:val>
            <c:numRef>
              <c:f>Sheet1!$E$2:$E$111</c:f>
              <c:numCache>
                <c:formatCode>General</c:formatCode>
                <c:ptCount val="110"/>
                <c:pt idx="24" formatCode="###,###,###,###,##0.00_ ">
                  <c:v>1.5</c:v>
                </c:pt>
                <c:pt idx="25" formatCode="###,###,###,###,##0.00_ ">
                  <c:v>1.8</c:v>
                </c:pt>
                <c:pt idx="26" formatCode="###,###,###,###,##0.00_ ">
                  <c:v>1.9</c:v>
                </c:pt>
                <c:pt idx="27" formatCode="###,###,###,###,##0.00_ ">
                  <c:v>1.8</c:v>
                </c:pt>
                <c:pt idx="28" formatCode="###,###,###,###,##0.00_ ">
                  <c:v>1.8</c:v>
                </c:pt>
                <c:pt idx="29" formatCode="###,###,###,###,##0.00_ ">
                  <c:v>1.7</c:v>
                </c:pt>
                <c:pt idx="30" formatCode="###,###,###,###,##0.00_ ">
                  <c:v>1.6</c:v>
                </c:pt>
                <c:pt idx="31" formatCode="###,###,###,###,##0.00_ ">
                  <c:v>1.6</c:v>
                </c:pt>
                <c:pt idx="32" formatCode="###,###,###,###,##0.00_ ">
                  <c:v>1.7</c:v>
                </c:pt>
                <c:pt idx="33" formatCode="###,###,###,###,##0.00_ ">
                  <c:v>1.8</c:v>
                </c:pt>
                <c:pt idx="34" formatCode="###,###,###,###,##0.00_ ">
                  <c:v>1.8</c:v>
                </c:pt>
                <c:pt idx="35" formatCode="###,###,###,###,##0.00_ ">
                  <c:v>1.8</c:v>
                </c:pt>
                <c:pt idx="36" formatCode="###,###,###,###,##0.00_ ">
                  <c:v>2</c:v>
                </c:pt>
                <c:pt idx="37" formatCode="###,###,###,###,##0.00_ ">
                  <c:v>1.7</c:v>
                </c:pt>
                <c:pt idx="38" formatCode="###,###,###,###,##0.00_ ">
                  <c:v>1.7</c:v>
                </c:pt>
                <c:pt idx="39" formatCode="###,###,###,###,##0.00_ ">
                  <c:v>1.6</c:v>
                </c:pt>
                <c:pt idx="40" formatCode="###,###,###,###,##0.00_ ">
                  <c:v>1.7</c:v>
                </c:pt>
                <c:pt idx="41" formatCode="###,###,###,###,##0.00_ ">
                  <c:v>1.7</c:v>
                </c:pt>
                <c:pt idx="42" formatCode="###,###,###,###,##0.00_ ">
                  <c:v>1.7</c:v>
                </c:pt>
                <c:pt idx="43" formatCode="###,###,###,###,##0.00_ ">
                  <c:v>1.6</c:v>
                </c:pt>
                <c:pt idx="44" formatCode="###,###,###,###,##0.00_ ">
                  <c:v>1.5</c:v>
                </c:pt>
                <c:pt idx="45" formatCode="###,###,###,###,##0.00_ ">
                  <c:v>1.4</c:v>
                </c:pt>
                <c:pt idx="46" formatCode="###,###,###,###,##0.00_ ">
                  <c:v>1.3</c:v>
                </c:pt>
                <c:pt idx="47" formatCode="###,###,###,###,##0.00_ ">
                  <c:v>1.3</c:v>
                </c:pt>
                <c:pt idx="48" formatCode="###,###,###,###,##0.00_ ">
                  <c:v>1.2</c:v>
                </c:pt>
                <c:pt idx="49" formatCode="###,###,###,###,##0.00_ ">
                  <c:v>1.5740000000000001</c:v>
                </c:pt>
                <c:pt idx="50" formatCode="###,###,###,###,##0.00_ ">
                  <c:v>1.4596</c:v>
                </c:pt>
                <c:pt idx="51" formatCode="###,###,###,###,##0.00_ ">
                  <c:v>1.4699</c:v>
                </c:pt>
                <c:pt idx="52" formatCode="###,###,###,###,##0.00_ ">
                  <c:v>1.5758000000000001</c:v>
                </c:pt>
                <c:pt idx="53" formatCode="###,###,###,###,##0.00_ ">
                  <c:v>1.6942999999999999</c:v>
                </c:pt>
                <c:pt idx="54" formatCode="###,###,###,###,##0.00_ ">
                  <c:v>1.6845000000000001</c:v>
                </c:pt>
                <c:pt idx="55" formatCode="###,###,###,###,##0.00_ ">
                  <c:v>1.7030000000000001</c:v>
                </c:pt>
                <c:pt idx="56" formatCode="###,###,###,###,##0.00_ ">
                  <c:v>1.6362000000000001</c:v>
                </c:pt>
                <c:pt idx="57" formatCode="###,###,###,###,##0.00_ ">
                  <c:v>1.4731000000000001</c:v>
                </c:pt>
                <c:pt idx="58" formatCode="###,###,###,###,##0.00_ ">
                  <c:v>1.5179</c:v>
                </c:pt>
                <c:pt idx="59" formatCode="###,###,###,###,##0.00_ ">
                  <c:v>1.474</c:v>
                </c:pt>
                <c:pt idx="60" formatCode="###,###,###,###,##0.00_ ">
                  <c:v>1.5</c:v>
                </c:pt>
                <c:pt idx="61" formatCode="###,###,###,###,##0.00_ ">
                  <c:v>1.3</c:v>
                </c:pt>
                <c:pt idx="62" formatCode="###,###,###,###,##0.00_ ">
                  <c:v>1.5</c:v>
                </c:pt>
                <c:pt idx="63" formatCode="###,###,###,###,##0.00_ ">
                  <c:v>1.5</c:v>
                </c:pt>
                <c:pt idx="64" formatCode="###,###,###,###,##0.00_ ">
                  <c:v>1.6</c:v>
                </c:pt>
                <c:pt idx="65" formatCode="###,###,###,###,##0.00_ ">
                  <c:v>1.6</c:v>
                </c:pt>
                <c:pt idx="66" formatCode="###,###,###,###,##0.00_ ">
                  <c:v>1.8</c:v>
                </c:pt>
                <c:pt idx="67" formatCode="###,###,###,###,##0.00_ ">
                  <c:v>1.6</c:v>
                </c:pt>
                <c:pt idx="68" formatCode="###,###,###,###,##0.00_ ">
                  <c:v>1.7</c:v>
                </c:pt>
                <c:pt idx="69" formatCode="###,###,###,###,##0.00_ ">
                  <c:v>1.8</c:v>
                </c:pt>
                <c:pt idx="70" formatCode="###,###,###,###,##0.00_ ">
                  <c:v>1.9</c:v>
                </c:pt>
                <c:pt idx="71" formatCode="###,###,###,###,##0.00_ ">
                  <c:v>1.9</c:v>
                </c:pt>
                <c:pt idx="72" formatCode="###,###,###,###,##0.00_ ">
                  <c:v>2.2000000000000002</c:v>
                </c:pt>
                <c:pt idx="73" formatCode="###,###,###,###,##0.00_ ">
                  <c:v>1.8</c:v>
                </c:pt>
                <c:pt idx="74" formatCode="###,###,###,###,##0.00_ ">
                  <c:v>2</c:v>
                </c:pt>
                <c:pt idx="75" formatCode="###,###,###,###,##0.00_ ">
                  <c:v>2.1</c:v>
                </c:pt>
                <c:pt idx="76" formatCode="###,###,###,###,##0.00_ ">
                  <c:v>2.1</c:v>
                </c:pt>
                <c:pt idx="77" formatCode="###,###,###,###,##0.00_ ">
                  <c:v>2.2000000000000002</c:v>
                </c:pt>
                <c:pt idx="78" formatCode="###,###,###,###,##0.00_ ">
                  <c:v>2.1</c:v>
                </c:pt>
                <c:pt idx="79" formatCode="###,###,###,###,##0.00_ ">
                  <c:v>2.2000000000000002</c:v>
                </c:pt>
                <c:pt idx="80" formatCode="###,###,###,###,##0.00_ ">
                  <c:v>2.2999999999999998</c:v>
                </c:pt>
                <c:pt idx="81" formatCode="###,###,###,###,##0.00_ ">
                  <c:v>2.2999999999999998</c:v>
                </c:pt>
                <c:pt idx="82" formatCode="###,###,###,###,##0.00_ ">
                  <c:v>2.2999999999999998</c:v>
                </c:pt>
                <c:pt idx="83" formatCode="###,###,###,###,##0.00_ ">
                  <c:v>2.2000000000000002</c:v>
                </c:pt>
                <c:pt idx="84" formatCode="###,###,###,###,##0.00_ ">
                  <c:v>1.9</c:v>
                </c:pt>
                <c:pt idx="85" formatCode="###,###,###,###,##0.00_ ">
                  <c:v>2.5</c:v>
                </c:pt>
                <c:pt idx="86" formatCode="###,###,###,###,##0.00_ ">
                  <c:v>2</c:v>
                </c:pt>
                <c:pt idx="87" formatCode="###,###,###,###,##0.00_ ">
                  <c:v>2</c:v>
                </c:pt>
                <c:pt idx="88" formatCode="###,###,###,###,##0.00_ ">
                  <c:v>1.9</c:v>
                </c:pt>
                <c:pt idx="89" formatCode="###,###,###,###,##0.00_ ">
                  <c:v>1.9</c:v>
                </c:pt>
                <c:pt idx="90" formatCode="###,###,###,###,##0.00_ ">
                  <c:v>1.9</c:v>
                </c:pt>
                <c:pt idx="91" formatCode="###,###,###,###,##0.00_ ">
                  <c:v>2</c:v>
                </c:pt>
                <c:pt idx="92" formatCode="###,###,###,###,##0.00_ ">
                  <c:v>1.7</c:v>
                </c:pt>
                <c:pt idx="93" formatCode="###,###,###,###,##0.00_ ">
                  <c:v>1.8</c:v>
                </c:pt>
                <c:pt idx="94" formatCode="###,###,###,###,##0.00_ ">
                  <c:v>1.8</c:v>
                </c:pt>
                <c:pt idx="95" formatCode="###,###,###,###,##0.00_ ">
                  <c:v>1.8</c:v>
                </c:pt>
                <c:pt idx="96" formatCode="###,###,###,###,##0.00_ ">
                  <c:v>1.9</c:v>
                </c:pt>
                <c:pt idx="97" formatCode="###,###,###,###,##0.00_ ">
                  <c:v>1.8</c:v>
                </c:pt>
                <c:pt idx="98" formatCode="###,###,###,###,##0.00_ ">
                  <c:v>1.8</c:v>
                </c:pt>
                <c:pt idx="99" formatCode="###,###,###,###,##0.00_ ">
                  <c:v>1.7</c:v>
                </c:pt>
                <c:pt idx="100" formatCode="###,###,###,###,##0.00_ ">
                  <c:v>1.6</c:v>
                </c:pt>
                <c:pt idx="101" formatCode="###,###,###,###,##0.00_ ">
                  <c:v>1.6</c:v>
                </c:pt>
                <c:pt idx="102" formatCode="###,###,###,###,##0.00_ ">
                  <c:v>1.6</c:v>
                </c:pt>
                <c:pt idx="103" formatCode="###,###,###,###,##0.00_ ">
                  <c:v>1.5</c:v>
                </c:pt>
                <c:pt idx="104" formatCode="###,###,###,###,##0.00_ ">
                  <c:v>1.5</c:v>
                </c:pt>
                <c:pt idx="105" formatCode="###,###,###,###,##0.00_ ">
                  <c:v>1.5</c:v>
                </c:pt>
                <c:pt idx="106" formatCode="###,###,###,###,##0.00_ ">
                  <c:v>1.4</c:v>
                </c:pt>
                <c:pt idx="107" formatCode="###,###,###,###,##0.00_ ">
                  <c:v>1.4</c:v>
                </c:pt>
                <c:pt idx="108" formatCode="###,###,###,###,##0.00_ ">
                  <c:v>1.5</c:v>
                </c:pt>
                <c:pt idx="109" formatCode="###,###,###,###,##0.00_ 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70-46A0-AA13-B5C107C09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976800"/>
        <c:axId val="482659664"/>
      </c:lineChart>
      <c:dateAx>
        <c:axId val="49597680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2659664"/>
        <c:crosses val="autoZero"/>
        <c:auto val="1"/>
        <c:lblOffset val="100"/>
        <c:baseTimeUnit val="months"/>
      </c:dateAx>
      <c:valAx>
        <c:axId val="48265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59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CPI:当月同比:翘尾因素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0.10642342589098799"/>
                  <c:y val="-1.3921200160915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6D-4838-95ED-4B81B2C8A2FB}"/>
                </c:ext>
              </c:extLst>
            </c:dLbl>
            <c:dLbl>
              <c:idx val="13"/>
              <c:layout>
                <c:manualLayout>
                  <c:x val="-4.8650708978737342E-2"/>
                  <c:y val="5.56848006436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6D-4838-95ED-4B81B2C8A2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Sheet1!$A$2:$A$25</c:f>
              <c:numCache>
                <c:formatCode>yyyy\-mm;@</c:formatCode>
                <c:ptCount val="24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</c:numCache>
            </c:numRef>
          </c:cat>
          <c:val>
            <c:numRef>
              <c:f>Sheet1!$B$2:$B$25</c:f>
              <c:numCache>
                <c:formatCode>###,###,###,###,##0.00_ </c:formatCode>
                <c:ptCount val="24"/>
                <c:pt idx="0">
                  <c:v>1.1873279999999999</c:v>
                </c:pt>
                <c:pt idx="1">
                  <c:v>-1.2522E-2</c:v>
                </c:pt>
                <c:pt idx="2">
                  <c:v>1.0995740000000001</c:v>
                </c:pt>
                <c:pt idx="3">
                  <c:v>1.3021780000000001</c:v>
                </c:pt>
                <c:pt idx="4">
                  <c:v>1.5051890000000001</c:v>
                </c:pt>
                <c:pt idx="5">
                  <c:v>1.606795</c:v>
                </c:pt>
                <c:pt idx="6">
                  <c:v>1.3028869999999999</c:v>
                </c:pt>
                <c:pt idx="7">
                  <c:v>0.59869600000000001</c:v>
                </c:pt>
                <c:pt idx="8">
                  <c:v>-0.10059999999999999</c:v>
                </c:pt>
                <c:pt idx="9">
                  <c:v>-0.3</c:v>
                </c:pt>
                <c:pt idx="10">
                  <c:v>0</c:v>
                </c:pt>
                <c:pt idx="11">
                  <c:v>0</c:v>
                </c:pt>
                <c:pt idx="12">
                  <c:v>3.9583810000000001</c:v>
                </c:pt>
                <c:pt idx="13">
                  <c:v>2.92909</c:v>
                </c:pt>
                <c:pt idx="14">
                  <c:v>3.34246</c:v>
                </c:pt>
                <c:pt idx="15">
                  <c:v>3.2392210000000001</c:v>
                </c:pt>
                <c:pt idx="16">
                  <c:v>3.2392210000000001</c:v>
                </c:pt>
                <c:pt idx="17">
                  <c:v>3.3425630000000002</c:v>
                </c:pt>
                <c:pt idx="18">
                  <c:v>2.9308399999999999</c:v>
                </c:pt>
                <c:pt idx="19">
                  <c:v>2.2153320000000001</c:v>
                </c:pt>
                <c:pt idx="20">
                  <c:v>1.3036000000000001</c:v>
                </c:pt>
                <c:pt idx="21">
                  <c:v>0.4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6D-4838-95ED-4B81B2C8A2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PPI:当月同比:翘尾因素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yyyy\-mm;@</c:formatCode>
                <c:ptCount val="24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</c:numCache>
            </c:numRef>
          </c:cat>
          <c:val>
            <c:numRef>
              <c:f>Sheet1!$C$2:$C$25</c:f>
              <c:numCache>
                <c:formatCode>###,###,###,###,##0.00_ </c:formatCode>
                <c:ptCount val="24"/>
                <c:pt idx="0">
                  <c:v>0.49083100000000002</c:v>
                </c:pt>
                <c:pt idx="1">
                  <c:v>0.591422</c:v>
                </c:pt>
                <c:pt idx="2">
                  <c:v>0.79300800000000005</c:v>
                </c:pt>
                <c:pt idx="3">
                  <c:v>0.99499800000000005</c:v>
                </c:pt>
                <c:pt idx="4">
                  <c:v>0.59262800000000004</c:v>
                </c:pt>
                <c:pt idx="5">
                  <c:v>0.29175200000000001</c:v>
                </c:pt>
                <c:pt idx="6">
                  <c:v>0.19156100000000001</c:v>
                </c:pt>
                <c:pt idx="7">
                  <c:v>-0.20760899999999999</c:v>
                </c:pt>
                <c:pt idx="8">
                  <c:v>-0.80279199999999995</c:v>
                </c:pt>
                <c:pt idx="9">
                  <c:v>-1.198</c:v>
                </c:pt>
                <c:pt idx="10">
                  <c:v>-1</c:v>
                </c:pt>
                <c:pt idx="11">
                  <c:v>0</c:v>
                </c:pt>
                <c:pt idx="12">
                  <c:v>-1.6000000000000001E-3</c:v>
                </c:pt>
                <c:pt idx="13">
                  <c:v>9.8499000000000003E-2</c:v>
                </c:pt>
                <c:pt idx="14">
                  <c:v>-1.5E-3</c:v>
                </c:pt>
                <c:pt idx="15">
                  <c:v>-0.30059799999999998</c:v>
                </c:pt>
                <c:pt idx="16">
                  <c:v>-0.49959900000000002</c:v>
                </c:pt>
                <c:pt idx="17">
                  <c:v>-0.20019999999999999</c:v>
                </c:pt>
                <c:pt idx="18">
                  <c:v>-2.0000000000000001E-4</c:v>
                </c:pt>
                <c:pt idx="19">
                  <c:v>9.9900000000000003E-2</c:v>
                </c:pt>
                <c:pt idx="20">
                  <c:v>-1E-4</c:v>
                </c:pt>
                <c:pt idx="21">
                  <c:v>-0.1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6D-4838-95ED-4B81B2C8A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0905344"/>
        <c:axId val="2038828240"/>
      </c:lineChart>
      <c:dateAx>
        <c:axId val="2040905344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8828240"/>
        <c:crosses val="autoZero"/>
        <c:auto val="1"/>
        <c:lblOffset val="100"/>
        <c:baseTimeUnit val="months"/>
      </c:dateAx>
      <c:valAx>
        <c:axId val="203882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090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PPI:全部工业品:当月同比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4.2569360164320606E-2"/>
                  <c:y val="-0.102236442300609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82-441D-A45F-E4D19866C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Sheet1!$A$2:$A$15</c:f>
              <c:numCache>
                <c:formatCode>yyyy\-mm;@</c:formatCode>
                <c:ptCount val="14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</c:numCache>
            </c:numRef>
          </c:cat>
          <c:val>
            <c:numRef>
              <c:f>Sheet1!$B$2:$B$15</c:f>
              <c:numCache>
                <c:formatCode>###,###,###,###,##0.00_ </c:formatCode>
                <c:ptCount val="14"/>
                <c:pt idx="0">
                  <c:v>0.1</c:v>
                </c:pt>
                <c:pt idx="1">
                  <c:v>0.1</c:v>
                </c:pt>
                <c:pt idx="2">
                  <c:v>0.4</c:v>
                </c:pt>
                <c:pt idx="3">
                  <c:v>0.9</c:v>
                </c:pt>
                <c:pt idx="4">
                  <c:v>0.6</c:v>
                </c:pt>
                <c:pt idx="5">
                  <c:v>0</c:v>
                </c:pt>
                <c:pt idx="6">
                  <c:v>-0.3</c:v>
                </c:pt>
                <c:pt idx="7">
                  <c:v>-0.8</c:v>
                </c:pt>
                <c:pt idx="8">
                  <c:v>-1.2</c:v>
                </c:pt>
                <c:pt idx="9">
                  <c:v>-1.6</c:v>
                </c:pt>
                <c:pt idx="10">
                  <c:v>-1.4</c:v>
                </c:pt>
                <c:pt idx="11">
                  <c:v>-0.5</c:v>
                </c:pt>
                <c:pt idx="12">
                  <c:v>0.1</c:v>
                </c:pt>
                <c:pt idx="13">
                  <c:v>-0.4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BD-468B-86FC-4D9BC6B3A7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PPIRM:当月同比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3.0406685831657686E-2"/>
                  <c:y val="0.112460086530670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82-441D-A45F-E4D19866C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Sheet1!$A$2:$A$15</c:f>
              <c:numCache>
                <c:formatCode>yyyy\-mm;@</c:formatCode>
                <c:ptCount val="14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</c:numCache>
            </c:numRef>
          </c:cat>
          <c:val>
            <c:numRef>
              <c:f>Sheet1!$C$2:$C$15</c:f>
              <c:numCache>
                <c:formatCode>###,###,###,###,##0.00_ </c:formatCode>
                <c:ptCount val="14"/>
                <c:pt idx="0">
                  <c:v>0.2</c:v>
                </c:pt>
                <c:pt idx="1">
                  <c:v>-0.1</c:v>
                </c:pt>
                <c:pt idx="2">
                  <c:v>0.2</c:v>
                </c:pt>
                <c:pt idx="3">
                  <c:v>0.4</c:v>
                </c:pt>
                <c:pt idx="4">
                  <c:v>0.2</c:v>
                </c:pt>
                <c:pt idx="5">
                  <c:v>-0.3</c:v>
                </c:pt>
                <c:pt idx="6">
                  <c:v>-0.6</c:v>
                </c:pt>
                <c:pt idx="7">
                  <c:v>-1.3</c:v>
                </c:pt>
                <c:pt idx="8">
                  <c:v>-1.7</c:v>
                </c:pt>
                <c:pt idx="9">
                  <c:v>-2.1</c:v>
                </c:pt>
                <c:pt idx="10">
                  <c:v>-2.2000000000000002</c:v>
                </c:pt>
                <c:pt idx="11">
                  <c:v>-1.3</c:v>
                </c:pt>
                <c:pt idx="12">
                  <c:v>-0.3</c:v>
                </c:pt>
                <c:pt idx="13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BD-468B-86FC-4D9BC6B3A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6283616"/>
        <c:axId val="598714160"/>
      </c:lineChart>
      <c:dateAx>
        <c:axId val="626283616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8714160"/>
        <c:crosses val="autoZero"/>
        <c:auto val="1"/>
        <c:lblOffset val="100"/>
        <c:baseTimeUnit val="months"/>
      </c:dateAx>
      <c:valAx>
        <c:axId val="59871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2628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美元指数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17"/>
              <c:layout>
                <c:manualLayout>
                  <c:x val="-2.3772997108705882E-2"/>
                  <c:y val="-1.2160057381045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46247402756407"/>
                      <c:h val="0.145850355155956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0F0-4382-9920-A9CF343C0C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Sheet1!$A$2:$A$319</c:f>
              <c:numCache>
                <c:formatCode>yyyy\-mm\-dd;@</c:formatCode>
                <c:ptCount val="31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43472</c:v>
                </c:pt>
                <c:pt idx="5">
                  <c:v>43473</c:v>
                </c:pt>
                <c:pt idx="6">
                  <c:v>43474</c:v>
                </c:pt>
                <c:pt idx="7">
                  <c:v>43475</c:v>
                </c:pt>
                <c:pt idx="8">
                  <c:v>43476</c:v>
                </c:pt>
                <c:pt idx="9">
                  <c:v>43479</c:v>
                </c:pt>
                <c:pt idx="10">
                  <c:v>43480</c:v>
                </c:pt>
                <c:pt idx="11">
                  <c:v>43481</c:v>
                </c:pt>
                <c:pt idx="12">
                  <c:v>43482</c:v>
                </c:pt>
                <c:pt idx="13">
                  <c:v>43483</c:v>
                </c:pt>
                <c:pt idx="14">
                  <c:v>43486</c:v>
                </c:pt>
                <c:pt idx="15">
                  <c:v>43487</c:v>
                </c:pt>
                <c:pt idx="16">
                  <c:v>43488</c:v>
                </c:pt>
                <c:pt idx="17">
                  <c:v>43489</c:v>
                </c:pt>
                <c:pt idx="18">
                  <c:v>43490</c:v>
                </c:pt>
                <c:pt idx="19">
                  <c:v>43493</c:v>
                </c:pt>
                <c:pt idx="20">
                  <c:v>43494</c:v>
                </c:pt>
                <c:pt idx="21">
                  <c:v>43495</c:v>
                </c:pt>
                <c:pt idx="22">
                  <c:v>43496</c:v>
                </c:pt>
                <c:pt idx="23">
                  <c:v>43497</c:v>
                </c:pt>
                <c:pt idx="24">
                  <c:v>43500</c:v>
                </c:pt>
                <c:pt idx="25">
                  <c:v>43501</c:v>
                </c:pt>
                <c:pt idx="26">
                  <c:v>43502</c:v>
                </c:pt>
                <c:pt idx="27">
                  <c:v>43503</c:v>
                </c:pt>
                <c:pt idx="28">
                  <c:v>43504</c:v>
                </c:pt>
                <c:pt idx="29">
                  <c:v>43507</c:v>
                </c:pt>
                <c:pt idx="30">
                  <c:v>43508</c:v>
                </c:pt>
                <c:pt idx="31">
                  <c:v>43509</c:v>
                </c:pt>
                <c:pt idx="32">
                  <c:v>43510</c:v>
                </c:pt>
                <c:pt idx="33">
                  <c:v>43511</c:v>
                </c:pt>
                <c:pt idx="34">
                  <c:v>43514</c:v>
                </c:pt>
                <c:pt idx="35">
                  <c:v>43515</c:v>
                </c:pt>
                <c:pt idx="36">
                  <c:v>43516</c:v>
                </c:pt>
                <c:pt idx="37">
                  <c:v>43517</c:v>
                </c:pt>
                <c:pt idx="38">
                  <c:v>43518</c:v>
                </c:pt>
                <c:pt idx="39">
                  <c:v>43521</c:v>
                </c:pt>
                <c:pt idx="40">
                  <c:v>43522</c:v>
                </c:pt>
                <c:pt idx="41">
                  <c:v>43523</c:v>
                </c:pt>
                <c:pt idx="42">
                  <c:v>43524</c:v>
                </c:pt>
                <c:pt idx="43">
                  <c:v>43525</c:v>
                </c:pt>
                <c:pt idx="44">
                  <c:v>43528</c:v>
                </c:pt>
                <c:pt idx="45">
                  <c:v>43529</c:v>
                </c:pt>
                <c:pt idx="46">
                  <c:v>43530</c:v>
                </c:pt>
                <c:pt idx="47">
                  <c:v>43531</c:v>
                </c:pt>
                <c:pt idx="48">
                  <c:v>43532</c:v>
                </c:pt>
                <c:pt idx="49">
                  <c:v>43535</c:v>
                </c:pt>
                <c:pt idx="50">
                  <c:v>43536</c:v>
                </c:pt>
                <c:pt idx="51">
                  <c:v>43537</c:v>
                </c:pt>
                <c:pt idx="52">
                  <c:v>43538</c:v>
                </c:pt>
                <c:pt idx="53">
                  <c:v>43539</c:v>
                </c:pt>
                <c:pt idx="54">
                  <c:v>43542</c:v>
                </c:pt>
                <c:pt idx="55">
                  <c:v>43543</c:v>
                </c:pt>
                <c:pt idx="56">
                  <c:v>43544</c:v>
                </c:pt>
                <c:pt idx="57">
                  <c:v>43545</c:v>
                </c:pt>
                <c:pt idx="58">
                  <c:v>43546</c:v>
                </c:pt>
                <c:pt idx="59">
                  <c:v>43549</c:v>
                </c:pt>
                <c:pt idx="60">
                  <c:v>43550</c:v>
                </c:pt>
                <c:pt idx="61">
                  <c:v>43551</c:v>
                </c:pt>
                <c:pt idx="62">
                  <c:v>43552</c:v>
                </c:pt>
                <c:pt idx="63">
                  <c:v>43553</c:v>
                </c:pt>
                <c:pt idx="64">
                  <c:v>43556</c:v>
                </c:pt>
                <c:pt idx="65">
                  <c:v>43557</c:v>
                </c:pt>
                <c:pt idx="66">
                  <c:v>43558</c:v>
                </c:pt>
                <c:pt idx="67">
                  <c:v>43559</c:v>
                </c:pt>
                <c:pt idx="68">
                  <c:v>43560</c:v>
                </c:pt>
                <c:pt idx="69">
                  <c:v>43563</c:v>
                </c:pt>
                <c:pt idx="70">
                  <c:v>43564</c:v>
                </c:pt>
                <c:pt idx="71">
                  <c:v>43565</c:v>
                </c:pt>
                <c:pt idx="72">
                  <c:v>43566</c:v>
                </c:pt>
                <c:pt idx="73">
                  <c:v>43567</c:v>
                </c:pt>
                <c:pt idx="74">
                  <c:v>43570</c:v>
                </c:pt>
                <c:pt idx="75">
                  <c:v>43571</c:v>
                </c:pt>
                <c:pt idx="76">
                  <c:v>43572</c:v>
                </c:pt>
                <c:pt idx="77">
                  <c:v>43573</c:v>
                </c:pt>
                <c:pt idx="78">
                  <c:v>43574</c:v>
                </c:pt>
                <c:pt idx="79">
                  <c:v>43577</c:v>
                </c:pt>
                <c:pt idx="80">
                  <c:v>43578</c:v>
                </c:pt>
                <c:pt idx="81">
                  <c:v>43579</c:v>
                </c:pt>
                <c:pt idx="82">
                  <c:v>43580</c:v>
                </c:pt>
                <c:pt idx="83">
                  <c:v>43581</c:v>
                </c:pt>
                <c:pt idx="84">
                  <c:v>43584</c:v>
                </c:pt>
                <c:pt idx="85">
                  <c:v>43585</c:v>
                </c:pt>
                <c:pt idx="86">
                  <c:v>43586</c:v>
                </c:pt>
                <c:pt idx="87">
                  <c:v>43587</c:v>
                </c:pt>
                <c:pt idx="88">
                  <c:v>43588</c:v>
                </c:pt>
                <c:pt idx="89">
                  <c:v>43591</c:v>
                </c:pt>
                <c:pt idx="90">
                  <c:v>43592</c:v>
                </c:pt>
                <c:pt idx="91">
                  <c:v>43593</c:v>
                </c:pt>
                <c:pt idx="92">
                  <c:v>43594</c:v>
                </c:pt>
                <c:pt idx="93">
                  <c:v>43595</c:v>
                </c:pt>
                <c:pt idx="94">
                  <c:v>43598</c:v>
                </c:pt>
                <c:pt idx="95">
                  <c:v>43599</c:v>
                </c:pt>
                <c:pt idx="96">
                  <c:v>43600</c:v>
                </c:pt>
                <c:pt idx="97">
                  <c:v>43601</c:v>
                </c:pt>
                <c:pt idx="98">
                  <c:v>43602</c:v>
                </c:pt>
                <c:pt idx="99">
                  <c:v>43605</c:v>
                </c:pt>
                <c:pt idx="100">
                  <c:v>43606</c:v>
                </c:pt>
                <c:pt idx="101">
                  <c:v>43607</c:v>
                </c:pt>
                <c:pt idx="102">
                  <c:v>43608</c:v>
                </c:pt>
                <c:pt idx="103">
                  <c:v>43609</c:v>
                </c:pt>
                <c:pt idx="104">
                  <c:v>43612</c:v>
                </c:pt>
                <c:pt idx="105">
                  <c:v>43613</c:v>
                </c:pt>
                <c:pt idx="106">
                  <c:v>43614</c:v>
                </c:pt>
                <c:pt idx="107">
                  <c:v>43615</c:v>
                </c:pt>
                <c:pt idx="108">
                  <c:v>43616</c:v>
                </c:pt>
                <c:pt idx="109">
                  <c:v>43619</c:v>
                </c:pt>
                <c:pt idx="110">
                  <c:v>43620</c:v>
                </c:pt>
                <c:pt idx="111">
                  <c:v>43621</c:v>
                </c:pt>
                <c:pt idx="112">
                  <c:v>43622</c:v>
                </c:pt>
                <c:pt idx="113">
                  <c:v>43623</c:v>
                </c:pt>
                <c:pt idx="114">
                  <c:v>43626</c:v>
                </c:pt>
                <c:pt idx="115">
                  <c:v>43627</c:v>
                </c:pt>
                <c:pt idx="116">
                  <c:v>43628</c:v>
                </c:pt>
                <c:pt idx="117">
                  <c:v>43629</c:v>
                </c:pt>
                <c:pt idx="118">
                  <c:v>43630</c:v>
                </c:pt>
                <c:pt idx="119">
                  <c:v>43633</c:v>
                </c:pt>
                <c:pt idx="120">
                  <c:v>43634</c:v>
                </c:pt>
                <c:pt idx="121">
                  <c:v>43635</c:v>
                </c:pt>
                <c:pt idx="122">
                  <c:v>43636</c:v>
                </c:pt>
                <c:pt idx="123">
                  <c:v>43637</c:v>
                </c:pt>
                <c:pt idx="124">
                  <c:v>43640</c:v>
                </c:pt>
                <c:pt idx="125">
                  <c:v>43641</c:v>
                </c:pt>
                <c:pt idx="126">
                  <c:v>43642</c:v>
                </c:pt>
                <c:pt idx="127">
                  <c:v>43643</c:v>
                </c:pt>
                <c:pt idx="128">
                  <c:v>43644</c:v>
                </c:pt>
                <c:pt idx="129">
                  <c:v>43647</c:v>
                </c:pt>
                <c:pt idx="130">
                  <c:v>43648</c:v>
                </c:pt>
                <c:pt idx="131">
                  <c:v>43649</c:v>
                </c:pt>
                <c:pt idx="132">
                  <c:v>43650</c:v>
                </c:pt>
                <c:pt idx="133">
                  <c:v>43651</c:v>
                </c:pt>
                <c:pt idx="134">
                  <c:v>43654</c:v>
                </c:pt>
                <c:pt idx="135">
                  <c:v>43655</c:v>
                </c:pt>
                <c:pt idx="136">
                  <c:v>43656</c:v>
                </c:pt>
                <c:pt idx="137">
                  <c:v>43657</c:v>
                </c:pt>
                <c:pt idx="138">
                  <c:v>43658</c:v>
                </c:pt>
                <c:pt idx="139">
                  <c:v>43661</c:v>
                </c:pt>
                <c:pt idx="140">
                  <c:v>43662</c:v>
                </c:pt>
                <c:pt idx="141">
                  <c:v>43663</c:v>
                </c:pt>
                <c:pt idx="142">
                  <c:v>43664</c:v>
                </c:pt>
                <c:pt idx="143">
                  <c:v>43665</c:v>
                </c:pt>
                <c:pt idx="144">
                  <c:v>43668</c:v>
                </c:pt>
                <c:pt idx="145">
                  <c:v>43669</c:v>
                </c:pt>
                <c:pt idx="146">
                  <c:v>43670</c:v>
                </c:pt>
                <c:pt idx="147">
                  <c:v>43671</c:v>
                </c:pt>
                <c:pt idx="148">
                  <c:v>43672</c:v>
                </c:pt>
                <c:pt idx="149">
                  <c:v>43675</c:v>
                </c:pt>
                <c:pt idx="150">
                  <c:v>43676</c:v>
                </c:pt>
                <c:pt idx="151">
                  <c:v>43677</c:v>
                </c:pt>
                <c:pt idx="152">
                  <c:v>43678</c:v>
                </c:pt>
                <c:pt idx="153">
                  <c:v>43679</c:v>
                </c:pt>
                <c:pt idx="154">
                  <c:v>43682</c:v>
                </c:pt>
                <c:pt idx="155">
                  <c:v>43683</c:v>
                </c:pt>
                <c:pt idx="156">
                  <c:v>43684</c:v>
                </c:pt>
                <c:pt idx="157">
                  <c:v>43685</c:v>
                </c:pt>
                <c:pt idx="158">
                  <c:v>43686</c:v>
                </c:pt>
                <c:pt idx="159">
                  <c:v>43689</c:v>
                </c:pt>
                <c:pt idx="160">
                  <c:v>43690</c:v>
                </c:pt>
                <c:pt idx="161">
                  <c:v>43691</c:v>
                </c:pt>
                <c:pt idx="162">
                  <c:v>43692</c:v>
                </c:pt>
                <c:pt idx="163">
                  <c:v>43693</c:v>
                </c:pt>
                <c:pt idx="164">
                  <c:v>43696</c:v>
                </c:pt>
                <c:pt idx="165">
                  <c:v>43697</c:v>
                </c:pt>
                <c:pt idx="166">
                  <c:v>43698</c:v>
                </c:pt>
                <c:pt idx="167">
                  <c:v>43699</c:v>
                </c:pt>
                <c:pt idx="168">
                  <c:v>43700</c:v>
                </c:pt>
                <c:pt idx="169">
                  <c:v>43703</c:v>
                </c:pt>
                <c:pt idx="170">
                  <c:v>43704</c:v>
                </c:pt>
                <c:pt idx="171">
                  <c:v>43705</c:v>
                </c:pt>
                <c:pt idx="172">
                  <c:v>43706</c:v>
                </c:pt>
                <c:pt idx="173">
                  <c:v>43707</c:v>
                </c:pt>
                <c:pt idx="174">
                  <c:v>43710</c:v>
                </c:pt>
                <c:pt idx="175">
                  <c:v>43711</c:v>
                </c:pt>
                <c:pt idx="176">
                  <c:v>43712</c:v>
                </c:pt>
                <c:pt idx="177">
                  <c:v>43713</c:v>
                </c:pt>
                <c:pt idx="178">
                  <c:v>43714</c:v>
                </c:pt>
                <c:pt idx="179">
                  <c:v>43717</c:v>
                </c:pt>
                <c:pt idx="180">
                  <c:v>43718</c:v>
                </c:pt>
                <c:pt idx="181">
                  <c:v>43719</c:v>
                </c:pt>
                <c:pt idx="182">
                  <c:v>43720</c:v>
                </c:pt>
                <c:pt idx="183">
                  <c:v>43721</c:v>
                </c:pt>
                <c:pt idx="184">
                  <c:v>43724</c:v>
                </c:pt>
                <c:pt idx="185">
                  <c:v>43725</c:v>
                </c:pt>
                <c:pt idx="186">
                  <c:v>43726</c:v>
                </c:pt>
                <c:pt idx="187">
                  <c:v>43727</c:v>
                </c:pt>
                <c:pt idx="188">
                  <c:v>43728</c:v>
                </c:pt>
                <c:pt idx="189">
                  <c:v>43731</c:v>
                </c:pt>
                <c:pt idx="190">
                  <c:v>43732</c:v>
                </c:pt>
                <c:pt idx="191">
                  <c:v>43733</c:v>
                </c:pt>
                <c:pt idx="192">
                  <c:v>43734</c:v>
                </c:pt>
                <c:pt idx="193">
                  <c:v>43735</c:v>
                </c:pt>
                <c:pt idx="194">
                  <c:v>43738</c:v>
                </c:pt>
                <c:pt idx="195">
                  <c:v>43739</c:v>
                </c:pt>
                <c:pt idx="196">
                  <c:v>43740</c:v>
                </c:pt>
                <c:pt idx="197">
                  <c:v>43741</c:v>
                </c:pt>
                <c:pt idx="198">
                  <c:v>43742</c:v>
                </c:pt>
                <c:pt idx="199">
                  <c:v>43745</c:v>
                </c:pt>
                <c:pt idx="200">
                  <c:v>43746</c:v>
                </c:pt>
                <c:pt idx="201">
                  <c:v>43747</c:v>
                </c:pt>
                <c:pt idx="202">
                  <c:v>43748</c:v>
                </c:pt>
                <c:pt idx="203">
                  <c:v>43749</c:v>
                </c:pt>
                <c:pt idx="204">
                  <c:v>43752</c:v>
                </c:pt>
                <c:pt idx="205">
                  <c:v>43753</c:v>
                </c:pt>
                <c:pt idx="206">
                  <c:v>43754</c:v>
                </c:pt>
                <c:pt idx="207">
                  <c:v>43755</c:v>
                </c:pt>
                <c:pt idx="208">
                  <c:v>43756</c:v>
                </c:pt>
                <c:pt idx="209">
                  <c:v>43759</c:v>
                </c:pt>
                <c:pt idx="210">
                  <c:v>43760</c:v>
                </c:pt>
                <c:pt idx="211">
                  <c:v>43761</c:v>
                </c:pt>
                <c:pt idx="212">
                  <c:v>43762</c:v>
                </c:pt>
                <c:pt idx="213">
                  <c:v>43763</c:v>
                </c:pt>
                <c:pt idx="214">
                  <c:v>43766</c:v>
                </c:pt>
                <c:pt idx="215">
                  <c:v>43767</c:v>
                </c:pt>
                <c:pt idx="216">
                  <c:v>43768</c:v>
                </c:pt>
                <c:pt idx="217">
                  <c:v>43769</c:v>
                </c:pt>
                <c:pt idx="218">
                  <c:v>43770</c:v>
                </c:pt>
                <c:pt idx="219">
                  <c:v>43773</c:v>
                </c:pt>
                <c:pt idx="220">
                  <c:v>43774</c:v>
                </c:pt>
                <c:pt idx="221">
                  <c:v>43775</c:v>
                </c:pt>
                <c:pt idx="222">
                  <c:v>43776</c:v>
                </c:pt>
                <c:pt idx="223">
                  <c:v>43777</c:v>
                </c:pt>
                <c:pt idx="224">
                  <c:v>43780</c:v>
                </c:pt>
                <c:pt idx="225">
                  <c:v>43781</c:v>
                </c:pt>
                <c:pt idx="226">
                  <c:v>43782</c:v>
                </c:pt>
                <c:pt idx="227">
                  <c:v>43783</c:v>
                </c:pt>
                <c:pt idx="228">
                  <c:v>43784</c:v>
                </c:pt>
                <c:pt idx="229">
                  <c:v>43787</c:v>
                </c:pt>
                <c:pt idx="230">
                  <c:v>43788</c:v>
                </c:pt>
                <c:pt idx="231">
                  <c:v>43789</c:v>
                </c:pt>
                <c:pt idx="232">
                  <c:v>43790</c:v>
                </c:pt>
                <c:pt idx="233">
                  <c:v>43791</c:v>
                </c:pt>
                <c:pt idx="234">
                  <c:v>43794</c:v>
                </c:pt>
                <c:pt idx="235">
                  <c:v>43795</c:v>
                </c:pt>
                <c:pt idx="236">
                  <c:v>43796</c:v>
                </c:pt>
                <c:pt idx="237">
                  <c:v>43797</c:v>
                </c:pt>
                <c:pt idx="238">
                  <c:v>43798</c:v>
                </c:pt>
                <c:pt idx="239">
                  <c:v>43801</c:v>
                </c:pt>
                <c:pt idx="240">
                  <c:v>43802</c:v>
                </c:pt>
                <c:pt idx="241">
                  <c:v>43803</c:v>
                </c:pt>
                <c:pt idx="242">
                  <c:v>43804</c:v>
                </c:pt>
                <c:pt idx="243">
                  <c:v>43805</c:v>
                </c:pt>
                <c:pt idx="244">
                  <c:v>43808</c:v>
                </c:pt>
                <c:pt idx="245">
                  <c:v>43809</c:v>
                </c:pt>
                <c:pt idx="246">
                  <c:v>43810</c:v>
                </c:pt>
                <c:pt idx="247">
                  <c:v>43811</c:v>
                </c:pt>
                <c:pt idx="248">
                  <c:v>43812</c:v>
                </c:pt>
                <c:pt idx="249">
                  <c:v>43815</c:v>
                </c:pt>
                <c:pt idx="250">
                  <c:v>43816</c:v>
                </c:pt>
                <c:pt idx="251">
                  <c:v>43817</c:v>
                </c:pt>
                <c:pt idx="252">
                  <c:v>43818</c:v>
                </c:pt>
                <c:pt idx="253">
                  <c:v>43819</c:v>
                </c:pt>
                <c:pt idx="254">
                  <c:v>43822</c:v>
                </c:pt>
                <c:pt idx="255">
                  <c:v>43823</c:v>
                </c:pt>
                <c:pt idx="256">
                  <c:v>43824</c:v>
                </c:pt>
                <c:pt idx="257">
                  <c:v>43825</c:v>
                </c:pt>
                <c:pt idx="258">
                  <c:v>43826</c:v>
                </c:pt>
                <c:pt idx="259">
                  <c:v>43829</c:v>
                </c:pt>
                <c:pt idx="260">
                  <c:v>43830</c:v>
                </c:pt>
                <c:pt idx="261">
                  <c:v>43831</c:v>
                </c:pt>
                <c:pt idx="262">
                  <c:v>43832</c:v>
                </c:pt>
                <c:pt idx="263">
                  <c:v>43833</c:v>
                </c:pt>
                <c:pt idx="264">
                  <c:v>43836</c:v>
                </c:pt>
                <c:pt idx="265">
                  <c:v>43837</c:v>
                </c:pt>
                <c:pt idx="266">
                  <c:v>43838</c:v>
                </c:pt>
                <c:pt idx="267">
                  <c:v>43839</c:v>
                </c:pt>
                <c:pt idx="268">
                  <c:v>43840</c:v>
                </c:pt>
                <c:pt idx="269">
                  <c:v>43843</c:v>
                </c:pt>
                <c:pt idx="270">
                  <c:v>43844</c:v>
                </c:pt>
                <c:pt idx="271">
                  <c:v>43845</c:v>
                </c:pt>
                <c:pt idx="272">
                  <c:v>43846</c:v>
                </c:pt>
                <c:pt idx="273">
                  <c:v>43847</c:v>
                </c:pt>
                <c:pt idx="274">
                  <c:v>43850</c:v>
                </c:pt>
                <c:pt idx="275">
                  <c:v>43851</c:v>
                </c:pt>
                <c:pt idx="276">
                  <c:v>43852</c:v>
                </c:pt>
                <c:pt idx="277">
                  <c:v>43853</c:v>
                </c:pt>
                <c:pt idx="278">
                  <c:v>43854</c:v>
                </c:pt>
                <c:pt idx="279">
                  <c:v>43857</c:v>
                </c:pt>
                <c:pt idx="280">
                  <c:v>43858</c:v>
                </c:pt>
                <c:pt idx="281">
                  <c:v>43859</c:v>
                </c:pt>
                <c:pt idx="282">
                  <c:v>43860</c:v>
                </c:pt>
                <c:pt idx="283">
                  <c:v>43861</c:v>
                </c:pt>
                <c:pt idx="284">
                  <c:v>43864</c:v>
                </c:pt>
                <c:pt idx="285">
                  <c:v>43865</c:v>
                </c:pt>
                <c:pt idx="286">
                  <c:v>43866</c:v>
                </c:pt>
                <c:pt idx="287">
                  <c:v>43867</c:v>
                </c:pt>
                <c:pt idx="288">
                  <c:v>43868</c:v>
                </c:pt>
                <c:pt idx="289">
                  <c:v>43871</c:v>
                </c:pt>
                <c:pt idx="290">
                  <c:v>43872</c:v>
                </c:pt>
                <c:pt idx="291">
                  <c:v>43873</c:v>
                </c:pt>
                <c:pt idx="292">
                  <c:v>43874</c:v>
                </c:pt>
                <c:pt idx="293">
                  <c:v>43875</c:v>
                </c:pt>
                <c:pt idx="294">
                  <c:v>43878</c:v>
                </c:pt>
                <c:pt idx="295">
                  <c:v>43879</c:v>
                </c:pt>
                <c:pt idx="296">
                  <c:v>43880</c:v>
                </c:pt>
                <c:pt idx="297">
                  <c:v>43881</c:v>
                </c:pt>
                <c:pt idx="298">
                  <c:v>43882</c:v>
                </c:pt>
                <c:pt idx="299">
                  <c:v>43885</c:v>
                </c:pt>
                <c:pt idx="300">
                  <c:v>43886</c:v>
                </c:pt>
                <c:pt idx="301">
                  <c:v>43887</c:v>
                </c:pt>
                <c:pt idx="302">
                  <c:v>43888</c:v>
                </c:pt>
                <c:pt idx="303">
                  <c:v>43889</c:v>
                </c:pt>
                <c:pt idx="304">
                  <c:v>43892</c:v>
                </c:pt>
                <c:pt idx="305">
                  <c:v>43893</c:v>
                </c:pt>
                <c:pt idx="306">
                  <c:v>43894</c:v>
                </c:pt>
                <c:pt idx="307">
                  <c:v>43895</c:v>
                </c:pt>
                <c:pt idx="308">
                  <c:v>43896</c:v>
                </c:pt>
                <c:pt idx="309">
                  <c:v>43899</c:v>
                </c:pt>
                <c:pt idx="310">
                  <c:v>43900</c:v>
                </c:pt>
                <c:pt idx="311">
                  <c:v>43901</c:v>
                </c:pt>
                <c:pt idx="312">
                  <c:v>43902</c:v>
                </c:pt>
                <c:pt idx="313">
                  <c:v>43903</c:v>
                </c:pt>
                <c:pt idx="314">
                  <c:v>43906</c:v>
                </c:pt>
                <c:pt idx="315">
                  <c:v>43907</c:v>
                </c:pt>
                <c:pt idx="316">
                  <c:v>43908</c:v>
                </c:pt>
                <c:pt idx="317">
                  <c:v>43909</c:v>
                </c:pt>
              </c:numCache>
            </c:numRef>
          </c:cat>
          <c:val>
            <c:numRef>
              <c:f>Sheet1!$B$2:$B$319</c:f>
              <c:numCache>
                <c:formatCode>###,###,###,###,##0.0000_ </c:formatCode>
                <c:ptCount val="318"/>
                <c:pt idx="0">
                  <c:v>96.122299999999996</c:v>
                </c:pt>
                <c:pt idx="1">
                  <c:v>96.782499999999999</c:v>
                </c:pt>
                <c:pt idx="2">
                  <c:v>96.273399999999995</c:v>
                </c:pt>
                <c:pt idx="3">
                  <c:v>96.2149</c:v>
                </c:pt>
                <c:pt idx="4">
                  <c:v>95.695099999999996</c:v>
                </c:pt>
                <c:pt idx="5">
                  <c:v>95.916799999999995</c:v>
                </c:pt>
                <c:pt idx="6">
                  <c:v>95.203199999999995</c:v>
                </c:pt>
                <c:pt idx="7">
                  <c:v>95.539400000000001</c:v>
                </c:pt>
                <c:pt idx="8">
                  <c:v>95.6584</c:v>
                </c:pt>
                <c:pt idx="9">
                  <c:v>95.597300000000004</c:v>
                </c:pt>
                <c:pt idx="10">
                  <c:v>95.951999999999998</c:v>
                </c:pt>
                <c:pt idx="11">
                  <c:v>96.104399999999998</c:v>
                </c:pt>
                <c:pt idx="12">
                  <c:v>96.080100000000002</c:v>
                </c:pt>
                <c:pt idx="13">
                  <c:v>96.369399999999999</c:v>
                </c:pt>
                <c:pt idx="14">
                  <c:v>96.351900000000001</c:v>
                </c:pt>
                <c:pt idx="15">
                  <c:v>96.3232</c:v>
                </c:pt>
                <c:pt idx="16">
                  <c:v>96.139700000000005</c:v>
                </c:pt>
                <c:pt idx="17">
                  <c:v>96.546899999999994</c:v>
                </c:pt>
                <c:pt idx="18">
                  <c:v>95.819299999999998</c:v>
                </c:pt>
                <c:pt idx="19">
                  <c:v>95.756200000000007</c:v>
                </c:pt>
                <c:pt idx="20">
                  <c:v>95.833699999999993</c:v>
                </c:pt>
                <c:pt idx="21">
                  <c:v>95.427800000000005</c:v>
                </c:pt>
                <c:pt idx="22">
                  <c:v>95.553299999999993</c:v>
                </c:pt>
                <c:pt idx="23">
                  <c:v>95.61</c:v>
                </c:pt>
                <c:pt idx="24">
                  <c:v>95.824399999999997</c:v>
                </c:pt>
                <c:pt idx="25">
                  <c:v>96.088099999999997</c:v>
                </c:pt>
                <c:pt idx="26">
                  <c:v>96.419399999999996</c:v>
                </c:pt>
                <c:pt idx="27">
                  <c:v>96.584900000000005</c:v>
                </c:pt>
                <c:pt idx="28">
                  <c:v>96.638000000000005</c:v>
                </c:pt>
                <c:pt idx="29">
                  <c:v>97.059299999999993</c:v>
                </c:pt>
                <c:pt idx="30">
                  <c:v>96.733599999999996</c:v>
                </c:pt>
                <c:pt idx="31">
                  <c:v>97.190299999999993</c:v>
                </c:pt>
                <c:pt idx="32">
                  <c:v>97.017700000000005</c:v>
                </c:pt>
                <c:pt idx="33">
                  <c:v>96.918099999999995</c:v>
                </c:pt>
                <c:pt idx="34">
                  <c:v>96.802400000000006</c:v>
                </c:pt>
                <c:pt idx="35">
                  <c:v>96.518699999999995</c:v>
                </c:pt>
                <c:pt idx="36">
                  <c:v>96.558899999999994</c:v>
                </c:pt>
                <c:pt idx="37">
                  <c:v>96.619100000000003</c:v>
                </c:pt>
                <c:pt idx="38">
                  <c:v>96.541799999999995</c:v>
                </c:pt>
                <c:pt idx="39">
                  <c:v>96.438999999999993</c:v>
                </c:pt>
                <c:pt idx="40">
                  <c:v>96.073899999999995</c:v>
                </c:pt>
                <c:pt idx="41">
                  <c:v>96.153700000000001</c:v>
                </c:pt>
                <c:pt idx="42">
                  <c:v>96.221800000000002</c:v>
                </c:pt>
                <c:pt idx="43">
                  <c:v>96.463700000000003</c:v>
                </c:pt>
                <c:pt idx="44">
                  <c:v>96.620400000000004</c:v>
                </c:pt>
                <c:pt idx="45">
                  <c:v>96.838899999999995</c:v>
                </c:pt>
                <c:pt idx="46">
                  <c:v>96.887699999999995</c:v>
                </c:pt>
                <c:pt idx="47">
                  <c:v>97.611999999999995</c:v>
                </c:pt>
                <c:pt idx="48">
                  <c:v>97.372200000000007</c:v>
                </c:pt>
                <c:pt idx="49">
                  <c:v>97.180499999999995</c:v>
                </c:pt>
                <c:pt idx="50">
                  <c:v>97.007999999999996</c:v>
                </c:pt>
                <c:pt idx="51">
                  <c:v>96.468900000000005</c:v>
                </c:pt>
                <c:pt idx="52">
                  <c:v>96.757099999999994</c:v>
                </c:pt>
                <c:pt idx="53">
                  <c:v>96.543400000000005</c:v>
                </c:pt>
                <c:pt idx="54">
                  <c:v>96.500799999999998</c:v>
                </c:pt>
                <c:pt idx="55">
                  <c:v>96.403199999999998</c:v>
                </c:pt>
                <c:pt idx="56">
                  <c:v>96.013599999999997</c:v>
                </c:pt>
                <c:pt idx="57">
                  <c:v>96.354500000000002</c:v>
                </c:pt>
                <c:pt idx="58">
                  <c:v>96.6066</c:v>
                </c:pt>
                <c:pt idx="59">
                  <c:v>96.535300000000007</c:v>
                </c:pt>
                <c:pt idx="60">
                  <c:v>96.823400000000007</c:v>
                </c:pt>
                <c:pt idx="61">
                  <c:v>96.965800000000002</c:v>
                </c:pt>
                <c:pt idx="62">
                  <c:v>97.247900000000001</c:v>
                </c:pt>
                <c:pt idx="63">
                  <c:v>97.245599999999996</c:v>
                </c:pt>
                <c:pt idx="64">
                  <c:v>97.243700000000004</c:v>
                </c:pt>
                <c:pt idx="65">
                  <c:v>97.293400000000005</c:v>
                </c:pt>
                <c:pt idx="66">
                  <c:v>97.137299999999996</c:v>
                </c:pt>
                <c:pt idx="67">
                  <c:v>97.315799999999996</c:v>
                </c:pt>
                <c:pt idx="68">
                  <c:v>97.415700000000001</c:v>
                </c:pt>
                <c:pt idx="69">
                  <c:v>97.059200000000004</c:v>
                </c:pt>
                <c:pt idx="70">
                  <c:v>97.036299999999997</c:v>
                </c:pt>
                <c:pt idx="71">
                  <c:v>96.930899999999994</c:v>
                </c:pt>
                <c:pt idx="72">
                  <c:v>97.200400000000002</c:v>
                </c:pt>
                <c:pt idx="73">
                  <c:v>96.949100000000001</c:v>
                </c:pt>
                <c:pt idx="74">
                  <c:v>96.936999999999998</c:v>
                </c:pt>
                <c:pt idx="75">
                  <c:v>97.084699999999998</c:v>
                </c:pt>
                <c:pt idx="76">
                  <c:v>97.0334</c:v>
                </c:pt>
                <c:pt idx="77">
                  <c:v>97.452600000000004</c:v>
                </c:pt>
                <c:pt idx="78">
                  <c:v>97.375</c:v>
                </c:pt>
                <c:pt idx="79">
                  <c:v>97.295599999999993</c:v>
                </c:pt>
                <c:pt idx="80">
                  <c:v>97.574799999999996</c:v>
                </c:pt>
                <c:pt idx="81">
                  <c:v>98.090500000000006</c:v>
                </c:pt>
                <c:pt idx="82">
                  <c:v>98.178899999999999</c:v>
                </c:pt>
                <c:pt idx="83">
                  <c:v>98.033000000000001</c:v>
                </c:pt>
                <c:pt idx="84">
                  <c:v>97.839399999999998</c:v>
                </c:pt>
                <c:pt idx="85">
                  <c:v>97.523499999999999</c:v>
                </c:pt>
                <c:pt idx="86">
                  <c:v>97.653400000000005</c:v>
                </c:pt>
                <c:pt idx="87">
                  <c:v>97.845399999999998</c:v>
                </c:pt>
                <c:pt idx="88">
                  <c:v>97.4619</c:v>
                </c:pt>
                <c:pt idx="89">
                  <c:v>97.532399999999996</c:v>
                </c:pt>
                <c:pt idx="90">
                  <c:v>97.565600000000003</c:v>
                </c:pt>
                <c:pt idx="91">
                  <c:v>97.622600000000006</c:v>
                </c:pt>
                <c:pt idx="92">
                  <c:v>97.462999999999994</c:v>
                </c:pt>
                <c:pt idx="93">
                  <c:v>97.335599999999999</c:v>
                </c:pt>
                <c:pt idx="94">
                  <c:v>97.381500000000003</c:v>
                </c:pt>
                <c:pt idx="95">
                  <c:v>97.537800000000004</c:v>
                </c:pt>
                <c:pt idx="96">
                  <c:v>97.588899999999995</c:v>
                </c:pt>
                <c:pt idx="97">
                  <c:v>97.835400000000007</c:v>
                </c:pt>
                <c:pt idx="98">
                  <c:v>98.026399999999995</c:v>
                </c:pt>
                <c:pt idx="99">
                  <c:v>97.945400000000006</c:v>
                </c:pt>
                <c:pt idx="100">
                  <c:v>98.04</c:v>
                </c:pt>
                <c:pt idx="101">
                  <c:v>98.1173</c:v>
                </c:pt>
                <c:pt idx="102">
                  <c:v>97.873999999999995</c:v>
                </c:pt>
                <c:pt idx="103">
                  <c:v>97.602099999999993</c:v>
                </c:pt>
                <c:pt idx="104">
                  <c:v>97.750699999999995</c:v>
                </c:pt>
                <c:pt idx="105">
                  <c:v>97.975099999999998</c:v>
                </c:pt>
                <c:pt idx="106">
                  <c:v>98.173199999999994</c:v>
                </c:pt>
                <c:pt idx="107">
                  <c:v>98.182500000000005</c:v>
                </c:pt>
                <c:pt idx="108">
                  <c:v>97.774000000000001</c:v>
                </c:pt>
                <c:pt idx="109">
                  <c:v>97.2363</c:v>
                </c:pt>
                <c:pt idx="110">
                  <c:v>97.136399999999995</c:v>
                </c:pt>
                <c:pt idx="111">
                  <c:v>97.360600000000005</c:v>
                </c:pt>
                <c:pt idx="112">
                  <c:v>97.023200000000003</c:v>
                </c:pt>
                <c:pt idx="113">
                  <c:v>96.590999999999994</c:v>
                </c:pt>
                <c:pt idx="114">
                  <c:v>96.785499999999999</c:v>
                </c:pt>
                <c:pt idx="115">
                  <c:v>96.718900000000005</c:v>
                </c:pt>
                <c:pt idx="116">
                  <c:v>97.002899999999997</c:v>
                </c:pt>
                <c:pt idx="117">
                  <c:v>97.041300000000007</c:v>
                </c:pt>
                <c:pt idx="118">
                  <c:v>97.561400000000006</c:v>
                </c:pt>
                <c:pt idx="119">
                  <c:v>97.557000000000002</c:v>
                </c:pt>
                <c:pt idx="120">
                  <c:v>97.6464</c:v>
                </c:pt>
                <c:pt idx="121">
                  <c:v>97.26</c:v>
                </c:pt>
                <c:pt idx="122">
                  <c:v>96.643699999999995</c:v>
                </c:pt>
                <c:pt idx="123">
                  <c:v>96.201999999999998</c:v>
                </c:pt>
                <c:pt idx="124">
                  <c:v>95.984300000000005</c:v>
                </c:pt>
                <c:pt idx="125">
                  <c:v>96.188599999999994</c:v>
                </c:pt>
                <c:pt idx="126">
                  <c:v>96.220500000000001</c:v>
                </c:pt>
                <c:pt idx="127">
                  <c:v>96.2102</c:v>
                </c:pt>
                <c:pt idx="128">
                  <c:v>96.192999999999998</c:v>
                </c:pt>
                <c:pt idx="129">
                  <c:v>96.828800000000001</c:v>
                </c:pt>
                <c:pt idx="130">
                  <c:v>96.770200000000003</c:v>
                </c:pt>
                <c:pt idx="131">
                  <c:v>96.778800000000004</c:v>
                </c:pt>
                <c:pt idx="132">
                  <c:v>96.728099999999998</c:v>
                </c:pt>
                <c:pt idx="133">
                  <c:v>97.261399999999995</c:v>
                </c:pt>
                <c:pt idx="134">
                  <c:v>97.372799999999998</c:v>
                </c:pt>
                <c:pt idx="135">
                  <c:v>97.498000000000005</c:v>
                </c:pt>
                <c:pt idx="136">
                  <c:v>97.132599999999996</c:v>
                </c:pt>
                <c:pt idx="137">
                  <c:v>97.072100000000006</c:v>
                </c:pt>
                <c:pt idx="138">
                  <c:v>96.822500000000005</c:v>
                </c:pt>
                <c:pt idx="139">
                  <c:v>96.948300000000003</c:v>
                </c:pt>
                <c:pt idx="140">
                  <c:v>97.376000000000005</c:v>
                </c:pt>
                <c:pt idx="141">
                  <c:v>97.212100000000007</c:v>
                </c:pt>
                <c:pt idx="142">
                  <c:v>96.704999999999998</c:v>
                </c:pt>
                <c:pt idx="143">
                  <c:v>97.124499999999998</c:v>
                </c:pt>
                <c:pt idx="144">
                  <c:v>97.279499999999999</c:v>
                </c:pt>
                <c:pt idx="145">
                  <c:v>97.700299999999999</c:v>
                </c:pt>
                <c:pt idx="146">
                  <c:v>97.689599999999999</c:v>
                </c:pt>
                <c:pt idx="147">
                  <c:v>97.795299999999997</c:v>
                </c:pt>
                <c:pt idx="148">
                  <c:v>97.999600000000001</c:v>
                </c:pt>
                <c:pt idx="149">
                  <c:v>98.054900000000004</c:v>
                </c:pt>
                <c:pt idx="150">
                  <c:v>98.072699999999998</c:v>
                </c:pt>
                <c:pt idx="151">
                  <c:v>98.566699999999997</c:v>
                </c:pt>
                <c:pt idx="152">
                  <c:v>98.369699999999995</c:v>
                </c:pt>
                <c:pt idx="153">
                  <c:v>98.084299999999999</c:v>
                </c:pt>
                <c:pt idx="154">
                  <c:v>97.506500000000003</c:v>
                </c:pt>
                <c:pt idx="155">
                  <c:v>97.608000000000004</c:v>
                </c:pt>
                <c:pt idx="156">
                  <c:v>97.6404</c:v>
                </c:pt>
                <c:pt idx="157">
                  <c:v>97.660499999999999</c:v>
                </c:pt>
                <c:pt idx="158">
                  <c:v>97.570999999999998</c:v>
                </c:pt>
                <c:pt idx="159">
                  <c:v>97.418000000000006</c:v>
                </c:pt>
                <c:pt idx="160">
                  <c:v>97.836299999999994</c:v>
                </c:pt>
                <c:pt idx="161">
                  <c:v>97.992500000000007</c:v>
                </c:pt>
                <c:pt idx="162">
                  <c:v>98.097800000000007</c:v>
                </c:pt>
                <c:pt idx="163">
                  <c:v>98.204899999999995</c:v>
                </c:pt>
                <c:pt idx="164">
                  <c:v>98.380600000000001</c:v>
                </c:pt>
                <c:pt idx="165">
                  <c:v>98.159300000000002</c:v>
                </c:pt>
                <c:pt idx="166">
                  <c:v>98.297799999999995</c:v>
                </c:pt>
                <c:pt idx="167">
                  <c:v>98.2136</c:v>
                </c:pt>
                <c:pt idx="168">
                  <c:v>97.652000000000001</c:v>
                </c:pt>
                <c:pt idx="169">
                  <c:v>98.048199999999994</c:v>
                </c:pt>
                <c:pt idx="170">
                  <c:v>98.017700000000005</c:v>
                </c:pt>
                <c:pt idx="171">
                  <c:v>98.241799999999998</c:v>
                </c:pt>
                <c:pt idx="172">
                  <c:v>98.457400000000007</c:v>
                </c:pt>
                <c:pt idx="173">
                  <c:v>98.836600000000004</c:v>
                </c:pt>
                <c:pt idx="174">
                  <c:v>99.052700000000002</c:v>
                </c:pt>
                <c:pt idx="175">
                  <c:v>98.953500000000005</c:v>
                </c:pt>
                <c:pt idx="176">
                  <c:v>98.400199999999998</c:v>
                </c:pt>
                <c:pt idx="177">
                  <c:v>98.398200000000003</c:v>
                </c:pt>
                <c:pt idx="178">
                  <c:v>98.418800000000005</c:v>
                </c:pt>
                <c:pt idx="179">
                  <c:v>98.323700000000002</c:v>
                </c:pt>
                <c:pt idx="180">
                  <c:v>98.374899999999997</c:v>
                </c:pt>
                <c:pt idx="181">
                  <c:v>98.6267</c:v>
                </c:pt>
                <c:pt idx="182">
                  <c:v>98.363600000000005</c:v>
                </c:pt>
                <c:pt idx="183">
                  <c:v>98.203800000000001</c:v>
                </c:pt>
                <c:pt idx="184">
                  <c:v>98.632800000000003</c:v>
                </c:pt>
                <c:pt idx="185">
                  <c:v>98.217200000000005</c:v>
                </c:pt>
                <c:pt idx="186">
                  <c:v>98.575699999999998</c:v>
                </c:pt>
                <c:pt idx="187">
                  <c:v>98.367400000000004</c:v>
                </c:pt>
                <c:pt idx="188">
                  <c:v>98.477900000000005</c:v>
                </c:pt>
                <c:pt idx="189">
                  <c:v>98.634299999999996</c:v>
                </c:pt>
                <c:pt idx="190">
                  <c:v>98.3339</c:v>
                </c:pt>
                <c:pt idx="191">
                  <c:v>99.043800000000005</c:v>
                </c:pt>
                <c:pt idx="192">
                  <c:v>99.206000000000003</c:v>
                </c:pt>
                <c:pt idx="193">
                  <c:v>99.111000000000004</c:v>
                </c:pt>
                <c:pt idx="194">
                  <c:v>99.402100000000004</c:v>
                </c:pt>
                <c:pt idx="195">
                  <c:v>99.158799999999999</c:v>
                </c:pt>
                <c:pt idx="196">
                  <c:v>99.028000000000006</c:v>
                </c:pt>
                <c:pt idx="197">
                  <c:v>98.9542</c:v>
                </c:pt>
                <c:pt idx="198">
                  <c:v>98.849599999999995</c:v>
                </c:pt>
                <c:pt idx="199">
                  <c:v>98.989099999999993</c:v>
                </c:pt>
                <c:pt idx="200">
                  <c:v>99.121399999999994</c:v>
                </c:pt>
                <c:pt idx="201">
                  <c:v>99.131600000000006</c:v>
                </c:pt>
                <c:pt idx="202">
                  <c:v>98.713899999999995</c:v>
                </c:pt>
                <c:pt idx="203">
                  <c:v>98.34</c:v>
                </c:pt>
                <c:pt idx="204">
                  <c:v>98.460999999999999</c:v>
                </c:pt>
                <c:pt idx="205">
                  <c:v>98.301199999999994</c:v>
                </c:pt>
                <c:pt idx="206">
                  <c:v>98.016499999999994</c:v>
                </c:pt>
                <c:pt idx="207">
                  <c:v>97.584699999999998</c:v>
                </c:pt>
                <c:pt idx="208">
                  <c:v>97.203199999999995</c:v>
                </c:pt>
                <c:pt idx="209">
                  <c:v>97.323599999999999</c:v>
                </c:pt>
                <c:pt idx="210">
                  <c:v>97.5334</c:v>
                </c:pt>
                <c:pt idx="211">
                  <c:v>97.477199999999996</c:v>
                </c:pt>
                <c:pt idx="212">
                  <c:v>97.669499999999999</c:v>
                </c:pt>
                <c:pt idx="213">
                  <c:v>97.844700000000003</c:v>
                </c:pt>
                <c:pt idx="214">
                  <c:v>97.749499999999998</c:v>
                </c:pt>
                <c:pt idx="215">
                  <c:v>97.683300000000003</c:v>
                </c:pt>
                <c:pt idx="216">
                  <c:v>97.469499999999996</c:v>
                </c:pt>
                <c:pt idx="217">
                  <c:v>97.313299999999998</c:v>
                </c:pt>
                <c:pt idx="218">
                  <c:v>97.216999999999999</c:v>
                </c:pt>
                <c:pt idx="219">
                  <c:v>97.539599999999993</c:v>
                </c:pt>
                <c:pt idx="220">
                  <c:v>97.914100000000005</c:v>
                </c:pt>
                <c:pt idx="221">
                  <c:v>97.964399999999998</c:v>
                </c:pt>
                <c:pt idx="222">
                  <c:v>98.131699999999995</c:v>
                </c:pt>
                <c:pt idx="223">
                  <c:v>98.391900000000007</c:v>
                </c:pt>
                <c:pt idx="224">
                  <c:v>98.213499999999996</c:v>
                </c:pt>
                <c:pt idx="225">
                  <c:v>98.349400000000003</c:v>
                </c:pt>
                <c:pt idx="226">
                  <c:v>98.338399999999993</c:v>
                </c:pt>
                <c:pt idx="227">
                  <c:v>98.1554</c:v>
                </c:pt>
                <c:pt idx="228">
                  <c:v>98.003900000000002</c:v>
                </c:pt>
                <c:pt idx="229">
                  <c:v>97.820499999999996</c:v>
                </c:pt>
                <c:pt idx="230">
                  <c:v>97.841300000000004</c:v>
                </c:pt>
                <c:pt idx="231">
                  <c:v>97.906199999999998</c:v>
                </c:pt>
                <c:pt idx="232">
                  <c:v>97.986900000000006</c:v>
                </c:pt>
                <c:pt idx="233">
                  <c:v>98.283699999999996</c:v>
                </c:pt>
                <c:pt idx="234">
                  <c:v>98.288200000000003</c:v>
                </c:pt>
                <c:pt idx="235">
                  <c:v>98.257300000000001</c:v>
                </c:pt>
                <c:pt idx="236">
                  <c:v>98.385499999999993</c:v>
                </c:pt>
                <c:pt idx="237">
                  <c:v>98.3369</c:v>
                </c:pt>
                <c:pt idx="238">
                  <c:v>98.2804</c:v>
                </c:pt>
                <c:pt idx="239">
                  <c:v>97.865200000000002</c:v>
                </c:pt>
                <c:pt idx="240">
                  <c:v>97.7453</c:v>
                </c:pt>
                <c:pt idx="241">
                  <c:v>97.619600000000005</c:v>
                </c:pt>
                <c:pt idx="242">
                  <c:v>97.388400000000004</c:v>
                </c:pt>
                <c:pt idx="243">
                  <c:v>97.686599999999999</c:v>
                </c:pt>
                <c:pt idx="244">
                  <c:v>97.655000000000001</c:v>
                </c:pt>
                <c:pt idx="245">
                  <c:v>97.482500000000002</c:v>
                </c:pt>
                <c:pt idx="246">
                  <c:v>97.155799999999999</c:v>
                </c:pt>
                <c:pt idx="247">
                  <c:v>97.284499999999994</c:v>
                </c:pt>
                <c:pt idx="248">
                  <c:v>97.184100000000001</c:v>
                </c:pt>
                <c:pt idx="249">
                  <c:v>97.054699999999997</c:v>
                </c:pt>
                <c:pt idx="250">
                  <c:v>97.183000000000007</c:v>
                </c:pt>
                <c:pt idx="251">
                  <c:v>97.422200000000004</c:v>
                </c:pt>
                <c:pt idx="252">
                  <c:v>97.409099999999995</c:v>
                </c:pt>
                <c:pt idx="253">
                  <c:v>97.690100000000001</c:v>
                </c:pt>
                <c:pt idx="254">
                  <c:v>97.672200000000004</c:v>
                </c:pt>
                <c:pt idx="255">
                  <c:v>97.676400000000001</c:v>
                </c:pt>
                <c:pt idx="256">
                  <c:v>97.655699999999996</c:v>
                </c:pt>
                <c:pt idx="257">
                  <c:v>97.593599999999995</c:v>
                </c:pt>
                <c:pt idx="258">
                  <c:v>97.0017</c:v>
                </c:pt>
                <c:pt idx="259">
                  <c:v>96.777100000000004</c:v>
                </c:pt>
                <c:pt idx="260">
                  <c:v>96.448099999999997</c:v>
                </c:pt>
                <c:pt idx="261">
                  <c:v>96.519499999999994</c:v>
                </c:pt>
                <c:pt idx="262">
                  <c:v>96.807699999999997</c:v>
                </c:pt>
                <c:pt idx="263">
                  <c:v>96.887100000000004</c:v>
                </c:pt>
                <c:pt idx="264">
                  <c:v>96.630200000000002</c:v>
                </c:pt>
                <c:pt idx="265">
                  <c:v>96.960099999999997</c:v>
                </c:pt>
                <c:pt idx="266">
                  <c:v>97.340100000000007</c:v>
                </c:pt>
                <c:pt idx="267">
                  <c:v>97.434899999999999</c:v>
                </c:pt>
                <c:pt idx="268">
                  <c:v>97.375200000000007</c:v>
                </c:pt>
                <c:pt idx="269">
                  <c:v>97.385599999999997</c:v>
                </c:pt>
                <c:pt idx="270">
                  <c:v>97.395600000000002</c:v>
                </c:pt>
                <c:pt idx="271">
                  <c:v>97.223600000000005</c:v>
                </c:pt>
                <c:pt idx="272">
                  <c:v>97.310199999999995</c:v>
                </c:pt>
                <c:pt idx="273">
                  <c:v>97.640299999999996</c:v>
                </c:pt>
                <c:pt idx="274">
                  <c:v>97.601100000000002</c:v>
                </c:pt>
                <c:pt idx="275">
                  <c:v>97.611400000000003</c:v>
                </c:pt>
                <c:pt idx="276">
                  <c:v>97.504599999999996</c:v>
                </c:pt>
                <c:pt idx="277">
                  <c:v>97.677800000000005</c:v>
                </c:pt>
                <c:pt idx="278">
                  <c:v>97.887600000000006</c:v>
                </c:pt>
                <c:pt idx="279">
                  <c:v>97.941199999999995</c:v>
                </c:pt>
                <c:pt idx="280">
                  <c:v>97.961399999999998</c:v>
                </c:pt>
                <c:pt idx="281">
                  <c:v>98.040599999999998</c:v>
                </c:pt>
                <c:pt idx="282">
                  <c:v>97.868700000000004</c:v>
                </c:pt>
                <c:pt idx="283">
                  <c:v>97.361400000000003</c:v>
                </c:pt>
                <c:pt idx="284">
                  <c:v>97.820099999999996</c:v>
                </c:pt>
                <c:pt idx="285">
                  <c:v>97.951800000000006</c:v>
                </c:pt>
                <c:pt idx="286">
                  <c:v>98.263900000000007</c:v>
                </c:pt>
                <c:pt idx="287">
                  <c:v>98.468500000000006</c:v>
                </c:pt>
                <c:pt idx="288">
                  <c:v>98.708399999999997</c:v>
                </c:pt>
                <c:pt idx="289">
                  <c:v>98.860699999999994</c:v>
                </c:pt>
                <c:pt idx="290">
                  <c:v>98.774100000000004</c:v>
                </c:pt>
                <c:pt idx="291">
                  <c:v>99.002300000000005</c:v>
                </c:pt>
                <c:pt idx="292">
                  <c:v>99.105599999999995</c:v>
                </c:pt>
                <c:pt idx="293">
                  <c:v>99.158799999999999</c:v>
                </c:pt>
                <c:pt idx="294">
                  <c:v>99.157200000000003</c:v>
                </c:pt>
                <c:pt idx="295">
                  <c:v>99.466499999999996</c:v>
                </c:pt>
                <c:pt idx="296">
                  <c:v>99.626300000000001</c:v>
                </c:pt>
                <c:pt idx="297">
                  <c:v>99.888900000000007</c:v>
                </c:pt>
                <c:pt idx="298">
                  <c:v>99.348600000000005</c:v>
                </c:pt>
                <c:pt idx="299">
                  <c:v>99.289699999999996</c:v>
                </c:pt>
                <c:pt idx="300">
                  <c:v>98.975099999999998</c:v>
                </c:pt>
                <c:pt idx="301">
                  <c:v>99.159400000000005</c:v>
                </c:pt>
                <c:pt idx="302">
                  <c:v>98.411000000000001</c:v>
                </c:pt>
                <c:pt idx="303">
                  <c:v>98.132999999999996</c:v>
                </c:pt>
                <c:pt idx="304">
                  <c:v>97.570800000000006</c:v>
                </c:pt>
                <c:pt idx="305">
                  <c:v>97.182100000000005</c:v>
                </c:pt>
                <c:pt idx="306">
                  <c:v>97.367199999999997</c:v>
                </c:pt>
                <c:pt idx="307">
                  <c:v>96.572999999999993</c:v>
                </c:pt>
                <c:pt idx="308">
                  <c:v>96.112799999999993</c:v>
                </c:pt>
                <c:pt idx="309">
                  <c:v>95.058599999999998</c:v>
                </c:pt>
                <c:pt idx="310">
                  <c:v>96.5565</c:v>
                </c:pt>
                <c:pt idx="311">
                  <c:v>96.570499999999996</c:v>
                </c:pt>
                <c:pt idx="312">
                  <c:v>97.444999999999993</c:v>
                </c:pt>
                <c:pt idx="313">
                  <c:v>98.488799999999998</c:v>
                </c:pt>
                <c:pt idx="314">
                  <c:v>97.987399999999994</c:v>
                </c:pt>
                <c:pt idx="315">
                  <c:v>99.593500000000006</c:v>
                </c:pt>
                <c:pt idx="316">
                  <c:v>100.8817</c:v>
                </c:pt>
                <c:pt idx="317">
                  <c:v>101.4003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F0-4382-9920-A9CF343C0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5833583"/>
        <c:axId val="953186031"/>
      </c:lineChart>
      <c:dateAx>
        <c:axId val="136583358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3186031"/>
        <c:crosses val="autoZero"/>
        <c:auto val="1"/>
        <c:lblOffset val="100"/>
        <c:baseTimeUnit val="days"/>
      </c:dateAx>
      <c:valAx>
        <c:axId val="953186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5833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美国</a:t>
            </a:r>
            <a:r>
              <a:rPr lang="en-US" sz="1800"/>
              <a:t>:</a:t>
            </a:r>
            <a:r>
              <a:rPr lang="zh-CN" sz="1800"/>
              <a:t>联邦基金利率</a:t>
            </a:r>
            <a:r>
              <a:rPr lang="en-US" sz="1800"/>
              <a:t>(</a:t>
            </a:r>
            <a:r>
              <a:rPr lang="zh-CN" sz="1800"/>
              <a:t>日</a:t>
            </a:r>
            <a:r>
              <a:rPr lang="en-US" sz="1800"/>
              <a:t>)</a:t>
            </a:r>
            <a:endParaRPr lang="zh-CN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美国:联邦基金利率(日)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Sheet1!$A$3:$A$3371</c:f>
              <c:numCache>
                <c:formatCode>yyyy\-mm\-dd;@</c:formatCode>
                <c:ptCount val="3369"/>
                <c:pt idx="0">
                  <c:v>40179</c:v>
                </c:pt>
                <c:pt idx="1">
                  <c:v>40180</c:v>
                </c:pt>
                <c:pt idx="2">
                  <c:v>40181</c:v>
                </c:pt>
                <c:pt idx="3">
                  <c:v>40182</c:v>
                </c:pt>
                <c:pt idx="4">
                  <c:v>40183</c:v>
                </c:pt>
                <c:pt idx="5">
                  <c:v>40184</c:v>
                </c:pt>
                <c:pt idx="6">
                  <c:v>40185</c:v>
                </c:pt>
                <c:pt idx="7">
                  <c:v>40186</c:v>
                </c:pt>
                <c:pt idx="8">
                  <c:v>40187</c:v>
                </c:pt>
                <c:pt idx="9">
                  <c:v>40188</c:v>
                </c:pt>
                <c:pt idx="10">
                  <c:v>40189</c:v>
                </c:pt>
                <c:pt idx="11">
                  <c:v>40190</c:v>
                </c:pt>
                <c:pt idx="12">
                  <c:v>40191</c:v>
                </c:pt>
                <c:pt idx="13">
                  <c:v>40192</c:v>
                </c:pt>
                <c:pt idx="14">
                  <c:v>40193</c:v>
                </c:pt>
                <c:pt idx="15">
                  <c:v>40194</c:v>
                </c:pt>
                <c:pt idx="16">
                  <c:v>40195</c:v>
                </c:pt>
                <c:pt idx="17">
                  <c:v>40196</c:v>
                </c:pt>
                <c:pt idx="18">
                  <c:v>40197</c:v>
                </c:pt>
                <c:pt idx="19">
                  <c:v>40198</c:v>
                </c:pt>
                <c:pt idx="20">
                  <c:v>40199</c:v>
                </c:pt>
                <c:pt idx="21">
                  <c:v>40200</c:v>
                </c:pt>
                <c:pt idx="22">
                  <c:v>40201</c:v>
                </c:pt>
                <c:pt idx="23">
                  <c:v>40202</c:v>
                </c:pt>
                <c:pt idx="24">
                  <c:v>40203</c:v>
                </c:pt>
                <c:pt idx="25">
                  <c:v>40204</c:v>
                </c:pt>
                <c:pt idx="26">
                  <c:v>40205</c:v>
                </c:pt>
                <c:pt idx="27">
                  <c:v>40206</c:v>
                </c:pt>
                <c:pt idx="28">
                  <c:v>40207</c:v>
                </c:pt>
                <c:pt idx="29">
                  <c:v>40208</c:v>
                </c:pt>
                <c:pt idx="30">
                  <c:v>40209</c:v>
                </c:pt>
                <c:pt idx="31">
                  <c:v>40210</c:v>
                </c:pt>
                <c:pt idx="32">
                  <c:v>40211</c:v>
                </c:pt>
                <c:pt idx="33">
                  <c:v>40212</c:v>
                </c:pt>
                <c:pt idx="34">
                  <c:v>40213</c:v>
                </c:pt>
                <c:pt idx="35">
                  <c:v>40214</c:v>
                </c:pt>
                <c:pt idx="36">
                  <c:v>40215</c:v>
                </c:pt>
                <c:pt idx="37">
                  <c:v>40216</c:v>
                </c:pt>
                <c:pt idx="38">
                  <c:v>40217</c:v>
                </c:pt>
                <c:pt idx="39">
                  <c:v>40218</c:v>
                </c:pt>
                <c:pt idx="40">
                  <c:v>40219</c:v>
                </c:pt>
                <c:pt idx="41">
                  <c:v>40220</c:v>
                </c:pt>
                <c:pt idx="42">
                  <c:v>40221</c:v>
                </c:pt>
                <c:pt idx="43">
                  <c:v>40222</c:v>
                </c:pt>
                <c:pt idx="44">
                  <c:v>40223</c:v>
                </c:pt>
                <c:pt idx="45">
                  <c:v>40224</c:v>
                </c:pt>
                <c:pt idx="46">
                  <c:v>40225</c:v>
                </c:pt>
                <c:pt idx="47">
                  <c:v>40226</c:v>
                </c:pt>
                <c:pt idx="48">
                  <c:v>40227</c:v>
                </c:pt>
                <c:pt idx="49">
                  <c:v>40228</c:v>
                </c:pt>
                <c:pt idx="50">
                  <c:v>40229</c:v>
                </c:pt>
                <c:pt idx="51">
                  <c:v>40230</c:v>
                </c:pt>
                <c:pt idx="52">
                  <c:v>40231</c:v>
                </c:pt>
                <c:pt idx="53">
                  <c:v>40232</c:v>
                </c:pt>
                <c:pt idx="54">
                  <c:v>40233</c:v>
                </c:pt>
                <c:pt idx="55">
                  <c:v>40234</c:v>
                </c:pt>
                <c:pt idx="56">
                  <c:v>40235</c:v>
                </c:pt>
                <c:pt idx="57">
                  <c:v>40236</c:v>
                </c:pt>
                <c:pt idx="58">
                  <c:v>40237</c:v>
                </c:pt>
                <c:pt idx="59">
                  <c:v>40238</c:v>
                </c:pt>
                <c:pt idx="60">
                  <c:v>40239</c:v>
                </c:pt>
                <c:pt idx="61">
                  <c:v>40240</c:v>
                </c:pt>
                <c:pt idx="62">
                  <c:v>40241</c:v>
                </c:pt>
                <c:pt idx="63">
                  <c:v>40242</c:v>
                </c:pt>
                <c:pt idx="64">
                  <c:v>40243</c:v>
                </c:pt>
                <c:pt idx="65">
                  <c:v>40244</c:v>
                </c:pt>
                <c:pt idx="66">
                  <c:v>40245</c:v>
                </c:pt>
                <c:pt idx="67">
                  <c:v>40246</c:v>
                </c:pt>
                <c:pt idx="68">
                  <c:v>40247</c:v>
                </c:pt>
                <c:pt idx="69">
                  <c:v>40248</c:v>
                </c:pt>
                <c:pt idx="70">
                  <c:v>40249</c:v>
                </c:pt>
                <c:pt idx="71">
                  <c:v>40250</c:v>
                </c:pt>
                <c:pt idx="72">
                  <c:v>40251</c:v>
                </c:pt>
                <c:pt idx="73">
                  <c:v>40252</c:v>
                </c:pt>
                <c:pt idx="74">
                  <c:v>40253</c:v>
                </c:pt>
                <c:pt idx="75">
                  <c:v>40254</c:v>
                </c:pt>
                <c:pt idx="76">
                  <c:v>40255</c:v>
                </c:pt>
                <c:pt idx="77">
                  <c:v>40256</c:v>
                </c:pt>
                <c:pt idx="78">
                  <c:v>40257</c:v>
                </c:pt>
                <c:pt idx="79">
                  <c:v>40258</c:v>
                </c:pt>
                <c:pt idx="80">
                  <c:v>40259</c:v>
                </c:pt>
                <c:pt idx="81">
                  <c:v>40260</c:v>
                </c:pt>
                <c:pt idx="82">
                  <c:v>40261</c:v>
                </c:pt>
                <c:pt idx="83">
                  <c:v>40262</c:v>
                </c:pt>
                <c:pt idx="84">
                  <c:v>40263</c:v>
                </c:pt>
                <c:pt idx="85">
                  <c:v>40264</c:v>
                </c:pt>
                <c:pt idx="86">
                  <c:v>40265</c:v>
                </c:pt>
                <c:pt idx="87">
                  <c:v>40266</c:v>
                </c:pt>
                <c:pt idx="88">
                  <c:v>40267</c:v>
                </c:pt>
                <c:pt idx="89">
                  <c:v>40268</c:v>
                </c:pt>
                <c:pt idx="90">
                  <c:v>40269</c:v>
                </c:pt>
                <c:pt idx="91">
                  <c:v>40270</c:v>
                </c:pt>
                <c:pt idx="92">
                  <c:v>40271</c:v>
                </c:pt>
                <c:pt idx="93">
                  <c:v>40272</c:v>
                </c:pt>
                <c:pt idx="94">
                  <c:v>40273</c:v>
                </c:pt>
                <c:pt idx="95">
                  <c:v>40274</c:v>
                </c:pt>
                <c:pt idx="96">
                  <c:v>40275</c:v>
                </c:pt>
                <c:pt idx="97">
                  <c:v>40276</c:v>
                </c:pt>
                <c:pt idx="98">
                  <c:v>40277</c:v>
                </c:pt>
                <c:pt idx="99">
                  <c:v>40278</c:v>
                </c:pt>
                <c:pt idx="100">
                  <c:v>40279</c:v>
                </c:pt>
                <c:pt idx="101">
                  <c:v>40280</c:v>
                </c:pt>
                <c:pt idx="102">
                  <c:v>40281</c:v>
                </c:pt>
                <c:pt idx="103">
                  <c:v>40282</c:v>
                </c:pt>
                <c:pt idx="104">
                  <c:v>40283</c:v>
                </c:pt>
                <c:pt idx="105">
                  <c:v>40284</c:v>
                </c:pt>
                <c:pt idx="106">
                  <c:v>40285</c:v>
                </c:pt>
                <c:pt idx="107">
                  <c:v>40286</c:v>
                </c:pt>
                <c:pt idx="108">
                  <c:v>40287</c:v>
                </c:pt>
                <c:pt idx="109">
                  <c:v>40288</c:v>
                </c:pt>
                <c:pt idx="110">
                  <c:v>40289</c:v>
                </c:pt>
                <c:pt idx="111">
                  <c:v>40290</c:v>
                </c:pt>
                <c:pt idx="112">
                  <c:v>40291</c:v>
                </c:pt>
                <c:pt idx="113">
                  <c:v>40292</c:v>
                </c:pt>
                <c:pt idx="114">
                  <c:v>40293</c:v>
                </c:pt>
                <c:pt idx="115">
                  <c:v>40294</c:v>
                </c:pt>
                <c:pt idx="116">
                  <c:v>40295</c:v>
                </c:pt>
                <c:pt idx="117">
                  <c:v>40296</c:v>
                </c:pt>
                <c:pt idx="118">
                  <c:v>40297</c:v>
                </c:pt>
                <c:pt idx="119">
                  <c:v>40298</c:v>
                </c:pt>
                <c:pt idx="120">
                  <c:v>40299</c:v>
                </c:pt>
                <c:pt idx="121">
                  <c:v>40300</c:v>
                </c:pt>
                <c:pt idx="122">
                  <c:v>40301</c:v>
                </c:pt>
                <c:pt idx="123">
                  <c:v>40302</c:v>
                </c:pt>
                <c:pt idx="124">
                  <c:v>40303</c:v>
                </c:pt>
                <c:pt idx="125">
                  <c:v>40304</c:v>
                </c:pt>
                <c:pt idx="126">
                  <c:v>40305</c:v>
                </c:pt>
                <c:pt idx="127">
                  <c:v>40306</c:v>
                </c:pt>
                <c:pt idx="128">
                  <c:v>40307</c:v>
                </c:pt>
                <c:pt idx="129">
                  <c:v>40308</c:v>
                </c:pt>
                <c:pt idx="130">
                  <c:v>40309</c:v>
                </c:pt>
                <c:pt idx="131">
                  <c:v>40310</c:v>
                </c:pt>
                <c:pt idx="132">
                  <c:v>40311</c:v>
                </c:pt>
                <c:pt idx="133">
                  <c:v>40312</c:v>
                </c:pt>
                <c:pt idx="134">
                  <c:v>40313</c:v>
                </c:pt>
                <c:pt idx="135">
                  <c:v>40314</c:v>
                </c:pt>
                <c:pt idx="136">
                  <c:v>40315</c:v>
                </c:pt>
                <c:pt idx="137">
                  <c:v>40316</c:v>
                </c:pt>
                <c:pt idx="138">
                  <c:v>40317</c:v>
                </c:pt>
                <c:pt idx="139">
                  <c:v>40318</c:v>
                </c:pt>
                <c:pt idx="140">
                  <c:v>40319</c:v>
                </c:pt>
                <c:pt idx="141">
                  <c:v>40320</c:v>
                </c:pt>
                <c:pt idx="142">
                  <c:v>40321</c:v>
                </c:pt>
                <c:pt idx="143">
                  <c:v>40322</c:v>
                </c:pt>
                <c:pt idx="144">
                  <c:v>40323</c:v>
                </c:pt>
                <c:pt idx="145">
                  <c:v>40324</c:v>
                </c:pt>
                <c:pt idx="146">
                  <c:v>40325</c:v>
                </c:pt>
                <c:pt idx="147">
                  <c:v>40326</c:v>
                </c:pt>
                <c:pt idx="148">
                  <c:v>40327</c:v>
                </c:pt>
                <c:pt idx="149">
                  <c:v>40328</c:v>
                </c:pt>
                <c:pt idx="150">
                  <c:v>40329</c:v>
                </c:pt>
                <c:pt idx="151">
                  <c:v>40330</c:v>
                </c:pt>
                <c:pt idx="152">
                  <c:v>40331</c:v>
                </c:pt>
                <c:pt idx="153">
                  <c:v>40332</c:v>
                </c:pt>
                <c:pt idx="154">
                  <c:v>40333</c:v>
                </c:pt>
                <c:pt idx="155">
                  <c:v>40334</c:v>
                </c:pt>
                <c:pt idx="156">
                  <c:v>40335</c:v>
                </c:pt>
                <c:pt idx="157">
                  <c:v>40336</c:v>
                </c:pt>
                <c:pt idx="158">
                  <c:v>40337</c:v>
                </c:pt>
                <c:pt idx="159">
                  <c:v>40338</c:v>
                </c:pt>
                <c:pt idx="160">
                  <c:v>40339</c:v>
                </c:pt>
                <c:pt idx="161">
                  <c:v>40340</c:v>
                </c:pt>
                <c:pt idx="162">
                  <c:v>40341</c:v>
                </c:pt>
                <c:pt idx="163">
                  <c:v>40342</c:v>
                </c:pt>
                <c:pt idx="164">
                  <c:v>40343</c:v>
                </c:pt>
                <c:pt idx="165">
                  <c:v>40344</c:v>
                </c:pt>
                <c:pt idx="166">
                  <c:v>40345</c:v>
                </c:pt>
                <c:pt idx="167">
                  <c:v>40346</c:v>
                </c:pt>
                <c:pt idx="168">
                  <c:v>40347</c:v>
                </c:pt>
                <c:pt idx="169">
                  <c:v>40348</c:v>
                </c:pt>
                <c:pt idx="170">
                  <c:v>40349</c:v>
                </c:pt>
                <c:pt idx="171">
                  <c:v>40350</c:v>
                </c:pt>
                <c:pt idx="172">
                  <c:v>40351</c:v>
                </c:pt>
                <c:pt idx="173">
                  <c:v>40352</c:v>
                </c:pt>
                <c:pt idx="174">
                  <c:v>40353</c:v>
                </c:pt>
                <c:pt idx="175">
                  <c:v>40354</c:v>
                </c:pt>
                <c:pt idx="176">
                  <c:v>40355</c:v>
                </c:pt>
                <c:pt idx="177">
                  <c:v>40356</c:v>
                </c:pt>
                <c:pt idx="178">
                  <c:v>40357</c:v>
                </c:pt>
                <c:pt idx="179">
                  <c:v>40358</c:v>
                </c:pt>
                <c:pt idx="180">
                  <c:v>40359</c:v>
                </c:pt>
                <c:pt idx="181">
                  <c:v>40360</c:v>
                </c:pt>
                <c:pt idx="182">
                  <c:v>40361</c:v>
                </c:pt>
                <c:pt idx="183">
                  <c:v>40362</c:v>
                </c:pt>
                <c:pt idx="184">
                  <c:v>40363</c:v>
                </c:pt>
                <c:pt idx="185">
                  <c:v>40364</c:v>
                </c:pt>
                <c:pt idx="186">
                  <c:v>40365</c:v>
                </c:pt>
                <c:pt idx="187">
                  <c:v>40366</c:v>
                </c:pt>
                <c:pt idx="188">
                  <c:v>40367</c:v>
                </c:pt>
                <c:pt idx="189">
                  <c:v>40368</c:v>
                </c:pt>
                <c:pt idx="190">
                  <c:v>40369</c:v>
                </c:pt>
                <c:pt idx="191">
                  <c:v>40370</c:v>
                </c:pt>
                <c:pt idx="192">
                  <c:v>40371</c:v>
                </c:pt>
                <c:pt idx="193">
                  <c:v>40372</c:v>
                </c:pt>
                <c:pt idx="194">
                  <c:v>40373</c:v>
                </c:pt>
                <c:pt idx="195">
                  <c:v>40374</c:v>
                </c:pt>
                <c:pt idx="196">
                  <c:v>40375</c:v>
                </c:pt>
                <c:pt idx="197">
                  <c:v>40376</c:v>
                </c:pt>
                <c:pt idx="198">
                  <c:v>40377</c:v>
                </c:pt>
                <c:pt idx="199">
                  <c:v>40378</c:v>
                </c:pt>
                <c:pt idx="200">
                  <c:v>40379</c:v>
                </c:pt>
                <c:pt idx="201">
                  <c:v>40380</c:v>
                </c:pt>
                <c:pt idx="202">
                  <c:v>40381</c:v>
                </c:pt>
                <c:pt idx="203">
                  <c:v>40382</c:v>
                </c:pt>
                <c:pt idx="204">
                  <c:v>40383</c:v>
                </c:pt>
                <c:pt idx="205">
                  <c:v>40384</c:v>
                </c:pt>
                <c:pt idx="206">
                  <c:v>40385</c:v>
                </c:pt>
                <c:pt idx="207">
                  <c:v>40386</c:v>
                </c:pt>
                <c:pt idx="208">
                  <c:v>40387</c:v>
                </c:pt>
                <c:pt idx="209">
                  <c:v>40388</c:v>
                </c:pt>
                <c:pt idx="210">
                  <c:v>40389</c:v>
                </c:pt>
                <c:pt idx="211">
                  <c:v>40390</c:v>
                </c:pt>
                <c:pt idx="212">
                  <c:v>40391</c:v>
                </c:pt>
                <c:pt idx="213">
                  <c:v>40392</c:v>
                </c:pt>
                <c:pt idx="214">
                  <c:v>40393</c:v>
                </c:pt>
                <c:pt idx="215">
                  <c:v>40394</c:v>
                </c:pt>
                <c:pt idx="216">
                  <c:v>40395</c:v>
                </c:pt>
                <c:pt idx="217">
                  <c:v>40396</c:v>
                </c:pt>
                <c:pt idx="218">
                  <c:v>40397</c:v>
                </c:pt>
                <c:pt idx="219">
                  <c:v>40398</c:v>
                </c:pt>
                <c:pt idx="220">
                  <c:v>40399</c:v>
                </c:pt>
                <c:pt idx="221">
                  <c:v>40400</c:v>
                </c:pt>
                <c:pt idx="222">
                  <c:v>40401</c:v>
                </c:pt>
                <c:pt idx="223">
                  <c:v>40402</c:v>
                </c:pt>
                <c:pt idx="224">
                  <c:v>40403</c:v>
                </c:pt>
                <c:pt idx="225">
                  <c:v>40404</c:v>
                </c:pt>
                <c:pt idx="226">
                  <c:v>40405</c:v>
                </c:pt>
                <c:pt idx="227">
                  <c:v>40406</c:v>
                </c:pt>
                <c:pt idx="228">
                  <c:v>40407</c:v>
                </c:pt>
                <c:pt idx="229">
                  <c:v>40408</c:v>
                </c:pt>
                <c:pt idx="230">
                  <c:v>40409</c:v>
                </c:pt>
                <c:pt idx="231">
                  <c:v>40410</c:v>
                </c:pt>
                <c:pt idx="232">
                  <c:v>40411</c:v>
                </c:pt>
                <c:pt idx="233">
                  <c:v>40412</c:v>
                </c:pt>
                <c:pt idx="234">
                  <c:v>40413</c:v>
                </c:pt>
                <c:pt idx="235">
                  <c:v>40414</c:v>
                </c:pt>
                <c:pt idx="236">
                  <c:v>40415</c:v>
                </c:pt>
                <c:pt idx="237">
                  <c:v>40416</c:v>
                </c:pt>
                <c:pt idx="238">
                  <c:v>40417</c:v>
                </c:pt>
                <c:pt idx="239">
                  <c:v>40418</c:v>
                </c:pt>
                <c:pt idx="240">
                  <c:v>40419</c:v>
                </c:pt>
                <c:pt idx="241">
                  <c:v>40420</c:v>
                </c:pt>
                <c:pt idx="242">
                  <c:v>40421</c:v>
                </c:pt>
                <c:pt idx="243">
                  <c:v>40422</c:v>
                </c:pt>
                <c:pt idx="244">
                  <c:v>40423</c:v>
                </c:pt>
                <c:pt idx="245">
                  <c:v>40424</c:v>
                </c:pt>
                <c:pt idx="246">
                  <c:v>40425</c:v>
                </c:pt>
                <c:pt idx="247">
                  <c:v>40426</c:v>
                </c:pt>
                <c:pt idx="248">
                  <c:v>40427</c:v>
                </c:pt>
                <c:pt idx="249">
                  <c:v>40428</c:v>
                </c:pt>
                <c:pt idx="250">
                  <c:v>40429</c:v>
                </c:pt>
                <c:pt idx="251">
                  <c:v>40430</c:v>
                </c:pt>
                <c:pt idx="252">
                  <c:v>40431</c:v>
                </c:pt>
                <c:pt idx="253">
                  <c:v>40432</c:v>
                </c:pt>
                <c:pt idx="254">
                  <c:v>40433</c:v>
                </c:pt>
                <c:pt idx="255">
                  <c:v>40434</c:v>
                </c:pt>
                <c:pt idx="256">
                  <c:v>40435</c:v>
                </c:pt>
                <c:pt idx="257">
                  <c:v>40436</c:v>
                </c:pt>
                <c:pt idx="258">
                  <c:v>40437</c:v>
                </c:pt>
                <c:pt idx="259">
                  <c:v>40438</c:v>
                </c:pt>
                <c:pt idx="260">
                  <c:v>40439</c:v>
                </c:pt>
                <c:pt idx="261">
                  <c:v>40440</c:v>
                </c:pt>
                <c:pt idx="262">
                  <c:v>40441</c:v>
                </c:pt>
                <c:pt idx="263">
                  <c:v>40442</c:v>
                </c:pt>
                <c:pt idx="264">
                  <c:v>40443</c:v>
                </c:pt>
                <c:pt idx="265">
                  <c:v>40444</c:v>
                </c:pt>
                <c:pt idx="266">
                  <c:v>40445</c:v>
                </c:pt>
                <c:pt idx="267">
                  <c:v>40446</c:v>
                </c:pt>
                <c:pt idx="268">
                  <c:v>40447</c:v>
                </c:pt>
                <c:pt idx="269">
                  <c:v>40448</c:v>
                </c:pt>
                <c:pt idx="270">
                  <c:v>40449</c:v>
                </c:pt>
                <c:pt idx="271">
                  <c:v>40450</c:v>
                </c:pt>
                <c:pt idx="272">
                  <c:v>40451</c:v>
                </c:pt>
                <c:pt idx="273">
                  <c:v>40452</c:v>
                </c:pt>
                <c:pt idx="274">
                  <c:v>40453</c:v>
                </c:pt>
                <c:pt idx="275">
                  <c:v>40454</c:v>
                </c:pt>
                <c:pt idx="276">
                  <c:v>40455</c:v>
                </c:pt>
                <c:pt idx="277">
                  <c:v>40456</c:v>
                </c:pt>
                <c:pt idx="278">
                  <c:v>40457</c:v>
                </c:pt>
                <c:pt idx="279">
                  <c:v>40458</c:v>
                </c:pt>
                <c:pt idx="280">
                  <c:v>40459</c:v>
                </c:pt>
                <c:pt idx="281">
                  <c:v>40460</c:v>
                </c:pt>
                <c:pt idx="282">
                  <c:v>40461</c:v>
                </c:pt>
                <c:pt idx="283">
                  <c:v>40462</c:v>
                </c:pt>
                <c:pt idx="284">
                  <c:v>40463</c:v>
                </c:pt>
                <c:pt idx="285">
                  <c:v>40464</c:v>
                </c:pt>
                <c:pt idx="286">
                  <c:v>40465</c:v>
                </c:pt>
                <c:pt idx="287">
                  <c:v>40466</c:v>
                </c:pt>
                <c:pt idx="288">
                  <c:v>40467</c:v>
                </c:pt>
                <c:pt idx="289">
                  <c:v>40468</c:v>
                </c:pt>
                <c:pt idx="290">
                  <c:v>40469</c:v>
                </c:pt>
                <c:pt idx="291">
                  <c:v>40470</c:v>
                </c:pt>
                <c:pt idx="292">
                  <c:v>40471</c:v>
                </c:pt>
                <c:pt idx="293">
                  <c:v>40472</c:v>
                </c:pt>
                <c:pt idx="294">
                  <c:v>40473</c:v>
                </c:pt>
                <c:pt idx="295">
                  <c:v>40474</c:v>
                </c:pt>
                <c:pt idx="296">
                  <c:v>40475</c:v>
                </c:pt>
                <c:pt idx="297">
                  <c:v>40476</c:v>
                </c:pt>
                <c:pt idx="298">
                  <c:v>40477</c:v>
                </c:pt>
                <c:pt idx="299">
                  <c:v>40478</c:v>
                </c:pt>
                <c:pt idx="300">
                  <c:v>40479</c:v>
                </c:pt>
                <c:pt idx="301">
                  <c:v>40480</c:v>
                </c:pt>
                <c:pt idx="302">
                  <c:v>40481</c:v>
                </c:pt>
                <c:pt idx="303">
                  <c:v>40482</c:v>
                </c:pt>
                <c:pt idx="304">
                  <c:v>40483</c:v>
                </c:pt>
                <c:pt idx="305">
                  <c:v>40484</c:v>
                </c:pt>
                <c:pt idx="306">
                  <c:v>40485</c:v>
                </c:pt>
                <c:pt idx="307">
                  <c:v>40486</c:v>
                </c:pt>
                <c:pt idx="308">
                  <c:v>40487</c:v>
                </c:pt>
                <c:pt idx="309">
                  <c:v>40488</c:v>
                </c:pt>
                <c:pt idx="310">
                  <c:v>40489</c:v>
                </c:pt>
                <c:pt idx="311">
                  <c:v>40490</c:v>
                </c:pt>
                <c:pt idx="312">
                  <c:v>40491</c:v>
                </c:pt>
                <c:pt idx="313">
                  <c:v>40492</c:v>
                </c:pt>
                <c:pt idx="314">
                  <c:v>40493</c:v>
                </c:pt>
                <c:pt idx="315">
                  <c:v>40494</c:v>
                </c:pt>
                <c:pt idx="316">
                  <c:v>40495</c:v>
                </c:pt>
                <c:pt idx="317">
                  <c:v>40496</c:v>
                </c:pt>
                <c:pt idx="318">
                  <c:v>40497</c:v>
                </c:pt>
                <c:pt idx="319">
                  <c:v>40498</c:v>
                </c:pt>
                <c:pt idx="320">
                  <c:v>40499</c:v>
                </c:pt>
                <c:pt idx="321">
                  <c:v>40500</c:v>
                </c:pt>
                <c:pt idx="322">
                  <c:v>40501</c:v>
                </c:pt>
                <c:pt idx="323">
                  <c:v>40502</c:v>
                </c:pt>
                <c:pt idx="324">
                  <c:v>40503</c:v>
                </c:pt>
                <c:pt idx="325">
                  <c:v>40504</c:v>
                </c:pt>
                <c:pt idx="326">
                  <c:v>40505</c:v>
                </c:pt>
                <c:pt idx="327">
                  <c:v>40506</c:v>
                </c:pt>
                <c:pt idx="328">
                  <c:v>40507</c:v>
                </c:pt>
                <c:pt idx="329">
                  <c:v>40508</c:v>
                </c:pt>
                <c:pt idx="330">
                  <c:v>40509</c:v>
                </c:pt>
                <c:pt idx="331">
                  <c:v>40510</c:v>
                </c:pt>
                <c:pt idx="332">
                  <c:v>40511</c:v>
                </c:pt>
                <c:pt idx="333">
                  <c:v>40512</c:v>
                </c:pt>
                <c:pt idx="334">
                  <c:v>40513</c:v>
                </c:pt>
                <c:pt idx="335">
                  <c:v>40514</c:v>
                </c:pt>
                <c:pt idx="336">
                  <c:v>40515</c:v>
                </c:pt>
                <c:pt idx="337">
                  <c:v>40516</c:v>
                </c:pt>
                <c:pt idx="338">
                  <c:v>40517</c:v>
                </c:pt>
                <c:pt idx="339">
                  <c:v>40518</c:v>
                </c:pt>
                <c:pt idx="340">
                  <c:v>40519</c:v>
                </c:pt>
                <c:pt idx="341">
                  <c:v>40520</c:v>
                </c:pt>
                <c:pt idx="342">
                  <c:v>40521</c:v>
                </c:pt>
                <c:pt idx="343">
                  <c:v>40522</c:v>
                </c:pt>
                <c:pt idx="344">
                  <c:v>40523</c:v>
                </c:pt>
                <c:pt idx="345">
                  <c:v>40524</c:v>
                </c:pt>
                <c:pt idx="346">
                  <c:v>40525</c:v>
                </c:pt>
                <c:pt idx="347">
                  <c:v>40526</c:v>
                </c:pt>
                <c:pt idx="348">
                  <c:v>40527</c:v>
                </c:pt>
                <c:pt idx="349">
                  <c:v>40528</c:v>
                </c:pt>
                <c:pt idx="350">
                  <c:v>40529</c:v>
                </c:pt>
                <c:pt idx="351">
                  <c:v>40530</c:v>
                </c:pt>
                <c:pt idx="352">
                  <c:v>40531</c:v>
                </c:pt>
                <c:pt idx="353">
                  <c:v>40532</c:v>
                </c:pt>
                <c:pt idx="354">
                  <c:v>40533</c:v>
                </c:pt>
                <c:pt idx="355">
                  <c:v>40534</c:v>
                </c:pt>
                <c:pt idx="356">
                  <c:v>40535</c:v>
                </c:pt>
                <c:pt idx="357">
                  <c:v>40536</c:v>
                </c:pt>
                <c:pt idx="358">
                  <c:v>40537</c:v>
                </c:pt>
                <c:pt idx="359">
                  <c:v>40538</c:v>
                </c:pt>
                <c:pt idx="360">
                  <c:v>40539</c:v>
                </c:pt>
                <c:pt idx="361">
                  <c:v>40540</c:v>
                </c:pt>
                <c:pt idx="362">
                  <c:v>40541</c:v>
                </c:pt>
                <c:pt idx="363">
                  <c:v>40542</c:v>
                </c:pt>
                <c:pt idx="364">
                  <c:v>40543</c:v>
                </c:pt>
                <c:pt idx="365">
                  <c:v>40544</c:v>
                </c:pt>
                <c:pt idx="366">
                  <c:v>40545</c:v>
                </c:pt>
                <c:pt idx="367">
                  <c:v>40546</c:v>
                </c:pt>
                <c:pt idx="368">
                  <c:v>40547</c:v>
                </c:pt>
                <c:pt idx="369">
                  <c:v>40548</c:v>
                </c:pt>
                <c:pt idx="370">
                  <c:v>40549</c:v>
                </c:pt>
                <c:pt idx="371">
                  <c:v>40550</c:v>
                </c:pt>
                <c:pt idx="372">
                  <c:v>40551</c:v>
                </c:pt>
                <c:pt idx="373">
                  <c:v>40552</c:v>
                </c:pt>
                <c:pt idx="374">
                  <c:v>40553</c:v>
                </c:pt>
                <c:pt idx="375">
                  <c:v>40554</c:v>
                </c:pt>
                <c:pt idx="376">
                  <c:v>40555</c:v>
                </c:pt>
                <c:pt idx="377">
                  <c:v>40556</c:v>
                </c:pt>
                <c:pt idx="378">
                  <c:v>40557</c:v>
                </c:pt>
                <c:pt idx="379">
                  <c:v>40558</c:v>
                </c:pt>
                <c:pt idx="380">
                  <c:v>40559</c:v>
                </c:pt>
                <c:pt idx="381">
                  <c:v>40560</c:v>
                </c:pt>
                <c:pt idx="382">
                  <c:v>40561</c:v>
                </c:pt>
                <c:pt idx="383">
                  <c:v>40562</c:v>
                </c:pt>
                <c:pt idx="384">
                  <c:v>40563</c:v>
                </c:pt>
                <c:pt idx="385">
                  <c:v>40564</c:v>
                </c:pt>
                <c:pt idx="386">
                  <c:v>40565</c:v>
                </c:pt>
                <c:pt idx="387">
                  <c:v>40566</c:v>
                </c:pt>
                <c:pt idx="388">
                  <c:v>40567</c:v>
                </c:pt>
                <c:pt idx="389">
                  <c:v>40568</c:v>
                </c:pt>
                <c:pt idx="390">
                  <c:v>40569</c:v>
                </c:pt>
                <c:pt idx="391">
                  <c:v>40570</c:v>
                </c:pt>
                <c:pt idx="392">
                  <c:v>40571</c:v>
                </c:pt>
                <c:pt idx="393">
                  <c:v>40572</c:v>
                </c:pt>
                <c:pt idx="394">
                  <c:v>40573</c:v>
                </c:pt>
                <c:pt idx="395">
                  <c:v>40574</c:v>
                </c:pt>
                <c:pt idx="396">
                  <c:v>40575</c:v>
                </c:pt>
                <c:pt idx="397">
                  <c:v>40576</c:v>
                </c:pt>
                <c:pt idx="398">
                  <c:v>40577</c:v>
                </c:pt>
                <c:pt idx="399">
                  <c:v>40578</c:v>
                </c:pt>
                <c:pt idx="400">
                  <c:v>40579</c:v>
                </c:pt>
                <c:pt idx="401">
                  <c:v>40580</c:v>
                </c:pt>
                <c:pt idx="402">
                  <c:v>40581</c:v>
                </c:pt>
                <c:pt idx="403">
                  <c:v>40582</c:v>
                </c:pt>
                <c:pt idx="404">
                  <c:v>40583</c:v>
                </c:pt>
                <c:pt idx="405">
                  <c:v>40584</c:v>
                </c:pt>
                <c:pt idx="406">
                  <c:v>40585</c:v>
                </c:pt>
                <c:pt idx="407">
                  <c:v>40586</c:v>
                </c:pt>
                <c:pt idx="408">
                  <c:v>40587</c:v>
                </c:pt>
                <c:pt idx="409">
                  <c:v>40588</c:v>
                </c:pt>
                <c:pt idx="410">
                  <c:v>40589</c:v>
                </c:pt>
                <c:pt idx="411">
                  <c:v>40590</c:v>
                </c:pt>
                <c:pt idx="412">
                  <c:v>40591</c:v>
                </c:pt>
                <c:pt idx="413">
                  <c:v>40592</c:v>
                </c:pt>
                <c:pt idx="414">
                  <c:v>40593</c:v>
                </c:pt>
                <c:pt idx="415">
                  <c:v>40594</c:v>
                </c:pt>
                <c:pt idx="416">
                  <c:v>40595</c:v>
                </c:pt>
                <c:pt idx="417">
                  <c:v>40596</c:v>
                </c:pt>
                <c:pt idx="418">
                  <c:v>40597</c:v>
                </c:pt>
                <c:pt idx="419">
                  <c:v>40598</c:v>
                </c:pt>
                <c:pt idx="420">
                  <c:v>40599</c:v>
                </c:pt>
                <c:pt idx="421">
                  <c:v>40600</c:v>
                </c:pt>
                <c:pt idx="422">
                  <c:v>40601</c:v>
                </c:pt>
                <c:pt idx="423">
                  <c:v>40602</c:v>
                </c:pt>
                <c:pt idx="424">
                  <c:v>40603</c:v>
                </c:pt>
                <c:pt idx="425">
                  <c:v>40604</c:v>
                </c:pt>
                <c:pt idx="426">
                  <c:v>40605</c:v>
                </c:pt>
                <c:pt idx="427">
                  <c:v>40606</c:v>
                </c:pt>
                <c:pt idx="428">
                  <c:v>40607</c:v>
                </c:pt>
                <c:pt idx="429">
                  <c:v>40608</c:v>
                </c:pt>
                <c:pt idx="430">
                  <c:v>40609</c:v>
                </c:pt>
                <c:pt idx="431">
                  <c:v>40610</c:v>
                </c:pt>
                <c:pt idx="432">
                  <c:v>40611</c:v>
                </c:pt>
                <c:pt idx="433">
                  <c:v>40612</c:v>
                </c:pt>
                <c:pt idx="434">
                  <c:v>40613</c:v>
                </c:pt>
                <c:pt idx="435">
                  <c:v>40614</c:v>
                </c:pt>
                <c:pt idx="436">
                  <c:v>40615</c:v>
                </c:pt>
                <c:pt idx="437">
                  <c:v>40616</c:v>
                </c:pt>
                <c:pt idx="438">
                  <c:v>40617</c:v>
                </c:pt>
                <c:pt idx="439">
                  <c:v>40618</c:v>
                </c:pt>
                <c:pt idx="440">
                  <c:v>40619</c:v>
                </c:pt>
                <c:pt idx="441">
                  <c:v>40620</c:v>
                </c:pt>
                <c:pt idx="442">
                  <c:v>40621</c:v>
                </c:pt>
                <c:pt idx="443">
                  <c:v>40622</c:v>
                </c:pt>
                <c:pt idx="444">
                  <c:v>40623</c:v>
                </c:pt>
                <c:pt idx="445">
                  <c:v>40624</c:v>
                </c:pt>
                <c:pt idx="446">
                  <c:v>40625</c:v>
                </c:pt>
                <c:pt idx="447">
                  <c:v>40626</c:v>
                </c:pt>
                <c:pt idx="448">
                  <c:v>40627</c:v>
                </c:pt>
                <c:pt idx="449">
                  <c:v>40628</c:v>
                </c:pt>
                <c:pt idx="450">
                  <c:v>40629</c:v>
                </c:pt>
                <c:pt idx="451">
                  <c:v>40630</c:v>
                </c:pt>
                <c:pt idx="452">
                  <c:v>40631</c:v>
                </c:pt>
                <c:pt idx="453">
                  <c:v>40632</c:v>
                </c:pt>
                <c:pt idx="454">
                  <c:v>40633</c:v>
                </c:pt>
                <c:pt idx="455">
                  <c:v>40634</c:v>
                </c:pt>
                <c:pt idx="456">
                  <c:v>40635</c:v>
                </c:pt>
                <c:pt idx="457">
                  <c:v>40636</c:v>
                </c:pt>
                <c:pt idx="458">
                  <c:v>40637</c:v>
                </c:pt>
                <c:pt idx="459">
                  <c:v>40638</c:v>
                </c:pt>
                <c:pt idx="460">
                  <c:v>40639</c:v>
                </c:pt>
                <c:pt idx="461">
                  <c:v>40640</c:v>
                </c:pt>
                <c:pt idx="462">
                  <c:v>40641</c:v>
                </c:pt>
                <c:pt idx="463">
                  <c:v>40642</c:v>
                </c:pt>
                <c:pt idx="464">
                  <c:v>40643</c:v>
                </c:pt>
                <c:pt idx="465">
                  <c:v>40644</c:v>
                </c:pt>
                <c:pt idx="466">
                  <c:v>40645</c:v>
                </c:pt>
                <c:pt idx="467">
                  <c:v>40646</c:v>
                </c:pt>
                <c:pt idx="468">
                  <c:v>40647</c:v>
                </c:pt>
                <c:pt idx="469">
                  <c:v>40648</c:v>
                </c:pt>
                <c:pt idx="470">
                  <c:v>40649</c:v>
                </c:pt>
                <c:pt idx="471">
                  <c:v>40650</c:v>
                </c:pt>
                <c:pt idx="472">
                  <c:v>40651</c:v>
                </c:pt>
                <c:pt idx="473">
                  <c:v>40652</c:v>
                </c:pt>
                <c:pt idx="474">
                  <c:v>40653</c:v>
                </c:pt>
                <c:pt idx="475">
                  <c:v>40654</c:v>
                </c:pt>
                <c:pt idx="476">
                  <c:v>40655</c:v>
                </c:pt>
                <c:pt idx="477">
                  <c:v>40656</c:v>
                </c:pt>
                <c:pt idx="478">
                  <c:v>40657</c:v>
                </c:pt>
                <c:pt idx="479">
                  <c:v>40658</c:v>
                </c:pt>
                <c:pt idx="480">
                  <c:v>40659</c:v>
                </c:pt>
                <c:pt idx="481">
                  <c:v>40660</c:v>
                </c:pt>
                <c:pt idx="482">
                  <c:v>40661</c:v>
                </c:pt>
                <c:pt idx="483">
                  <c:v>40662</c:v>
                </c:pt>
                <c:pt idx="484">
                  <c:v>40663</c:v>
                </c:pt>
                <c:pt idx="485">
                  <c:v>40664</c:v>
                </c:pt>
                <c:pt idx="486">
                  <c:v>40665</c:v>
                </c:pt>
                <c:pt idx="487">
                  <c:v>40666</c:v>
                </c:pt>
                <c:pt idx="488">
                  <c:v>40667</c:v>
                </c:pt>
                <c:pt idx="489">
                  <c:v>40668</c:v>
                </c:pt>
                <c:pt idx="490">
                  <c:v>40669</c:v>
                </c:pt>
                <c:pt idx="491">
                  <c:v>40670</c:v>
                </c:pt>
                <c:pt idx="492">
                  <c:v>40671</c:v>
                </c:pt>
                <c:pt idx="493">
                  <c:v>40672</c:v>
                </c:pt>
                <c:pt idx="494">
                  <c:v>40673</c:v>
                </c:pt>
                <c:pt idx="495">
                  <c:v>40674</c:v>
                </c:pt>
                <c:pt idx="496">
                  <c:v>40675</c:v>
                </c:pt>
                <c:pt idx="497">
                  <c:v>40676</c:v>
                </c:pt>
                <c:pt idx="498">
                  <c:v>40677</c:v>
                </c:pt>
                <c:pt idx="499">
                  <c:v>40678</c:v>
                </c:pt>
                <c:pt idx="500">
                  <c:v>40679</c:v>
                </c:pt>
                <c:pt idx="501">
                  <c:v>40680</c:v>
                </c:pt>
                <c:pt idx="502">
                  <c:v>40681</c:v>
                </c:pt>
                <c:pt idx="503">
                  <c:v>40682</c:v>
                </c:pt>
                <c:pt idx="504">
                  <c:v>40683</c:v>
                </c:pt>
                <c:pt idx="505">
                  <c:v>40684</c:v>
                </c:pt>
                <c:pt idx="506">
                  <c:v>40685</c:v>
                </c:pt>
                <c:pt idx="507">
                  <c:v>40686</c:v>
                </c:pt>
                <c:pt idx="508">
                  <c:v>40687</c:v>
                </c:pt>
                <c:pt idx="509">
                  <c:v>40688</c:v>
                </c:pt>
                <c:pt idx="510">
                  <c:v>40689</c:v>
                </c:pt>
                <c:pt idx="511">
                  <c:v>40690</c:v>
                </c:pt>
                <c:pt idx="512">
                  <c:v>40691</c:v>
                </c:pt>
                <c:pt idx="513">
                  <c:v>40692</c:v>
                </c:pt>
                <c:pt idx="514">
                  <c:v>40693</c:v>
                </c:pt>
                <c:pt idx="515">
                  <c:v>40694</c:v>
                </c:pt>
                <c:pt idx="516">
                  <c:v>40695</c:v>
                </c:pt>
                <c:pt idx="517">
                  <c:v>40696</c:v>
                </c:pt>
                <c:pt idx="518">
                  <c:v>40697</c:v>
                </c:pt>
                <c:pt idx="519">
                  <c:v>40698</c:v>
                </c:pt>
                <c:pt idx="520">
                  <c:v>40699</c:v>
                </c:pt>
                <c:pt idx="521">
                  <c:v>40700</c:v>
                </c:pt>
                <c:pt idx="522">
                  <c:v>40701</c:v>
                </c:pt>
                <c:pt idx="523">
                  <c:v>40702</c:v>
                </c:pt>
                <c:pt idx="524">
                  <c:v>40703</c:v>
                </c:pt>
                <c:pt idx="525">
                  <c:v>40704</c:v>
                </c:pt>
                <c:pt idx="526">
                  <c:v>40705</c:v>
                </c:pt>
                <c:pt idx="527">
                  <c:v>40706</c:v>
                </c:pt>
                <c:pt idx="528">
                  <c:v>40707</c:v>
                </c:pt>
                <c:pt idx="529">
                  <c:v>40708</c:v>
                </c:pt>
                <c:pt idx="530">
                  <c:v>40709</c:v>
                </c:pt>
                <c:pt idx="531">
                  <c:v>40710</c:v>
                </c:pt>
                <c:pt idx="532">
                  <c:v>40711</c:v>
                </c:pt>
                <c:pt idx="533">
                  <c:v>40712</c:v>
                </c:pt>
                <c:pt idx="534">
                  <c:v>40713</c:v>
                </c:pt>
                <c:pt idx="535">
                  <c:v>40714</c:v>
                </c:pt>
                <c:pt idx="536">
                  <c:v>40715</c:v>
                </c:pt>
                <c:pt idx="537">
                  <c:v>40716</c:v>
                </c:pt>
                <c:pt idx="538">
                  <c:v>40717</c:v>
                </c:pt>
                <c:pt idx="539">
                  <c:v>40718</c:v>
                </c:pt>
                <c:pt idx="540">
                  <c:v>40719</c:v>
                </c:pt>
                <c:pt idx="541">
                  <c:v>40720</c:v>
                </c:pt>
                <c:pt idx="542">
                  <c:v>40721</c:v>
                </c:pt>
                <c:pt idx="543">
                  <c:v>40722</c:v>
                </c:pt>
                <c:pt idx="544">
                  <c:v>40723</c:v>
                </c:pt>
                <c:pt idx="545">
                  <c:v>40724</c:v>
                </c:pt>
                <c:pt idx="546">
                  <c:v>40725</c:v>
                </c:pt>
                <c:pt idx="547">
                  <c:v>40726</c:v>
                </c:pt>
                <c:pt idx="548">
                  <c:v>40727</c:v>
                </c:pt>
                <c:pt idx="549">
                  <c:v>40728</c:v>
                </c:pt>
                <c:pt idx="550">
                  <c:v>40729</c:v>
                </c:pt>
                <c:pt idx="551">
                  <c:v>40730</c:v>
                </c:pt>
                <c:pt idx="552">
                  <c:v>40731</c:v>
                </c:pt>
                <c:pt idx="553">
                  <c:v>40732</c:v>
                </c:pt>
                <c:pt idx="554">
                  <c:v>40733</c:v>
                </c:pt>
                <c:pt idx="555">
                  <c:v>40734</c:v>
                </c:pt>
                <c:pt idx="556">
                  <c:v>40735</c:v>
                </c:pt>
                <c:pt idx="557">
                  <c:v>40736</c:v>
                </c:pt>
                <c:pt idx="558">
                  <c:v>40737</c:v>
                </c:pt>
                <c:pt idx="559">
                  <c:v>40738</c:v>
                </c:pt>
                <c:pt idx="560">
                  <c:v>40739</c:v>
                </c:pt>
                <c:pt idx="561">
                  <c:v>40740</c:v>
                </c:pt>
                <c:pt idx="562">
                  <c:v>40741</c:v>
                </c:pt>
                <c:pt idx="563">
                  <c:v>40742</c:v>
                </c:pt>
                <c:pt idx="564">
                  <c:v>40743</c:v>
                </c:pt>
                <c:pt idx="565">
                  <c:v>40744</c:v>
                </c:pt>
                <c:pt idx="566">
                  <c:v>40745</c:v>
                </c:pt>
                <c:pt idx="567">
                  <c:v>40746</c:v>
                </c:pt>
                <c:pt idx="568">
                  <c:v>40747</c:v>
                </c:pt>
                <c:pt idx="569">
                  <c:v>40748</c:v>
                </c:pt>
                <c:pt idx="570">
                  <c:v>40749</c:v>
                </c:pt>
                <c:pt idx="571">
                  <c:v>40750</c:v>
                </c:pt>
                <c:pt idx="572">
                  <c:v>40751</c:v>
                </c:pt>
                <c:pt idx="573">
                  <c:v>40752</c:v>
                </c:pt>
                <c:pt idx="574">
                  <c:v>40753</c:v>
                </c:pt>
                <c:pt idx="575">
                  <c:v>40754</c:v>
                </c:pt>
                <c:pt idx="576">
                  <c:v>40755</c:v>
                </c:pt>
                <c:pt idx="577">
                  <c:v>40756</c:v>
                </c:pt>
                <c:pt idx="578">
                  <c:v>40757</c:v>
                </c:pt>
                <c:pt idx="579">
                  <c:v>40758</c:v>
                </c:pt>
                <c:pt idx="580">
                  <c:v>40759</c:v>
                </c:pt>
                <c:pt idx="581">
                  <c:v>40760</c:v>
                </c:pt>
                <c:pt idx="582">
                  <c:v>40761</c:v>
                </c:pt>
                <c:pt idx="583">
                  <c:v>40762</c:v>
                </c:pt>
                <c:pt idx="584">
                  <c:v>40763</c:v>
                </c:pt>
                <c:pt idx="585">
                  <c:v>40764</c:v>
                </c:pt>
                <c:pt idx="586">
                  <c:v>40765</c:v>
                </c:pt>
                <c:pt idx="587">
                  <c:v>40766</c:v>
                </c:pt>
                <c:pt idx="588">
                  <c:v>40767</c:v>
                </c:pt>
                <c:pt idx="589">
                  <c:v>40768</c:v>
                </c:pt>
                <c:pt idx="590">
                  <c:v>40769</c:v>
                </c:pt>
                <c:pt idx="591">
                  <c:v>40770</c:v>
                </c:pt>
                <c:pt idx="592">
                  <c:v>40771</c:v>
                </c:pt>
                <c:pt idx="593">
                  <c:v>40772</c:v>
                </c:pt>
                <c:pt idx="594">
                  <c:v>40773</c:v>
                </c:pt>
                <c:pt idx="595">
                  <c:v>40774</c:v>
                </c:pt>
                <c:pt idx="596">
                  <c:v>40775</c:v>
                </c:pt>
                <c:pt idx="597">
                  <c:v>40776</c:v>
                </c:pt>
                <c:pt idx="598">
                  <c:v>40777</c:v>
                </c:pt>
                <c:pt idx="599">
                  <c:v>40778</c:v>
                </c:pt>
                <c:pt idx="600">
                  <c:v>40779</c:v>
                </c:pt>
                <c:pt idx="601">
                  <c:v>40780</c:v>
                </c:pt>
                <c:pt idx="602">
                  <c:v>40781</c:v>
                </c:pt>
                <c:pt idx="603">
                  <c:v>40782</c:v>
                </c:pt>
                <c:pt idx="604">
                  <c:v>40783</c:v>
                </c:pt>
                <c:pt idx="605">
                  <c:v>40784</c:v>
                </c:pt>
                <c:pt idx="606">
                  <c:v>40785</c:v>
                </c:pt>
                <c:pt idx="607">
                  <c:v>40786</c:v>
                </c:pt>
                <c:pt idx="608">
                  <c:v>40787</c:v>
                </c:pt>
                <c:pt idx="609">
                  <c:v>40788</c:v>
                </c:pt>
                <c:pt idx="610">
                  <c:v>40789</c:v>
                </c:pt>
                <c:pt idx="611">
                  <c:v>40790</c:v>
                </c:pt>
                <c:pt idx="612">
                  <c:v>40791</c:v>
                </c:pt>
                <c:pt idx="613">
                  <c:v>40792</c:v>
                </c:pt>
                <c:pt idx="614">
                  <c:v>40793</c:v>
                </c:pt>
                <c:pt idx="615">
                  <c:v>40794</c:v>
                </c:pt>
                <c:pt idx="616">
                  <c:v>40795</c:v>
                </c:pt>
                <c:pt idx="617">
                  <c:v>40796</c:v>
                </c:pt>
                <c:pt idx="618">
                  <c:v>40797</c:v>
                </c:pt>
                <c:pt idx="619">
                  <c:v>40798</c:v>
                </c:pt>
                <c:pt idx="620">
                  <c:v>40799</c:v>
                </c:pt>
                <c:pt idx="621">
                  <c:v>40800</c:v>
                </c:pt>
                <c:pt idx="622">
                  <c:v>40801</c:v>
                </c:pt>
                <c:pt idx="623">
                  <c:v>40802</c:v>
                </c:pt>
                <c:pt idx="624">
                  <c:v>40803</c:v>
                </c:pt>
                <c:pt idx="625">
                  <c:v>40804</c:v>
                </c:pt>
                <c:pt idx="626">
                  <c:v>40805</c:v>
                </c:pt>
                <c:pt idx="627">
                  <c:v>40806</c:v>
                </c:pt>
                <c:pt idx="628">
                  <c:v>40807</c:v>
                </c:pt>
                <c:pt idx="629">
                  <c:v>40808</c:v>
                </c:pt>
                <c:pt idx="630">
                  <c:v>40809</c:v>
                </c:pt>
                <c:pt idx="631">
                  <c:v>40810</c:v>
                </c:pt>
                <c:pt idx="632">
                  <c:v>40811</c:v>
                </c:pt>
                <c:pt idx="633">
                  <c:v>40812</c:v>
                </c:pt>
                <c:pt idx="634">
                  <c:v>40813</c:v>
                </c:pt>
                <c:pt idx="635">
                  <c:v>40814</c:v>
                </c:pt>
                <c:pt idx="636">
                  <c:v>40815</c:v>
                </c:pt>
                <c:pt idx="637">
                  <c:v>40816</c:v>
                </c:pt>
                <c:pt idx="638">
                  <c:v>40817</c:v>
                </c:pt>
                <c:pt idx="639">
                  <c:v>40818</c:v>
                </c:pt>
                <c:pt idx="640">
                  <c:v>40819</c:v>
                </c:pt>
                <c:pt idx="641">
                  <c:v>40820</c:v>
                </c:pt>
                <c:pt idx="642">
                  <c:v>40821</c:v>
                </c:pt>
                <c:pt idx="643">
                  <c:v>40822</c:v>
                </c:pt>
                <c:pt idx="644">
                  <c:v>40823</c:v>
                </c:pt>
                <c:pt idx="645">
                  <c:v>40824</c:v>
                </c:pt>
                <c:pt idx="646">
                  <c:v>40825</c:v>
                </c:pt>
                <c:pt idx="647">
                  <c:v>40826</c:v>
                </c:pt>
                <c:pt idx="648">
                  <c:v>40827</c:v>
                </c:pt>
                <c:pt idx="649">
                  <c:v>40828</c:v>
                </c:pt>
                <c:pt idx="650">
                  <c:v>40829</c:v>
                </c:pt>
                <c:pt idx="651">
                  <c:v>40830</c:v>
                </c:pt>
                <c:pt idx="652">
                  <c:v>40831</c:v>
                </c:pt>
                <c:pt idx="653">
                  <c:v>40832</c:v>
                </c:pt>
                <c:pt idx="654">
                  <c:v>40833</c:v>
                </c:pt>
                <c:pt idx="655">
                  <c:v>40834</c:v>
                </c:pt>
                <c:pt idx="656">
                  <c:v>40835</c:v>
                </c:pt>
                <c:pt idx="657">
                  <c:v>40836</c:v>
                </c:pt>
                <c:pt idx="658">
                  <c:v>40837</c:v>
                </c:pt>
                <c:pt idx="659">
                  <c:v>40838</c:v>
                </c:pt>
                <c:pt idx="660">
                  <c:v>40839</c:v>
                </c:pt>
                <c:pt idx="661">
                  <c:v>40840</c:v>
                </c:pt>
                <c:pt idx="662">
                  <c:v>40841</c:v>
                </c:pt>
                <c:pt idx="663">
                  <c:v>40842</c:v>
                </c:pt>
                <c:pt idx="664">
                  <c:v>40843</c:v>
                </c:pt>
                <c:pt idx="665">
                  <c:v>40844</c:v>
                </c:pt>
                <c:pt idx="666">
                  <c:v>40845</c:v>
                </c:pt>
                <c:pt idx="667">
                  <c:v>40846</c:v>
                </c:pt>
                <c:pt idx="668">
                  <c:v>40847</c:v>
                </c:pt>
                <c:pt idx="669">
                  <c:v>40848</c:v>
                </c:pt>
                <c:pt idx="670">
                  <c:v>40849</c:v>
                </c:pt>
                <c:pt idx="671">
                  <c:v>40850</c:v>
                </c:pt>
                <c:pt idx="672">
                  <c:v>40851</c:v>
                </c:pt>
                <c:pt idx="673">
                  <c:v>40852</c:v>
                </c:pt>
                <c:pt idx="674">
                  <c:v>40853</c:v>
                </c:pt>
                <c:pt idx="675">
                  <c:v>40854</c:v>
                </c:pt>
                <c:pt idx="676">
                  <c:v>40855</c:v>
                </c:pt>
                <c:pt idx="677">
                  <c:v>40856</c:v>
                </c:pt>
                <c:pt idx="678">
                  <c:v>40857</c:v>
                </c:pt>
                <c:pt idx="679">
                  <c:v>40858</c:v>
                </c:pt>
                <c:pt idx="680">
                  <c:v>40859</c:v>
                </c:pt>
                <c:pt idx="681">
                  <c:v>40860</c:v>
                </c:pt>
                <c:pt idx="682">
                  <c:v>40861</c:v>
                </c:pt>
                <c:pt idx="683">
                  <c:v>40862</c:v>
                </c:pt>
                <c:pt idx="684">
                  <c:v>40863</c:v>
                </c:pt>
                <c:pt idx="685">
                  <c:v>40864</c:v>
                </c:pt>
                <c:pt idx="686">
                  <c:v>40865</c:v>
                </c:pt>
                <c:pt idx="687">
                  <c:v>40866</c:v>
                </c:pt>
                <c:pt idx="688">
                  <c:v>40867</c:v>
                </c:pt>
                <c:pt idx="689">
                  <c:v>40868</c:v>
                </c:pt>
                <c:pt idx="690">
                  <c:v>40869</c:v>
                </c:pt>
                <c:pt idx="691">
                  <c:v>40870</c:v>
                </c:pt>
                <c:pt idx="692">
                  <c:v>40871</c:v>
                </c:pt>
                <c:pt idx="693">
                  <c:v>40872</c:v>
                </c:pt>
                <c:pt idx="694">
                  <c:v>40873</c:v>
                </c:pt>
                <c:pt idx="695">
                  <c:v>40874</c:v>
                </c:pt>
                <c:pt idx="696">
                  <c:v>40875</c:v>
                </c:pt>
                <c:pt idx="697">
                  <c:v>40876</c:v>
                </c:pt>
                <c:pt idx="698">
                  <c:v>40877</c:v>
                </c:pt>
                <c:pt idx="699">
                  <c:v>40878</c:v>
                </c:pt>
                <c:pt idx="700">
                  <c:v>40879</c:v>
                </c:pt>
                <c:pt idx="701">
                  <c:v>40880</c:v>
                </c:pt>
                <c:pt idx="702">
                  <c:v>40881</c:v>
                </c:pt>
                <c:pt idx="703">
                  <c:v>40882</c:v>
                </c:pt>
                <c:pt idx="704">
                  <c:v>40883</c:v>
                </c:pt>
                <c:pt idx="705">
                  <c:v>40884</c:v>
                </c:pt>
                <c:pt idx="706">
                  <c:v>40885</c:v>
                </c:pt>
                <c:pt idx="707">
                  <c:v>40886</c:v>
                </c:pt>
                <c:pt idx="708">
                  <c:v>40887</c:v>
                </c:pt>
                <c:pt idx="709">
                  <c:v>40888</c:v>
                </c:pt>
                <c:pt idx="710">
                  <c:v>40889</c:v>
                </c:pt>
                <c:pt idx="711">
                  <c:v>40890</c:v>
                </c:pt>
                <c:pt idx="712">
                  <c:v>40891</c:v>
                </c:pt>
                <c:pt idx="713">
                  <c:v>40892</c:v>
                </c:pt>
                <c:pt idx="714">
                  <c:v>40893</c:v>
                </c:pt>
                <c:pt idx="715">
                  <c:v>40894</c:v>
                </c:pt>
                <c:pt idx="716">
                  <c:v>40895</c:v>
                </c:pt>
                <c:pt idx="717">
                  <c:v>40896</c:v>
                </c:pt>
                <c:pt idx="718">
                  <c:v>40897</c:v>
                </c:pt>
                <c:pt idx="719">
                  <c:v>40898</c:v>
                </c:pt>
                <c:pt idx="720">
                  <c:v>40899</c:v>
                </c:pt>
                <c:pt idx="721">
                  <c:v>40900</c:v>
                </c:pt>
                <c:pt idx="722">
                  <c:v>40901</c:v>
                </c:pt>
                <c:pt idx="723">
                  <c:v>40902</c:v>
                </c:pt>
                <c:pt idx="724">
                  <c:v>40903</c:v>
                </c:pt>
                <c:pt idx="725">
                  <c:v>40904</c:v>
                </c:pt>
                <c:pt idx="726">
                  <c:v>40905</c:v>
                </c:pt>
                <c:pt idx="727">
                  <c:v>40906</c:v>
                </c:pt>
                <c:pt idx="728">
                  <c:v>40907</c:v>
                </c:pt>
                <c:pt idx="729">
                  <c:v>40908</c:v>
                </c:pt>
                <c:pt idx="730">
                  <c:v>40909</c:v>
                </c:pt>
                <c:pt idx="731">
                  <c:v>40910</c:v>
                </c:pt>
                <c:pt idx="732">
                  <c:v>40911</c:v>
                </c:pt>
                <c:pt idx="733">
                  <c:v>40912</c:v>
                </c:pt>
                <c:pt idx="734">
                  <c:v>40913</c:v>
                </c:pt>
                <c:pt idx="735">
                  <c:v>40914</c:v>
                </c:pt>
                <c:pt idx="736">
                  <c:v>40915</c:v>
                </c:pt>
                <c:pt idx="737">
                  <c:v>40916</c:v>
                </c:pt>
                <c:pt idx="738">
                  <c:v>40917</c:v>
                </c:pt>
                <c:pt idx="739">
                  <c:v>40918</c:v>
                </c:pt>
                <c:pt idx="740">
                  <c:v>40919</c:v>
                </c:pt>
                <c:pt idx="741">
                  <c:v>40920</c:v>
                </c:pt>
                <c:pt idx="742">
                  <c:v>40921</c:v>
                </c:pt>
                <c:pt idx="743">
                  <c:v>40922</c:v>
                </c:pt>
                <c:pt idx="744">
                  <c:v>40923</c:v>
                </c:pt>
                <c:pt idx="745">
                  <c:v>40924</c:v>
                </c:pt>
                <c:pt idx="746">
                  <c:v>40925</c:v>
                </c:pt>
                <c:pt idx="747">
                  <c:v>40926</c:v>
                </c:pt>
                <c:pt idx="748">
                  <c:v>40927</c:v>
                </c:pt>
                <c:pt idx="749">
                  <c:v>40928</c:v>
                </c:pt>
                <c:pt idx="750">
                  <c:v>40929</c:v>
                </c:pt>
                <c:pt idx="751">
                  <c:v>40930</c:v>
                </c:pt>
                <c:pt idx="752">
                  <c:v>40931</c:v>
                </c:pt>
                <c:pt idx="753">
                  <c:v>40932</c:v>
                </c:pt>
                <c:pt idx="754">
                  <c:v>40933</c:v>
                </c:pt>
                <c:pt idx="755">
                  <c:v>40934</c:v>
                </c:pt>
                <c:pt idx="756">
                  <c:v>40935</c:v>
                </c:pt>
                <c:pt idx="757">
                  <c:v>40936</c:v>
                </c:pt>
                <c:pt idx="758">
                  <c:v>40937</c:v>
                </c:pt>
                <c:pt idx="759">
                  <c:v>40938</c:v>
                </c:pt>
                <c:pt idx="760">
                  <c:v>40939</c:v>
                </c:pt>
                <c:pt idx="761">
                  <c:v>40940</c:v>
                </c:pt>
                <c:pt idx="762">
                  <c:v>40941</c:v>
                </c:pt>
                <c:pt idx="763">
                  <c:v>40942</c:v>
                </c:pt>
                <c:pt idx="764">
                  <c:v>40943</c:v>
                </c:pt>
                <c:pt idx="765">
                  <c:v>40944</c:v>
                </c:pt>
                <c:pt idx="766">
                  <c:v>40945</c:v>
                </c:pt>
                <c:pt idx="767">
                  <c:v>40946</c:v>
                </c:pt>
                <c:pt idx="768">
                  <c:v>40947</c:v>
                </c:pt>
                <c:pt idx="769">
                  <c:v>40948</c:v>
                </c:pt>
                <c:pt idx="770">
                  <c:v>40949</c:v>
                </c:pt>
                <c:pt idx="771">
                  <c:v>40950</c:v>
                </c:pt>
                <c:pt idx="772">
                  <c:v>40951</c:v>
                </c:pt>
                <c:pt idx="773">
                  <c:v>40952</c:v>
                </c:pt>
                <c:pt idx="774">
                  <c:v>40953</c:v>
                </c:pt>
                <c:pt idx="775">
                  <c:v>40954</c:v>
                </c:pt>
                <c:pt idx="776">
                  <c:v>40955</c:v>
                </c:pt>
                <c:pt idx="777">
                  <c:v>40956</c:v>
                </c:pt>
                <c:pt idx="778">
                  <c:v>40957</c:v>
                </c:pt>
                <c:pt idx="779">
                  <c:v>40958</c:v>
                </c:pt>
                <c:pt idx="780">
                  <c:v>40959</c:v>
                </c:pt>
                <c:pt idx="781">
                  <c:v>40960</c:v>
                </c:pt>
                <c:pt idx="782">
                  <c:v>40961</c:v>
                </c:pt>
                <c:pt idx="783">
                  <c:v>40962</c:v>
                </c:pt>
                <c:pt idx="784">
                  <c:v>40963</c:v>
                </c:pt>
                <c:pt idx="785">
                  <c:v>40964</c:v>
                </c:pt>
                <c:pt idx="786">
                  <c:v>40965</c:v>
                </c:pt>
                <c:pt idx="787">
                  <c:v>40966</c:v>
                </c:pt>
                <c:pt idx="788">
                  <c:v>40967</c:v>
                </c:pt>
                <c:pt idx="789">
                  <c:v>40968</c:v>
                </c:pt>
                <c:pt idx="790">
                  <c:v>40969</c:v>
                </c:pt>
                <c:pt idx="791">
                  <c:v>40970</c:v>
                </c:pt>
                <c:pt idx="792">
                  <c:v>40971</c:v>
                </c:pt>
                <c:pt idx="793">
                  <c:v>40972</c:v>
                </c:pt>
                <c:pt idx="794">
                  <c:v>40973</c:v>
                </c:pt>
                <c:pt idx="795">
                  <c:v>40974</c:v>
                </c:pt>
                <c:pt idx="796">
                  <c:v>40975</c:v>
                </c:pt>
                <c:pt idx="797">
                  <c:v>40976</c:v>
                </c:pt>
                <c:pt idx="798">
                  <c:v>40977</c:v>
                </c:pt>
                <c:pt idx="799">
                  <c:v>40978</c:v>
                </c:pt>
                <c:pt idx="800">
                  <c:v>40979</c:v>
                </c:pt>
                <c:pt idx="801">
                  <c:v>40980</c:v>
                </c:pt>
                <c:pt idx="802">
                  <c:v>40981</c:v>
                </c:pt>
                <c:pt idx="803">
                  <c:v>40982</c:v>
                </c:pt>
                <c:pt idx="804">
                  <c:v>40983</c:v>
                </c:pt>
                <c:pt idx="805">
                  <c:v>40984</c:v>
                </c:pt>
                <c:pt idx="806">
                  <c:v>40985</c:v>
                </c:pt>
                <c:pt idx="807">
                  <c:v>40986</c:v>
                </c:pt>
                <c:pt idx="808">
                  <c:v>40987</c:v>
                </c:pt>
                <c:pt idx="809">
                  <c:v>40988</c:v>
                </c:pt>
                <c:pt idx="810">
                  <c:v>40989</c:v>
                </c:pt>
                <c:pt idx="811">
                  <c:v>40990</c:v>
                </c:pt>
                <c:pt idx="812">
                  <c:v>40991</c:v>
                </c:pt>
                <c:pt idx="813">
                  <c:v>40992</c:v>
                </c:pt>
                <c:pt idx="814">
                  <c:v>40993</c:v>
                </c:pt>
                <c:pt idx="815">
                  <c:v>40994</c:v>
                </c:pt>
                <c:pt idx="816">
                  <c:v>40995</c:v>
                </c:pt>
                <c:pt idx="817">
                  <c:v>40996</c:v>
                </c:pt>
                <c:pt idx="818">
                  <c:v>40997</c:v>
                </c:pt>
                <c:pt idx="819">
                  <c:v>40998</c:v>
                </c:pt>
                <c:pt idx="820">
                  <c:v>40999</c:v>
                </c:pt>
                <c:pt idx="821">
                  <c:v>41000</c:v>
                </c:pt>
                <c:pt idx="822">
                  <c:v>41001</c:v>
                </c:pt>
                <c:pt idx="823">
                  <c:v>41002</c:v>
                </c:pt>
                <c:pt idx="824">
                  <c:v>41003</c:v>
                </c:pt>
                <c:pt idx="825">
                  <c:v>41004</c:v>
                </c:pt>
                <c:pt idx="826">
                  <c:v>41005</c:v>
                </c:pt>
                <c:pt idx="827">
                  <c:v>41006</c:v>
                </c:pt>
                <c:pt idx="828">
                  <c:v>41007</c:v>
                </c:pt>
                <c:pt idx="829">
                  <c:v>41008</c:v>
                </c:pt>
                <c:pt idx="830">
                  <c:v>41009</c:v>
                </c:pt>
                <c:pt idx="831">
                  <c:v>41010</c:v>
                </c:pt>
                <c:pt idx="832">
                  <c:v>41011</c:v>
                </c:pt>
                <c:pt idx="833">
                  <c:v>41012</c:v>
                </c:pt>
                <c:pt idx="834">
                  <c:v>41013</c:v>
                </c:pt>
                <c:pt idx="835">
                  <c:v>41014</c:v>
                </c:pt>
                <c:pt idx="836">
                  <c:v>41015</c:v>
                </c:pt>
                <c:pt idx="837">
                  <c:v>41016</c:v>
                </c:pt>
                <c:pt idx="838">
                  <c:v>41017</c:v>
                </c:pt>
                <c:pt idx="839">
                  <c:v>41018</c:v>
                </c:pt>
                <c:pt idx="840">
                  <c:v>41019</c:v>
                </c:pt>
                <c:pt idx="841">
                  <c:v>41020</c:v>
                </c:pt>
                <c:pt idx="842">
                  <c:v>41021</c:v>
                </c:pt>
                <c:pt idx="843">
                  <c:v>41022</c:v>
                </c:pt>
                <c:pt idx="844">
                  <c:v>41023</c:v>
                </c:pt>
                <c:pt idx="845">
                  <c:v>41024</c:v>
                </c:pt>
                <c:pt idx="846">
                  <c:v>41025</c:v>
                </c:pt>
                <c:pt idx="847">
                  <c:v>41026</c:v>
                </c:pt>
                <c:pt idx="848">
                  <c:v>41027</c:v>
                </c:pt>
                <c:pt idx="849">
                  <c:v>41028</c:v>
                </c:pt>
                <c:pt idx="850">
                  <c:v>41029</c:v>
                </c:pt>
                <c:pt idx="851">
                  <c:v>41030</c:v>
                </c:pt>
                <c:pt idx="852">
                  <c:v>41031</c:v>
                </c:pt>
                <c:pt idx="853">
                  <c:v>41032</c:v>
                </c:pt>
                <c:pt idx="854">
                  <c:v>41033</c:v>
                </c:pt>
                <c:pt idx="855">
                  <c:v>41034</c:v>
                </c:pt>
                <c:pt idx="856">
                  <c:v>41035</c:v>
                </c:pt>
                <c:pt idx="857">
                  <c:v>41036</c:v>
                </c:pt>
                <c:pt idx="858">
                  <c:v>41037</c:v>
                </c:pt>
                <c:pt idx="859">
                  <c:v>41038</c:v>
                </c:pt>
                <c:pt idx="860">
                  <c:v>41039</c:v>
                </c:pt>
                <c:pt idx="861">
                  <c:v>41040</c:v>
                </c:pt>
                <c:pt idx="862">
                  <c:v>41041</c:v>
                </c:pt>
                <c:pt idx="863">
                  <c:v>41042</c:v>
                </c:pt>
                <c:pt idx="864">
                  <c:v>41043</c:v>
                </c:pt>
                <c:pt idx="865">
                  <c:v>41044</c:v>
                </c:pt>
                <c:pt idx="866">
                  <c:v>41045</c:v>
                </c:pt>
                <c:pt idx="867">
                  <c:v>41046</c:v>
                </c:pt>
                <c:pt idx="868">
                  <c:v>41047</c:v>
                </c:pt>
                <c:pt idx="869">
                  <c:v>41048</c:v>
                </c:pt>
                <c:pt idx="870">
                  <c:v>41049</c:v>
                </c:pt>
                <c:pt idx="871">
                  <c:v>41050</c:v>
                </c:pt>
                <c:pt idx="872">
                  <c:v>41051</c:v>
                </c:pt>
                <c:pt idx="873">
                  <c:v>41052</c:v>
                </c:pt>
                <c:pt idx="874">
                  <c:v>41053</c:v>
                </c:pt>
                <c:pt idx="875">
                  <c:v>41054</c:v>
                </c:pt>
                <c:pt idx="876">
                  <c:v>41055</c:v>
                </c:pt>
                <c:pt idx="877">
                  <c:v>41056</c:v>
                </c:pt>
                <c:pt idx="878">
                  <c:v>41057</c:v>
                </c:pt>
                <c:pt idx="879">
                  <c:v>41058</c:v>
                </c:pt>
                <c:pt idx="880">
                  <c:v>41059</c:v>
                </c:pt>
                <c:pt idx="881">
                  <c:v>41060</c:v>
                </c:pt>
                <c:pt idx="882">
                  <c:v>41061</c:v>
                </c:pt>
                <c:pt idx="883">
                  <c:v>41062</c:v>
                </c:pt>
                <c:pt idx="884">
                  <c:v>41063</c:v>
                </c:pt>
                <c:pt idx="885">
                  <c:v>41064</c:v>
                </c:pt>
                <c:pt idx="886">
                  <c:v>41065</c:v>
                </c:pt>
                <c:pt idx="887">
                  <c:v>41066</c:v>
                </c:pt>
                <c:pt idx="888">
                  <c:v>41067</c:v>
                </c:pt>
                <c:pt idx="889">
                  <c:v>41068</c:v>
                </c:pt>
                <c:pt idx="890">
                  <c:v>41069</c:v>
                </c:pt>
                <c:pt idx="891">
                  <c:v>41070</c:v>
                </c:pt>
                <c:pt idx="892">
                  <c:v>41071</c:v>
                </c:pt>
                <c:pt idx="893">
                  <c:v>41072</c:v>
                </c:pt>
                <c:pt idx="894">
                  <c:v>41073</c:v>
                </c:pt>
                <c:pt idx="895">
                  <c:v>41074</c:v>
                </c:pt>
                <c:pt idx="896">
                  <c:v>41075</c:v>
                </c:pt>
                <c:pt idx="897">
                  <c:v>41076</c:v>
                </c:pt>
                <c:pt idx="898">
                  <c:v>41077</c:v>
                </c:pt>
                <c:pt idx="899">
                  <c:v>41078</c:v>
                </c:pt>
                <c:pt idx="900">
                  <c:v>41079</c:v>
                </c:pt>
                <c:pt idx="901">
                  <c:v>41080</c:v>
                </c:pt>
                <c:pt idx="902">
                  <c:v>41081</c:v>
                </c:pt>
                <c:pt idx="903">
                  <c:v>41082</c:v>
                </c:pt>
                <c:pt idx="904">
                  <c:v>41083</c:v>
                </c:pt>
                <c:pt idx="905">
                  <c:v>41084</c:v>
                </c:pt>
                <c:pt idx="906">
                  <c:v>41085</c:v>
                </c:pt>
                <c:pt idx="907">
                  <c:v>41086</c:v>
                </c:pt>
                <c:pt idx="908">
                  <c:v>41087</c:v>
                </c:pt>
                <c:pt idx="909">
                  <c:v>41088</c:v>
                </c:pt>
                <c:pt idx="910">
                  <c:v>41089</c:v>
                </c:pt>
                <c:pt idx="911">
                  <c:v>41090</c:v>
                </c:pt>
                <c:pt idx="912">
                  <c:v>41091</c:v>
                </c:pt>
                <c:pt idx="913">
                  <c:v>41092</c:v>
                </c:pt>
                <c:pt idx="914">
                  <c:v>41093</c:v>
                </c:pt>
                <c:pt idx="915">
                  <c:v>41094</c:v>
                </c:pt>
                <c:pt idx="916">
                  <c:v>41095</c:v>
                </c:pt>
                <c:pt idx="917">
                  <c:v>41096</c:v>
                </c:pt>
                <c:pt idx="918">
                  <c:v>41097</c:v>
                </c:pt>
                <c:pt idx="919">
                  <c:v>41098</c:v>
                </c:pt>
                <c:pt idx="920">
                  <c:v>41099</c:v>
                </c:pt>
                <c:pt idx="921">
                  <c:v>41100</c:v>
                </c:pt>
                <c:pt idx="922">
                  <c:v>41101</c:v>
                </c:pt>
                <c:pt idx="923">
                  <c:v>41102</c:v>
                </c:pt>
                <c:pt idx="924">
                  <c:v>41103</c:v>
                </c:pt>
                <c:pt idx="925">
                  <c:v>41104</c:v>
                </c:pt>
                <c:pt idx="926">
                  <c:v>41105</c:v>
                </c:pt>
                <c:pt idx="927">
                  <c:v>41106</c:v>
                </c:pt>
                <c:pt idx="928">
                  <c:v>41107</c:v>
                </c:pt>
                <c:pt idx="929">
                  <c:v>41108</c:v>
                </c:pt>
                <c:pt idx="930">
                  <c:v>41109</c:v>
                </c:pt>
                <c:pt idx="931">
                  <c:v>41110</c:v>
                </c:pt>
                <c:pt idx="932">
                  <c:v>41111</c:v>
                </c:pt>
                <c:pt idx="933">
                  <c:v>41112</c:v>
                </c:pt>
                <c:pt idx="934">
                  <c:v>41113</c:v>
                </c:pt>
                <c:pt idx="935">
                  <c:v>41114</c:v>
                </c:pt>
                <c:pt idx="936">
                  <c:v>41115</c:v>
                </c:pt>
                <c:pt idx="937">
                  <c:v>41116</c:v>
                </c:pt>
                <c:pt idx="938">
                  <c:v>41117</c:v>
                </c:pt>
                <c:pt idx="939">
                  <c:v>41118</c:v>
                </c:pt>
                <c:pt idx="940">
                  <c:v>41119</c:v>
                </c:pt>
                <c:pt idx="941">
                  <c:v>41120</c:v>
                </c:pt>
                <c:pt idx="942">
                  <c:v>41121</c:v>
                </c:pt>
                <c:pt idx="943">
                  <c:v>41122</c:v>
                </c:pt>
                <c:pt idx="944">
                  <c:v>41123</c:v>
                </c:pt>
                <c:pt idx="945">
                  <c:v>41124</c:v>
                </c:pt>
                <c:pt idx="946">
                  <c:v>41125</c:v>
                </c:pt>
                <c:pt idx="947">
                  <c:v>41126</c:v>
                </c:pt>
                <c:pt idx="948">
                  <c:v>41127</c:v>
                </c:pt>
                <c:pt idx="949">
                  <c:v>41128</c:v>
                </c:pt>
                <c:pt idx="950">
                  <c:v>41129</c:v>
                </c:pt>
                <c:pt idx="951">
                  <c:v>41130</c:v>
                </c:pt>
                <c:pt idx="952">
                  <c:v>41131</c:v>
                </c:pt>
                <c:pt idx="953">
                  <c:v>41132</c:v>
                </c:pt>
                <c:pt idx="954">
                  <c:v>41133</c:v>
                </c:pt>
                <c:pt idx="955">
                  <c:v>41134</c:v>
                </c:pt>
                <c:pt idx="956">
                  <c:v>41135</c:v>
                </c:pt>
                <c:pt idx="957">
                  <c:v>41136</c:v>
                </c:pt>
                <c:pt idx="958">
                  <c:v>41137</c:v>
                </c:pt>
                <c:pt idx="959">
                  <c:v>41138</c:v>
                </c:pt>
                <c:pt idx="960">
                  <c:v>41139</c:v>
                </c:pt>
                <c:pt idx="961">
                  <c:v>41140</c:v>
                </c:pt>
                <c:pt idx="962">
                  <c:v>41141</c:v>
                </c:pt>
                <c:pt idx="963">
                  <c:v>41142</c:v>
                </c:pt>
                <c:pt idx="964">
                  <c:v>41143</c:v>
                </c:pt>
                <c:pt idx="965">
                  <c:v>41144</c:v>
                </c:pt>
                <c:pt idx="966">
                  <c:v>41145</c:v>
                </c:pt>
                <c:pt idx="967">
                  <c:v>41146</c:v>
                </c:pt>
                <c:pt idx="968">
                  <c:v>41147</c:v>
                </c:pt>
                <c:pt idx="969">
                  <c:v>41148</c:v>
                </c:pt>
                <c:pt idx="970">
                  <c:v>41149</c:v>
                </c:pt>
                <c:pt idx="971">
                  <c:v>41150</c:v>
                </c:pt>
                <c:pt idx="972">
                  <c:v>41151</c:v>
                </c:pt>
                <c:pt idx="973">
                  <c:v>41152</c:v>
                </c:pt>
                <c:pt idx="974">
                  <c:v>41153</c:v>
                </c:pt>
                <c:pt idx="975">
                  <c:v>41154</c:v>
                </c:pt>
                <c:pt idx="976">
                  <c:v>41155</c:v>
                </c:pt>
                <c:pt idx="977">
                  <c:v>41156</c:v>
                </c:pt>
                <c:pt idx="978">
                  <c:v>41157</c:v>
                </c:pt>
                <c:pt idx="979">
                  <c:v>41158</c:v>
                </c:pt>
                <c:pt idx="980">
                  <c:v>41159</c:v>
                </c:pt>
                <c:pt idx="981">
                  <c:v>41160</c:v>
                </c:pt>
                <c:pt idx="982">
                  <c:v>41161</c:v>
                </c:pt>
                <c:pt idx="983">
                  <c:v>41162</c:v>
                </c:pt>
                <c:pt idx="984">
                  <c:v>41163</c:v>
                </c:pt>
                <c:pt idx="985">
                  <c:v>41164</c:v>
                </c:pt>
                <c:pt idx="986">
                  <c:v>41165</c:v>
                </c:pt>
                <c:pt idx="987">
                  <c:v>41166</c:v>
                </c:pt>
                <c:pt idx="988">
                  <c:v>41167</c:v>
                </c:pt>
                <c:pt idx="989">
                  <c:v>41168</c:v>
                </c:pt>
                <c:pt idx="990">
                  <c:v>41169</c:v>
                </c:pt>
                <c:pt idx="991">
                  <c:v>41170</c:v>
                </c:pt>
                <c:pt idx="992">
                  <c:v>41171</c:v>
                </c:pt>
                <c:pt idx="993">
                  <c:v>41172</c:v>
                </c:pt>
                <c:pt idx="994">
                  <c:v>41173</c:v>
                </c:pt>
                <c:pt idx="995">
                  <c:v>41174</c:v>
                </c:pt>
                <c:pt idx="996">
                  <c:v>41175</c:v>
                </c:pt>
                <c:pt idx="997">
                  <c:v>41176</c:v>
                </c:pt>
                <c:pt idx="998">
                  <c:v>41177</c:v>
                </c:pt>
                <c:pt idx="999">
                  <c:v>41178</c:v>
                </c:pt>
                <c:pt idx="1000">
                  <c:v>41179</c:v>
                </c:pt>
                <c:pt idx="1001">
                  <c:v>41180</c:v>
                </c:pt>
                <c:pt idx="1002">
                  <c:v>41181</c:v>
                </c:pt>
                <c:pt idx="1003">
                  <c:v>41182</c:v>
                </c:pt>
                <c:pt idx="1004">
                  <c:v>41183</c:v>
                </c:pt>
                <c:pt idx="1005">
                  <c:v>41184</c:v>
                </c:pt>
                <c:pt idx="1006">
                  <c:v>41185</c:v>
                </c:pt>
                <c:pt idx="1007">
                  <c:v>41186</c:v>
                </c:pt>
                <c:pt idx="1008">
                  <c:v>41187</c:v>
                </c:pt>
                <c:pt idx="1009">
                  <c:v>41188</c:v>
                </c:pt>
                <c:pt idx="1010">
                  <c:v>41189</c:v>
                </c:pt>
                <c:pt idx="1011">
                  <c:v>41190</c:v>
                </c:pt>
                <c:pt idx="1012">
                  <c:v>41191</c:v>
                </c:pt>
                <c:pt idx="1013">
                  <c:v>41192</c:v>
                </c:pt>
                <c:pt idx="1014">
                  <c:v>41193</c:v>
                </c:pt>
                <c:pt idx="1015">
                  <c:v>41194</c:v>
                </c:pt>
                <c:pt idx="1016">
                  <c:v>41195</c:v>
                </c:pt>
                <c:pt idx="1017">
                  <c:v>41196</c:v>
                </c:pt>
                <c:pt idx="1018">
                  <c:v>41197</c:v>
                </c:pt>
                <c:pt idx="1019">
                  <c:v>41198</c:v>
                </c:pt>
                <c:pt idx="1020">
                  <c:v>41199</c:v>
                </c:pt>
                <c:pt idx="1021">
                  <c:v>41200</c:v>
                </c:pt>
                <c:pt idx="1022">
                  <c:v>41201</c:v>
                </c:pt>
                <c:pt idx="1023">
                  <c:v>41202</c:v>
                </c:pt>
                <c:pt idx="1024">
                  <c:v>41203</c:v>
                </c:pt>
                <c:pt idx="1025">
                  <c:v>41204</c:v>
                </c:pt>
                <c:pt idx="1026">
                  <c:v>41205</c:v>
                </c:pt>
                <c:pt idx="1027">
                  <c:v>41206</c:v>
                </c:pt>
                <c:pt idx="1028">
                  <c:v>41207</c:v>
                </c:pt>
                <c:pt idx="1029">
                  <c:v>41208</c:v>
                </c:pt>
                <c:pt idx="1030">
                  <c:v>41209</c:v>
                </c:pt>
                <c:pt idx="1031">
                  <c:v>41210</c:v>
                </c:pt>
                <c:pt idx="1032">
                  <c:v>41211</c:v>
                </c:pt>
                <c:pt idx="1033">
                  <c:v>41212</c:v>
                </c:pt>
                <c:pt idx="1034">
                  <c:v>41213</c:v>
                </c:pt>
                <c:pt idx="1035">
                  <c:v>41214</c:v>
                </c:pt>
                <c:pt idx="1036">
                  <c:v>41215</c:v>
                </c:pt>
                <c:pt idx="1037">
                  <c:v>41216</c:v>
                </c:pt>
                <c:pt idx="1038">
                  <c:v>41217</c:v>
                </c:pt>
                <c:pt idx="1039">
                  <c:v>41218</c:v>
                </c:pt>
                <c:pt idx="1040">
                  <c:v>41219</c:v>
                </c:pt>
                <c:pt idx="1041">
                  <c:v>41220</c:v>
                </c:pt>
                <c:pt idx="1042">
                  <c:v>41221</c:v>
                </c:pt>
                <c:pt idx="1043">
                  <c:v>41222</c:v>
                </c:pt>
                <c:pt idx="1044">
                  <c:v>41223</c:v>
                </c:pt>
                <c:pt idx="1045">
                  <c:v>41224</c:v>
                </c:pt>
                <c:pt idx="1046">
                  <c:v>41225</c:v>
                </c:pt>
                <c:pt idx="1047">
                  <c:v>41226</c:v>
                </c:pt>
                <c:pt idx="1048">
                  <c:v>41227</c:v>
                </c:pt>
                <c:pt idx="1049">
                  <c:v>41228</c:v>
                </c:pt>
                <c:pt idx="1050">
                  <c:v>41229</c:v>
                </c:pt>
                <c:pt idx="1051">
                  <c:v>41230</c:v>
                </c:pt>
                <c:pt idx="1052">
                  <c:v>41231</c:v>
                </c:pt>
                <c:pt idx="1053">
                  <c:v>41232</c:v>
                </c:pt>
                <c:pt idx="1054">
                  <c:v>41233</c:v>
                </c:pt>
                <c:pt idx="1055">
                  <c:v>41234</c:v>
                </c:pt>
                <c:pt idx="1056">
                  <c:v>41235</c:v>
                </c:pt>
                <c:pt idx="1057">
                  <c:v>41236</c:v>
                </c:pt>
                <c:pt idx="1058">
                  <c:v>41237</c:v>
                </c:pt>
                <c:pt idx="1059">
                  <c:v>41238</c:v>
                </c:pt>
                <c:pt idx="1060">
                  <c:v>41239</c:v>
                </c:pt>
                <c:pt idx="1061">
                  <c:v>41240</c:v>
                </c:pt>
                <c:pt idx="1062">
                  <c:v>41241</c:v>
                </c:pt>
                <c:pt idx="1063">
                  <c:v>41242</c:v>
                </c:pt>
                <c:pt idx="1064">
                  <c:v>41243</c:v>
                </c:pt>
                <c:pt idx="1065">
                  <c:v>41244</c:v>
                </c:pt>
                <c:pt idx="1066">
                  <c:v>41245</c:v>
                </c:pt>
                <c:pt idx="1067">
                  <c:v>41246</c:v>
                </c:pt>
                <c:pt idx="1068">
                  <c:v>41247</c:v>
                </c:pt>
                <c:pt idx="1069">
                  <c:v>41248</c:v>
                </c:pt>
                <c:pt idx="1070">
                  <c:v>41249</c:v>
                </c:pt>
                <c:pt idx="1071">
                  <c:v>41250</c:v>
                </c:pt>
                <c:pt idx="1072">
                  <c:v>41251</c:v>
                </c:pt>
                <c:pt idx="1073">
                  <c:v>41252</c:v>
                </c:pt>
                <c:pt idx="1074">
                  <c:v>41253</c:v>
                </c:pt>
                <c:pt idx="1075">
                  <c:v>41254</c:v>
                </c:pt>
                <c:pt idx="1076">
                  <c:v>41255</c:v>
                </c:pt>
                <c:pt idx="1077">
                  <c:v>41256</c:v>
                </c:pt>
                <c:pt idx="1078">
                  <c:v>41257</c:v>
                </c:pt>
                <c:pt idx="1079">
                  <c:v>41258</c:v>
                </c:pt>
                <c:pt idx="1080">
                  <c:v>41259</c:v>
                </c:pt>
                <c:pt idx="1081">
                  <c:v>41260</c:v>
                </c:pt>
                <c:pt idx="1082">
                  <c:v>41261</c:v>
                </c:pt>
                <c:pt idx="1083">
                  <c:v>41262</c:v>
                </c:pt>
                <c:pt idx="1084">
                  <c:v>41263</c:v>
                </c:pt>
                <c:pt idx="1085">
                  <c:v>41264</c:v>
                </c:pt>
                <c:pt idx="1086">
                  <c:v>41265</c:v>
                </c:pt>
                <c:pt idx="1087">
                  <c:v>41266</c:v>
                </c:pt>
                <c:pt idx="1088">
                  <c:v>41267</c:v>
                </c:pt>
                <c:pt idx="1089">
                  <c:v>41268</c:v>
                </c:pt>
                <c:pt idx="1090">
                  <c:v>41269</c:v>
                </c:pt>
                <c:pt idx="1091">
                  <c:v>41270</c:v>
                </c:pt>
                <c:pt idx="1092">
                  <c:v>41271</c:v>
                </c:pt>
                <c:pt idx="1093">
                  <c:v>41272</c:v>
                </c:pt>
                <c:pt idx="1094">
                  <c:v>41273</c:v>
                </c:pt>
                <c:pt idx="1095">
                  <c:v>41274</c:v>
                </c:pt>
                <c:pt idx="1096">
                  <c:v>41275</c:v>
                </c:pt>
                <c:pt idx="1097">
                  <c:v>41276</c:v>
                </c:pt>
                <c:pt idx="1098">
                  <c:v>41277</c:v>
                </c:pt>
                <c:pt idx="1099">
                  <c:v>41278</c:v>
                </c:pt>
                <c:pt idx="1100">
                  <c:v>41279</c:v>
                </c:pt>
                <c:pt idx="1101">
                  <c:v>41280</c:v>
                </c:pt>
                <c:pt idx="1102">
                  <c:v>41281</c:v>
                </c:pt>
                <c:pt idx="1103">
                  <c:v>41282</c:v>
                </c:pt>
                <c:pt idx="1104">
                  <c:v>41283</c:v>
                </c:pt>
                <c:pt idx="1105">
                  <c:v>41284</c:v>
                </c:pt>
                <c:pt idx="1106">
                  <c:v>41285</c:v>
                </c:pt>
                <c:pt idx="1107">
                  <c:v>41286</c:v>
                </c:pt>
                <c:pt idx="1108">
                  <c:v>41287</c:v>
                </c:pt>
                <c:pt idx="1109">
                  <c:v>41288</c:v>
                </c:pt>
                <c:pt idx="1110">
                  <c:v>41289</c:v>
                </c:pt>
                <c:pt idx="1111">
                  <c:v>41290</c:v>
                </c:pt>
                <c:pt idx="1112">
                  <c:v>41291</c:v>
                </c:pt>
                <c:pt idx="1113">
                  <c:v>41292</c:v>
                </c:pt>
                <c:pt idx="1114">
                  <c:v>41293</c:v>
                </c:pt>
                <c:pt idx="1115">
                  <c:v>41294</c:v>
                </c:pt>
                <c:pt idx="1116">
                  <c:v>41295</c:v>
                </c:pt>
                <c:pt idx="1117">
                  <c:v>41296</c:v>
                </c:pt>
                <c:pt idx="1118">
                  <c:v>41297</c:v>
                </c:pt>
                <c:pt idx="1119">
                  <c:v>41298</c:v>
                </c:pt>
                <c:pt idx="1120">
                  <c:v>41299</c:v>
                </c:pt>
                <c:pt idx="1121">
                  <c:v>41300</c:v>
                </c:pt>
                <c:pt idx="1122">
                  <c:v>41301</c:v>
                </c:pt>
                <c:pt idx="1123">
                  <c:v>41302</c:v>
                </c:pt>
                <c:pt idx="1124">
                  <c:v>41303</c:v>
                </c:pt>
                <c:pt idx="1125">
                  <c:v>41304</c:v>
                </c:pt>
                <c:pt idx="1126">
                  <c:v>41305</c:v>
                </c:pt>
                <c:pt idx="1127">
                  <c:v>41306</c:v>
                </c:pt>
                <c:pt idx="1128">
                  <c:v>41307</c:v>
                </c:pt>
                <c:pt idx="1129">
                  <c:v>41308</c:v>
                </c:pt>
                <c:pt idx="1130">
                  <c:v>41309</c:v>
                </c:pt>
                <c:pt idx="1131">
                  <c:v>41310</c:v>
                </c:pt>
                <c:pt idx="1132">
                  <c:v>41311</c:v>
                </c:pt>
                <c:pt idx="1133">
                  <c:v>41312</c:v>
                </c:pt>
                <c:pt idx="1134">
                  <c:v>41313</c:v>
                </c:pt>
                <c:pt idx="1135">
                  <c:v>41314</c:v>
                </c:pt>
                <c:pt idx="1136">
                  <c:v>41315</c:v>
                </c:pt>
                <c:pt idx="1137">
                  <c:v>41316</c:v>
                </c:pt>
                <c:pt idx="1138">
                  <c:v>41317</c:v>
                </c:pt>
                <c:pt idx="1139">
                  <c:v>41318</c:v>
                </c:pt>
                <c:pt idx="1140">
                  <c:v>41319</c:v>
                </c:pt>
                <c:pt idx="1141">
                  <c:v>41320</c:v>
                </c:pt>
                <c:pt idx="1142">
                  <c:v>41321</c:v>
                </c:pt>
                <c:pt idx="1143">
                  <c:v>41322</c:v>
                </c:pt>
                <c:pt idx="1144">
                  <c:v>41323</c:v>
                </c:pt>
                <c:pt idx="1145">
                  <c:v>41324</c:v>
                </c:pt>
                <c:pt idx="1146">
                  <c:v>41325</c:v>
                </c:pt>
                <c:pt idx="1147">
                  <c:v>41326</c:v>
                </c:pt>
                <c:pt idx="1148">
                  <c:v>41327</c:v>
                </c:pt>
                <c:pt idx="1149">
                  <c:v>41328</c:v>
                </c:pt>
                <c:pt idx="1150">
                  <c:v>41329</c:v>
                </c:pt>
                <c:pt idx="1151">
                  <c:v>41330</c:v>
                </c:pt>
                <c:pt idx="1152">
                  <c:v>41331</c:v>
                </c:pt>
                <c:pt idx="1153">
                  <c:v>41332</c:v>
                </c:pt>
                <c:pt idx="1154">
                  <c:v>41333</c:v>
                </c:pt>
                <c:pt idx="1155">
                  <c:v>41334</c:v>
                </c:pt>
                <c:pt idx="1156">
                  <c:v>41335</c:v>
                </c:pt>
                <c:pt idx="1157">
                  <c:v>41336</c:v>
                </c:pt>
                <c:pt idx="1158">
                  <c:v>41337</c:v>
                </c:pt>
                <c:pt idx="1159">
                  <c:v>41338</c:v>
                </c:pt>
                <c:pt idx="1160">
                  <c:v>41339</c:v>
                </c:pt>
                <c:pt idx="1161">
                  <c:v>41340</c:v>
                </c:pt>
                <c:pt idx="1162">
                  <c:v>41341</c:v>
                </c:pt>
                <c:pt idx="1163">
                  <c:v>41342</c:v>
                </c:pt>
                <c:pt idx="1164">
                  <c:v>41343</c:v>
                </c:pt>
                <c:pt idx="1165">
                  <c:v>41344</c:v>
                </c:pt>
                <c:pt idx="1166">
                  <c:v>41345</c:v>
                </c:pt>
                <c:pt idx="1167">
                  <c:v>41346</c:v>
                </c:pt>
                <c:pt idx="1168">
                  <c:v>41347</c:v>
                </c:pt>
                <c:pt idx="1169">
                  <c:v>41348</c:v>
                </c:pt>
                <c:pt idx="1170">
                  <c:v>41349</c:v>
                </c:pt>
                <c:pt idx="1171">
                  <c:v>41350</c:v>
                </c:pt>
                <c:pt idx="1172">
                  <c:v>41351</c:v>
                </c:pt>
                <c:pt idx="1173">
                  <c:v>41352</c:v>
                </c:pt>
                <c:pt idx="1174">
                  <c:v>41353</c:v>
                </c:pt>
                <c:pt idx="1175">
                  <c:v>41354</c:v>
                </c:pt>
                <c:pt idx="1176">
                  <c:v>41355</c:v>
                </c:pt>
                <c:pt idx="1177">
                  <c:v>41356</c:v>
                </c:pt>
                <c:pt idx="1178">
                  <c:v>41357</c:v>
                </c:pt>
                <c:pt idx="1179">
                  <c:v>41358</c:v>
                </c:pt>
                <c:pt idx="1180">
                  <c:v>41359</c:v>
                </c:pt>
                <c:pt idx="1181">
                  <c:v>41360</c:v>
                </c:pt>
                <c:pt idx="1182">
                  <c:v>41361</c:v>
                </c:pt>
                <c:pt idx="1183">
                  <c:v>41362</c:v>
                </c:pt>
                <c:pt idx="1184">
                  <c:v>41363</c:v>
                </c:pt>
                <c:pt idx="1185">
                  <c:v>41364</c:v>
                </c:pt>
                <c:pt idx="1186">
                  <c:v>41365</c:v>
                </c:pt>
                <c:pt idx="1187">
                  <c:v>41366</c:v>
                </c:pt>
                <c:pt idx="1188">
                  <c:v>41367</c:v>
                </c:pt>
                <c:pt idx="1189">
                  <c:v>41368</c:v>
                </c:pt>
                <c:pt idx="1190">
                  <c:v>41369</c:v>
                </c:pt>
                <c:pt idx="1191">
                  <c:v>41370</c:v>
                </c:pt>
                <c:pt idx="1192">
                  <c:v>41371</c:v>
                </c:pt>
                <c:pt idx="1193">
                  <c:v>41372</c:v>
                </c:pt>
                <c:pt idx="1194">
                  <c:v>41373</c:v>
                </c:pt>
                <c:pt idx="1195">
                  <c:v>41374</c:v>
                </c:pt>
                <c:pt idx="1196">
                  <c:v>41375</c:v>
                </c:pt>
                <c:pt idx="1197">
                  <c:v>41376</c:v>
                </c:pt>
                <c:pt idx="1198">
                  <c:v>41377</c:v>
                </c:pt>
                <c:pt idx="1199">
                  <c:v>41378</c:v>
                </c:pt>
                <c:pt idx="1200">
                  <c:v>41379</c:v>
                </c:pt>
                <c:pt idx="1201">
                  <c:v>41380</c:v>
                </c:pt>
                <c:pt idx="1202">
                  <c:v>41381</c:v>
                </c:pt>
                <c:pt idx="1203">
                  <c:v>41382</c:v>
                </c:pt>
                <c:pt idx="1204">
                  <c:v>41383</c:v>
                </c:pt>
                <c:pt idx="1205">
                  <c:v>41384</c:v>
                </c:pt>
                <c:pt idx="1206">
                  <c:v>41385</c:v>
                </c:pt>
                <c:pt idx="1207">
                  <c:v>41386</c:v>
                </c:pt>
                <c:pt idx="1208">
                  <c:v>41387</c:v>
                </c:pt>
                <c:pt idx="1209">
                  <c:v>41388</c:v>
                </c:pt>
                <c:pt idx="1210">
                  <c:v>41389</c:v>
                </c:pt>
                <c:pt idx="1211">
                  <c:v>41390</c:v>
                </c:pt>
                <c:pt idx="1212">
                  <c:v>41391</c:v>
                </c:pt>
                <c:pt idx="1213">
                  <c:v>41392</c:v>
                </c:pt>
                <c:pt idx="1214">
                  <c:v>41393</c:v>
                </c:pt>
                <c:pt idx="1215">
                  <c:v>41394</c:v>
                </c:pt>
                <c:pt idx="1216">
                  <c:v>41395</c:v>
                </c:pt>
                <c:pt idx="1217">
                  <c:v>41396</c:v>
                </c:pt>
                <c:pt idx="1218">
                  <c:v>41397</c:v>
                </c:pt>
                <c:pt idx="1219">
                  <c:v>41398</c:v>
                </c:pt>
                <c:pt idx="1220">
                  <c:v>41399</c:v>
                </c:pt>
                <c:pt idx="1221">
                  <c:v>41400</c:v>
                </c:pt>
                <c:pt idx="1222">
                  <c:v>41401</c:v>
                </c:pt>
                <c:pt idx="1223">
                  <c:v>41402</c:v>
                </c:pt>
                <c:pt idx="1224">
                  <c:v>41403</c:v>
                </c:pt>
                <c:pt idx="1225">
                  <c:v>41404</c:v>
                </c:pt>
                <c:pt idx="1226">
                  <c:v>41405</c:v>
                </c:pt>
                <c:pt idx="1227">
                  <c:v>41406</c:v>
                </c:pt>
                <c:pt idx="1228">
                  <c:v>41407</c:v>
                </c:pt>
                <c:pt idx="1229">
                  <c:v>41408</c:v>
                </c:pt>
                <c:pt idx="1230">
                  <c:v>41409</c:v>
                </c:pt>
                <c:pt idx="1231">
                  <c:v>41410</c:v>
                </c:pt>
                <c:pt idx="1232">
                  <c:v>41411</c:v>
                </c:pt>
                <c:pt idx="1233">
                  <c:v>41412</c:v>
                </c:pt>
                <c:pt idx="1234">
                  <c:v>41413</c:v>
                </c:pt>
                <c:pt idx="1235">
                  <c:v>41414</c:v>
                </c:pt>
                <c:pt idx="1236">
                  <c:v>41415</c:v>
                </c:pt>
                <c:pt idx="1237">
                  <c:v>41416</c:v>
                </c:pt>
                <c:pt idx="1238">
                  <c:v>41417</c:v>
                </c:pt>
                <c:pt idx="1239">
                  <c:v>41418</c:v>
                </c:pt>
                <c:pt idx="1240">
                  <c:v>41419</c:v>
                </c:pt>
                <c:pt idx="1241">
                  <c:v>41420</c:v>
                </c:pt>
                <c:pt idx="1242">
                  <c:v>41421</c:v>
                </c:pt>
                <c:pt idx="1243">
                  <c:v>41422</c:v>
                </c:pt>
                <c:pt idx="1244">
                  <c:v>41423</c:v>
                </c:pt>
                <c:pt idx="1245">
                  <c:v>41424</c:v>
                </c:pt>
                <c:pt idx="1246">
                  <c:v>41425</c:v>
                </c:pt>
                <c:pt idx="1247">
                  <c:v>41426</c:v>
                </c:pt>
                <c:pt idx="1248">
                  <c:v>41427</c:v>
                </c:pt>
                <c:pt idx="1249">
                  <c:v>41428</c:v>
                </c:pt>
                <c:pt idx="1250">
                  <c:v>41429</c:v>
                </c:pt>
                <c:pt idx="1251">
                  <c:v>41430</c:v>
                </c:pt>
                <c:pt idx="1252">
                  <c:v>41431</c:v>
                </c:pt>
                <c:pt idx="1253">
                  <c:v>41432</c:v>
                </c:pt>
                <c:pt idx="1254">
                  <c:v>41433</c:v>
                </c:pt>
                <c:pt idx="1255">
                  <c:v>41434</c:v>
                </c:pt>
                <c:pt idx="1256">
                  <c:v>41435</c:v>
                </c:pt>
                <c:pt idx="1257">
                  <c:v>41436</c:v>
                </c:pt>
                <c:pt idx="1258">
                  <c:v>41437</c:v>
                </c:pt>
                <c:pt idx="1259">
                  <c:v>41438</c:v>
                </c:pt>
                <c:pt idx="1260">
                  <c:v>41439</c:v>
                </c:pt>
                <c:pt idx="1261">
                  <c:v>41440</c:v>
                </c:pt>
                <c:pt idx="1262">
                  <c:v>41441</c:v>
                </c:pt>
                <c:pt idx="1263">
                  <c:v>41442</c:v>
                </c:pt>
                <c:pt idx="1264">
                  <c:v>41443</c:v>
                </c:pt>
                <c:pt idx="1265">
                  <c:v>41444</c:v>
                </c:pt>
                <c:pt idx="1266">
                  <c:v>41445</c:v>
                </c:pt>
                <c:pt idx="1267">
                  <c:v>41446</c:v>
                </c:pt>
                <c:pt idx="1268">
                  <c:v>41447</c:v>
                </c:pt>
                <c:pt idx="1269">
                  <c:v>41448</c:v>
                </c:pt>
                <c:pt idx="1270">
                  <c:v>41449</c:v>
                </c:pt>
                <c:pt idx="1271">
                  <c:v>41450</c:v>
                </c:pt>
                <c:pt idx="1272">
                  <c:v>41451</c:v>
                </c:pt>
                <c:pt idx="1273">
                  <c:v>41452</c:v>
                </c:pt>
                <c:pt idx="1274">
                  <c:v>41453</c:v>
                </c:pt>
                <c:pt idx="1275">
                  <c:v>41454</c:v>
                </c:pt>
                <c:pt idx="1276">
                  <c:v>41455</c:v>
                </c:pt>
                <c:pt idx="1277">
                  <c:v>41456</c:v>
                </c:pt>
                <c:pt idx="1278">
                  <c:v>41457</c:v>
                </c:pt>
                <c:pt idx="1279">
                  <c:v>41458</c:v>
                </c:pt>
                <c:pt idx="1280">
                  <c:v>41459</c:v>
                </c:pt>
                <c:pt idx="1281">
                  <c:v>41460</c:v>
                </c:pt>
                <c:pt idx="1282">
                  <c:v>41461</c:v>
                </c:pt>
                <c:pt idx="1283">
                  <c:v>41462</c:v>
                </c:pt>
                <c:pt idx="1284">
                  <c:v>41463</c:v>
                </c:pt>
                <c:pt idx="1285">
                  <c:v>41464</c:v>
                </c:pt>
                <c:pt idx="1286">
                  <c:v>41465</c:v>
                </c:pt>
                <c:pt idx="1287">
                  <c:v>41466</c:v>
                </c:pt>
                <c:pt idx="1288">
                  <c:v>41467</c:v>
                </c:pt>
                <c:pt idx="1289">
                  <c:v>41468</c:v>
                </c:pt>
                <c:pt idx="1290">
                  <c:v>41469</c:v>
                </c:pt>
                <c:pt idx="1291">
                  <c:v>41470</c:v>
                </c:pt>
                <c:pt idx="1292">
                  <c:v>41471</c:v>
                </c:pt>
                <c:pt idx="1293">
                  <c:v>41472</c:v>
                </c:pt>
                <c:pt idx="1294">
                  <c:v>41473</c:v>
                </c:pt>
                <c:pt idx="1295">
                  <c:v>41474</c:v>
                </c:pt>
                <c:pt idx="1296">
                  <c:v>41475</c:v>
                </c:pt>
                <c:pt idx="1297">
                  <c:v>41476</c:v>
                </c:pt>
                <c:pt idx="1298">
                  <c:v>41477</c:v>
                </c:pt>
                <c:pt idx="1299">
                  <c:v>41478</c:v>
                </c:pt>
                <c:pt idx="1300">
                  <c:v>41479</c:v>
                </c:pt>
                <c:pt idx="1301">
                  <c:v>41480</c:v>
                </c:pt>
                <c:pt idx="1302">
                  <c:v>41481</c:v>
                </c:pt>
                <c:pt idx="1303">
                  <c:v>41482</c:v>
                </c:pt>
                <c:pt idx="1304">
                  <c:v>41483</c:v>
                </c:pt>
                <c:pt idx="1305">
                  <c:v>41484</c:v>
                </c:pt>
                <c:pt idx="1306">
                  <c:v>41485</c:v>
                </c:pt>
                <c:pt idx="1307">
                  <c:v>41486</c:v>
                </c:pt>
                <c:pt idx="1308">
                  <c:v>41487</c:v>
                </c:pt>
                <c:pt idx="1309">
                  <c:v>41488</c:v>
                </c:pt>
                <c:pt idx="1310">
                  <c:v>41489</c:v>
                </c:pt>
                <c:pt idx="1311">
                  <c:v>41490</c:v>
                </c:pt>
                <c:pt idx="1312">
                  <c:v>41491</c:v>
                </c:pt>
                <c:pt idx="1313">
                  <c:v>41492</c:v>
                </c:pt>
                <c:pt idx="1314">
                  <c:v>41493</c:v>
                </c:pt>
                <c:pt idx="1315">
                  <c:v>41494</c:v>
                </c:pt>
                <c:pt idx="1316">
                  <c:v>41495</c:v>
                </c:pt>
                <c:pt idx="1317">
                  <c:v>41496</c:v>
                </c:pt>
                <c:pt idx="1318">
                  <c:v>41497</c:v>
                </c:pt>
                <c:pt idx="1319">
                  <c:v>41498</c:v>
                </c:pt>
                <c:pt idx="1320">
                  <c:v>41499</c:v>
                </c:pt>
                <c:pt idx="1321">
                  <c:v>41500</c:v>
                </c:pt>
                <c:pt idx="1322">
                  <c:v>41501</c:v>
                </c:pt>
                <c:pt idx="1323">
                  <c:v>41502</c:v>
                </c:pt>
                <c:pt idx="1324">
                  <c:v>41503</c:v>
                </c:pt>
                <c:pt idx="1325">
                  <c:v>41504</c:v>
                </c:pt>
                <c:pt idx="1326">
                  <c:v>41505</c:v>
                </c:pt>
                <c:pt idx="1327">
                  <c:v>41506</c:v>
                </c:pt>
                <c:pt idx="1328">
                  <c:v>41507</c:v>
                </c:pt>
                <c:pt idx="1329">
                  <c:v>41508</c:v>
                </c:pt>
                <c:pt idx="1330">
                  <c:v>41509</c:v>
                </c:pt>
                <c:pt idx="1331">
                  <c:v>41510</c:v>
                </c:pt>
                <c:pt idx="1332">
                  <c:v>41511</c:v>
                </c:pt>
                <c:pt idx="1333">
                  <c:v>41512</c:v>
                </c:pt>
                <c:pt idx="1334">
                  <c:v>41513</c:v>
                </c:pt>
                <c:pt idx="1335">
                  <c:v>41514</c:v>
                </c:pt>
                <c:pt idx="1336">
                  <c:v>41515</c:v>
                </c:pt>
                <c:pt idx="1337">
                  <c:v>41516</c:v>
                </c:pt>
                <c:pt idx="1338">
                  <c:v>41517</c:v>
                </c:pt>
                <c:pt idx="1339">
                  <c:v>41518</c:v>
                </c:pt>
                <c:pt idx="1340">
                  <c:v>41519</c:v>
                </c:pt>
                <c:pt idx="1341">
                  <c:v>41520</c:v>
                </c:pt>
                <c:pt idx="1342">
                  <c:v>41521</c:v>
                </c:pt>
                <c:pt idx="1343">
                  <c:v>41522</c:v>
                </c:pt>
                <c:pt idx="1344">
                  <c:v>41523</c:v>
                </c:pt>
                <c:pt idx="1345">
                  <c:v>41524</c:v>
                </c:pt>
                <c:pt idx="1346">
                  <c:v>41525</c:v>
                </c:pt>
                <c:pt idx="1347">
                  <c:v>41526</c:v>
                </c:pt>
                <c:pt idx="1348">
                  <c:v>41527</c:v>
                </c:pt>
                <c:pt idx="1349">
                  <c:v>41528</c:v>
                </c:pt>
                <c:pt idx="1350">
                  <c:v>41529</c:v>
                </c:pt>
                <c:pt idx="1351">
                  <c:v>41530</c:v>
                </c:pt>
                <c:pt idx="1352">
                  <c:v>41531</c:v>
                </c:pt>
                <c:pt idx="1353">
                  <c:v>41532</c:v>
                </c:pt>
                <c:pt idx="1354">
                  <c:v>41533</c:v>
                </c:pt>
                <c:pt idx="1355">
                  <c:v>41534</c:v>
                </c:pt>
                <c:pt idx="1356">
                  <c:v>41535</c:v>
                </c:pt>
                <c:pt idx="1357">
                  <c:v>41536</c:v>
                </c:pt>
                <c:pt idx="1358">
                  <c:v>41537</c:v>
                </c:pt>
                <c:pt idx="1359">
                  <c:v>41538</c:v>
                </c:pt>
                <c:pt idx="1360">
                  <c:v>41539</c:v>
                </c:pt>
                <c:pt idx="1361">
                  <c:v>41540</c:v>
                </c:pt>
                <c:pt idx="1362">
                  <c:v>41541</c:v>
                </c:pt>
                <c:pt idx="1363">
                  <c:v>41542</c:v>
                </c:pt>
                <c:pt idx="1364">
                  <c:v>41543</c:v>
                </c:pt>
                <c:pt idx="1365">
                  <c:v>41544</c:v>
                </c:pt>
                <c:pt idx="1366">
                  <c:v>41545</c:v>
                </c:pt>
                <c:pt idx="1367">
                  <c:v>41546</c:v>
                </c:pt>
                <c:pt idx="1368">
                  <c:v>41547</c:v>
                </c:pt>
                <c:pt idx="1369">
                  <c:v>41548</c:v>
                </c:pt>
                <c:pt idx="1370">
                  <c:v>41549</c:v>
                </c:pt>
                <c:pt idx="1371">
                  <c:v>41550</c:v>
                </c:pt>
                <c:pt idx="1372">
                  <c:v>41551</c:v>
                </c:pt>
                <c:pt idx="1373">
                  <c:v>41552</c:v>
                </c:pt>
                <c:pt idx="1374">
                  <c:v>41553</c:v>
                </c:pt>
                <c:pt idx="1375">
                  <c:v>41554</c:v>
                </c:pt>
                <c:pt idx="1376">
                  <c:v>41555</c:v>
                </c:pt>
                <c:pt idx="1377">
                  <c:v>41556</c:v>
                </c:pt>
                <c:pt idx="1378">
                  <c:v>41557</c:v>
                </c:pt>
                <c:pt idx="1379">
                  <c:v>41558</c:v>
                </c:pt>
                <c:pt idx="1380">
                  <c:v>41559</c:v>
                </c:pt>
                <c:pt idx="1381">
                  <c:v>41560</c:v>
                </c:pt>
                <c:pt idx="1382">
                  <c:v>41561</c:v>
                </c:pt>
                <c:pt idx="1383">
                  <c:v>41562</c:v>
                </c:pt>
                <c:pt idx="1384">
                  <c:v>41563</c:v>
                </c:pt>
                <c:pt idx="1385">
                  <c:v>41564</c:v>
                </c:pt>
                <c:pt idx="1386">
                  <c:v>41565</c:v>
                </c:pt>
                <c:pt idx="1387">
                  <c:v>41566</c:v>
                </c:pt>
                <c:pt idx="1388">
                  <c:v>41567</c:v>
                </c:pt>
                <c:pt idx="1389">
                  <c:v>41568</c:v>
                </c:pt>
                <c:pt idx="1390">
                  <c:v>41569</c:v>
                </c:pt>
                <c:pt idx="1391">
                  <c:v>41570</c:v>
                </c:pt>
                <c:pt idx="1392">
                  <c:v>41571</c:v>
                </c:pt>
                <c:pt idx="1393">
                  <c:v>41572</c:v>
                </c:pt>
                <c:pt idx="1394">
                  <c:v>41573</c:v>
                </c:pt>
                <c:pt idx="1395">
                  <c:v>41574</c:v>
                </c:pt>
                <c:pt idx="1396">
                  <c:v>41575</c:v>
                </c:pt>
                <c:pt idx="1397">
                  <c:v>41576</c:v>
                </c:pt>
                <c:pt idx="1398">
                  <c:v>41577</c:v>
                </c:pt>
                <c:pt idx="1399">
                  <c:v>41578</c:v>
                </c:pt>
                <c:pt idx="1400">
                  <c:v>41579</c:v>
                </c:pt>
                <c:pt idx="1401">
                  <c:v>41580</c:v>
                </c:pt>
                <c:pt idx="1402">
                  <c:v>41581</c:v>
                </c:pt>
                <c:pt idx="1403">
                  <c:v>41582</c:v>
                </c:pt>
                <c:pt idx="1404">
                  <c:v>41583</c:v>
                </c:pt>
                <c:pt idx="1405">
                  <c:v>41584</c:v>
                </c:pt>
                <c:pt idx="1406">
                  <c:v>41585</c:v>
                </c:pt>
                <c:pt idx="1407">
                  <c:v>41586</c:v>
                </c:pt>
                <c:pt idx="1408">
                  <c:v>41587</c:v>
                </c:pt>
                <c:pt idx="1409">
                  <c:v>41588</c:v>
                </c:pt>
                <c:pt idx="1410">
                  <c:v>41589</c:v>
                </c:pt>
                <c:pt idx="1411">
                  <c:v>41590</c:v>
                </c:pt>
                <c:pt idx="1412">
                  <c:v>41591</c:v>
                </c:pt>
                <c:pt idx="1413">
                  <c:v>41592</c:v>
                </c:pt>
                <c:pt idx="1414">
                  <c:v>41593</c:v>
                </c:pt>
                <c:pt idx="1415">
                  <c:v>41594</c:v>
                </c:pt>
                <c:pt idx="1416">
                  <c:v>41595</c:v>
                </c:pt>
                <c:pt idx="1417">
                  <c:v>41596</c:v>
                </c:pt>
                <c:pt idx="1418">
                  <c:v>41597</c:v>
                </c:pt>
                <c:pt idx="1419">
                  <c:v>41598</c:v>
                </c:pt>
                <c:pt idx="1420">
                  <c:v>41599</c:v>
                </c:pt>
                <c:pt idx="1421">
                  <c:v>41600</c:v>
                </c:pt>
                <c:pt idx="1422">
                  <c:v>41601</c:v>
                </c:pt>
                <c:pt idx="1423">
                  <c:v>41602</c:v>
                </c:pt>
                <c:pt idx="1424">
                  <c:v>41603</c:v>
                </c:pt>
                <c:pt idx="1425">
                  <c:v>41604</c:v>
                </c:pt>
                <c:pt idx="1426">
                  <c:v>41605</c:v>
                </c:pt>
                <c:pt idx="1427">
                  <c:v>41606</c:v>
                </c:pt>
                <c:pt idx="1428">
                  <c:v>41607</c:v>
                </c:pt>
                <c:pt idx="1429">
                  <c:v>41608</c:v>
                </c:pt>
                <c:pt idx="1430">
                  <c:v>41609</c:v>
                </c:pt>
                <c:pt idx="1431">
                  <c:v>41610</c:v>
                </c:pt>
                <c:pt idx="1432">
                  <c:v>41611</c:v>
                </c:pt>
                <c:pt idx="1433">
                  <c:v>41612</c:v>
                </c:pt>
                <c:pt idx="1434">
                  <c:v>41613</c:v>
                </c:pt>
                <c:pt idx="1435">
                  <c:v>41614</c:v>
                </c:pt>
                <c:pt idx="1436">
                  <c:v>41615</c:v>
                </c:pt>
                <c:pt idx="1437">
                  <c:v>41616</c:v>
                </c:pt>
                <c:pt idx="1438">
                  <c:v>41617</c:v>
                </c:pt>
                <c:pt idx="1439">
                  <c:v>41618</c:v>
                </c:pt>
                <c:pt idx="1440">
                  <c:v>41619</c:v>
                </c:pt>
                <c:pt idx="1441">
                  <c:v>41620</c:v>
                </c:pt>
                <c:pt idx="1442">
                  <c:v>41621</c:v>
                </c:pt>
                <c:pt idx="1443">
                  <c:v>41622</c:v>
                </c:pt>
                <c:pt idx="1444">
                  <c:v>41623</c:v>
                </c:pt>
                <c:pt idx="1445">
                  <c:v>41624</c:v>
                </c:pt>
                <c:pt idx="1446">
                  <c:v>41625</c:v>
                </c:pt>
                <c:pt idx="1447">
                  <c:v>41626</c:v>
                </c:pt>
                <c:pt idx="1448">
                  <c:v>41627</c:v>
                </c:pt>
                <c:pt idx="1449">
                  <c:v>41628</c:v>
                </c:pt>
                <c:pt idx="1450">
                  <c:v>41629</c:v>
                </c:pt>
                <c:pt idx="1451">
                  <c:v>41630</c:v>
                </c:pt>
                <c:pt idx="1452">
                  <c:v>41631</c:v>
                </c:pt>
                <c:pt idx="1453">
                  <c:v>41632</c:v>
                </c:pt>
                <c:pt idx="1454">
                  <c:v>41633</c:v>
                </c:pt>
                <c:pt idx="1455">
                  <c:v>41634</c:v>
                </c:pt>
                <c:pt idx="1456">
                  <c:v>41635</c:v>
                </c:pt>
                <c:pt idx="1457">
                  <c:v>41636</c:v>
                </c:pt>
                <c:pt idx="1458">
                  <c:v>41637</c:v>
                </c:pt>
                <c:pt idx="1459">
                  <c:v>41638</c:v>
                </c:pt>
                <c:pt idx="1460">
                  <c:v>41639</c:v>
                </c:pt>
                <c:pt idx="1461">
                  <c:v>41640</c:v>
                </c:pt>
                <c:pt idx="1462">
                  <c:v>41641</c:v>
                </c:pt>
                <c:pt idx="1463">
                  <c:v>41642</c:v>
                </c:pt>
                <c:pt idx="1464">
                  <c:v>41643</c:v>
                </c:pt>
                <c:pt idx="1465">
                  <c:v>41644</c:v>
                </c:pt>
                <c:pt idx="1466">
                  <c:v>41645</c:v>
                </c:pt>
                <c:pt idx="1467">
                  <c:v>41646</c:v>
                </c:pt>
                <c:pt idx="1468">
                  <c:v>41647</c:v>
                </c:pt>
                <c:pt idx="1469">
                  <c:v>41648</c:v>
                </c:pt>
                <c:pt idx="1470">
                  <c:v>41649</c:v>
                </c:pt>
                <c:pt idx="1471">
                  <c:v>41650</c:v>
                </c:pt>
                <c:pt idx="1472">
                  <c:v>41651</c:v>
                </c:pt>
                <c:pt idx="1473">
                  <c:v>41652</c:v>
                </c:pt>
                <c:pt idx="1474">
                  <c:v>41653</c:v>
                </c:pt>
                <c:pt idx="1475">
                  <c:v>41654</c:v>
                </c:pt>
                <c:pt idx="1476">
                  <c:v>41655</c:v>
                </c:pt>
                <c:pt idx="1477">
                  <c:v>41656</c:v>
                </c:pt>
                <c:pt idx="1478">
                  <c:v>41657</c:v>
                </c:pt>
                <c:pt idx="1479">
                  <c:v>41658</c:v>
                </c:pt>
                <c:pt idx="1480">
                  <c:v>41659</c:v>
                </c:pt>
                <c:pt idx="1481">
                  <c:v>41660</c:v>
                </c:pt>
                <c:pt idx="1482">
                  <c:v>41661</c:v>
                </c:pt>
                <c:pt idx="1483">
                  <c:v>41662</c:v>
                </c:pt>
                <c:pt idx="1484">
                  <c:v>41663</c:v>
                </c:pt>
                <c:pt idx="1485">
                  <c:v>41664</c:v>
                </c:pt>
                <c:pt idx="1486">
                  <c:v>41665</c:v>
                </c:pt>
                <c:pt idx="1487">
                  <c:v>41666</c:v>
                </c:pt>
                <c:pt idx="1488">
                  <c:v>41667</c:v>
                </c:pt>
                <c:pt idx="1489">
                  <c:v>41668</c:v>
                </c:pt>
                <c:pt idx="1490">
                  <c:v>41669</c:v>
                </c:pt>
                <c:pt idx="1491">
                  <c:v>41670</c:v>
                </c:pt>
                <c:pt idx="1492">
                  <c:v>41671</c:v>
                </c:pt>
                <c:pt idx="1493">
                  <c:v>41672</c:v>
                </c:pt>
                <c:pt idx="1494">
                  <c:v>41673</c:v>
                </c:pt>
                <c:pt idx="1495">
                  <c:v>41674</c:v>
                </c:pt>
                <c:pt idx="1496">
                  <c:v>41675</c:v>
                </c:pt>
                <c:pt idx="1497">
                  <c:v>41676</c:v>
                </c:pt>
                <c:pt idx="1498">
                  <c:v>41677</c:v>
                </c:pt>
                <c:pt idx="1499">
                  <c:v>41678</c:v>
                </c:pt>
                <c:pt idx="1500">
                  <c:v>41679</c:v>
                </c:pt>
                <c:pt idx="1501">
                  <c:v>41680</c:v>
                </c:pt>
                <c:pt idx="1502">
                  <c:v>41681</c:v>
                </c:pt>
                <c:pt idx="1503">
                  <c:v>41682</c:v>
                </c:pt>
                <c:pt idx="1504">
                  <c:v>41683</c:v>
                </c:pt>
                <c:pt idx="1505">
                  <c:v>41684</c:v>
                </c:pt>
                <c:pt idx="1506">
                  <c:v>41685</c:v>
                </c:pt>
                <c:pt idx="1507">
                  <c:v>41686</c:v>
                </c:pt>
                <c:pt idx="1508">
                  <c:v>41687</c:v>
                </c:pt>
                <c:pt idx="1509">
                  <c:v>41688</c:v>
                </c:pt>
                <c:pt idx="1510">
                  <c:v>41689</c:v>
                </c:pt>
                <c:pt idx="1511">
                  <c:v>41690</c:v>
                </c:pt>
                <c:pt idx="1512">
                  <c:v>41691</c:v>
                </c:pt>
                <c:pt idx="1513">
                  <c:v>41692</c:v>
                </c:pt>
                <c:pt idx="1514">
                  <c:v>41693</c:v>
                </c:pt>
                <c:pt idx="1515">
                  <c:v>41694</c:v>
                </c:pt>
                <c:pt idx="1516">
                  <c:v>41695</c:v>
                </c:pt>
                <c:pt idx="1517">
                  <c:v>41696</c:v>
                </c:pt>
                <c:pt idx="1518">
                  <c:v>41697</c:v>
                </c:pt>
                <c:pt idx="1519">
                  <c:v>41698</c:v>
                </c:pt>
                <c:pt idx="1520">
                  <c:v>41699</c:v>
                </c:pt>
                <c:pt idx="1521">
                  <c:v>41700</c:v>
                </c:pt>
                <c:pt idx="1522">
                  <c:v>41701</c:v>
                </c:pt>
                <c:pt idx="1523">
                  <c:v>41702</c:v>
                </c:pt>
                <c:pt idx="1524">
                  <c:v>41703</c:v>
                </c:pt>
                <c:pt idx="1525">
                  <c:v>41704</c:v>
                </c:pt>
                <c:pt idx="1526">
                  <c:v>41705</c:v>
                </c:pt>
                <c:pt idx="1527">
                  <c:v>41706</c:v>
                </c:pt>
                <c:pt idx="1528">
                  <c:v>41707</c:v>
                </c:pt>
                <c:pt idx="1529">
                  <c:v>41708</c:v>
                </c:pt>
                <c:pt idx="1530">
                  <c:v>41709</c:v>
                </c:pt>
                <c:pt idx="1531">
                  <c:v>41710</c:v>
                </c:pt>
                <c:pt idx="1532">
                  <c:v>41711</c:v>
                </c:pt>
                <c:pt idx="1533">
                  <c:v>41712</c:v>
                </c:pt>
                <c:pt idx="1534">
                  <c:v>41713</c:v>
                </c:pt>
                <c:pt idx="1535">
                  <c:v>41714</c:v>
                </c:pt>
                <c:pt idx="1536">
                  <c:v>41715</c:v>
                </c:pt>
                <c:pt idx="1537">
                  <c:v>41716</c:v>
                </c:pt>
                <c:pt idx="1538">
                  <c:v>41717</c:v>
                </c:pt>
                <c:pt idx="1539">
                  <c:v>41718</c:v>
                </c:pt>
                <c:pt idx="1540">
                  <c:v>41719</c:v>
                </c:pt>
                <c:pt idx="1541">
                  <c:v>41720</c:v>
                </c:pt>
                <c:pt idx="1542">
                  <c:v>41721</c:v>
                </c:pt>
                <c:pt idx="1543">
                  <c:v>41722</c:v>
                </c:pt>
                <c:pt idx="1544">
                  <c:v>41723</c:v>
                </c:pt>
                <c:pt idx="1545">
                  <c:v>41724</c:v>
                </c:pt>
                <c:pt idx="1546">
                  <c:v>41725</c:v>
                </c:pt>
                <c:pt idx="1547">
                  <c:v>41726</c:v>
                </c:pt>
                <c:pt idx="1548">
                  <c:v>41727</c:v>
                </c:pt>
                <c:pt idx="1549">
                  <c:v>41728</c:v>
                </c:pt>
                <c:pt idx="1550">
                  <c:v>41729</c:v>
                </c:pt>
                <c:pt idx="1551">
                  <c:v>41730</c:v>
                </c:pt>
                <c:pt idx="1552">
                  <c:v>41731</c:v>
                </c:pt>
                <c:pt idx="1553">
                  <c:v>41732</c:v>
                </c:pt>
                <c:pt idx="1554">
                  <c:v>41733</c:v>
                </c:pt>
                <c:pt idx="1555">
                  <c:v>41734</c:v>
                </c:pt>
                <c:pt idx="1556">
                  <c:v>41735</c:v>
                </c:pt>
                <c:pt idx="1557">
                  <c:v>41736</c:v>
                </c:pt>
                <c:pt idx="1558">
                  <c:v>41737</c:v>
                </c:pt>
                <c:pt idx="1559">
                  <c:v>41738</c:v>
                </c:pt>
                <c:pt idx="1560">
                  <c:v>41739</c:v>
                </c:pt>
                <c:pt idx="1561">
                  <c:v>41740</c:v>
                </c:pt>
                <c:pt idx="1562">
                  <c:v>41741</c:v>
                </c:pt>
                <c:pt idx="1563">
                  <c:v>41742</c:v>
                </c:pt>
                <c:pt idx="1564">
                  <c:v>41743</c:v>
                </c:pt>
                <c:pt idx="1565">
                  <c:v>41744</c:v>
                </c:pt>
                <c:pt idx="1566">
                  <c:v>41745</c:v>
                </c:pt>
                <c:pt idx="1567">
                  <c:v>41746</c:v>
                </c:pt>
                <c:pt idx="1568">
                  <c:v>41747</c:v>
                </c:pt>
                <c:pt idx="1569">
                  <c:v>41748</c:v>
                </c:pt>
                <c:pt idx="1570">
                  <c:v>41749</c:v>
                </c:pt>
                <c:pt idx="1571">
                  <c:v>41750</c:v>
                </c:pt>
                <c:pt idx="1572">
                  <c:v>41751</c:v>
                </c:pt>
                <c:pt idx="1573">
                  <c:v>41752</c:v>
                </c:pt>
                <c:pt idx="1574">
                  <c:v>41753</c:v>
                </c:pt>
                <c:pt idx="1575">
                  <c:v>41754</c:v>
                </c:pt>
                <c:pt idx="1576">
                  <c:v>41755</c:v>
                </c:pt>
                <c:pt idx="1577">
                  <c:v>41756</c:v>
                </c:pt>
                <c:pt idx="1578">
                  <c:v>41757</c:v>
                </c:pt>
                <c:pt idx="1579">
                  <c:v>41758</c:v>
                </c:pt>
                <c:pt idx="1580">
                  <c:v>41759</c:v>
                </c:pt>
                <c:pt idx="1581">
                  <c:v>41760</c:v>
                </c:pt>
                <c:pt idx="1582">
                  <c:v>41761</c:v>
                </c:pt>
                <c:pt idx="1583">
                  <c:v>41762</c:v>
                </c:pt>
                <c:pt idx="1584">
                  <c:v>41763</c:v>
                </c:pt>
                <c:pt idx="1585">
                  <c:v>41764</c:v>
                </c:pt>
                <c:pt idx="1586">
                  <c:v>41765</c:v>
                </c:pt>
                <c:pt idx="1587">
                  <c:v>41766</c:v>
                </c:pt>
                <c:pt idx="1588">
                  <c:v>41767</c:v>
                </c:pt>
                <c:pt idx="1589">
                  <c:v>41768</c:v>
                </c:pt>
                <c:pt idx="1590">
                  <c:v>41769</c:v>
                </c:pt>
                <c:pt idx="1591">
                  <c:v>41770</c:v>
                </c:pt>
                <c:pt idx="1592">
                  <c:v>41771</c:v>
                </c:pt>
                <c:pt idx="1593">
                  <c:v>41772</c:v>
                </c:pt>
                <c:pt idx="1594">
                  <c:v>41773</c:v>
                </c:pt>
                <c:pt idx="1595">
                  <c:v>41774</c:v>
                </c:pt>
                <c:pt idx="1596">
                  <c:v>41775</c:v>
                </c:pt>
                <c:pt idx="1597">
                  <c:v>41776</c:v>
                </c:pt>
                <c:pt idx="1598">
                  <c:v>41777</c:v>
                </c:pt>
                <c:pt idx="1599">
                  <c:v>41778</c:v>
                </c:pt>
                <c:pt idx="1600">
                  <c:v>41779</c:v>
                </c:pt>
                <c:pt idx="1601">
                  <c:v>41780</c:v>
                </c:pt>
                <c:pt idx="1602">
                  <c:v>41781</c:v>
                </c:pt>
                <c:pt idx="1603">
                  <c:v>41782</c:v>
                </c:pt>
                <c:pt idx="1604">
                  <c:v>41783</c:v>
                </c:pt>
                <c:pt idx="1605">
                  <c:v>41784</c:v>
                </c:pt>
                <c:pt idx="1606">
                  <c:v>41785</c:v>
                </c:pt>
                <c:pt idx="1607">
                  <c:v>41786</c:v>
                </c:pt>
                <c:pt idx="1608">
                  <c:v>41787</c:v>
                </c:pt>
                <c:pt idx="1609">
                  <c:v>41788</c:v>
                </c:pt>
                <c:pt idx="1610">
                  <c:v>41789</c:v>
                </c:pt>
                <c:pt idx="1611">
                  <c:v>41790</c:v>
                </c:pt>
                <c:pt idx="1612">
                  <c:v>41791</c:v>
                </c:pt>
                <c:pt idx="1613">
                  <c:v>41792</c:v>
                </c:pt>
                <c:pt idx="1614">
                  <c:v>41793</c:v>
                </c:pt>
                <c:pt idx="1615">
                  <c:v>41794</c:v>
                </c:pt>
                <c:pt idx="1616">
                  <c:v>41795</c:v>
                </c:pt>
                <c:pt idx="1617">
                  <c:v>41796</c:v>
                </c:pt>
                <c:pt idx="1618">
                  <c:v>41797</c:v>
                </c:pt>
                <c:pt idx="1619">
                  <c:v>41798</c:v>
                </c:pt>
                <c:pt idx="1620">
                  <c:v>41799</c:v>
                </c:pt>
                <c:pt idx="1621">
                  <c:v>41800</c:v>
                </c:pt>
                <c:pt idx="1622">
                  <c:v>41801</c:v>
                </c:pt>
                <c:pt idx="1623">
                  <c:v>41802</c:v>
                </c:pt>
                <c:pt idx="1624">
                  <c:v>41803</c:v>
                </c:pt>
                <c:pt idx="1625">
                  <c:v>41804</c:v>
                </c:pt>
                <c:pt idx="1626">
                  <c:v>41805</c:v>
                </c:pt>
                <c:pt idx="1627">
                  <c:v>41806</c:v>
                </c:pt>
                <c:pt idx="1628">
                  <c:v>41807</c:v>
                </c:pt>
                <c:pt idx="1629">
                  <c:v>41808</c:v>
                </c:pt>
                <c:pt idx="1630">
                  <c:v>41809</c:v>
                </c:pt>
                <c:pt idx="1631">
                  <c:v>41810</c:v>
                </c:pt>
                <c:pt idx="1632">
                  <c:v>41811</c:v>
                </c:pt>
                <c:pt idx="1633">
                  <c:v>41812</c:v>
                </c:pt>
                <c:pt idx="1634">
                  <c:v>41813</c:v>
                </c:pt>
                <c:pt idx="1635">
                  <c:v>41814</c:v>
                </c:pt>
                <c:pt idx="1636">
                  <c:v>41815</c:v>
                </c:pt>
                <c:pt idx="1637">
                  <c:v>41816</c:v>
                </c:pt>
                <c:pt idx="1638">
                  <c:v>41817</c:v>
                </c:pt>
                <c:pt idx="1639">
                  <c:v>41818</c:v>
                </c:pt>
                <c:pt idx="1640">
                  <c:v>41819</c:v>
                </c:pt>
                <c:pt idx="1641">
                  <c:v>41820</c:v>
                </c:pt>
                <c:pt idx="1642">
                  <c:v>41821</c:v>
                </c:pt>
                <c:pt idx="1643">
                  <c:v>41822</c:v>
                </c:pt>
                <c:pt idx="1644">
                  <c:v>41823</c:v>
                </c:pt>
                <c:pt idx="1645">
                  <c:v>41824</c:v>
                </c:pt>
                <c:pt idx="1646">
                  <c:v>41825</c:v>
                </c:pt>
                <c:pt idx="1647">
                  <c:v>41826</c:v>
                </c:pt>
                <c:pt idx="1648">
                  <c:v>41827</c:v>
                </c:pt>
                <c:pt idx="1649">
                  <c:v>41828</c:v>
                </c:pt>
                <c:pt idx="1650">
                  <c:v>41829</c:v>
                </c:pt>
                <c:pt idx="1651">
                  <c:v>41830</c:v>
                </c:pt>
                <c:pt idx="1652">
                  <c:v>41831</c:v>
                </c:pt>
                <c:pt idx="1653">
                  <c:v>41832</c:v>
                </c:pt>
                <c:pt idx="1654">
                  <c:v>41833</c:v>
                </c:pt>
                <c:pt idx="1655">
                  <c:v>41834</c:v>
                </c:pt>
                <c:pt idx="1656">
                  <c:v>41835</c:v>
                </c:pt>
                <c:pt idx="1657">
                  <c:v>41836</c:v>
                </c:pt>
                <c:pt idx="1658">
                  <c:v>41837</c:v>
                </c:pt>
                <c:pt idx="1659">
                  <c:v>41838</c:v>
                </c:pt>
                <c:pt idx="1660">
                  <c:v>41839</c:v>
                </c:pt>
                <c:pt idx="1661">
                  <c:v>41840</c:v>
                </c:pt>
                <c:pt idx="1662">
                  <c:v>41841</c:v>
                </c:pt>
                <c:pt idx="1663">
                  <c:v>41842</c:v>
                </c:pt>
                <c:pt idx="1664">
                  <c:v>41843</c:v>
                </c:pt>
                <c:pt idx="1665">
                  <c:v>41844</c:v>
                </c:pt>
                <c:pt idx="1666">
                  <c:v>41845</c:v>
                </c:pt>
                <c:pt idx="1667">
                  <c:v>41846</c:v>
                </c:pt>
                <c:pt idx="1668">
                  <c:v>41847</c:v>
                </c:pt>
                <c:pt idx="1669">
                  <c:v>41848</c:v>
                </c:pt>
                <c:pt idx="1670">
                  <c:v>41849</c:v>
                </c:pt>
                <c:pt idx="1671">
                  <c:v>41850</c:v>
                </c:pt>
                <c:pt idx="1672">
                  <c:v>41851</c:v>
                </c:pt>
                <c:pt idx="1673">
                  <c:v>41852</c:v>
                </c:pt>
                <c:pt idx="1674">
                  <c:v>41853</c:v>
                </c:pt>
                <c:pt idx="1675">
                  <c:v>41854</c:v>
                </c:pt>
                <c:pt idx="1676">
                  <c:v>41855</c:v>
                </c:pt>
                <c:pt idx="1677">
                  <c:v>41856</c:v>
                </c:pt>
                <c:pt idx="1678">
                  <c:v>41857</c:v>
                </c:pt>
                <c:pt idx="1679">
                  <c:v>41858</c:v>
                </c:pt>
                <c:pt idx="1680">
                  <c:v>41859</c:v>
                </c:pt>
                <c:pt idx="1681">
                  <c:v>41860</c:v>
                </c:pt>
                <c:pt idx="1682">
                  <c:v>41861</c:v>
                </c:pt>
                <c:pt idx="1683">
                  <c:v>41862</c:v>
                </c:pt>
                <c:pt idx="1684">
                  <c:v>41863</c:v>
                </c:pt>
                <c:pt idx="1685">
                  <c:v>41864</c:v>
                </c:pt>
                <c:pt idx="1686">
                  <c:v>41865</c:v>
                </c:pt>
                <c:pt idx="1687">
                  <c:v>41866</c:v>
                </c:pt>
                <c:pt idx="1688">
                  <c:v>41867</c:v>
                </c:pt>
                <c:pt idx="1689">
                  <c:v>41868</c:v>
                </c:pt>
                <c:pt idx="1690">
                  <c:v>41869</c:v>
                </c:pt>
                <c:pt idx="1691">
                  <c:v>41870</c:v>
                </c:pt>
                <c:pt idx="1692">
                  <c:v>41871</c:v>
                </c:pt>
                <c:pt idx="1693">
                  <c:v>41872</c:v>
                </c:pt>
                <c:pt idx="1694">
                  <c:v>41873</c:v>
                </c:pt>
                <c:pt idx="1695">
                  <c:v>41874</c:v>
                </c:pt>
                <c:pt idx="1696">
                  <c:v>41875</c:v>
                </c:pt>
                <c:pt idx="1697">
                  <c:v>41876</c:v>
                </c:pt>
                <c:pt idx="1698">
                  <c:v>41877</c:v>
                </c:pt>
                <c:pt idx="1699">
                  <c:v>41878</c:v>
                </c:pt>
                <c:pt idx="1700">
                  <c:v>41879</c:v>
                </c:pt>
                <c:pt idx="1701">
                  <c:v>41880</c:v>
                </c:pt>
                <c:pt idx="1702">
                  <c:v>41881</c:v>
                </c:pt>
                <c:pt idx="1703">
                  <c:v>41882</c:v>
                </c:pt>
                <c:pt idx="1704">
                  <c:v>41883</c:v>
                </c:pt>
                <c:pt idx="1705">
                  <c:v>41884</c:v>
                </c:pt>
                <c:pt idx="1706">
                  <c:v>41885</c:v>
                </c:pt>
                <c:pt idx="1707">
                  <c:v>41886</c:v>
                </c:pt>
                <c:pt idx="1708">
                  <c:v>41887</c:v>
                </c:pt>
                <c:pt idx="1709">
                  <c:v>41888</c:v>
                </c:pt>
                <c:pt idx="1710">
                  <c:v>41889</c:v>
                </c:pt>
                <c:pt idx="1711">
                  <c:v>41890</c:v>
                </c:pt>
                <c:pt idx="1712">
                  <c:v>41891</c:v>
                </c:pt>
                <c:pt idx="1713">
                  <c:v>41892</c:v>
                </c:pt>
                <c:pt idx="1714">
                  <c:v>41893</c:v>
                </c:pt>
                <c:pt idx="1715">
                  <c:v>41894</c:v>
                </c:pt>
                <c:pt idx="1716">
                  <c:v>41895</c:v>
                </c:pt>
                <c:pt idx="1717">
                  <c:v>41896</c:v>
                </c:pt>
                <c:pt idx="1718">
                  <c:v>41897</c:v>
                </c:pt>
                <c:pt idx="1719">
                  <c:v>41898</c:v>
                </c:pt>
                <c:pt idx="1720">
                  <c:v>41899</c:v>
                </c:pt>
                <c:pt idx="1721">
                  <c:v>41900</c:v>
                </c:pt>
                <c:pt idx="1722">
                  <c:v>41901</c:v>
                </c:pt>
                <c:pt idx="1723">
                  <c:v>41902</c:v>
                </c:pt>
                <c:pt idx="1724">
                  <c:v>41903</c:v>
                </c:pt>
                <c:pt idx="1725">
                  <c:v>41904</c:v>
                </c:pt>
                <c:pt idx="1726">
                  <c:v>41905</c:v>
                </c:pt>
                <c:pt idx="1727">
                  <c:v>41906</c:v>
                </c:pt>
                <c:pt idx="1728">
                  <c:v>41907</c:v>
                </c:pt>
                <c:pt idx="1729">
                  <c:v>41908</c:v>
                </c:pt>
                <c:pt idx="1730">
                  <c:v>41909</c:v>
                </c:pt>
                <c:pt idx="1731">
                  <c:v>41910</c:v>
                </c:pt>
                <c:pt idx="1732">
                  <c:v>41911</c:v>
                </c:pt>
                <c:pt idx="1733">
                  <c:v>41912</c:v>
                </c:pt>
                <c:pt idx="1734">
                  <c:v>41913</c:v>
                </c:pt>
                <c:pt idx="1735">
                  <c:v>41914</c:v>
                </c:pt>
                <c:pt idx="1736">
                  <c:v>41915</c:v>
                </c:pt>
                <c:pt idx="1737">
                  <c:v>41916</c:v>
                </c:pt>
                <c:pt idx="1738">
                  <c:v>41917</c:v>
                </c:pt>
                <c:pt idx="1739">
                  <c:v>41918</c:v>
                </c:pt>
                <c:pt idx="1740">
                  <c:v>41919</c:v>
                </c:pt>
                <c:pt idx="1741">
                  <c:v>41920</c:v>
                </c:pt>
                <c:pt idx="1742">
                  <c:v>41921</c:v>
                </c:pt>
                <c:pt idx="1743">
                  <c:v>41922</c:v>
                </c:pt>
                <c:pt idx="1744">
                  <c:v>41923</c:v>
                </c:pt>
                <c:pt idx="1745">
                  <c:v>41924</c:v>
                </c:pt>
                <c:pt idx="1746">
                  <c:v>41925</c:v>
                </c:pt>
                <c:pt idx="1747">
                  <c:v>41926</c:v>
                </c:pt>
                <c:pt idx="1748">
                  <c:v>41927</c:v>
                </c:pt>
                <c:pt idx="1749">
                  <c:v>41928</c:v>
                </c:pt>
                <c:pt idx="1750">
                  <c:v>41929</c:v>
                </c:pt>
                <c:pt idx="1751">
                  <c:v>41930</c:v>
                </c:pt>
                <c:pt idx="1752">
                  <c:v>41931</c:v>
                </c:pt>
                <c:pt idx="1753">
                  <c:v>41932</c:v>
                </c:pt>
                <c:pt idx="1754">
                  <c:v>41933</c:v>
                </c:pt>
                <c:pt idx="1755">
                  <c:v>41934</c:v>
                </c:pt>
                <c:pt idx="1756">
                  <c:v>41935</c:v>
                </c:pt>
                <c:pt idx="1757">
                  <c:v>41936</c:v>
                </c:pt>
                <c:pt idx="1758">
                  <c:v>41937</c:v>
                </c:pt>
                <c:pt idx="1759">
                  <c:v>41938</c:v>
                </c:pt>
                <c:pt idx="1760">
                  <c:v>41939</c:v>
                </c:pt>
                <c:pt idx="1761">
                  <c:v>41940</c:v>
                </c:pt>
                <c:pt idx="1762">
                  <c:v>41941</c:v>
                </c:pt>
                <c:pt idx="1763">
                  <c:v>41942</c:v>
                </c:pt>
                <c:pt idx="1764">
                  <c:v>41943</c:v>
                </c:pt>
                <c:pt idx="1765">
                  <c:v>41944</c:v>
                </c:pt>
                <c:pt idx="1766">
                  <c:v>41945</c:v>
                </c:pt>
                <c:pt idx="1767">
                  <c:v>41946</c:v>
                </c:pt>
                <c:pt idx="1768">
                  <c:v>41947</c:v>
                </c:pt>
                <c:pt idx="1769">
                  <c:v>41948</c:v>
                </c:pt>
                <c:pt idx="1770">
                  <c:v>41949</c:v>
                </c:pt>
                <c:pt idx="1771">
                  <c:v>41950</c:v>
                </c:pt>
                <c:pt idx="1772">
                  <c:v>41951</c:v>
                </c:pt>
                <c:pt idx="1773">
                  <c:v>41952</c:v>
                </c:pt>
                <c:pt idx="1774">
                  <c:v>41953</c:v>
                </c:pt>
                <c:pt idx="1775">
                  <c:v>41954</c:v>
                </c:pt>
                <c:pt idx="1776">
                  <c:v>41955</c:v>
                </c:pt>
                <c:pt idx="1777">
                  <c:v>41956</c:v>
                </c:pt>
                <c:pt idx="1778">
                  <c:v>41957</c:v>
                </c:pt>
                <c:pt idx="1779">
                  <c:v>41958</c:v>
                </c:pt>
                <c:pt idx="1780">
                  <c:v>41959</c:v>
                </c:pt>
                <c:pt idx="1781">
                  <c:v>41960</c:v>
                </c:pt>
                <c:pt idx="1782">
                  <c:v>41961</c:v>
                </c:pt>
                <c:pt idx="1783">
                  <c:v>41962</c:v>
                </c:pt>
                <c:pt idx="1784">
                  <c:v>41963</c:v>
                </c:pt>
                <c:pt idx="1785">
                  <c:v>41964</c:v>
                </c:pt>
                <c:pt idx="1786">
                  <c:v>41965</c:v>
                </c:pt>
                <c:pt idx="1787">
                  <c:v>41966</c:v>
                </c:pt>
                <c:pt idx="1788">
                  <c:v>41967</c:v>
                </c:pt>
                <c:pt idx="1789">
                  <c:v>41968</c:v>
                </c:pt>
                <c:pt idx="1790">
                  <c:v>41969</c:v>
                </c:pt>
                <c:pt idx="1791">
                  <c:v>41970</c:v>
                </c:pt>
                <c:pt idx="1792">
                  <c:v>41971</c:v>
                </c:pt>
                <c:pt idx="1793">
                  <c:v>41972</c:v>
                </c:pt>
                <c:pt idx="1794">
                  <c:v>41973</c:v>
                </c:pt>
                <c:pt idx="1795">
                  <c:v>41974</c:v>
                </c:pt>
                <c:pt idx="1796">
                  <c:v>41975</c:v>
                </c:pt>
                <c:pt idx="1797">
                  <c:v>41976</c:v>
                </c:pt>
                <c:pt idx="1798">
                  <c:v>41977</c:v>
                </c:pt>
                <c:pt idx="1799">
                  <c:v>41978</c:v>
                </c:pt>
                <c:pt idx="1800">
                  <c:v>41979</c:v>
                </c:pt>
                <c:pt idx="1801">
                  <c:v>41980</c:v>
                </c:pt>
                <c:pt idx="1802">
                  <c:v>41981</c:v>
                </c:pt>
                <c:pt idx="1803">
                  <c:v>41982</c:v>
                </c:pt>
                <c:pt idx="1804">
                  <c:v>41983</c:v>
                </c:pt>
                <c:pt idx="1805">
                  <c:v>41984</c:v>
                </c:pt>
                <c:pt idx="1806">
                  <c:v>41985</c:v>
                </c:pt>
                <c:pt idx="1807">
                  <c:v>41986</c:v>
                </c:pt>
                <c:pt idx="1808">
                  <c:v>41987</c:v>
                </c:pt>
                <c:pt idx="1809">
                  <c:v>41988</c:v>
                </c:pt>
                <c:pt idx="1810">
                  <c:v>41989</c:v>
                </c:pt>
                <c:pt idx="1811">
                  <c:v>41990</c:v>
                </c:pt>
                <c:pt idx="1812">
                  <c:v>41991</c:v>
                </c:pt>
                <c:pt idx="1813">
                  <c:v>41992</c:v>
                </c:pt>
                <c:pt idx="1814">
                  <c:v>41993</c:v>
                </c:pt>
                <c:pt idx="1815">
                  <c:v>41994</c:v>
                </c:pt>
                <c:pt idx="1816">
                  <c:v>41995</c:v>
                </c:pt>
                <c:pt idx="1817">
                  <c:v>41996</c:v>
                </c:pt>
                <c:pt idx="1818">
                  <c:v>41997</c:v>
                </c:pt>
                <c:pt idx="1819">
                  <c:v>41998</c:v>
                </c:pt>
                <c:pt idx="1820">
                  <c:v>41999</c:v>
                </c:pt>
                <c:pt idx="1821">
                  <c:v>42000</c:v>
                </c:pt>
                <c:pt idx="1822">
                  <c:v>42001</c:v>
                </c:pt>
                <c:pt idx="1823">
                  <c:v>42002</c:v>
                </c:pt>
                <c:pt idx="1824">
                  <c:v>42003</c:v>
                </c:pt>
                <c:pt idx="1825">
                  <c:v>42004</c:v>
                </c:pt>
                <c:pt idx="1826">
                  <c:v>42005</c:v>
                </c:pt>
                <c:pt idx="1827">
                  <c:v>42006</c:v>
                </c:pt>
                <c:pt idx="1828">
                  <c:v>42007</c:v>
                </c:pt>
                <c:pt idx="1829">
                  <c:v>42008</c:v>
                </c:pt>
                <c:pt idx="1830">
                  <c:v>42009</c:v>
                </c:pt>
                <c:pt idx="1831">
                  <c:v>42010</c:v>
                </c:pt>
                <c:pt idx="1832">
                  <c:v>42011</c:v>
                </c:pt>
                <c:pt idx="1833">
                  <c:v>42012</c:v>
                </c:pt>
                <c:pt idx="1834">
                  <c:v>42013</c:v>
                </c:pt>
                <c:pt idx="1835">
                  <c:v>42014</c:v>
                </c:pt>
                <c:pt idx="1836">
                  <c:v>42015</c:v>
                </c:pt>
                <c:pt idx="1837">
                  <c:v>42016</c:v>
                </c:pt>
                <c:pt idx="1838">
                  <c:v>42017</c:v>
                </c:pt>
                <c:pt idx="1839">
                  <c:v>42018</c:v>
                </c:pt>
                <c:pt idx="1840">
                  <c:v>42019</c:v>
                </c:pt>
                <c:pt idx="1841">
                  <c:v>42020</c:v>
                </c:pt>
                <c:pt idx="1842">
                  <c:v>42021</c:v>
                </c:pt>
                <c:pt idx="1843">
                  <c:v>42022</c:v>
                </c:pt>
                <c:pt idx="1844">
                  <c:v>42023</c:v>
                </c:pt>
                <c:pt idx="1845">
                  <c:v>42024</c:v>
                </c:pt>
                <c:pt idx="1846">
                  <c:v>42025</c:v>
                </c:pt>
                <c:pt idx="1847">
                  <c:v>42026</c:v>
                </c:pt>
                <c:pt idx="1848">
                  <c:v>42027</c:v>
                </c:pt>
                <c:pt idx="1849">
                  <c:v>42028</c:v>
                </c:pt>
                <c:pt idx="1850">
                  <c:v>42029</c:v>
                </c:pt>
                <c:pt idx="1851">
                  <c:v>42030</c:v>
                </c:pt>
                <c:pt idx="1852">
                  <c:v>42031</c:v>
                </c:pt>
                <c:pt idx="1853">
                  <c:v>42032</c:v>
                </c:pt>
                <c:pt idx="1854">
                  <c:v>42033</c:v>
                </c:pt>
                <c:pt idx="1855">
                  <c:v>42034</c:v>
                </c:pt>
                <c:pt idx="1856">
                  <c:v>42035</c:v>
                </c:pt>
                <c:pt idx="1857">
                  <c:v>42036</c:v>
                </c:pt>
                <c:pt idx="1858">
                  <c:v>42037</c:v>
                </c:pt>
                <c:pt idx="1859">
                  <c:v>42038</c:v>
                </c:pt>
                <c:pt idx="1860">
                  <c:v>42039</c:v>
                </c:pt>
                <c:pt idx="1861">
                  <c:v>42040</c:v>
                </c:pt>
                <c:pt idx="1862">
                  <c:v>42041</c:v>
                </c:pt>
                <c:pt idx="1863">
                  <c:v>42042</c:v>
                </c:pt>
                <c:pt idx="1864">
                  <c:v>42043</c:v>
                </c:pt>
                <c:pt idx="1865">
                  <c:v>42044</c:v>
                </c:pt>
                <c:pt idx="1866">
                  <c:v>42045</c:v>
                </c:pt>
                <c:pt idx="1867">
                  <c:v>42046</c:v>
                </c:pt>
                <c:pt idx="1868">
                  <c:v>42047</c:v>
                </c:pt>
                <c:pt idx="1869">
                  <c:v>42048</c:v>
                </c:pt>
                <c:pt idx="1870">
                  <c:v>42049</c:v>
                </c:pt>
                <c:pt idx="1871">
                  <c:v>42050</c:v>
                </c:pt>
                <c:pt idx="1872">
                  <c:v>42051</c:v>
                </c:pt>
                <c:pt idx="1873">
                  <c:v>42052</c:v>
                </c:pt>
                <c:pt idx="1874">
                  <c:v>42053</c:v>
                </c:pt>
                <c:pt idx="1875">
                  <c:v>42054</c:v>
                </c:pt>
                <c:pt idx="1876">
                  <c:v>42055</c:v>
                </c:pt>
                <c:pt idx="1877">
                  <c:v>42056</c:v>
                </c:pt>
                <c:pt idx="1878">
                  <c:v>42057</c:v>
                </c:pt>
                <c:pt idx="1879">
                  <c:v>42058</c:v>
                </c:pt>
                <c:pt idx="1880">
                  <c:v>42059</c:v>
                </c:pt>
                <c:pt idx="1881">
                  <c:v>42060</c:v>
                </c:pt>
                <c:pt idx="1882">
                  <c:v>42061</c:v>
                </c:pt>
                <c:pt idx="1883">
                  <c:v>42062</c:v>
                </c:pt>
                <c:pt idx="1884">
                  <c:v>42063</c:v>
                </c:pt>
                <c:pt idx="1885">
                  <c:v>42064</c:v>
                </c:pt>
                <c:pt idx="1886">
                  <c:v>42065</c:v>
                </c:pt>
                <c:pt idx="1887">
                  <c:v>42066</c:v>
                </c:pt>
                <c:pt idx="1888">
                  <c:v>42067</c:v>
                </c:pt>
                <c:pt idx="1889">
                  <c:v>42068</c:v>
                </c:pt>
                <c:pt idx="1890">
                  <c:v>42069</c:v>
                </c:pt>
                <c:pt idx="1891">
                  <c:v>42070</c:v>
                </c:pt>
                <c:pt idx="1892">
                  <c:v>42071</c:v>
                </c:pt>
                <c:pt idx="1893">
                  <c:v>42072</c:v>
                </c:pt>
                <c:pt idx="1894">
                  <c:v>42073</c:v>
                </c:pt>
                <c:pt idx="1895">
                  <c:v>42074</c:v>
                </c:pt>
                <c:pt idx="1896">
                  <c:v>42075</c:v>
                </c:pt>
                <c:pt idx="1897">
                  <c:v>42076</c:v>
                </c:pt>
                <c:pt idx="1898">
                  <c:v>42077</c:v>
                </c:pt>
                <c:pt idx="1899">
                  <c:v>42078</c:v>
                </c:pt>
                <c:pt idx="1900">
                  <c:v>42079</c:v>
                </c:pt>
                <c:pt idx="1901">
                  <c:v>42080</c:v>
                </c:pt>
                <c:pt idx="1902">
                  <c:v>42081</c:v>
                </c:pt>
                <c:pt idx="1903">
                  <c:v>42082</c:v>
                </c:pt>
                <c:pt idx="1904">
                  <c:v>42083</c:v>
                </c:pt>
                <c:pt idx="1905">
                  <c:v>42084</c:v>
                </c:pt>
                <c:pt idx="1906">
                  <c:v>42085</c:v>
                </c:pt>
                <c:pt idx="1907">
                  <c:v>42086</c:v>
                </c:pt>
                <c:pt idx="1908">
                  <c:v>42087</c:v>
                </c:pt>
                <c:pt idx="1909">
                  <c:v>42088</c:v>
                </c:pt>
                <c:pt idx="1910">
                  <c:v>42089</c:v>
                </c:pt>
                <c:pt idx="1911">
                  <c:v>42090</c:v>
                </c:pt>
                <c:pt idx="1912">
                  <c:v>42091</c:v>
                </c:pt>
                <c:pt idx="1913">
                  <c:v>42092</c:v>
                </c:pt>
                <c:pt idx="1914">
                  <c:v>42093</c:v>
                </c:pt>
                <c:pt idx="1915">
                  <c:v>42094</c:v>
                </c:pt>
                <c:pt idx="1916">
                  <c:v>42095</c:v>
                </c:pt>
                <c:pt idx="1917">
                  <c:v>42096</c:v>
                </c:pt>
                <c:pt idx="1918">
                  <c:v>42097</c:v>
                </c:pt>
                <c:pt idx="1919">
                  <c:v>42098</c:v>
                </c:pt>
                <c:pt idx="1920">
                  <c:v>42099</c:v>
                </c:pt>
                <c:pt idx="1921">
                  <c:v>42100</c:v>
                </c:pt>
                <c:pt idx="1922">
                  <c:v>42101</c:v>
                </c:pt>
                <c:pt idx="1923">
                  <c:v>42102</c:v>
                </c:pt>
                <c:pt idx="1924">
                  <c:v>42103</c:v>
                </c:pt>
                <c:pt idx="1925">
                  <c:v>42104</c:v>
                </c:pt>
                <c:pt idx="1926">
                  <c:v>42105</c:v>
                </c:pt>
                <c:pt idx="1927">
                  <c:v>42106</c:v>
                </c:pt>
                <c:pt idx="1928">
                  <c:v>42107</c:v>
                </c:pt>
                <c:pt idx="1929">
                  <c:v>42108</c:v>
                </c:pt>
                <c:pt idx="1930">
                  <c:v>42109</c:v>
                </c:pt>
                <c:pt idx="1931">
                  <c:v>42110</c:v>
                </c:pt>
                <c:pt idx="1932">
                  <c:v>42111</c:v>
                </c:pt>
                <c:pt idx="1933">
                  <c:v>42112</c:v>
                </c:pt>
                <c:pt idx="1934">
                  <c:v>42113</c:v>
                </c:pt>
                <c:pt idx="1935">
                  <c:v>42114</c:v>
                </c:pt>
                <c:pt idx="1936">
                  <c:v>42115</c:v>
                </c:pt>
                <c:pt idx="1937">
                  <c:v>42116</c:v>
                </c:pt>
                <c:pt idx="1938">
                  <c:v>42117</c:v>
                </c:pt>
                <c:pt idx="1939">
                  <c:v>42118</c:v>
                </c:pt>
                <c:pt idx="1940">
                  <c:v>42119</c:v>
                </c:pt>
                <c:pt idx="1941">
                  <c:v>42120</c:v>
                </c:pt>
                <c:pt idx="1942">
                  <c:v>42121</c:v>
                </c:pt>
                <c:pt idx="1943">
                  <c:v>42122</c:v>
                </c:pt>
                <c:pt idx="1944">
                  <c:v>42123</c:v>
                </c:pt>
                <c:pt idx="1945">
                  <c:v>42124</c:v>
                </c:pt>
                <c:pt idx="1946">
                  <c:v>42125</c:v>
                </c:pt>
                <c:pt idx="1947">
                  <c:v>42126</c:v>
                </c:pt>
                <c:pt idx="1948">
                  <c:v>42127</c:v>
                </c:pt>
                <c:pt idx="1949">
                  <c:v>42128</c:v>
                </c:pt>
                <c:pt idx="1950">
                  <c:v>42129</c:v>
                </c:pt>
                <c:pt idx="1951">
                  <c:v>42130</c:v>
                </c:pt>
                <c:pt idx="1952">
                  <c:v>42131</c:v>
                </c:pt>
                <c:pt idx="1953">
                  <c:v>42132</c:v>
                </c:pt>
                <c:pt idx="1954">
                  <c:v>42133</c:v>
                </c:pt>
                <c:pt idx="1955">
                  <c:v>42134</c:v>
                </c:pt>
                <c:pt idx="1956">
                  <c:v>42135</c:v>
                </c:pt>
                <c:pt idx="1957">
                  <c:v>42136</c:v>
                </c:pt>
                <c:pt idx="1958">
                  <c:v>42137</c:v>
                </c:pt>
                <c:pt idx="1959">
                  <c:v>42138</c:v>
                </c:pt>
                <c:pt idx="1960">
                  <c:v>42139</c:v>
                </c:pt>
                <c:pt idx="1961">
                  <c:v>42140</c:v>
                </c:pt>
                <c:pt idx="1962">
                  <c:v>42141</c:v>
                </c:pt>
                <c:pt idx="1963">
                  <c:v>42142</c:v>
                </c:pt>
                <c:pt idx="1964">
                  <c:v>42143</c:v>
                </c:pt>
                <c:pt idx="1965">
                  <c:v>42144</c:v>
                </c:pt>
                <c:pt idx="1966">
                  <c:v>42145</c:v>
                </c:pt>
                <c:pt idx="1967">
                  <c:v>42146</c:v>
                </c:pt>
                <c:pt idx="1968">
                  <c:v>42147</c:v>
                </c:pt>
                <c:pt idx="1969">
                  <c:v>42148</c:v>
                </c:pt>
                <c:pt idx="1970">
                  <c:v>42149</c:v>
                </c:pt>
                <c:pt idx="1971">
                  <c:v>42150</c:v>
                </c:pt>
                <c:pt idx="1972">
                  <c:v>42151</c:v>
                </c:pt>
                <c:pt idx="1973">
                  <c:v>42152</c:v>
                </c:pt>
                <c:pt idx="1974">
                  <c:v>42153</c:v>
                </c:pt>
                <c:pt idx="1975">
                  <c:v>42154</c:v>
                </c:pt>
                <c:pt idx="1976">
                  <c:v>42155</c:v>
                </c:pt>
                <c:pt idx="1977">
                  <c:v>42156</c:v>
                </c:pt>
                <c:pt idx="1978">
                  <c:v>42157</c:v>
                </c:pt>
                <c:pt idx="1979">
                  <c:v>42158</c:v>
                </c:pt>
                <c:pt idx="1980">
                  <c:v>42159</c:v>
                </c:pt>
                <c:pt idx="1981">
                  <c:v>42160</c:v>
                </c:pt>
                <c:pt idx="1982">
                  <c:v>42161</c:v>
                </c:pt>
                <c:pt idx="1983">
                  <c:v>42162</c:v>
                </c:pt>
                <c:pt idx="1984">
                  <c:v>42163</c:v>
                </c:pt>
                <c:pt idx="1985">
                  <c:v>42164</c:v>
                </c:pt>
                <c:pt idx="1986">
                  <c:v>42165</c:v>
                </c:pt>
                <c:pt idx="1987">
                  <c:v>42166</c:v>
                </c:pt>
                <c:pt idx="1988">
                  <c:v>42167</c:v>
                </c:pt>
                <c:pt idx="1989">
                  <c:v>42168</c:v>
                </c:pt>
                <c:pt idx="1990">
                  <c:v>42169</c:v>
                </c:pt>
                <c:pt idx="1991">
                  <c:v>42170</c:v>
                </c:pt>
                <c:pt idx="1992">
                  <c:v>42171</c:v>
                </c:pt>
                <c:pt idx="1993">
                  <c:v>42172</c:v>
                </c:pt>
                <c:pt idx="1994">
                  <c:v>42173</c:v>
                </c:pt>
                <c:pt idx="1995">
                  <c:v>42174</c:v>
                </c:pt>
                <c:pt idx="1996">
                  <c:v>42175</c:v>
                </c:pt>
                <c:pt idx="1997">
                  <c:v>42176</c:v>
                </c:pt>
                <c:pt idx="1998">
                  <c:v>42177</c:v>
                </c:pt>
                <c:pt idx="1999">
                  <c:v>42178</c:v>
                </c:pt>
                <c:pt idx="2000">
                  <c:v>42179</c:v>
                </c:pt>
                <c:pt idx="2001">
                  <c:v>42180</c:v>
                </c:pt>
                <c:pt idx="2002">
                  <c:v>42181</c:v>
                </c:pt>
                <c:pt idx="2003">
                  <c:v>42182</c:v>
                </c:pt>
                <c:pt idx="2004">
                  <c:v>42183</c:v>
                </c:pt>
                <c:pt idx="2005">
                  <c:v>42184</c:v>
                </c:pt>
                <c:pt idx="2006">
                  <c:v>42185</c:v>
                </c:pt>
                <c:pt idx="2007">
                  <c:v>42186</c:v>
                </c:pt>
                <c:pt idx="2008">
                  <c:v>42187</c:v>
                </c:pt>
                <c:pt idx="2009">
                  <c:v>42188</c:v>
                </c:pt>
                <c:pt idx="2010">
                  <c:v>42189</c:v>
                </c:pt>
                <c:pt idx="2011">
                  <c:v>42190</c:v>
                </c:pt>
                <c:pt idx="2012">
                  <c:v>42191</c:v>
                </c:pt>
                <c:pt idx="2013">
                  <c:v>42192</c:v>
                </c:pt>
                <c:pt idx="2014">
                  <c:v>42193</c:v>
                </c:pt>
                <c:pt idx="2015">
                  <c:v>42194</c:v>
                </c:pt>
                <c:pt idx="2016">
                  <c:v>42195</c:v>
                </c:pt>
                <c:pt idx="2017">
                  <c:v>42196</c:v>
                </c:pt>
                <c:pt idx="2018">
                  <c:v>42197</c:v>
                </c:pt>
                <c:pt idx="2019">
                  <c:v>42198</c:v>
                </c:pt>
                <c:pt idx="2020">
                  <c:v>42199</c:v>
                </c:pt>
                <c:pt idx="2021">
                  <c:v>42200</c:v>
                </c:pt>
                <c:pt idx="2022">
                  <c:v>42201</c:v>
                </c:pt>
                <c:pt idx="2023">
                  <c:v>42202</c:v>
                </c:pt>
                <c:pt idx="2024">
                  <c:v>42203</c:v>
                </c:pt>
                <c:pt idx="2025">
                  <c:v>42204</c:v>
                </c:pt>
                <c:pt idx="2026">
                  <c:v>42205</c:v>
                </c:pt>
                <c:pt idx="2027">
                  <c:v>42206</c:v>
                </c:pt>
                <c:pt idx="2028">
                  <c:v>42207</c:v>
                </c:pt>
                <c:pt idx="2029">
                  <c:v>42208</c:v>
                </c:pt>
                <c:pt idx="2030">
                  <c:v>42209</c:v>
                </c:pt>
                <c:pt idx="2031">
                  <c:v>42210</c:v>
                </c:pt>
                <c:pt idx="2032">
                  <c:v>42211</c:v>
                </c:pt>
                <c:pt idx="2033">
                  <c:v>42212</c:v>
                </c:pt>
                <c:pt idx="2034">
                  <c:v>42213</c:v>
                </c:pt>
                <c:pt idx="2035">
                  <c:v>42214</c:v>
                </c:pt>
                <c:pt idx="2036">
                  <c:v>42215</c:v>
                </c:pt>
                <c:pt idx="2037">
                  <c:v>42216</c:v>
                </c:pt>
                <c:pt idx="2038">
                  <c:v>42217</c:v>
                </c:pt>
                <c:pt idx="2039">
                  <c:v>42218</c:v>
                </c:pt>
                <c:pt idx="2040">
                  <c:v>42219</c:v>
                </c:pt>
                <c:pt idx="2041">
                  <c:v>42220</c:v>
                </c:pt>
                <c:pt idx="2042">
                  <c:v>42221</c:v>
                </c:pt>
                <c:pt idx="2043">
                  <c:v>42222</c:v>
                </c:pt>
                <c:pt idx="2044">
                  <c:v>42223</c:v>
                </c:pt>
                <c:pt idx="2045">
                  <c:v>42224</c:v>
                </c:pt>
                <c:pt idx="2046">
                  <c:v>42225</c:v>
                </c:pt>
                <c:pt idx="2047">
                  <c:v>42226</c:v>
                </c:pt>
                <c:pt idx="2048">
                  <c:v>42227</c:v>
                </c:pt>
                <c:pt idx="2049">
                  <c:v>42228</c:v>
                </c:pt>
                <c:pt idx="2050">
                  <c:v>42229</c:v>
                </c:pt>
                <c:pt idx="2051">
                  <c:v>42230</c:v>
                </c:pt>
                <c:pt idx="2052">
                  <c:v>42231</c:v>
                </c:pt>
                <c:pt idx="2053">
                  <c:v>42232</c:v>
                </c:pt>
                <c:pt idx="2054">
                  <c:v>42233</c:v>
                </c:pt>
                <c:pt idx="2055">
                  <c:v>42234</c:v>
                </c:pt>
                <c:pt idx="2056">
                  <c:v>42235</c:v>
                </c:pt>
                <c:pt idx="2057">
                  <c:v>42236</c:v>
                </c:pt>
                <c:pt idx="2058">
                  <c:v>42237</c:v>
                </c:pt>
                <c:pt idx="2059">
                  <c:v>42238</c:v>
                </c:pt>
                <c:pt idx="2060">
                  <c:v>42239</c:v>
                </c:pt>
                <c:pt idx="2061">
                  <c:v>42240</c:v>
                </c:pt>
                <c:pt idx="2062">
                  <c:v>42241</c:v>
                </c:pt>
                <c:pt idx="2063">
                  <c:v>42242</c:v>
                </c:pt>
                <c:pt idx="2064">
                  <c:v>42243</c:v>
                </c:pt>
                <c:pt idx="2065">
                  <c:v>42244</c:v>
                </c:pt>
                <c:pt idx="2066">
                  <c:v>42245</c:v>
                </c:pt>
                <c:pt idx="2067">
                  <c:v>42246</c:v>
                </c:pt>
                <c:pt idx="2068">
                  <c:v>42247</c:v>
                </c:pt>
                <c:pt idx="2069">
                  <c:v>42248</c:v>
                </c:pt>
                <c:pt idx="2070">
                  <c:v>42249</c:v>
                </c:pt>
                <c:pt idx="2071">
                  <c:v>42250</c:v>
                </c:pt>
                <c:pt idx="2072">
                  <c:v>42251</c:v>
                </c:pt>
                <c:pt idx="2073">
                  <c:v>42252</c:v>
                </c:pt>
                <c:pt idx="2074">
                  <c:v>42253</c:v>
                </c:pt>
                <c:pt idx="2075">
                  <c:v>42254</c:v>
                </c:pt>
                <c:pt idx="2076">
                  <c:v>42255</c:v>
                </c:pt>
                <c:pt idx="2077">
                  <c:v>42256</c:v>
                </c:pt>
                <c:pt idx="2078">
                  <c:v>42257</c:v>
                </c:pt>
                <c:pt idx="2079">
                  <c:v>42258</c:v>
                </c:pt>
                <c:pt idx="2080">
                  <c:v>42259</c:v>
                </c:pt>
                <c:pt idx="2081">
                  <c:v>42260</c:v>
                </c:pt>
                <c:pt idx="2082">
                  <c:v>42261</c:v>
                </c:pt>
                <c:pt idx="2083">
                  <c:v>42262</c:v>
                </c:pt>
                <c:pt idx="2084">
                  <c:v>42263</c:v>
                </c:pt>
                <c:pt idx="2085">
                  <c:v>42264</c:v>
                </c:pt>
                <c:pt idx="2086">
                  <c:v>42265</c:v>
                </c:pt>
                <c:pt idx="2087">
                  <c:v>42266</c:v>
                </c:pt>
                <c:pt idx="2088">
                  <c:v>42267</c:v>
                </c:pt>
                <c:pt idx="2089">
                  <c:v>42268</c:v>
                </c:pt>
                <c:pt idx="2090">
                  <c:v>42269</c:v>
                </c:pt>
                <c:pt idx="2091">
                  <c:v>42270</c:v>
                </c:pt>
                <c:pt idx="2092">
                  <c:v>42271</c:v>
                </c:pt>
                <c:pt idx="2093">
                  <c:v>42272</c:v>
                </c:pt>
                <c:pt idx="2094">
                  <c:v>42273</c:v>
                </c:pt>
                <c:pt idx="2095">
                  <c:v>42274</c:v>
                </c:pt>
                <c:pt idx="2096">
                  <c:v>42275</c:v>
                </c:pt>
                <c:pt idx="2097">
                  <c:v>42276</c:v>
                </c:pt>
                <c:pt idx="2098">
                  <c:v>42277</c:v>
                </c:pt>
                <c:pt idx="2099">
                  <c:v>42278</c:v>
                </c:pt>
                <c:pt idx="2100">
                  <c:v>42279</c:v>
                </c:pt>
                <c:pt idx="2101">
                  <c:v>42280</c:v>
                </c:pt>
                <c:pt idx="2102">
                  <c:v>42281</c:v>
                </c:pt>
                <c:pt idx="2103">
                  <c:v>42282</c:v>
                </c:pt>
                <c:pt idx="2104">
                  <c:v>42283</c:v>
                </c:pt>
                <c:pt idx="2105">
                  <c:v>42284</c:v>
                </c:pt>
                <c:pt idx="2106">
                  <c:v>42285</c:v>
                </c:pt>
                <c:pt idx="2107">
                  <c:v>42286</c:v>
                </c:pt>
                <c:pt idx="2108">
                  <c:v>42287</c:v>
                </c:pt>
                <c:pt idx="2109">
                  <c:v>42288</c:v>
                </c:pt>
                <c:pt idx="2110">
                  <c:v>42289</c:v>
                </c:pt>
                <c:pt idx="2111">
                  <c:v>42290</c:v>
                </c:pt>
                <c:pt idx="2112">
                  <c:v>42291</c:v>
                </c:pt>
                <c:pt idx="2113">
                  <c:v>42292</c:v>
                </c:pt>
                <c:pt idx="2114">
                  <c:v>42293</c:v>
                </c:pt>
                <c:pt idx="2115">
                  <c:v>42294</c:v>
                </c:pt>
                <c:pt idx="2116">
                  <c:v>42295</c:v>
                </c:pt>
                <c:pt idx="2117">
                  <c:v>42296</c:v>
                </c:pt>
                <c:pt idx="2118">
                  <c:v>42297</c:v>
                </c:pt>
                <c:pt idx="2119">
                  <c:v>42298</c:v>
                </c:pt>
                <c:pt idx="2120">
                  <c:v>42299</c:v>
                </c:pt>
                <c:pt idx="2121">
                  <c:v>42300</c:v>
                </c:pt>
                <c:pt idx="2122">
                  <c:v>42301</c:v>
                </c:pt>
                <c:pt idx="2123">
                  <c:v>42302</c:v>
                </c:pt>
                <c:pt idx="2124">
                  <c:v>42303</c:v>
                </c:pt>
                <c:pt idx="2125">
                  <c:v>42304</c:v>
                </c:pt>
                <c:pt idx="2126">
                  <c:v>42305</c:v>
                </c:pt>
                <c:pt idx="2127">
                  <c:v>42306</c:v>
                </c:pt>
                <c:pt idx="2128">
                  <c:v>42307</c:v>
                </c:pt>
                <c:pt idx="2129">
                  <c:v>42308</c:v>
                </c:pt>
                <c:pt idx="2130">
                  <c:v>42309</c:v>
                </c:pt>
                <c:pt idx="2131">
                  <c:v>42310</c:v>
                </c:pt>
                <c:pt idx="2132">
                  <c:v>42311</c:v>
                </c:pt>
                <c:pt idx="2133">
                  <c:v>42312</c:v>
                </c:pt>
                <c:pt idx="2134">
                  <c:v>42313</c:v>
                </c:pt>
                <c:pt idx="2135">
                  <c:v>42314</c:v>
                </c:pt>
                <c:pt idx="2136">
                  <c:v>42315</c:v>
                </c:pt>
                <c:pt idx="2137">
                  <c:v>42316</c:v>
                </c:pt>
                <c:pt idx="2138">
                  <c:v>42317</c:v>
                </c:pt>
                <c:pt idx="2139">
                  <c:v>42318</c:v>
                </c:pt>
                <c:pt idx="2140">
                  <c:v>42319</c:v>
                </c:pt>
                <c:pt idx="2141">
                  <c:v>42320</c:v>
                </c:pt>
                <c:pt idx="2142">
                  <c:v>42321</c:v>
                </c:pt>
                <c:pt idx="2143">
                  <c:v>42322</c:v>
                </c:pt>
                <c:pt idx="2144">
                  <c:v>42323</c:v>
                </c:pt>
                <c:pt idx="2145">
                  <c:v>42324</c:v>
                </c:pt>
                <c:pt idx="2146">
                  <c:v>42325</c:v>
                </c:pt>
                <c:pt idx="2147">
                  <c:v>42326</c:v>
                </c:pt>
                <c:pt idx="2148">
                  <c:v>42327</c:v>
                </c:pt>
                <c:pt idx="2149">
                  <c:v>42328</c:v>
                </c:pt>
                <c:pt idx="2150">
                  <c:v>42329</c:v>
                </c:pt>
                <c:pt idx="2151">
                  <c:v>42330</c:v>
                </c:pt>
                <c:pt idx="2152">
                  <c:v>42331</c:v>
                </c:pt>
                <c:pt idx="2153">
                  <c:v>42332</c:v>
                </c:pt>
                <c:pt idx="2154">
                  <c:v>42333</c:v>
                </c:pt>
                <c:pt idx="2155">
                  <c:v>42334</c:v>
                </c:pt>
                <c:pt idx="2156">
                  <c:v>42335</c:v>
                </c:pt>
                <c:pt idx="2157">
                  <c:v>42336</c:v>
                </c:pt>
                <c:pt idx="2158">
                  <c:v>42337</c:v>
                </c:pt>
                <c:pt idx="2159">
                  <c:v>42338</c:v>
                </c:pt>
                <c:pt idx="2160">
                  <c:v>42339</c:v>
                </c:pt>
                <c:pt idx="2161">
                  <c:v>42340</c:v>
                </c:pt>
                <c:pt idx="2162">
                  <c:v>42341</c:v>
                </c:pt>
                <c:pt idx="2163">
                  <c:v>42342</c:v>
                </c:pt>
                <c:pt idx="2164">
                  <c:v>42343</c:v>
                </c:pt>
                <c:pt idx="2165">
                  <c:v>42344</c:v>
                </c:pt>
                <c:pt idx="2166">
                  <c:v>42345</c:v>
                </c:pt>
                <c:pt idx="2167">
                  <c:v>42346</c:v>
                </c:pt>
                <c:pt idx="2168">
                  <c:v>42347</c:v>
                </c:pt>
                <c:pt idx="2169">
                  <c:v>42348</c:v>
                </c:pt>
                <c:pt idx="2170">
                  <c:v>42349</c:v>
                </c:pt>
                <c:pt idx="2171">
                  <c:v>42350</c:v>
                </c:pt>
                <c:pt idx="2172">
                  <c:v>42351</c:v>
                </c:pt>
                <c:pt idx="2173">
                  <c:v>42352</c:v>
                </c:pt>
                <c:pt idx="2174">
                  <c:v>42353</c:v>
                </c:pt>
                <c:pt idx="2175">
                  <c:v>42354</c:v>
                </c:pt>
                <c:pt idx="2176">
                  <c:v>42355</c:v>
                </c:pt>
                <c:pt idx="2177">
                  <c:v>42356</c:v>
                </c:pt>
                <c:pt idx="2178">
                  <c:v>42357</c:v>
                </c:pt>
                <c:pt idx="2179">
                  <c:v>42358</c:v>
                </c:pt>
                <c:pt idx="2180">
                  <c:v>42359</c:v>
                </c:pt>
                <c:pt idx="2181">
                  <c:v>42360</c:v>
                </c:pt>
                <c:pt idx="2182">
                  <c:v>42361</c:v>
                </c:pt>
                <c:pt idx="2183">
                  <c:v>42362</c:v>
                </c:pt>
                <c:pt idx="2184">
                  <c:v>42363</c:v>
                </c:pt>
                <c:pt idx="2185">
                  <c:v>42364</c:v>
                </c:pt>
                <c:pt idx="2186">
                  <c:v>42365</c:v>
                </c:pt>
                <c:pt idx="2187">
                  <c:v>42366</c:v>
                </c:pt>
                <c:pt idx="2188">
                  <c:v>42367</c:v>
                </c:pt>
                <c:pt idx="2189">
                  <c:v>42368</c:v>
                </c:pt>
                <c:pt idx="2190">
                  <c:v>42369</c:v>
                </c:pt>
                <c:pt idx="2191">
                  <c:v>42370</c:v>
                </c:pt>
                <c:pt idx="2192">
                  <c:v>42371</c:v>
                </c:pt>
                <c:pt idx="2193">
                  <c:v>42372</c:v>
                </c:pt>
                <c:pt idx="2194">
                  <c:v>42373</c:v>
                </c:pt>
                <c:pt idx="2195">
                  <c:v>42374</c:v>
                </c:pt>
                <c:pt idx="2196">
                  <c:v>42375</c:v>
                </c:pt>
                <c:pt idx="2197">
                  <c:v>42376</c:v>
                </c:pt>
                <c:pt idx="2198">
                  <c:v>42377</c:v>
                </c:pt>
                <c:pt idx="2199">
                  <c:v>42378</c:v>
                </c:pt>
                <c:pt idx="2200">
                  <c:v>42379</c:v>
                </c:pt>
                <c:pt idx="2201">
                  <c:v>42380</c:v>
                </c:pt>
                <c:pt idx="2202">
                  <c:v>42381</c:v>
                </c:pt>
                <c:pt idx="2203">
                  <c:v>42382</c:v>
                </c:pt>
                <c:pt idx="2204">
                  <c:v>42383</c:v>
                </c:pt>
                <c:pt idx="2205">
                  <c:v>42384</c:v>
                </c:pt>
                <c:pt idx="2206">
                  <c:v>42385</c:v>
                </c:pt>
                <c:pt idx="2207">
                  <c:v>42386</c:v>
                </c:pt>
                <c:pt idx="2208">
                  <c:v>42387</c:v>
                </c:pt>
                <c:pt idx="2209">
                  <c:v>42388</c:v>
                </c:pt>
                <c:pt idx="2210">
                  <c:v>42389</c:v>
                </c:pt>
                <c:pt idx="2211">
                  <c:v>42390</c:v>
                </c:pt>
                <c:pt idx="2212">
                  <c:v>42391</c:v>
                </c:pt>
                <c:pt idx="2213">
                  <c:v>42392</c:v>
                </c:pt>
                <c:pt idx="2214">
                  <c:v>42393</c:v>
                </c:pt>
                <c:pt idx="2215">
                  <c:v>42394</c:v>
                </c:pt>
                <c:pt idx="2216">
                  <c:v>42395</c:v>
                </c:pt>
                <c:pt idx="2217">
                  <c:v>42396</c:v>
                </c:pt>
                <c:pt idx="2218">
                  <c:v>42397</c:v>
                </c:pt>
                <c:pt idx="2219">
                  <c:v>42398</c:v>
                </c:pt>
                <c:pt idx="2220">
                  <c:v>42399</c:v>
                </c:pt>
                <c:pt idx="2221">
                  <c:v>42400</c:v>
                </c:pt>
                <c:pt idx="2222">
                  <c:v>42401</c:v>
                </c:pt>
                <c:pt idx="2223">
                  <c:v>42402</c:v>
                </c:pt>
                <c:pt idx="2224">
                  <c:v>42403</c:v>
                </c:pt>
                <c:pt idx="2225">
                  <c:v>42404</c:v>
                </c:pt>
                <c:pt idx="2226">
                  <c:v>42405</c:v>
                </c:pt>
                <c:pt idx="2227">
                  <c:v>42406</c:v>
                </c:pt>
                <c:pt idx="2228">
                  <c:v>42407</c:v>
                </c:pt>
                <c:pt idx="2229">
                  <c:v>42408</c:v>
                </c:pt>
                <c:pt idx="2230">
                  <c:v>42409</c:v>
                </c:pt>
                <c:pt idx="2231">
                  <c:v>42410</c:v>
                </c:pt>
                <c:pt idx="2232">
                  <c:v>42411</c:v>
                </c:pt>
                <c:pt idx="2233">
                  <c:v>42412</c:v>
                </c:pt>
                <c:pt idx="2234">
                  <c:v>42413</c:v>
                </c:pt>
                <c:pt idx="2235">
                  <c:v>42414</c:v>
                </c:pt>
                <c:pt idx="2236">
                  <c:v>42415</c:v>
                </c:pt>
                <c:pt idx="2237">
                  <c:v>42416</c:v>
                </c:pt>
                <c:pt idx="2238">
                  <c:v>42417</c:v>
                </c:pt>
                <c:pt idx="2239">
                  <c:v>42418</c:v>
                </c:pt>
                <c:pt idx="2240">
                  <c:v>42419</c:v>
                </c:pt>
                <c:pt idx="2241">
                  <c:v>42420</c:v>
                </c:pt>
                <c:pt idx="2242">
                  <c:v>42421</c:v>
                </c:pt>
                <c:pt idx="2243">
                  <c:v>42422</c:v>
                </c:pt>
                <c:pt idx="2244">
                  <c:v>42423</c:v>
                </c:pt>
                <c:pt idx="2245">
                  <c:v>42424</c:v>
                </c:pt>
                <c:pt idx="2246">
                  <c:v>42425</c:v>
                </c:pt>
                <c:pt idx="2247">
                  <c:v>42426</c:v>
                </c:pt>
                <c:pt idx="2248">
                  <c:v>42427</c:v>
                </c:pt>
                <c:pt idx="2249">
                  <c:v>42428</c:v>
                </c:pt>
                <c:pt idx="2250">
                  <c:v>42429</c:v>
                </c:pt>
                <c:pt idx="2251">
                  <c:v>42430</c:v>
                </c:pt>
                <c:pt idx="2252">
                  <c:v>42431</c:v>
                </c:pt>
                <c:pt idx="2253">
                  <c:v>42432</c:v>
                </c:pt>
                <c:pt idx="2254">
                  <c:v>42433</c:v>
                </c:pt>
                <c:pt idx="2255">
                  <c:v>42434</c:v>
                </c:pt>
                <c:pt idx="2256">
                  <c:v>42435</c:v>
                </c:pt>
                <c:pt idx="2257">
                  <c:v>42436</c:v>
                </c:pt>
                <c:pt idx="2258">
                  <c:v>42437</c:v>
                </c:pt>
                <c:pt idx="2259">
                  <c:v>42438</c:v>
                </c:pt>
                <c:pt idx="2260">
                  <c:v>42439</c:v>
                </c:pt>
                <c:pt idx="2261">
                  <c:v>42440</c:v>
                </c:pt>
                <c:pt idx="2262">
                  <c:v>42441</c:v>
                </c:pt>
                <c:pt idx="2263">
                  <c:v>42442</c:v>
                </c:pt>
                <c:pt idx="2264">
                  <c:v>42443</c:v>
                </c:pt>
                <c:pt idx="2265">
                  <c:v>42444</c:v>
                </c:pt>
                <c:pt idx="2266">
                  <c:v>42445</c:v>
                </c:pt>
                <c:pt idx="2267">
                  <c:v>42446</c:v>
                </c:pt>
                <c:pt idx="2268">
                  <c:v>42447</c:v>
                </c:pt>
                <c:pt idx="2269">
                  <c:v>42448</c:v>
                </c:pt>
                <c:pt idx="2270">
                  <c:v>42449</c:v>
                </c:pt>
                <c:pt idx="2271">
                  <c:v>42450</c:v>
                </c:pt>
                <c:pt idx="2272">
                  <c:v>42451</c:v>
                </c:pt>
                <c:pt idx="2273">
                  <c:v>42452</c:v>
                </c:pt>
                <c:pt idx="2274">
                  <c:v>42453</c:v>
                </c:pt>
                <c:pt idx="2275">
                  <c:v>42454</c:v>
                </c:pt>
                <c:pt idx="2276">
                  <c:v>42455</c:v>
                </c:pt>
                <c:pt idx="2277">
                  <c:v>42456</c:v>
                </c:pt>
                <c:pt idx="2278">
                  <c:v>42457</c:v>
                </c:pt>
                <c:pt idx="2279">
                  <c:v>42458</c:v>
                </c:pt>
                <c:pt idx="2280">
                  <c:v>42459</c:v>
                </c:pt>
                <c:pt idx="2281">
                  <c:v>42460</c:v>
                </c:pt>
                <c:pt idx="2282">
                  <c:v>42461</c:v>
                </c:pt>
                <c:pt idx="2283">
                  <c:v>42462</c:v>
                </c:pt>
                <c:pt idx="2284">
                  <c:v>42463</c:v>
                </c:pt>
                <c:pt idx="2285">
                  <c:v>42464</c:v>
                </c:pt>
                <c:pt idx="2286">
                  <c:v>42465</c:v>
                </c:pt>
                <c:pt idx="2287">
                  <c:v>42466</c:v>
                </c:pt>
                <c:pt idx="2288">
                  <c:v>42467</c:v>
                </c:pt>
                <c:pt idx="2289">
                  <c:v>42468</c:v>
                </c:pt>
                <c:pt idx="2290">
                  <c:v>42469</c:v>
                </c:pt>
                <c:pt idx="2291">
                  <c:v>42470</c:v>
                </c:pt>
                <c:pt idx="2292">
                  <c:v>42471</c:v>
                </c:pt>
                <c:pt idx="2293">
                  <c:v>42472</c:v>
                </c:pt>
                <c:pt idx="2294">
                  <c:v>42473</c:v>
                </c:pt>
                <c:pt idx="2295">
                  <c:v>42474</c:v>
                </c:pt>
                <c:pt idx="2296">
                  <c:v>42475</c:v>
                </c:pt>
                <c:pt idx="2297">
                  <c:v>42476</c:v>
                </c:pt>
                <c:pt idx="2298">
                  <c:v>42477</c:v>
                </c:pt>
                <c:pt idx="2299">
                  <c:v>42478</c:v>
                </c:pt>
                <c:pt idx="2300">
                  <c:v>42479</c:v>
                </c:pt>
                <c:pt idx="2301">
                  <c:v>42480</c:v>
                </c:pt>
                <c:pt idx="2302">
                  <c:v>42481</c:v>
                </c:pt>
                <c:pt idx="2303">
                  <c:v>42482</c:v>
                </c:pt>
                <c:pt idx="2304">
                  <c:v>42483</c:v>
                </c:pt>
                <c:pt idx="2305">
                  <c:v>42484</c:v>
                </c:pt>
                <c:pt idx="2306">
                  <c:v>42485</c:v>
                </c:pt>
                <c:pt idx="2307">
                  <c:v>42486</c:v>
                </c:pt>
                <c:pt idx="2308">
                  <c:v>42487</c:v>
                </c:pt>
                <c:pt idx="2309">
                  <c:v>42488</c:v>
                </c:pt>
                <c:pt idx="2310">
                  <c:v>42489</c:v>
                </c:pt>
                <c:pt idx="2311">
                  <c:v>42490</c:v>
                </c:pt>
                <c:pt idx="2312">
                  <c:v>42491</c:v>
                </c:pt>
                <c:pt idx="2313">
                  <c:v>42492</c:v>
                </c:pt>
                <c:pt idx="2314">
                  <c:v>42493</c:v>
                </c:pt>
                <c:pt idx="2315">
                  <c:v>42494</c:v>
                </c:pt>
                <c:pt idx="2316">
                  <c:v>42495</c:v>
                </c:pt>
                <c:pt idx="2317">
                  <c:v>42496</c:v>
                </c:pt>
                <c:pt idx="2318">
                  <c:v>42497</c:v>
                </c:pt>
                <c:pt idx="2319">
                  <c:v>42498</c:v>
                </c:pt>
                <c:pt idx="2320">
                  <c:v>42499</c:v>
                </c:pt>
                <c:pt idx="2321">
                  <c:v>42500</c:v>
                </c:pt>
                <c:pt idx="2322">
                  <c:v>42501</c:v>
                </c:pt>
                <c:pt idx="2323">
                  <c:v>42502</c:v>
                </c:pt>
                <c:pt idx="2324">
                  <c:v>42503</c:v>
                </c:pt>
                <c:pt idx="2325">
                  <c:v>42504</c:v>
                </c:pt>
                <c:pt idx="2326">
                  <c:v>42505</c:v>
                </c:pt>
                <c:pt idx="2327">
                  <c:v>42506</c:v>
                </c:pt>
                <c:pt idx="2328">
                  <c:v>42507</c:v>
                </c:pt>
                <c:pt idx="2329">
                  <c:v>42508</c:v>
                </c:pt>
                <c:pt idx="2330">
                  <c:v>42509</c:v>
                </c:pt>
                <c:pt idx="2331">
                  <c:v>42510</c:v>
                </c:pt>
                <c:pt idx="2332">
                  <c:v>42511</c:v>
                </c:pt>
                <c:pt idx="2333">
                  <c:v>42512</c:v>
                </c:pt>
                <c:pt idx="2334">
                  <c:v>42513</c:v>
                </c:pt>
                <c:pt idx="2335">
                  <c:v>42514</c:v>
                </c:pt>
                <c:pt idx="2336">
                  <c:v>42515</c:v>
                </c:pt>
                <c:pt idx="2337">
                  <c:v>42516</c:v>
                </c:pt>
                <c:pt idx="2338">
                  <c:v>42517</c:v>
                </c:pt>
                <c:pt idx="2339">
                  <c:v>42518</c:v>
                </c:pt>
                <c:pt idx="2340">
                  <c:v>42519</c:v>
                </c:pt>
                <c:pt idx="2341">
                  <c:v>42520</c:v>
                </c:pt>
                <c:pt idx="2342">
                  <c:v>42521</c:v>
                </c:pt>
                <c:pt idx="2343">
                  <c:v>42522</c:v>
                </c:pt>
                <c:pt idx="2344">
                  <c:v>42523</c:v>
                </c:pt>
                <c:pt idx="2345">
                  <c:v>42524</c:v>
                </c:pt>
                <c:pt idx="2346">
                  <c:v>42525</c:v>
                </c:pt>
                <c:pt idx="2347">
                  <c:v>42526</c:v>
                </c:pt>
                <c:pt idx="2348">
                  <c:v>42527</c:v>
                </c:pt>
                <c:pt idx="2349">
                  <c:v>42528</c:v>
                </c:pt>
                <c:pt idx="2350">
                  <c:v>42529</c:v>
                </c:pt>
                <c:pt idx="2351">
                  <c:v>42530</c:v>
                </c:pt>
                <c:pt idx="2352">
                  <c:v>42531</c:v>
                </c:pt>
                <c:pt idx="2353">
                  <c:v>42532</c:v>
                </c:pt>
                <c:pt idx="2354">
                  <c:v>42533</c:v>
                </c:pt>
                <c:pt idx="2355">
                  <c:v>42534</c:v>
                </c:pt>
                <c:pt idx="2356">
                  <c:v>42535</c:v>
                </c:pt>
                <c:pt idx="2357">
                  <c:v>42536</c:v>
                </c:pt>
                <c:pt idx="2358">
                  <c:v>42537</c:v>
                </c:pt>
                <c:pt idx="2359">
                  <c:v>42538</c:v>
                </c:pt>
                <c:pt idx="2360">
                  <c:v>42539</c:v>
                </c:pt>
                <c:pt idx="2361">
                  <c:v>42540</c:v>
                </c:pt>
                <c:pt idx="2362">
                  <c:v>42541</c:v>
                </c:pt>
                <c:pt idx="2363">
                  <c:v>42542</c:v>
                </c:pt>
                <c:pt idx="2364">
                  <c:v>42543</c:v>
                </c:pt>
                <c:pt idx="2365">
                  <c:v>42544</c:v>
                </c:pt>
                <c:pt idx="2366">
                  <c:v>42545</c:v>
                </c:pt>
                <c:pt idx="2367">
                  <c:v>42546</c:v>
                </c:pt>
                <c:pt idx="2368">
                  <c:v>42547</c:v>
                </c:pt>
                <c:pt idx="2369">
                  <c:v>42548</c:v>
                </c:pt>
                <c:pt idx="2370">
                  <c:v>42549</c:v>
                </c:pt>
                <c:pt idx="2371">
                  <c:v>42550</c:v>
                </c:pt>
                <c:pt idx="2372">
                  <c:v>42551</c:v>
                </c:pt>
                <c:pt idx="2373">
                  <c:v>42552</c:v>
                </c:pt>
                <c:pt idx="2374">
                  <c:v>42553</c:v>
                </c:pt>
                <c:pt idx="2375">
                  <c:v>42554</c:v>
                </c:pt>
                <c:pt idx="2376">
                  <c:v>42555</c:v>
                </c:pt>
                <c:pt idx="2377">
                  <c:v>42556</c:v>
                </c:pt>
                <c:pt idx="2378">
                  <c:v>42557</c:v>
                </c:pt>
                <c:pt idx="2379">
                  <c:v>42558</c:v>
                </c:pt>
                <c:pt idx="2380">
                  <c:v>42559</c:v>
                </c:pt>
                <c:pt idx="2381">
                  <c:v>42560</c:v>
                </c:pt>
                <c:pt idx="2382">
                  <c:v>42561</c:v>
                </c:pt>
                <c:pt idx="2383">
                  <c:v>42562</c:v>
                </c:pt>
                <c:pt idx="2384">
                  <c:v>42563</c:v>
                </c:pt>
                <c:pt idx="2385">
                  <c:v>42564</c:v>
                </c:pt>
                <c:pt idx="2386">
                  <c:v>42565</c:v>
                </c:pt>
                <c:pt idx="2387">
                  <c:v>42566</c:v>
                </c:pt>
                <c:pt idx="2388">
                  <c:v>42567</c:v>
                </c:pt>
                <c:pt idx="2389">
                  <c:v>42568</c:v>
                </c:pt>
                <c:pt idx="2390">
                  <c:v>42569</c:v>
                </c:pt>
                <c:pt idx="2391">
                  <c:v>42570</c:v>
                </c:pt>
                <c:pt idx="2392">
                  <c:v>42571</c:v>
                </c:pt>
                <c:pt idx="2393">
                  <c:v>42572</c:v>
                </c:pt>
                <c:pt idx="2394">
                  <c:v>42573</c:v>
                </c:pt>
                <c:pt idx="2395">
                  <c:v>42574</c:v>
                </c:pt>
                <c:pt idx="2396">
                  <c:v>42575</c:v>
                </c:pt>
                <c:pt idx="2397">
                  <c:v>42576</c:v>
                </c:pt>
                <c:pt idx="2398">
                  <c:v>42577</c:v>
                </c:pt>
                <c:pt idx="2399">
                  <c:v>42578</c:v>
                </c:pt>
                <c:pt idx="2400">
                  <c:v>42579</c:v>
                </c:pt>
                <c:pt idx="2401">
                  <c:v>42580</c:v>
                </c:pt>
                <c:pt idx="2402">
                  <c:v>42581</c:v>
                </c:pt>
                <c:pt idx="2403">
                  <c:v>42582</c:v>
                </c:pt>
                <c:pt idx="2404">
                  <c:v>42583</c:v>
                </c:pt>
                <c:pt idx="2405">
                  <c:v>42584</c:v>
                </c:pt>
                <c:pt idx="2406">
                  <c:v>42585</c:v>
                </c:pt>
                <c:pt idx="2407">
                  <c:v>42586</c:v>
                </c:pt>
                <c:pt idx="2408">
                  <c:v>42587</c:v>
                </c:pt>
                <c:pt idx="2409">
                  <c:v>42588</c:v>
                </c:pt>
                <c:pt idx="2410">
                  <c:v>42589</c:v>
                </c:pt>
                <c:pt idx="2411">
                  <c:v>42590</c:v>
                </c:pt>
                <c:pt idx="2412">
                  <c:v>42591</c:v>
                </c:pt>
                <c:pt idx="2413">
                  <c:v>42592</c:v>
                </c:pt>
                <c:pt idx="2414">
                  <c:v>42593</c:v>
                </c:pt>
                <c:pt idx="2415">
                  <c:v>42594</c:v>
                </c:pt>
                <c:pt idx="2416">
                  <c:v>42595</c:v>
                </c:pt>
                <c:pt idx="2417">
                  <c:v>42596</c:v>
                </c:pt>
                <c:pt idx="2418">
                  <c:v>42597</c:v>
                </c:pt>
                <c:pt idx="2419">
                  <c:v>42598</c:v>
                </c:pt>
                <c:pt idx="2420">
                  <c:v>42599</c:v>
                </c:pt>
                <c:pt idx="2421">
                  <c:v>42600</c:v>
                </c:pt>
                <c:pt idx="2422">
                  <c:v>42601</c:v>
                </c:pt>
                <c:pt idx="2423">
                  <c:v>42602</c:v>
                </c:pt>
                <c:pt idx="2424">
                  <c:v>42603</c:v>
                </c:pt>
                <c:pt idx="2425">
                  <c:v>42604</c:v>
                </c:pt>
                <c:pt idx="2426">
                  <c:v>42605</c:v>
                </c:pt>
                <c:pt idx="2427">
                  <c:v>42606</c:v>
                </c:pt>
                <c:pt idx="2428">
                  <c:v>42607</c:v>
                </c:pt>
                <c:pt idx="2429">
                  <c:v>42608</c:v>
                </c:pt>
                <c:pt idx="2430">
                  <c:v>42609</c:v>
                </c:pt>
                <c:pt idx="2431">
                  <c:v>42610</c:v>
                </c:pt>
                <c:pt idx="2432">
                  <c:v>42611</c:v>
                </c:pt>
                <c:pt idx="2433">
                  <c:v>42612</c:v>
                </c:pt>
                <c:pt idx="2434">
                  <c:v>42613</c:v>
                </c:pt>
                <c:pt idx="2435">
                  <c:v>42614</c:v>
                </c:pt>
                <c:pt idx="2436">
                  <c:v>42615</c:v>
                </c:pt>
                <c:pt idx="2437">
                  <c:v>42616</c:v>
                </c:pt>
                <c:pt idx="2438">
                  <c:v>42617</c:v>
                </c:pt>
                <c:pt idx="2439">
                  <c:v>42618</c:v>
                </c:pt>
                <c:pt idx="2440">
                  <c:v>42619</c:v>
                </c:pt>
                <c:pt idx="2441">
                  <c:v>42620</c:v>
                </c:pt>
                <c:pt idx="2442">
                  <c:v>42621</c:v>
                </c:pt>
                <c:pt idx="2443">
                  <c:v>42622</c:v>
                </c:pt>
                <c:pt idx="2444">
                  <c:v>42623</c:v>
                </c:pt>
                <c:pt idx="2445">
                  <c:v>42624</c:v>
                </c:pt>
                <c:pt idx="2446">
                  <c:v>42625</c:v>
                </c:pt>
                <c:pt idx="2447">
                  <c:v>42626</c:v>
                </c:pt>
                <c:pt idx="2448">
                  <c:v>42627</c:v>
                </c:pt>
                <c:pt idx="2449">
                  <c:v>42628</c:v>
                </c:pt>
                <c:pt idx="2450">
                  <c:v>42629</c:v>
                </c:pt>
                <c:pt idx="2451">
                  <c:v>42630</c:v>
                </c:pt>
                <c:pt idx="2452">
                  <c:v>42631</c:v>
                </c:pt>
                <c:pt idx="2453">
                  <c:v>42632</c:v>
                </c:pt>
                <c:pt idx="2454">
                  <c:v>42633</c:v>
                </c:pt>
                <c:pt idx="2455">
                  <c:v>42634</c:v>
                </c:pt>
                <c:pt idx="2456">
                  <c:v>42635</c:v>
                </c:pt>
                <c:pt idx="2457">
                  <c:v>42636</c:v>
                </c:pt>
                <c:pt idx="2458">
                  <c:v>42637</c:v>
                </c:pt>
                <c:pt idx="2459">
                  <c:v>42638</c:v>
                </c:pt>
                <c:pt idx="2460">
                  <c:v>42639</c:v>
                </c:pt>
                <c:pt idx="2461">
                  <c:v>42640</c:v>
                </c:pt>
                <c:pt idx="2462">
                  <c:v>42641</c:v>
                </c:pt>
                <c:pt idx="2463">
                  <c:v>42642</c:v>
                </c:pt>
                <c:pt idx="2464">
                  <c:v>42643</c:v>
                </c:pt>
                <c:pt idx="2465">
                  <c:v>42644</c:v>
                </c:pt>
                <c:pt idx="2466">
                  <c:v>42645</c:v>
                </c:pt>
                <c:pt idx="2467">
                  <c:v>42646</c:v>
                </c:pt>
                <c:pt idx="2468">
                  <c:v>42647</c:v>
                </c:pt>
                <c:pt idx="2469">
                  <c:v>42648</c:v>
                </c:pt>
                <c:pt idx="2470">
                  <c:v>42649</c:v>
                </c:pt>
                <c:pt idx="2471">
                  <c:v>42650</c:v>
                </c:pt>
                <c:pt idx="2472">
                  <c:v>42653</c:v>
                </c:pt>
                <c:pt idx="2473">
                  <c:v>42654</c:v>
                </c:pt>
                <c:pt idx="2474">
                  <c:v>42655</c:v>
                </c:pt>
                <c:pt idx="2475">
                  <c:v>42656</c:v>
                </c:pt>
                <c:pt idx="2476">
                  <c:v>42657</c:v>
                </c:pt>
                <c:pt idx="2477">
                  <c:v>42660</c:v>
                </c:pt>
                <c:pt idx="2478">
                  <c:v>42661</c:v>
                </c:pt>
                <c:pt idx="2479">
                  <c:v>42662</c:v>
                </c:pt>
                <c:pt idx="2480">
                  <c:v>42663</c:v>
                </c:pt>
                <c:pt idx="2481">
                  <c:v>42664</c:v>
                </c:pt>
                <c:pt idx="2482">
                  <c:v>42667</c:v>
                </c:pt>
                <c:pt idx="2483">
                  <c:v>42668</c:v>
                </c:pt>
                <c:pt idx="2484">
                  <c:v>42669</c:v>
                </c:pt>
                <c:pt idx="2485">
                  <c:v>42670</c:v>
                </c:pt>
                <c:pt idx="2486">
                  <c:v>42671</c:v>
                </c:pt>
                <c:pt idx="2487">
                  <c:v>42674</c:v>
                </c:pt>
                <c:pt idx="2488">
                  <c:v>42675</c:v>
                </c:pt>
                <c:pt idx="2489">
                  <c:v>42676</c:v>
                </c:pt>
                <c:pt idx="2490">
                  <c:v>42677</c:v>
                </c:pt>
                <c:pt idx="2491">
                  <c:v>42678</c:v>
                </c:pt>
                <c:pt idx="2492">
                  <c:v>42681</c:v>
                </c:pt>
                <c:pt idx="2493">
                  <c:v>42682</c:v>
                </c:pt>
                <c:pt idx="2494">
                  <c:v>42683</c:v>
                </c:pt>
                <c:pt idx="2495">
                  <c:v>42684</c:v>
                </c:pt>
                <c:pt idx="2496">
                  <c:v>42685</c:v>
                </c:pt>
                <c:pt idx="2497">
                  <c:v>42688</c:v>
                </c:pt>
                <c:pt idx="2498">
                  <c:v>42689</c:v>
                </c:pt>
                <c:pt idx="2499">
                  <c:v>42690</c:v>
                </c:pt>
                <c:pt idx="2500">
                  <c:v>42691</c:v>
                </c:pt>
                <c:pt idx="2501">
                  <c:v>42692</c:v>
                </c:pt>
                <c:pt idx="2502">
                  <c:v>42695</c:v>
                </c:pt>
                <c:pt idx="2503">
                  <c:v>42696</c:v>
                </c:pt>
                <c:pt idx="2504">
                  <c:v>42697</c:v>
                </c:pt>
                <c:pt idx="2505">
                  <c:v>42698</c:v>
                </c:pt>
                <c:pt idx="2506">
                  <c:v>42699</c:v>
                </c:pt>
                <c:pt idx="2507">
                  <c:v>42702</c:v>
                </c:pt>
                <c:pt idx="2508">
                  <c:v>42703</c:v>
                </c:pt>
                <c:pt idx="2509">
                  <c:v>42704</c:v>
                </c:pt>
                <c:pt idx="2510">
                  <c:v>42705</c:v>
                </c:pt>
                <c:pt idx="2511">
                  <c:v>42706</c:v>
                </c:pt>
                <c:pt idx="2512">
                  <c:v>42709</c:v>
                </c:pt>
                <c:pt idx="2513">
                  <c:v>42710</c:v>
                </c:pt>
                <c:pt idx="2514">
                  <c:v>42711</c:v>
                </c:pt>
                <c:pt idx="2515">
                  <c:v>42712</c:v>
                </c:pt>
                <c:pt idx="2516">
                  <c:v>42713</c:v>
                </c:pt>
                <c:pt idx="2517">
                  <c:v>42716</c:v>
                </c:pt>
                <c:pt idx="2518">
                  <c:v>42717</c:v>
                </c:pt>
                <c:pt idx="2519">
                  <c:v>42718</c:v>
                </c:pt>
                <c:pt idx="2520">
                  <c:v>42719</c:v>
                </c:pt>
                <c:pt idx="2521">
                  <c:v>42720</c:v>
                </c:pt>
                <c:pt idx="2522">
                  <c:v>42723</c:v>
                </c:pt>
                <c:pt idx="2523">
                  <c:v>42724</c:v>
                </c:pt>
                <c:pt idx="2524">
                  <c:v>42725</c:v>
                </c:pt>
                <c:pt idx="2525">
                  <c:v>42726</c:v>
                </c:pt>
                <c:pt idx="2526">
                  <c:v>42727</c:v>
                </c:pt>
                <c:pt idx="2527">
                  <c:v>42730</c:v>
                </c:pt>
                <c:pt idx="2528">
                  <c:v>42731</c:v>
                </c:pt>
                <c:pt idx="2529">
                  <c:v>42732</c:v>
                </c:pt>
                <c:pt idx="2530">
                  <c:v>42733</c:v>
                </c:pt>
                <c:pt idx="2531">
                  <c:v>42734</c:v>
                </c:pt>
                <c:pt idx="2532">
                  <c:v>42737</c:v>
                </c:pt>
                <c:pt idx="2533">
                  <c:v>42738</c:v>
                </c:pt>
                <c:pt idx="2534">
                  <c:v>42739</c:v>
                </c:pt>
                <c:pt idx="2535">
                  <c:v>42740</c:v>
                </c:pt>
                <c:pt idx="2536">
                  <c:v>42741</c:v>
                </c:pt>
                <c:pt idx="2537">
                  <c:v>42744</c:v>
                </c:pt>
                <c:pt idx="2538">
                  <c:v>42745</c:v>
                </c:pt>
                <c:pt idx="2539">
                  <c:v>42746</c:v>
                </c:pt>
                <c:pt idx="2540">
                  <c:v>42747</c:v>
                </c:pt>
                <c:pt idx="2541">
                  <c:v>42748</c:v>
                </c:pt>
                <c:pt idx="2542">
                  <c:v>42751</c:v>
                </c:pt>
                <c:pt idx="2543">
                  <c:v>42752</c:v>
                </c:pt>
                <c:pt idx="2544">
                  <c:v>42753</c:v>
                </c:pt>
                <c:pt idx="2545">
                  <c:v>42754</c:v>
                </c:pt>
                <c:pt idx="2546">
                  <c:v>42755</c:v>
                </c:pt>
                <c:pt idx="2547">
                  <c:v>42758</c:v>
                </c:pt>
                <c:pt idx="2548">
                  <c:v>42759</c:v>
                </c:pt>
                <c:pt idx="2549">
                  <c:v>42760</c:v>
                </c:pt>
                <c:pt idx="2550">
                  <c:v>42761</c:v>
                </c:pt>
                <c:pt idx="2551">
                  <c:v>42762</c:v>
                </c:pt>
                <c:pt idx="2552">
                  <c:v>42765</c:v>
                </c:pt>
                <c:pt idx="2553">
                  <c:v>42766</c:v>
                </c:pt>
                <c:pt idx="2554">
                  <c:v>42767</c:v>
                </c:pt>
                <c:pt idx="2555">
                  <c:v>42768</c:v>
                </c:pt>
                <c:pt idx="2556">
                  <c:v>42769</c:v>
                </c:pt>
                <c:pt idx="2557">
                  <c:v>42772</c:v>
                </c:pt>
                <c:pt idx="2558">
                  <c:v>42773</c:v>
                </c:pt>
                <c:pt idx="2559">
                  <c:v>42774</c:v>
                </c:pt>
                <c:pt idx="2560">
                  <c:v>42775</c:v>
                </c:pt>
                <c:pt idx="2561">
                  <c:v>42776</c:v>
                </c:pt>
                <c:pt idx="2562">
                  <c:v>42779</c:v>
                </c:pt>
                <c:pt idx="2563">
                  <c:v>42780</c:v>
                </c:pt>
                <c:pt idx="2564">
                  <c:v>42781</c:v>
                </c:pt>
                <c:pt idx="2565">
                  <c:v>42782</c:v>
                </c:pt>
                <c:pt idx="2566">
                  <c:v>42783</c:v>
                </c:pt>
                <c:pt idx="2567">
                  <c:v>42786</c:v>
                </c:pt>
                <c:pt idx="2568">
                  <c:v>42787</c:v>
                </c:pt>
                <c:pt idx="2569">
                  <c:v>42788</c:v>
                </c:pt>
                <c:pt idx="2570">
                  <c:v>42789</c:v>
                </c:pt>
                <c:pt idx="2571">
                  <c:v>42790</c:v>
                </c:pt>
                <c:pt idx="2572">
                  <c:v>42793</c:v>
                </c:pt>
                <c:pt idx="2573">
                  <c:v>42794</c:v>
                </c:pt>
                <c:pt idx="2574">
                  <c:v>42795</c:v>
                </c:pt>
                <c:pt idx="2575">
                  <c:v>42796</c:v>
                </c:pt>
                <c:pt idx="2576">
                  <c:v>42797</c:v>
                </c:pt>
                <c:pt idx="2577">
                  <c:v>42800</c:v>
                </c:pt>
                <c:pt idx="2578">
                  <c:v>42801</c:v>
                </c:pt>
                <c:pt idx="2579">
                  <c:v>42802</c:v>
                </c:pt>
                <c:pt idx="2580">
                  <c:v>42803</c:v>
                </c:pt>
                <c:pt idx="2581">
                  <c:v>42804</c:v>
                </c:pt>
                <c:pt idx="2582">
                  <c:v>42807</c:v>
                </c:pt>
                <c:pt idx="2583">
                  <c:v>42808</c:v>
                </c:pt>
                <c:pt idx="2584">
                  <c:v>42809</c:v>
                </c:pt>
                <c:pt idx="2585">
                  <c:v>42810</c:v>
                </c:pt>
                <c:pt idx="2586">
                  <c:v>42811</c:v>
                </c:pt>
                <c:pt idx="2587">
                  <c:v>42814</c:v>
                </c:pt>
                <c:pt idx="2588">
                  <c:v>42815</c:v>
                </c:pt>
                <c:pt idx="2589">
                  <c:v>42816</c:v>
                </c:pt>
                <c:pt idx="2590">
                  <c:v>42817</c:v>
                </c:pt>
                <c:pt idx="2591">
                  <c:v>42818</c:v>
                </c:pt>
                <c:pt idx="2592">
                  <c:v>42821</c:v>
                </c:pt>
                <c:pt idx="2593">
                  <c:v>42822</c:v>
                </c:pt>
                <c:pt idx="2594">
                  <c:v>42823</c:v>
                </c:pt>
                <c:pt idx="2595">
                  <c:v>42824</c:v>
                </c:pt>
                <c:pt idx="2596">
                  <c:v>42825</c:v>
                </c:pt>
                <c:pt idx="2597">
                  <c:v>42828</c:v>
                </c:pt>
                <c:pt idx="2598">
                  <c:v>42829</c:v>
                </c:pt>
                <c:pt idx="2599">
                  <c:v>42830</c:v>
                </c:pt>
                <c:pt idx="2600">
                  <c:v>42831</c:v>
                </c:pt>
                <c:pt idx="2601">
                  <c:v>42832</c:v>
                </c:pt>
                <c:pt idx="2602">
                  <c:v>42835</c:v>
                </c:pt>
                <c:pt idx="2603">
                  <c:v>42836</c:v>
                </c:pt>
                <c:pt idx="2604">
                  <c:v>42837</c:v>
                </c:pt>
                <c:pt idx="2605">
                  <c:v>42838</c:v>
                </c:pt>
                <c:pt idx="2606">
                  <c:v>42839</c:v>
                </c:pt>
                <c:pt idx="2607">
                  <c:v>42842</c:v>
                </c:pt>
                <c:pt idx="2608">
                  <c:v>42843</c:v>
                </c:pt>
                <c:pt idx="2609">
                  <c:v>42844</c:v>
                </c:pt>
                <c:pt idx="2610">
                  <c:v>42845</c:v>
                </c:pt>
                <c:pt idx="2611">
                  <c:v>42846</c:v>
                </c:pt>
                <c:pt idx="2612">
                  <c:v>42849</c:v>
                </c:pt>
                <c:pt idx="2613">
                  <c:v>42850</c:v>
                </c:pt>
                <c:pt idx="2614">
                  <c:v>42851</c:v>
                </c:pt>
                <c:pt idx="2615">
                  <c:v>42852</c:v>
                </c:pt>
                <c:pt idx="2616">
                  <c:v>42853</c:v>
                </c:pt>
                <c:pt idx="2617">
                  <c:v>42856</c:v>
                </c:pt>
                <c:pt idx="2618">
                  <c:v>42857</c:v>
                </c:pt>
                <c:pt idx="2619">
                  <c:v>42858</c:v>
                </c:pt>
                <c:pt idx="2620">
                  <c:v>42859</c:v>
                </c:pt>
                <c:pt idx="2621">
                  <c:v>42860</c:v>
                </c:pt>
                <c:pt idx="2622">
                  <c:v>42863</c:v>
                </c:pt>
                <c:pt idx="2623">
                  <c:v>42864</c:v>
                </c:pt>
                <c:pt idx="2624">
                  <c:v>42865</c:v>
                </c:pt>
                <c:pt idx="2625">
                  <c:v>42866</c:v>
                </c:pt>
                <c:pt idx="2626">
                  <c:v>42867</c:v>
                </c:pt>
                <c:pt idx="2627">
                  <c:v>42870</c:v>
                </c:pt>
                <c:pt idx="2628">
                  <c:v>42871</c:v>
                </c:pt>
                <c:pt idx="2629">
                  <c:v>42872</c:v>
                </c:pt>
                <c:pt idx="2630">
                  <c:v>42873</c:v>
                </c:pt>
                <c:pt idx="2631">
                  <c:v>42874</c:v>
                </c:pt>
                <c:pt idx="2632">
                  <c:v>42877</c:v>
                </c:pt>
                <c:pt idx="2633">
                  <c:v>42878</c:v>
                </c:pt>
                <c:pt idx="2634">
                  <c:v>42879</c:v>
                </c:pt>
                <c:pt idx="2635">
                  <c:v>42880</c:v>
                </c:pt>
                <c:pt idx="2636">
                  <c:v>42881</c:v>
                </c:pt>
                <c:pt idx="2637">
                  <c:v>42884</c:v>
                </c:pt>
                <c:pt idx="2638">
                  <c:v>42885</c:v>
                </c:pt>
                <c:pt idx="2639">
                  <c:v>42886</c:v>
                </c:pt>
                <c:pt idx="2640">
                  <c:v>42887</c:v>
                </c:pt>
                <c:pt idx="2641">
                  <c:v>42888</c:v>
                </c:pt>
                <c:pt idx="2642">
                  <c:v>42891</c:v>
                </c:pt>
                <c:pt idx="2643">
                  <c:v>42892</c:v>
                </c:pt>
                <c:pt idx="2644">
                  <c:v>42893</c:v>
                </c:pt>
                <c:pt idx="2645">
                  <c:v>42894</c:v>
                </c:pt>
                <c:pt idx="2646">
                  <c:v>42895</c:v>
                </c:pt>
                <c:pt idx="2647">
                  <c:v>42898</c:v>
                </c:pt>
                <c:pt idx="2648">
                  <c:v>42899</c:v>
                </c:pt>
                <c:pt idx="2649">
                  <c:v>42900</c:v>
                </c:pt>
                <c:pt idx="2650">
                  <c:v>42901</c:v>
                </c:pt>
                <c:pt idx="2651">
                  <c:v>42902</c:v>
                </c:pt>
                <c:pt idx="2652">
                  <c:v>42905</c:v>
                </c:pt>
                <c:pt idx="2653">
                  <c:v>42906</c:v>
                </c:pt>
                <c:pt idx="2654">
                  <c:v>42907</c:v>
                </c:pt>
                <c:pt idx="2655">
                  <c:v>42908</c:v>
                </c:pt>
                <c:pt idx="2656">
                  <c:v>42909</c:v>
                </c:pt>
                <c:pt idx="2657">
                  <c:v>42912</c:v>
                </c:pt>
                <c:pt idx="2658">
                  <c:v>42913</c:v>
                </c:pt>
                <c:pt idx="2659">
                  <c:v>42914</c:v>
                </c:pt>
                <c:pt idx="2660">
                  <c:v>42915</c:v>
                </c:pt>
                <c:pt idx="2661">
                  <c:v>42916</c:v>
                </c:pt>
                <c:pt idx="2662">
                  <c:v>42919</c:v>
                </c:pt>
                <c:pt idx="2663">
                  <c:v>42920</c:v>
                </c:pt>
                <c:pt idx="2664">
                  <c:v>42921</c:v>
                </c:pt>
                <c:pt idx="2665">
                  <c:v>42922</c:v>
                </c:pt>
                <c:pt idx="2666">
                  <c:v>42923</c:v>
                </c:pt>
                <c:pt idx="2667">
                  <c:v>42926</c:v>
                </c:pt>
                <c:pt idx="2668">
                  <c:v>42927</c:v>
                </c:pt>
                <c:pt idx="2669">
                  <c:v>42928</c:v>
                </c:pt>
                <c:pt idx="2670">
                  <c:v>42929</c:v>
                </c:pt>
                <c:pt idx="2671">
                  <c:v>42930</c:v>
                </c:pt>
                <c:pt idx="2672">
                  <c:v>42933</c:v>
                </c:pt>
                <c:pt idx="2673">
                  <c:v>42934</c:v>
                </c:pt>
                <c:pt idx="2674">
                  <c:v>42935</c:v>
                </c:pt>
                <c:pt idx="2675">
                  <c:v>42936</c:v>
                </c:pt>
                <c:pt idx="2676">
                  <c:v>42937</c:v>
                </c:pt>
                <c:pt idx="2677">
                  <c:v>42940</c:v>
                </c:pt>
                <c:pt idx="2678">
                  <c:v>42941</c:v>
                </c:pt>
                <c:pt idx="2679">
                  <c:v>42942</c:v>
                </c:pt>
                <c:pt idx="2680">
                  <c:v>42943</c:v>
                </c:pt>
                <c:pt idx="2681">
                  <c:v>42944</c:v>
                </c:pt>
                <c:pt idx="2682">
                  <c:v>42947</c:v>
                </c:pt>
                <c:pt idx="2683">
                  <c:v>42948</c:v>
                </c:pt>
                <c:pt idx="2684">
                  <c:v>42949</c:v>
                </c:pt>
                <c:pt idx="2685">
                  <c:v>42950</c:v>
                </c:pt>
                <c:pt idx="2686">
                  <c:v>42951</c:v>
                </c:pt>
                <c:pt idx="2687">
                  <c:v>42954</c:v>
                </c:pt>
                <c:pt idx="2688">
                  <c:v>42955</c:v>
                </c:pt>
                <c:pt idx="2689">
                  <c:v>42956</c:v>
                </c:pt>
                <c:pt idx="2690">
                  <c:v>42957</c:v>
                </c:pt>
                <c:pt idx="2691">
                  <c:v>42958</c:v>
                </c:pt>
                <c:pt idx="2692">
                  <c:v>42961</c:v>
                </c:pt>
                <c:pt idx="2693">
                  <c:v>42962</c:v>
                </c:pt>
                <c:pt idx="2694">
                  <c:v>42963</c:v>
                </c:pt>
                <c:pt idx="2695">
                  <c:v>42964</c:v>
                </c:pt>
                <c:pt idx="2696">
                  <c:v>42965</c:v>
                </c:pt>
                <c:pt idx="2697">
                  <c:v>42968</c:v>
                </c:pt>
                <c:pt idx="2698">
                  <c:v>42969</c:v>
                </c:pt>
                <c:pt idx="2699">
                  <c:v>42970</c:v>
                </c:pt>
                <c:pt idx="2700">
                  <c:v>42971</c:v>
                </c:pt>
                <c:pt idx="2701">
                  <c:v>42972</c:v>
                </c:pt>
                <c:pt idx="2702">
                  <c:v>42975</c:v>
                </c:pt>
                <c:pt idx="2703">
                  <c:v>42976</c:v>
                </c:pt>
                <c:pt idx="2704">
                  <c:v>42977</c:v>
                </c:pt>
                <c:pt idx="2705">
                  <c:v>42978</c:v>
                </c:pt>
                <c:pt idx="2706">
                  <c:v>42979</c:v>
                </c:pt>
                <c:pt idx="2707">
                  <c:v>42982</c:v>
                </c:pt>
                <c:pt idx="2708">
                  <c:v>42983</c:v>
                </c:pt>
                <c:pt idx="2709">
                  <c:v>42984</c:v>
                </c:pt>
                <c:pt idx="2710">
                  <c:v>42985</c:v>
                </c:pt>
                <c:pt idx="2711">
                  <c:v>42986</c:v>
                </c:pt>
                <c:pt idx="2712">
                  <c:v>42989</c:v>
                </c:pt>
                <c:pt idx="2713">
                  <c:v>42990</c:v>
                </c:pt>
                <c:pt idx="2714">
                  <c:v>42991</c:v>
                </c:pt>
                <c:pt idx="2715">
                  <c:v>42992</c:v>
                </c:pt>
                <c:pt idx="2716">
                  <c:v>42993</c:v>
                </c:pt>
                <c:pt idx="2717">
                  <c:v>42996</c:v>
                </c:pt>
                <c:pt idx="2718">
                  <c:v>42997</c:v>
                </c:pt>
                <c:pt idx="2719">
                  <c:v>42998</c:v>
                </c:pt>
                <c:pt idx="2720">
                  <c:v>42999</c:v>
                </c:pt>
                <c:pt idx="2721">
                  <c:v>43000</c:v>
                </c:pt>
                <c:pt idx="2722">
                  <c:v>43003</c:v>
                </c:pt>
                <c:pt idx="2723">
                  <c:v>43004</c:v>
                </c:pt>
                <c:pt idx="2724">
                  <c:v>43005</c:v>
                </c:pt>
                <c:pt idx="2725">
                  <c:v>43006</c:v>
                </c:pt>
                <c:pt idx="2726">
                  <c:v>43007</c:v>
                </c:pt>
                <c:pt idx="2727">
                  <c:v>43010</c:v>
                </c:pt>
                <c:pt idx="2728">
                  <c:v>43011</c:v>
                </c:pt>
                <c:pt idx="2729">
                  <c:v>43012</c:v>
                </c:pt>
                <c:pt idx="2730">
                  <c:v>43013</c:v>
                </c:pt>
                <c:pt idx="2731">
                  <c:v>43014</c:v>
                </c:pt>
                <c:pt idx="2732">
                  <c:v>43017</c:v>
                </c:pt>
                <c:pt idx="2733">
                  <c:v>43018</c:v>
                </c:pt>
                <c:pt idx="2734">
                  <c:v>43019</c:v>
                </c:pt>
                <c:pt idx="2735">
                  <c:v>43020</c:v>
                </c:pt>
                <c:pt idx="2736">
                  <c:v>43021</c:v>
                </c:pt>
                <c:pt idx="2737">
                  <c:v>43024</c:v>
                </c:pt>
                <c:pt idx="2738">
                  <c:v>43025</c:v>
                </c:pt>
                <c:pt idx="2739">
                  <c:v>43026</c:v>
                </c:pt>
                <c:pt idx="2740">
                  <c:v>43027</c:v>
                </c:pt>
                <c:pt idx="2741">
                  <c:v>43028</c:v>
                </c:pt>
                <c:pt idx="2742">
                  <c:v>43031</c:v>
                </c:pt>
                <c:pt idx="2743">
                  <c:v>43032</c:v>
                </c:pt>
                <c:pt idx="2744">
                  <c:v>43033</c:v>
                </c:pt>
                <c:pt idx="2745">
                  <c:v>43034</c:v>
                </c:pt>
                <c:pt idx="2746">
                  <c:v>43035</c:v>
                </c:pt>
                <c:pt idx="2747">
                  <c:v>43038</c:v>
                </c:pt>
                <c:pt idx="2748">
                  <c:v>43039</c:v>
                </c:pt>
                <c:pt idx="2749">
                  <c:v>43040</c:v>
                </c:pt>
                <c:pt idx="2750">
                  <c:v>43041</c:v>
                </c:pt>
                <c:pt idx="2751">
                  <c:v>43042</c:v>
                </c:pt>
                <c:pt idx="2752">
                  <c:v>43045</c:v>
                </c:pt>
                <c:pt idx="2753">
                  <c:v>43046</c:v>
                </c:pt>
                <c:pt idx="2754">
                  <c:v>43047</c:v>
                </c:pt>
                <c:pt idx="2755">
                  <c:v>43048</c:v>
                </c:pt>
                <c:pt idx="2756">
                  <c:v>43049</c:v>
                </c:pt>
                <c:pt idx="2757">
                  <c:v>43052</c:v>
                </c:pt>
                <c:pt idx="2758">
                  <c:v>43053</c:v>
                </c:pt>
                <c:pt idx="2759">
                  <c:v>43054</c:v>
                </c:pt>
                <c:pt idx="2760">
                  <c:v>43055</c:v>
                </c:pt>
                <c:pt idx="2761">
                  <c:v>43056</c:v>
                </c:pt>
                <c:pt idx="2762">
                  <c:v>43059</c:v>
                </c:pt>
                <c:pt idx="2763">
                  <c:v>43060</c:v>
                </c:pt>
                <c:pt idx="2764">
                  <c:v>43061</c:v>
                </c:pt>
                <c:pt idx="2765">
                  <c:v>43062</c:v>
                </c:pt>
                <c:pt idx="2766">
                  <c:v>43063</c:v>
                </c:pt>
                <c:pt idx="2767">
                  <c:v>43066</c:v>
                </c:pt>
                <c:pt idx="2768">
                  <c:v>43067</c:v>
                </c:pt>
                <c:pt idx="2769">
                  <c:v>43068</c:v>
                </c:pt>
                <c:pt idx="2770">
                  <c:v>43069</c:v>
                </c:pt>
                <c:pt idx="2771">
                  <c:v>43070</c:v>
                </c:pt>
                <c:pt idx="2772">
                  <c:v>43073</c:v>
                </c:pt>
                <c:pt idx="2773">
                  <c:v>43074</c:v>
                </c:pt>
                <c:pt idx="2774">
                  <c:v>43075</c:v>
                </c:pt>
                <c:pt idx="2775">
                  <c:v>43076</c:v>
                </c:pt>
                <c:pt idx="2776">
                  <c:v>43077</c:v>
                </c:pt>
                <c:pt idx="2777">
                  <c:v>43080</c:v>
                </c:pt>
                <c:pt idx="2778">
                  <c:v>43081</c:v>
                </c:pt>
                <c:pt idx="2779">
                  <c:v>43082</c:v>
                </c:pt>
                <c:pt idx="2780">
                  <c:v>43083</c:v>
                </c:pt>
                <c:pt idx="2781">
                  <c:v>43084</c:v>
                </c:pt>
                <c:pt idx="2782">
                  <c:v>43087</c:v>
                </c:pt>
                <c:pt idx="2783">
                  <c:v>43088</c:v>
                </c:pt>
                <c:pt idx="2784">
                  <c:v>43089</c:v>
                </c:pt>
                <c:pt idx="2785">
                  <c:v>43090</c:v>
                </c:pt>
                <c:pt idx="2786">
                  <c:v>43091</c:v>
                </c:pt>
                <c:pt idx="2787">
                  <c:v>43094</c:v>
                </c:pt>
                <c:pt idx="2788">
                  <c:v>43095</c:v>
                </c:pt>
                <c:pt idx="2789">
                  <c:v>43096</c:v>
                </c:pt>
                <c:pt idx="2790">
                  <c:v>43097</c:v>
                </c:pt>
                <c:pt idx="2791">
                  <c:v>43098</c:v>
                </c:pt>
                <c:pt idx="2792">
                  <c:v>43101</c:v>
                </c:pt>
                <c:pt idx="2793">
                  <c:v>43102</c:v>
                </c:pt>
                <c:pt idx="2794">
                  <c:v>43103</c:v>
                </c:pt>
                <c:pt idx="2795">
                  <c:v>43104</c:v>
                </c:pt>
                <c:pt idx="2796">
                  <c:v>43105</c:v>
                </c:pt>
                <c:pt idx="2797">
                  <c:v>43108</c:v>
                </c:pt>
                <c:pt idx="2798">
                  <c:v>43109</c:v>
                </c:pt>
                <c:pt idx="2799">
                  <c:v>43110</c:v>
                </c:pt>
                <c:pt idx="2800">
                  <c:v>43111</c:v>
                </c:pt>
                <c:pt idx="2801">
                  <c:v>43112</c:v>
                </c:pt>
                <c:pt idx="2802">
                  <c:v>43115</c:v>
                </c:pt>
                <c:pt idx="2803">
                  <c:v>43116</c:v>
                </c:pt>
                <c:pt idx="2804">
                  <c:v>43117</c:v>
                </c:pt>
                <c:pt idx="2805">
                  <c:v>43118</c:v>
                </c:pt>
                <c:pt idx="2806">
                  <c:v>43119</c:v>
                </c:pt>
                <c:pt idx="2807">
                  <c:v>43122</c:v>
                </c:pt>
                <c:pt idx="2808">
                  <c:v>43123</c:v>
                </c:pt>
                <c:pt idx="2809">
                  <c:v>43124</c:v>
                </c:pt>
                <c:pt idx="2810">
                  <c:v>43125</c:v>
                </c:pt>
                <c:pt idx="2811">
                  <c:v>43126</c:v>
                </c:pt>
                <c:pt idx="2812">
                  <c:v>43129</c:v>
                </c:pt>
                <c:pt idx="2813">
                  <c:v>43130</c:v>
                </c:pt>
                <c:pt idx="2814">
                  <c:v>43131</c:v>
                </c:pt>
                <c:pt idx="2815">
                  <c:v>43132</c:v>
                </c:pt>
                <c:pt idx="2816">
                  <c:v>43133</c:v>
                </c:pt>
                <c:pt idx="2817">
                  <c:v>43136</c:v>
                </c:pt>
                <c:pt idx="2818">
                  <c:v>43137</c:v>
                </c:pt>
                <c:pt idx="2819">
                  <c:v>43138</c:v>
                </c:pt>
                <c:pt idx="2820">
                  <c:v>43139</c:v>
                </c:pt>
                <c:pt idx="2821">
                  <c:v>43140</c:v>
                </c:pt>
                <c:pt idx="2822">
                  <c:v>43143</c:v>
                </c:pt>
                <c:pt idx="2823">
                  <c:v>43144</c:v>
                </c:pt>
                <c:pt idx="2824">
                  <c:v>43145</c:v>
                </c:pt>
                <c:pt idx="2825">
                  <c:v>43146</c:v>
                </c:pt>
                <c:pt idx="2826">
                  <c:v>43147</c:v>
                </c:pt>
                <c:pt idx="2827">
                  <c:v>43150</c:v>
                </c:pt>
                <c:pt idx="2828">
                  <c:v>43151</c:v>
                </c:pt>
                <c:pt idx="2829">
                  <c:v>43152</c:v>
                </c:pt>
                <c:pt idx="2830">
                  <c:v>43153</c:v>
                </c:pt>
                <c:pt idx="2831">
                  <c:v>43154</c:v>
                </c:pt>
                <c:pt idx="2832">
                  <c:v>43157</c:v>
                </c:pt>
                <c:pt idx="2833">
                  <c:v>43158</c:v>
                </c:pt>
                <c:pt idx="2834">
                  <c:v>43159</c:v>
                </c:pt>
                <c:pt idx="2835">
                  <c:v>43160</c:v>
                </c:pt>
                <c:pt idx="2836">
                  <c:v>43161</c:v>
                </c:pt>
                <c:pt idx="2837">
                  <c:v>43164</c:v>
                </c:pt>
                <c:pt idx="2838">
                  <c:v>43165</c:v>
                </c:pt>
                <c:pt idx="2839">
                  <c:v>43166</c:v>
                </c:pt>
                <c:pt idx="2840">
                  <c:v>43167</c:v>
                </c:pt>
                <c:pt idx="2841">
                  <c:v>43168</c:v>
                </c:pt>
                <c:pt idx="2842">
                  <c:v>43171</c:v>
                </c:pt>
                <c:pt idx="2843">
                  <c:v>43172</c:v>
                </c:pt>
                <c:pt idx="2844">
                  <c:v>43173</c:v>
                </c:pt>
                <c:pt idx="2845">
                  <c:v>43174</c:v>
                </c:pt>
                <c:pt idx="2846">
                  <c:v>43175</c:v>
                </c:pt>
                <c:pt idx="2847">
                  <c:v>43178</c:v>
                </c:pt>
                <c:pt idx="2848">
                  <c:v>43179</c:v>
                </c:pt>
                <c:pt idx="2849">
                  <c:v>43180</c:v>
                </c:pt>
                <c:pt idx="2850">
                  <c:v>43181</c:v>
                </c:pt>
                <c:pt idx="2851">
                  <c:v>43182</c:v>
                </c:pt>
                <c:pt idx="2852">
                  <c:v>43185</c:v>
                </c:pt>
                <c:pt idx="2853">
                  <c:v>43186</c:v>
                </c:pt>
                <c:pt idx="2854">
                  <c:v>43187</c:v>
                </c:pt>
                <c:pt idx="2855">
                  <c:v>43188</c:v>
                </c:pt>
                <c:pt idx="2856">
                  <c:v>43189</c:v>
                </c:pt>
                <c:pt idx="2857">
                  <c:v>43192</c:v>
                </c:pt>
                <c:pt idx="2858">
                  <c:v>43193</c:v>
                </c:pt>
                <c:pt idx="2859">
                  <c:v>43194</c:v>
                </c:pt>
                <c:pt idx="2860">
                  <c:v>43195</c:v>
                </c:pt>
                <c:pt idx="2861">
                  <c:v>43196</c:v>
                </c:pt>
                <c:pt idx="2862">
                  <c:v>43199</c:v>
                </c:pt>
                <c:pt idx="2863">
                  <c:v>43200</c:v>
                </c:pt>
                <c:pt idx="2864">
                  <c:v>43201</c:v>
                </c:pt>
                <c:pt idx="2865">
                  <c:v>43202</c:v>
                </c:pt>
                <c:pt idx="2866">
                  <c:v>43203</c:v>
                </c:pt>
                <c:pt idx="2867">
                  <c:v>43206</c:v>
                </c:pt>
                <c:pt idx="2868">
                  <c:v>43207</c:v>
                </c:pt>
                <c:pt idx="2869">
                  <c:v>43208</c:v>
                </c:pt>
                <c:pt idx="2870">
                  <c:v>43209</c:v>
                </c:pt>
                <c:pt idx="2871">
                  <c:v>43210</c:v>
                </c:pt>
                <c:pt idx="2872">
                  <c:v>43213</c:v>
                </c:pt>
                <c:pt idx="2873">
                  <c:v>43214</c:v>
                </c:pt>
                <c:pt idx="2874">
                  <c:v>43215</c:v>
                </c:pt>
                <c:pt idx="2875">
                  <c:v>43216</c:v>
                </c:pt>
                <c:pt idx="2876">
                  <c:v>43217</c:v>
                </c:pt>
                <c:pt idx="2877">
                  <c:v>43220</c:v>
                </c:pt>
                <c:pt idx="2878">
                  <c:v>43221</c:v>
                </c:pt>
                <c:pt idx="2879">
                  <c:v>43222</c:v>
                </c:pt>
                <c:pt idx="2880">
                  <c:v>43223</c:v>
                </c:pt>
                <c:pt idx="2881">
                  <c:v>43224</c:v>
                </c:pt>
                <c:pt idx="2882">
                  <c:v>43227</c:v>
                </c:pt>
                <c:pt idx="2883">
                  <c:v>43228</c:v>
                </c:pt>
                <c:pt idx="2884">
                  <c:v>43229</c:v>
                </c:pt>
                <c:pt idx="2885">
                  <c:v>43230</c:v>
                </c:pt>
                <c:pt idx="2886">
                  <c:v>43231</c:v>
                </c:pt>
                <c:pt idx="2887">
                  <c:v>43234</c:v>
                </c:pt>
                <c:pt idx="2888">
                  <c:v>43235</c:v>
                </c:pt>
                <c:pt idx="2889">
                  <c:v>43236</c:v>
                </c:pt>
                <c:pt idx="2890">
                  <c:v>43237</c:v>
                </c:pt>
                <c:pt idx="2891">
                  <c:v>43238</c:v>
                </c:pt>
                <c:pt idx="2892">
                  <c:v>43241</c:v>
                </c:pt>
                <c:pt idx="2893">
                  <c:v>43242</c:v>
                </c:pt>
                <c:pt idx="2894">
                  <c:v>43243</c:v>
                </c:pt>
                <c:pt idx="2895">
                  <c:v>43244</c:v>
                </c:pt>
                <c:pt idx="2896">
                  <c:v>43245</c:v>
                </c:pt>
                <c:pt idx="2897">
                  <c:v>43248</c:v>
                </c:pt>
                <c:pt idx="2898">
                  <c:v>43249</c:v>
                </c:pt>
                <c:pt idx="2899">
                  <c:v>43250</c:v>
                </c:pt>
                <c:pt idx="2900">
                  <c:v>43251</c:v>
                </c:pt>
                <c:pt idx="2901">
                  <c:v>43252</c:v>
                </c:pt>
                <c:pt idx="2902">
                  <c:v>43255</c:v>
                </c:pt>
                <c:pt idx="2903">
                  <c:v>43256</c:v>
                </c:pt>
                <c:pt idx="2904">
                  <c:v>43257</c:v>
                </c:pt>
                <c:pt idx="2905">
                  <c:v>43258</c:v>
                </c:pt>
                <c:pt idx="2906">
                  <c:v>43259</c:v>
                </c:pt>
                <c:pt idx="2907">
                  <c:v>43262</c:v>
                </c:pt>
                <c:pt idx="2908">
                  <c:v>43263</c:v>
                </c:pt>
                <c:pt idx="2909">
                  <c:v>43264</c:v>
                </c:pt>
                <c:pt idx="2910">
                  <c:v>43265</c:v>
                </c:pt>
                <c:pt idx="2911">
                  <c:v>43266</c:v>
                </c:pt>
                <c:pt idx="2912">
                  <c:v>43269</c:v>
                </c:pt>
                <c:pt idx="2913">
                  <c:v>43270</c:v>
                </c:pt>
                <c:pt idx="2914">
                  <c:v>43271</c:v>
                </c:pt>
                <c:pt idx="2915">
                  <c:v>43272</c:v>
                </c:pt>
                <c:pt idx="2916">
                  <c:v>43273</c:v>
                </c:pt>
                <c:pt idx="2917">
                  <c:v>43276</c:v>
                </c:pt>
                <c:pt idx="2918">
                  <c:v>43277</c:v>
                </c:pt>
                <c:pt idx="2919">
                  <c:v>43278</c:v>
                </c:pt>
                <c:pt idx="2920">
                  <c:v>43279</c:v>
                </c:pt>
                <c:pt idx="2921">
                  <c:v>43280</c:v>
                </c:pt>
                <c:pt idx="2922">
                  <c:v>43283</c:v>
                </c:pt>
                <c:pt idx="2923">
                  <c:v>43284</c:v>
                </c:pt>
                <c:pt idx="2924">
                  <c:v>43285</c:v>
                </c:pt>
                <c:pt idx="2925">
                  <c:v>43286</c:v>
                </c:pt>
                <c:pt idx="2926">
                  <c:v>43287</c:v>
                </c:pt>
                <c:pt idx="2927">
                  <c:v>43290</c:v>
                </c:pt>
                <c:pt idx="2928">
                  <c:v>43291</c:v>
                </c:pt>
                <c:pt idx="2929">
                  <c:v>43292</c:v>
                </c:pt>
                <c:pt idx="2930">
                  <c:v>43293</c:v>
                </c:pt>
                <c:pt idx="2931">
                  <c:v>43294</c:v>
                </c:pt>
                <c:pt idx="2932">
                  <c:v>43297</c:v>
                </c:pt>
                <c:pt idx="2933">
                  <c:v>43298</c:v>
                </c:pt>
                <c:pt idx="2934">
                  <c:v>43299</c:v>
                </c:pt>
                <c:pt idx="2935">
                  <c:v>43300</c:v>
                </c:pt>
                <c:pt idx="2936">
                  <c:v>43301</c:v>
                </c:pt>
                <c:pt idx="2937">
                  <c:v>43304</c:v>
                </c:pt>
                <c:pt idx="2938">
                  <c:v>43305</c:v>
                </c:pt>
                <c:pt idx="2939">
                  <c:v>43306</c:v>
                </c:pt>
                <c:pt idx="2940">
                  <c:v>43307</c:v>
                </c:pt>
                <c:pt idx="2941">
                  <c:v>43308</c:v>
                </c:pt>
                <c:pt idx="2942">
                  <c:v>43311</c:v>
                </c:pt>
                <c:pt idx="2943">
                  <c:v>43312</c:v>
                </c:pt>
                <c:pt idx="2944">
                  <c:v>43313</c:v>
                </c:pt>
                <c:pt idx="2945">
                  <c:v>43314</c:v>
                </c:pt>
                <c:pt idx="2946">
                  <c:v>43315</c:v>
                </c:pt>
                <c:pt idx="2947">
                  <c:v>43318</c:v>
                </c:pt>
                <c:pt idx="2948">
                  <c:v>43319</c:v>
                </c:pt>
                <c:pt idx="2949">
                  <c:v>43320</c:v>
                </c:pt>
                <c:pt idx="2950">
                  <c:v>43321</c:v>
                </c:pt>
                <c:pt idx="2951">
                  <c:v>43322</c:v>
                </c:pt>
                <c:pt idx="2952">
                  <c:v>43325</c:v>
                </c:pt>
                <c:pt idx="2953">
                  <c:v>43326</c:v>
                </c:pt>
                <c:pt idx="2954">
                  <c:v>43327</c:v>
                </c:pt>
                <c:pt idx="2955">
                  <c:v>43328</c:v>
                </c:pt>
                <c:pt idx="2956">
                  <c:v>43329</c:v>
                </c:pt>
                <c:pt idx="2957">
                  <c:v>43332</c:v>
                </c:pt>
                <c:pt idx="2958">
                  <c:v>43333</c:v>
                </c:pt>
                <c:pt idx="2959">
                  <c:v>43334</c:v>
                </c:pt>
                <c:pt idx="2960">
                  <c:v>43335</c:v>
                </c:pt>
                <c:pt idx="2961">
                  <c:v>43336</c:v>
                </c:pt>
                <c:pt idx="2962">
                  <c:v>43339</c:v>
                </c:pt>
                <c:pt idx="2963">
                  <c:v>43340</c:v>
                </c:pt>
                <c:pt idx="2964">
                  <c:v>43341</c:v>
                </c:pt>
                <c:pt idx="2965">
                  <c:v>43342</c:v>
                </c:pt>
                <c:pt idx="2966">
                  <c:v>43343</c:v>
                </c:pt>
                <c:pt idx="2967">
                  <c:v>43346</c:v>
                </c:pt>
                <c:pt idx="2968">
                  <c:v>43347</c:v>
                </c:pt>
                <c:pt idx="2969">
                  <c:v>43348</c:v>
                </c:pt>
                <c:pt idx="2970">
                  <c:v>43349</c:v>
                </c:pt>
                <c:pt idx="2971">
                  <c:v>43350</c:v>
                </c:pt>
                <c:pt idx="2972">
                  <c:v>43353</c:v>
                </c:pt>
                <c:pt idx="2973">
                  <c:v>43354</c:v>
                </c:pt>
                <c:pt idx="2974">
                  <c:v>43355</c:v>
                </c:pt>
                <c:pt idx="2975">
                  <c:v>43356</c:v>
                </c:pt>
                <c:pt idx="2976">
                  <c:v>43357</c:v>
                </c:pt>
                <c:pt idx="2977">
                  <c:v>43360</c:v>
                </c:pt>
                <c:pt idx="2978">
                  <c:v>43361</c:v>
                </c:pt>
                <c:pt idx="2979">
                  <c:v>43362</c:v>
                </c:pt>
                <c:pt idx="2980">
                  <c:v>43363</c:v>
                </c:pt>
                <c:pt idx="2981">
                  <c:v>43364</c:v>
                </c:pt>
                <c:pt idx="2982">
                  <c:v>43367</c:v>
                </c:pt>
                <c:pt idx="2983">
                  <c:v>43368</c:v>
                </c:pt>
                <c:pt idx="2984">
                  <c:v>43369</c:v>
                </c:pt>
                <c:pt idx="2985">
                  <c:v>43370</c:v>
                </c:pt>
                <c:pt idx="2986">
                  <c:v>43371</c:v>
                </c:pt>
                <c:pt idx="2987">
                  <c:v>43374</c:v>
                </c:pt>
                <c:pt idx="2988">
                  <c:v>43375</c:v>
                </c:pt>
                <c:pt idx="2989">
                  <c:v>43376</c:v>
                </c:pt>
                <c:pt idx="2990">
                  <c:v>43377</c:v>
                </c:pt>
                <c:pt idx="2991">
                  <c:v>43378</c:v>
                </c:pt>
                <c:pt idx="2992">
                  <c:v>43381</c:v>
                </c:pt>
                <c:pt idx="2993">
                  <c:v>43382</c:v>
                </c:pt>
                <c:pt idx="2994">
                  <c:v>43383</c:v>
                </c:pt>
                <c:pt idx="2995">
                  <c:v>43384</c:v>
                </c:pt>
                <c:pt idx="2996">
                  <c:v>43385</c:v>
                </c:pt>
                <c:pt idx="2997">
                  <c:v>43388</c:v>
                </c:pt>
                <c:pt idx="2998">
                  <c:v>43389</c:v>
                </c:pt>
                <c:pt idx="2999">
                  <c:v>43390</c:v>
                </c:pt>
                <c:pt idx="3000">
                  <c:v>43391</c:v>
                </c:pt>
                <c:pt idx="3001">
                  <c:v>43392</c:v>
                </c:pt>
                <c:pt idx="3002">
                  <c:v>43395</c:v>
                </c:pt>
                <c:pt idx="3003">
                  <c:v>43396</c:v>
                </c:pt>
                <c:pt idx="3004">
                  <c:v>43397</c:v>
                </c:pt>
                <c:pt idx="3005">
                  <c:v>43398</c:v>
                </c:pt>
                <c:pt idx="3006">
                  <c:v>43399</c:v>
                </c:pt>
                <c:pt idx="3007">
                  <c:v>43402</c:v>
                </c:pt>
                <c:pt idx="3008">
                  <c:v>43403</c:v>
                </c:pt>
                <c:pt idx="3009">
                  <c:v>43404</c:v>
                </c:pt>
                <c:pt idx="3010">
                  <c:v>43405</c:v>
                </c:pt>
                <c:pt idx="3011">
                  <c:v>43406</c:v>
                </c:pt>
                <c:pt idx="3012">
                  <c:v>43409</c:v>
                </c:pt>
                <c:pt idx="3013">
                  <c:v>43410</c:v>
                </c:pt>
                <c:pt idx="3014">
                  <c:v>43411</c:v>
                </c:pt>
                <c:pt idx="3015">
                  <c:v>43412</c:v>
                </c:pt>
                <c:pt idx="3016">
                  <c:v>43413</c:v>
                </c:pt>
                <c:pt idx="3017">
                  <c:v>43416</c:v>
                </c:pt>
                <c:pt idx="3018">
                  <c:v>43417</c:v>
                </c:pt>
                <c:pt idx="3019">
                  <c:v>43418</c:v>
                </c:pt>
                <c:pt idx="3020">
                  <c:v>43419</c:v>
                </c:pt>
                <c:pt idx="3021">
                  <c:v>43420</c:v>
                </c:pt>
                <c:pt idx="3022">
                  <c:v>43423</c:v>
                </c:pt>
                <c:pt idx="3023">
                  <c:v>43424</c:v>
                </c:pt>
                <c:pt idx="3024">
                  <c:v>43425</c:v>
                </c:pt>
                <c:pt idx="3025">
                  <c:v>43426</c:v>
                </c:pt>
                <c:pt idx="3026">
                  <c:v>43427</c:v>
                </c:pt>
                <c:pt idx="3027">
                  <c:v>43430</c:v>
                </c:pt>
                <c:pt idx="3028">
                  <c:v>43431</c:v>
                </c:pt>
                <c:pt idx="3029">
                  <c:v>43432</c:v>
                </c:pt>
                <c:pt idx="3030">
                  <c:v>43433</c:v>
                </c:pt>
                <c:pt idx="3031">
                  <c:v>43434</c:v>
                </c:pt>
                <c:pt idx="3032">
                  <c:v>43437</c:v>
                </c:pt>
                <c:pt idx="3033">
                  <c:v>43438</c:v>
                </c:pt>
                <c:pt idx="3034">
                  <c:v>43439</c:v>
                </c:pt>
                <c:pt idx="3035">
                  <c:v>43440</c:v>
                </c:pt>
                <c:pt idx="3036">
                  <c:v>43441</c:v>
                </c:pt>
                <c:pt idx="3037">
                  <c:v>43444</c:v>
                </c:pt>
                <c:pt idx="3038">
                  <c:v>43445</c:v>
                </c:pt>
                <c:pt idx="3039">
                  <c:v>43446</c:v>
                </c:pt>
                <c:pt idx="3040">
                  <c:v>43447</c:v>
                </c:pt>
                <c:pt idx="3041">
                  <c:v>43448</c:v>
                </c:pt>
                <c:pt idx="3042">
                  <c:v>43451</c:v>
                </c:pt>
                <c:pt idx="3043">
                  <c:v>43452</c:v>
                </c:pt>
                <c:pt idx="3044">
                  <c:v>43453</c:v>
                </c:pt>
                <c:pt idx="3045">
                  <c:v>43454</c:v>
                </c:pt>
                <c:pt idx="3046">
                  <c:v>43455</c:v>
                </c:pt>
                <c:pt idx="3047">
                  <c:v>43458</c:v>
                </c:pt>
                <c:pt idx="3048">
                  <c:v>43459</c:v>
                </c:pt>
                <c:pt idx="3049">
                  <c:v>43460</c:v>
                </c:pt>
                <c:pt idx="3050">
                  <c:v>43461</c:v>
                </c:pt>
                <c:pt idx="3051">
                  <c:v>43462</c:v>
                </c:pt>
                <c:pt idx="3052">
                  <c:v>43465</c:v>
                </c:pt>
                <c:pt idx="3053">
                  <c:v>43466</c:v>
                </c:pt>
                <c:pt idx="3054">
                  <c:v>43467</c:v>
                </c:pt>
                <c:pt idx="3055">
                  <c:v>43468</c:v>
                </c:pt>
                <c:pt idx="3056">
                  <c:v>43469</c:v>
                </c:pt>
                <c:pt idx="3057">
                  <c:v>43472</c:v>
                </c:pt>
                <c:pt idx="3058">
                  <c:v>43473</c:v>
                </c:pt>
                <c:pt idx="3059">
                  <c:v>43474</c:v>
                </c:pt>
                <c:pt idx="3060">
                  <c:v>43475</c:v>
                </c:pt>
                <c:pt idx="3061">
                  <c:v>43476</c:v>
                </c:pt>
                <c:pt idx="3062">
                  <c:v>43479</c:v>
                </c:pt>
                <c:pt idx="3063">
                  <c:v>43480</c:v>
                </c:pt>
                <c:pt idx="3064">
                  <c:v>43481</c:v>
                </c:pt>
                <c:pt idx="3065">
                  <c:v>43482</c:v>
                </c:pt>
                <c:pt idx="3066">
                  <c:v>43483</c:v>
                </c:pt>
                <c:pt idx="3067">
                  <c:v>43486</c:v>
                </c:pt>
                <c:pt idx="3068">
                  <c:v>43487</c:v>
                </c:pt>
                <c:pt idx="3069">
                  <c:v>43488</c:v>
                </c:pt>
                <c:pt idx="3070">
                  <c:v>43489</c:v>
                </c:pt>
                <c:pt idx="3071">
                  <c:v>43490</c:v>
                </c:pt>
                <c:pt idx="3072">
                  <c:v>43493</c:v>
                </c:pt>
                <c:pt idx="3073">
                  <c:v>43494</c:v>
                </c:pt>
                <c:pt idx="3074">
                  <c:v>43495</c:v>
                </c:pt>
                <c:pt idx="3075">
                  <c:v>43496</c:v>
                </c:pt>
                <c:pt idx="3076">
                  <c:v>43497</c:v>
                </c:pt>
                <c:pt idx="3077">
                  <c:v>43500</c:v>
                </c:pt>
                <c:pt idx="3078">
                  <c:v>43501</c:v>
                </c:pt>
                <c:pt idx="3079">
                  <c:v>43502</c:v>
                </c:pt>
                <c:pt idx="3080">
                  <c:v>43503</c:v>
                </c:pt>
                <c:pt idx="3081">
                  <c:v>43504</c:v>
                </c:pt>
                <c:pt idx="3082">
                  <c:v>43507</c:v>
                </c:pt>
                <c:pt idx="3083">
                  <c:v>43508</c:v>
                </c:pt>
                <c:pt idx="3084">
                  <c:v>43509</c:v>
                </c:pt>
                <c:pt idx="3085">
                  <c:v>43510</c:v>
                </c:pt>
                <c:pt idx="3086">
                  <c:v>43511</c:v>
                </c:pt>
                <c:pt idx="3087">
                  <c:v>43514</c:v>
                </c:pt>
                <c:pt idx="3088">
                  <c:v>43515</c:v>
                </c:pt>
                <c:pt idx="3089">
                  <c:v>43516</c:v>
                </c:pt>
                <c:pt idx="3090">
                  <c:v>43517</c:v>
                </c:pt>
                <c:pt idx="3091">
                  <c:v>43518</c:v>
                </c:pt>
                <c:pt idx="3092">
                  <c:v>43521</c:v>
                </c:pt>
                <c:pt idx="3093">
                  <c:v>43522</c:v>
                </c:pt>
                <c:pt idx="3094">
                  <c:v>43523</c:v>
                </c:pt>
                <c:pt idx="3095">
                  <c:v>43524</c:v>
                </c:pt>
                <c:pt idx="3096">
                  <c:v>43525</c:v>
                </c:pt>
                <c:pt idx="3097">
                  <c:v>43528</c:v>
                </c:pt>
                <c:pt idx="3098">
                  <c:v>43529</c:v>
                </c:pt>
                <c:pt idx="3099">
                  <c:v>43530</c:v>
                </c:pt>
                <c:pt idx="3100">
                  <c:v>43531</c:v>
                </c:pt>
                <c:pt idx="3101">
                  <c:v>43532</c:v>
                </c:pt>
                <c:pt idx="3102">
                  <c:v>43535</c:v>
                </c:pt>
                <c:pt idx="3103">
                  <c:v>43536</c:v>
                </c:pt>
                <c:pt idx="3104">
                  <c:v>43537</c:v>
                </c:pt>
                <c:pt idx="3105">
                  <c:v>43538</c:v>
                </c:pt>
                <c:pt idx="3106">
                  <c:v>43539</c:v>
                </c:pt>
                <c:pt idx="3107">
                  <c:v>43542</c:v>
                </c:pt>
                <c:pt idx="3108">
                  <c:v>43543</c:v>
                </c:pt>
                <c:pt idx="3109">
                  <c:v>43544</c:v>
                </c:pt>
                <c:pt idx="3110">
                  <c:v>43545</c:v>
                </c:pt>
                <c:pt idx="3111">
                  <c:v>43546</c:v>
                </c:pt>
                <c:pt idx="3112">
                  <c:v>43549</c:v>
                </c:pt>
                <c:pt idx="3113">
                  <c:v>43550</c:v>
                </c:pt>
                <c:pt idx="3114">
                  <c:v>43551</c:v>
                </c:pt>
                <c:pt idx="3115">
                  <c:v>43552</c:v>
                </c:pt>
                <c:pt idx="3116">
                  <c:v>43553</c:v>
                </c:pt>
                <c:pt idx="3117">
                  <c:v>43556</c:v>
                </c:pt>
                <c:pt idx="3118">
                  <c:v>43557</c:v>
                </c:pt>
                <c:pt idx="3119">
                  <c:v>43558</c:v>
                </c:pt>
                <c:pt idx="3120">
                  <c:v>43559</c:v>
                </c:pt>
                <c:pt idx="3121">
                  <c:v>43560</c:v>
                </c:pt>
                <c:pt idx="3122">
                  <c:v>43563</c:v>
                </c:pt>
                <c:pt idx="3123">
                  <c:v>43564</c:v>
                </c:pt>
                <c:pt idx="3124">
                  <c:v>43565</c:v>
                </c:pt>
                <c:pt idx="3125">
                  <c:v>43566</c:v>
                </c:pt>
                <c:pt idx="3126">
                  <c:v>43567</c:v>
                </c:pt>
                <c:pt idx="3127">
                  <c:v>43570</c:v>
                </c:pt>
                <c:pt idx="3128">
                  <c:v>43571</c:v>
                </c:pt>
                <c:pt idx="3129">
                  <c:v>43572</c:v>
                </c:pt>
                <c:pt idx="3130">
                  <c:v>43573</c:v>
                </c:pt>
                <c:pt idx="3131">
                  <c:v>43574</c:v>
                </c:pt>
                <c:pt idx="3132">
                  <c:v>43577</c:v>
                </c:pt>
                <c:pt idx="3133">
                  <c:v>43578</c:v>
                </c:pt>
                <c:pt idx="3134">
                  <c:v>43579</c:v>
                </c:pt>
                <c:pt idx="3135">
                  <c:v>43580</c:v>
                </c:pt>
                <c:pt idx="3136">
                  <c:v>43581</c:v>
                </c:pt>
                <c:pt idx="3137">
                  <c:v>43584</c:v>
                </c:pt>
                <c:pt idx="3138">
                  <c:v>43585</c:v>
                </c:pt>
                <c:pt idx="3139">
                  <c:v>43586</c:v>
                </c:pt>
                <c:pt idx="3140">
                  <c:v>43587</c:v>
                </c:pt>
                <c:pt idx="3141">
                  <c:v>43588</c:v>
                </c:pt>
                <c:pt idx="3142">
                  <c:v>43591</c:v>
                </c:pt>
                <c:pt idx="3143">
                  <c:v>43592</c:v>
                </c:pt>
                <c:pt idx="3144">
                  <c:v>43593</c:v>
                </c:pt>
                <c:pt idx="3145">
                  <c:v>43594</c:v>
                </c:pt>
                <c:pt idx="3146">
                  <c:v>43595</c:v>
                </c:pt>
                <c:pt idx="3147">
                  <c:v>43598</c:v>
                </c:pt>
                <c:pt idx="3148">
                  <c:v>43599</c:v>
                </c:pt>
                <c:pt idx="3149">
                  <c:v>43600</c:v>
                </c:pt>
                <c:pt idx="3150">
                  <c:v>43601</c:v>
                </c:pt>
                <c:pt idx="3151">
                  <c:v>43602</c:v>
                </c:pt>
                <c:pt idx="3152">
                  <c:v>43605</c:v>
                </c:pt>
                <c:pt idx="3153">
                  <c:v>43606</c:v>
                </c:pt>
                <c:pt idx="3154">
                  <c:v>43607</c:v>
                </c:pt>
                <c:pt idx="3155">
                  <c:v>43608</c:v>
                </c:pt>
                <c:pt idx="3156">
                  <c:v>43609</c:v>
                </c:pt>
                <c:pt idx="3157">
                  <c:v>43612</c:v>
                </c:pt>
                <c:pt idx="3158">
                  <c:v>43613</c:v>
                </c:pt>
                <c:pt idx="3159">
                  <c:v>43614</c:v>
                </c:pt>
                <c:pt idx="3160">
                  <c:v>43615</c:v>
                </c:pt>
                <c:pt idx="3161">
                  <c:v>43616</c:v>
                </c:pt>
                <c:pt idx="3162">
                  <c:v>43619</c:v>
                </c:pt>
                <c:pt idx="3163">
                  <c:v>43620</c:v>
                </c:pt>
                <c:pt idx="3164">
                  <c:v>43621</c:v>
                </c:pt>
                <c:pt idx="3165">
                  <c:v>43622</c:v>
                </c:pt>
                <c:pt idx="3166">
                  <c:v>43623</c:v>
                </c:pt>
                <c:pt idx="3167">
                  <c:v>43626</c:v>
                </c:pt>
                <c:pt idx="3168">
                  <c:v>43627</c:v>
                </c:pt>
                <c:pt idx="3169">
                  <c:v>43628</c:v>
                </c:pt>
                <c:pt idx="3170">
                  <c:v>43629</c:v>
                </c:pt>
                <c:pt idx="3171">
                  <c:v>43630</c:v>
                </c:pt>
                <c:pt idx="3172">
                  <c:v>43633</c:v>
                </c:pt>
                <c:pt idx="3173">
                  <c:v>43634</c:v>
                </c:pt>
                <c:pt idx="3174">
                  <c:v>43635</c:v>
                </c:pt>
                <c:pt idx="3175">
                  <c:v>43636</c:v>
                </c:pt>
                <c:pt idx="3176">
                  <c:v>43637</c:v>
                </c:pt>
                <c:pt idx="3177">
                  <c:v>43640</c:v>
                </c:pt>
                <c:pt idx="3178">
                  <c:v>43641</c:v>
                </c:pt>
                <c:pt idx="3179">
                  <c:v>43642</c:v>
                </c:pt>
                <c:pt idx="3180">
                  <c:v>43643</c:v>
                </c:pt>
                <c:pt idx="3181">
                  <c:v>43644</c:v>
                </c:pt>
                <c:pt idx="3182">
                  <c:v>43647</c:v>
                </c:pt>
                <c:pt idx="3183">
                  <c:v>43648</c:v>
                </c:pt>
                <c:pt idx="3184">
                  <c:v>43649</c:v>
                </c:pt>
                <c:pt idx="3185">
                  <c:v>43650</c:v>
                </c:pt>
                <c:pt idx="3186">
                  <c:v>43651</c:v>
                </c:pt>
                <c:pt idx="3187">
                  <c:v>43654</c:v>
                </c:pt>
                <c:pt idx="3188">
                  <c:v>43655</c:v>
                </c:pt>
                <c:pt idx="3189">
                  <c:v>43656</c:v>
                </c:pt>
                <c:pt idx="3190">
                  <c:v>43657</c:v>
                </c:pt>
                <c:pt idx="3191">
                  <c:v>43658</c:v>
                </c:pt>
                <c:pt idx="3192">
                  <c:v>43661</c:v>
                </c:pt>
                <c:pt idx="3193">
                  <c:v>43662</c:v>
                </c:pt>
                <c:pt idx="3194">
                  <c:v>43663</c:v>
                </c:pt>
                <c:pt idx="3195">
                  <c:v>43664</c:v>
                </c:pt>
                <c:pt idx="3196">
                  <c:v>43665</c:v>
                </c:pt>
                <c:pt idx="3197">
                  <c:v>43668</c:v>
                </c:pt>
                <c:pt idx="3198">
                  <c:v>43669</c:v>
                </c:pt>
                <c:pt idx="3199">
                  <c:v>43670</c:v>
                </c:pt>
                <c:pt idx="3200">
                  <c:v>43671</c:v>
                </c:pt>
                <c:pt idx="3201">
                  <c:v>43672</c:v>
                </c:pt>
                <c:pt idx="3202">
                  <c:v>43675</c:v>
                </c:pt>
                <c:pt idx="3203">
                  <c:v>43676</c:v>
                </c:pt>
                <c:pt idx="3204">
                  <c:v>43677</c:v>
                </c:pt>
                <c:pt idx="3205">
                  <c:v>43678</c:v>
                </c:pt>
                <c:pt idx="3206">
                  <c:v>43679</c:v>
                </c:pt>
                <c:pt idx="3207">
                  <c:v>43682</c:v>
                </c:pt>
                <c:pt idx="3208">
                  <c:v>43683</c:v>
                </c:pt>
                <c:pt idx="3209">
                  <c:v>43684</c:v>
                </c:pt>
                <c:pt idx="3210">
                  <c:v>43685</c:v>
                </c:pt>
                <c:pt idx="3211">
                  <c:v>43686</c:v>
                </c:pt>
                <c:pt idx="3212">
                  <c:v>43689</c:v>
                </c:pt>
                <c:pt idx="3213">
                  <c:v>43690</c:v>
                </c:pt>
                <c:pt idx="3214">
                  <c:v>43691</c:v>
                </c:pt>
                <c:pt idx="3215">
                  <c:v>43692</c:v>
                </c:pt>
                <c:pt idx="3216">
                  <c:v>43693</c:v>
                </c:pt>
                <c:pt idx="3217">
                  <c:v>43696</c:v>
                </c:pt>
                <c:pt idx="3218">
                  <c:v>43697</c:v>
                </c:pt>
                <c:pt idx="3219">
                  <c:v>43698</c:v>
                </c:pt>
                <c:pt idx="3220">
                  <c:v>43699</c:v>
                </c:pt>
                <c:pt idx="3221">
                  <c:v>43700</c:v>
                </c:pt>
                <c:pt idx="3222">
                  <c:v>43703</c:v>
                </c:pt>
                <c:pt idx="3223">
                  <c:v>43704</c:v>
                </c:pt>
                <c:pt idx="3224">
                  <c:v>43705</c:v>
                </c:pt>
                <c:pt idx="3225">
                  <c:v>43706</c:v>
                </c:pt>
                <c:pt idx="3226">
                  <c:v>43707</c:v>
                </c:pt>
                <c:pt idx="3227">
                  <c:v>43710</c:v>
                </c:pt>
                <c:pt idx="3228">
                  <c:v>43711</c:v>
                </c:pt>
                <c:pt idx="3229">
                  <c:v>43712</c:v>
                </c:pt>
                <c:pt idx="3230">
                  <c:v>43713</c:v>
                </c:pt>
                <c:pt idx="3231">
                  <c:v>43714</c:v>
                </c:pt>
                <c:pt idx="3232">
                  <c:v>43717</c:v>
                </c:pt>
                <c:pt idx="3233">
                  <c:v>43718</c:v>
                </c:pt>
                <c:pt idx="3234">
                  <c:v>43719</c:v>
                </c:pt>
                <c:pt idx="3235">
                  <c:v>43720</c:v>
                </c:pt>
                <c:pt idx="3236">
                  <c:v>43721</c:v>
                </c:pt>
                <c:pt idx="3237">
                  <c:v>43724</c:v>
                </c:pt>
                <c:pt idx="3238">
                  <c:v>43725</c:v>
                </c:pt>
                <c:pt idx="3239">
                  <c:v>43726</c:v>
                </c:pt>
                <c:pt idx="3240">
                  <c:v>43727</c:v>
                </c:pt>
                <c:pt idx="3241">
                  <c:v>43728</c:v>
                </c:pt>
                <c:pt idx="3242">
                  <c:v>43731</c:v>
                </c:pt>
                <c:pt idx="3243">
                  <c:v>43732</c:v>
                </c:pt>
                <c:pt idx="3244">
                  <c:v>43733</c:v>
                </c:pt>
                <c:pt idx="3245">
                  <c:v>43734</c:v>
                </c:pt>
                <c:pt idx="3246">
                  <c:v>43735</c:v>
                </c:pt>
                <c:pt idx="3247">
                  <c:v>43738</c:v>
                </c:pt>
                <c:pt idx="3248">
                  <c:v>43739</c:v>
                </c:pt>
                <c:pt idx="3249">
                  <c:v>43740</c:v>
                </c:pt>
                <c:pt idx="3250">
                  <c:v>43741</c:v>
                </c:pt>
                <c:pt idx="3251">
                  <c:v>43742</c:v>
                </c:pt>
                <c:pt idx="3252">
                  <c:v>43745</c:v>
                </c:pt>
                <c:pt idx="3253">
                  <c:v>43746</c:v>
                </c:pt>
                <c:pt idx="3254">
                  <c:v>43747</c:v>
                </c:pt>
                <c:pt idx="3255">
                  <c:v>43748</c:v>
                </c:pt>
                <c:pt idx="3256">
                  <c:v>43749</c:v>
                </c:pt>
                <c:pt idx="3257">
                  <c:v>43752</c:v>
                </c:pt>
                <c:pt idx="3258">
                  <c:v>43753</c:v>
                </c:pt>
                <c:pt idx="3259">
                  <c:v>43754</c:v>
                </c:pt>
                <c:pt idx="3260">
                  <c:v>43755</c:v>
                </c:pt>
                <c:pt idx="3261">
                  <c:v>43756</c:v>
                </c:pt>
                <c:pt idx="3262">
                  <c:v>43759</c:v>
                </c:pt>
                <c:pt idx="3263">
                  <c:v>43760</c:v>
                </c:pt>
                <c:pt idx="3264">
                  <c:v>43761</c:v>
                </c:pt>
                <c:pt idx="3265">
                  <c:v>43762</c:v>
                </c:pt>
                <c:pt idx="3266">
                  <c:v>43763</c:v>
                </c:pt>
                <c:pt idx="3267">
                  <c:v>43766</c:v>
                </c:pt>
                <c:pt idx="3268">
                  <c:v>43767</c:v>
                </c:pt>
                <c:pt idx="3269">
                  <c:v>43768</c:v>
                </c:pt>
                <c:pt idx="3270">
                  <c:v>43769</c:v>
                </c:pt>
                <c:pt idx="3271">
                  <c:v>43770</c:v>
                </c:pt>
                <c:pt idx="3272">
                  <c:v>43773</c:v>
                </c:pt>
                <c:pt idx="3273">
                  <c:v>43774</c:v>
                </c:pt>
                <c:pt idx="3274">
                  <c:v>43775</c:v>
                </c:pt>
                <c:pt idx="3275">
                  <c:v>43776</c:v>
                </c:pt>
                <c:pt idx="3276">
                  <c:v>43777</c:v>
                </c:pt>
                <c:pt idx="3277">
                  <c:v>43780</c:v>
                </c:pt>
                <c:pt idx="3278">
                  <c:v>43781</c:v>
                </c:pt>
                <c:pt idx="3279">
                  <c:v>43782</c:v>
                </c:pt>
                <c:pt idx="3280">
                  <c:v>43783</c:v>
                </c:pt>
                <c:pt idx="3281">
                  <c:v>43784</c:v>
                </c:pt>
                <c:pt idx="3282">
                  <c:v>43787</c:v>
                </c:pt>
                <c:pt idx="3283">
                  <c:v>43788</c:v>
                </c:pt>
                <c:pt idx="3284">
                  <c:v>43789</c:v>
                </c:pt>
                <c:pt idx="3285">
                  <c:v>43790</c:v>
                </c:pt>
                <c:pt idx="3286">
                  <c:v>43791</c:v>
                </c:pt>
                <c:pt idx="3287">
                  <c:v>43794</c:v>
                </c:pt>
                <c:pt idx="3288">
                  <c:v>43795</c:v>
                </c:pt>
                <c:pt idx="3289">
                  <c:v>43796</c:v>
                </c:pt>
                <c:pt idx="3290">
                  <c:v>43797</c:v>
                </c:pt>
                <c:pt idx="3291">
                  <c:v>43798</c:v>
                </c:pt>
                <c:pt idx="3292">
                  <c:v>43801</c:v>
                </c:pt>
                <c:pt idx="3293">
                  <c:v>43802</c:v>
                </c:pt>
                <c:pt idx="3294">
                  <c:v>43803</c:v>
                </c:pt>
                <c:pt idx="3295">
                  <c:v>43804</c:v>
                </c:pt>
                <c:pt idx="3296">
                  <c:v>43805</c:v>
                </c:pt>
                <c:pt idx="3297">
                  <c:v>43808</c:v>
                </c:pt>
                <c:pt idx="3298">
                  <c:v>43809</c:v>
                </c:pt>
                <c:pt idx="3299">
                  <c:v>43810</c:v>
                </c:pt>
                <c:pt idx="3300">
                  <c:v>43811</c:v>
                </c:pt>
                <c:pt idx="3301">
                  <c:v>43812</c:v>
                </c:pt>
                <c:pt idx="3302">
                  <c:v>43815</c:v>
                </c:pt>
                <c:pt idx="3303">
                  <c:v>43816</c:v>
                </c:pt>
                <c:pt idx="3304">
                  <c:v>43817</c:v>
                </c:pt>
                <c:pt idx="3305">
                  <c:v>43818</c:v>
                </c:pt>
                <c:pt idx="3306">
                  <c:v>43819</c:v>
                </c:pt>
                <c:pt idx="3307">
                  <c:v>43822</c:v>
                </c:pt>
                <c:pt idx="3308">
                  <c:v>43823</c:v>
                </c:pt>
                <c:pt idx="3309">
                  <c:v>43824</c:v>
                </c:pt>
                <c:pt idx="3310">
                  <c:v>43825</c:v>
                </c:pt>
                <c:pt idx="3311">
                  <c:v>43826</c:v>
                </c:pt>
                <c:pt idx="3312">
                  <c:v>43829</c:v>
                </c:pt>
                <c:pt idx="3313">
                  <c:v>43830</c:v>
                </c:pt>
                <c:pt idx="3314">
                  <c:v>43831</c:v>
                </c:pt>
                <c:pt idx="3315">
                  <c:v>43832</c:v>
                </c:pt>
                <c:pt idx="3316">
                  <c:v>43833</c:v>
                </c:pt>
                <c:pt idx="3317">
                  <c:v>43836</c:v>
                </c:pt>
                <c:pt idx="3318">
                  <c:v>43837</c:v>
                </c:pt>
                <c:pt idx="3319">
                  <c:v>43838</c:v>
                </c:pt>
                <c:pt idx="3320">
                  <c:v>43839</c:v>
                </c:pt>
                <c:pt idx="3321">
                  <c:v>43840</c:v>
                </c:pt>
                <c:pt idx="3322">
                  <c:v>43843</c:v>
                </c:pt>
                <c:pt idx="3323">
                  <c:v>43844</c:v>
                </c:pt>
                <c:pt idx="3324">
                  <c:v>43845</c:v>
                </c:pt>
                <c:pt idx="3325">
                  <c:v>43846</c:v>
                </c:pt>
                <c:pt idx="3326">
                  <c:v>43847</c:v>
                </c:pt>
                <c:pt idx="3327">
                  <c:v>43850</c:v>
                </c:pt>
                <c:pt idx="3328">
                  <c:v>43851</c:v>
                </c:pt>
                <c:pt idx="3329">
                  <c:v>43852</c:v>
                </c:pt>
                <c:pt idx="3330">
                  <c:v>43853</c:v>
                </c:pt>
                <c:pt idx="3331">
                  <c:v>43854</c:v>
                </c:pt>
                <c:pt idx="3332">
                  <c:v>43857</c:v>
                </c:pt>
                <c:pt idx="3333">
                  <c:v>43858</c:v>
                </c:pt>
                <c:pt idx="3334">
                  <c:v>43859</c:v>
                </c:pt>
                <c:pt idx="3335">
                  <c:v>43860</c:v>
                </c:pt>
                <c:pt idx="3336">
                  <c:v>43861</c:v>
                </c:pt>
                <c:pt idx="3337">
                  <c:v>43864</c:v>
                </c:pt>
                <c:pt idx="3338">
                  <c:v>43865</c:v>
                </c:pt>
                <c:pt idx="3339">
                  <c:v>43866</c:v>
                </c:pt>
                <c:pt idx="3340">
                  <c:v>43867</c:v>
                </c:pt>
                <c:pt idx="3341">
                  <c:v>43868</c:v>
                </c:pt>
                <c:pt idx="3342">
                  <c:v>43871</c:v>
                </c:pt>
                <c:pt idx="3343">
                  <c:v>43872</c:v>
                </c:pt>
                <c:pt idx="3344">
                  <c:v>43873</c:v>
                </c:pt>
                <c:pt idx="3345">
                  <c:v>43874</c:v>
                </c:pt>
                <c:pt idx="3346">
                  <c:v>43875</c:v>
                </c:pt>
                <c:pt idx="3347">
                  <c:v>43878</c:v>
                </c:pt>
                <c:pt idx="3348">
                  <c:v>43879</c:v>
                </c:pt>
                <c:pt idx="3349">
                  <c:v>43880</c:v>
                </c:pt>
                <c:pt idx="3350">
                  <c:v>43881</c:v>
                </c:pt>
                <c:pt idx="3351">
                  <c:v>43882</c:v>
                </c:pt>
                <c:pt idx="3352">
                  <c:v>43885</c:v>
                </c:pt>
                <c:pt idx="3353">
                  <c:v>43886</c:v>
                </c:pt>
                <c:pt idx="3354">
                  <c:v>43887</c:v>
                </c:pt>
                <c:pt idx="3355">
                  <c:v>43888</c:v>
                </c:pt>
                <c:pt idx="3356">
                  <c:v>43889</c:v>
                </c:pt>
                <c:pt idx="3357">
                  <c:v>43892</c:v>
                </c:pt>
                <c:pt idx="3358">
                  <c:v>43893</c:v>
                </c:pt>
                <c:pt idx="3359">
                  <c:v>43894</c:v>
                </c:pt>
                <c:pt idx="3360">
                  <c:v>43895</c:v>
                </c:pt>
                <c:pt idx="3361">
                  <c:v>43896</c:v>
                </c:pt>
                <c:pt idx="3362">
                  <c:v>43899</c:v>
                </c:pt>
                <c:pt idx="3363">
                  <c:v>43900</c:v>
                </c:pt>
                <c:pt idx="3364">
                  <c:v>43901</c:v>
                </c:pt>
                <c:pt idx="3365">
                  <c:v>43902</c:v>
                </c:pt>
                <c:pt idx="3366">
                  <c:v>43903</c:v>
                </c:pt>
                <c:pt idx="3367">
                  <c:v>43906</c:v>
                </c:pt>
                <c:pt idx="3368">
                  <c:v>43907</c:v>
                </c:pt>
              </c:numCache>
            </c:numRef>
          </c:cat>
          <c:val>
            <c:numRef>
              <c:f>Sheet1!$B$3:$B$3371</c:f>
              <c:numCache>
                <c:formatCode>###,###,###,###,##0.00_ </c:formatCode>
                <c:ptCount val="3369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0.12</c:v>
                </c:pt>
                <c:pt idx="4">
                  <c:v>0.12</c:v>
                </c:pt>
                <c:pt idx="5">
                  <c:v>0.12</c:v>
                </c:pt>
                <c:pt idx="6">
                  <c:v>0.1</c:v>
                </c:pt>
                <c:pt idx="7">
                  <c:v>0.11</c:v>
                </c:pt>
                <c:pt idx="8">
                  <c:v>0.11</c:v>
                </c:pt>
                <c:pt idx="9">
                  <c:v>0.11</c:v>
                </c:pt>
                <c:pt idx="10">
                  <c:v>0.11</c:v>
                </c:pt>
                <c:pt idx="11">
                  <c:v>0.11</c:v>
                </c:pt>
                <c:pt idx="12">
                  <c:v>0.11</c:v>
                </c:pt>
                <c:pt idx="13">
                  <c:v>0.11</c:v>
                </c:pt>
                <c:pt idx="14">
                  <c:v>0.12</c:v>
                </c:pt>
                <c:pt idx="15">
                  <c:v>0.12</c:v>
                </c:pt>
                <c:pt idx="16">
                  <c:v>0.12</c:v>
                </c:pt>
                <c:pt idx="17">
                  <c:v>0.12</c:v>
                </c:pt>
                <c:pt idx="18">
                  <c:v>0.13</c:v>
                </c:pt>
                <c:pt idx="19">
                  <c:v>0.13</c:v>
                </c:pt>
                <c:pt idx="20">
                  <c:v>0.12</c:v>
                </c:pt>
                <c:pt idx="21">
                  <c:v>0.11</c:v>
                </c:pt>
                <c:pt idx="22">
                  <c:v>0.11</c:v>
                </c:pt>
                <c:pt idx="23">
                  <c:v>0.11</c:v>
                </c:pt>
                <c:pt idx="24">
                  <c:v>0.12</c:v>
                </c:pt>
                <c:pt idx="25">
                  <c:v>0.12</c:v>
                </c:pt>
                <c:pt idx="26">
                  <c:v>0.12</c:v>
                </c:pt>
                <c:pt idx="27">
                  <c:v>0.12</c:v>
                </c:pt>
                <c:pt idx="28">
                  <c:v>0.12</c:v>
                </c:pt>
                <c:pt idx="29">
                  <c:v>0.12</c:v>
                </c:pt>
                <c:pt idx="30">
                  <c:v>0.12</c:v>
                </c:pt>
                <c:pt idx="31">
                  <c:v>0.14000000000000001</c:v>
                </c:pt>
                <c:pt idx="32">
                  <c:v>0.14000000000000001</c:v>
                </c:pt>
                <c:pt idx="33">
                  <c:v>0.13</c:v>
                </c:pt>
                <c:pt idx="34">
                  <c:v>0.14000000000000001</c:v>
                </c:pt>
                <c:pt idx="35">
                  <c:v>0.13</c:v>
                </c:pt>
                <c:pt idx="36">
                  <c:v>0.13</c:v>
                </c:pt>
                <c:pt idx="37">
                  <c:v>0.13</c:v>
                </c:pt>
                <c:pt idx="38">
                  <c:v>0.13</c:v>
                </c:pt>
                <c:pt idx="39">
                  <c:v>0.13</c:v>
                </c:pt>
                <c:pt idx="40">
                  <c:v>0.12</c:v>
                </c:pt>
                <c:pt idx="41">
                  <c:v>0.12</c:v>
                </c:pt>
                <c:pt idx="42">
                  <c:v>0.12</c:v>
                </c:pt>
                <c:pt idx="43">
                  <c:v>0.12</c:v>
                </c:pt>
                <c:pt idx="44">
                  <c:v>0.12</c:v>
                </c:pt>
                <c:pt idx="45">
                  <c:v>0.12</c:v>
                </c:pt>
                <c:pt idx="46">
                  <c:v>0.13</c:v>
                </c:pt>
                <c:pt idx="47">
                  <c:v>0.12</c:v>
                </c:pt>
                <c:pt idx="48">
                  <c:v>0.12</c:v>
                </c:pt>
                <c:pt idx="49">
                  <c:v>0.13</c:v>
                </c:pt>
                <c:pt idx="50">
                  <c:v>0.13</c:v>
                </c:pt>
                <c:pt idx="51">
                  <c:v>0.13</c:v>
                </c:pt>
                <c:pt idx="52">
                  <c:v>0.12</c:v>
                </c:pt>
                <c:pt idx="53">
                  <c:v>0.12</c:v>
                </c:pt>
                <c:pt idx="54">
                  <c:v>0.11</c:v>
                </c:pt>
                <c:pt idx="55">
                  <c:v>0.12</c:v>
                </c:pt>
                <c:pt idx="56">
                  <c:v>0.13</c:v>
                </c:pt>
                <c:pt idx="57">
                  <c:v>0.13</c:v>
                </c:pt>
                <c:pt idx="58">
                  <c:v>0.13</c:v>
                </c:pt>
                <c:pt idx="59">
                  <c:v>0.14000000000000001</c:v>
                </c:pt>
                <c:pt idx="60">
                  <c:v>0.14000000000000001</c:v>
                </c:pt>
                <c:pt idx="61">
                  <c:v>0.15</c:v>
                </c:pt>
                <c:pt idx="62">
                  <c:v>0.16</c:v>
                </c:pt>
                <c:pt idx="63">
                  <c:v>0.17</c:v>
                </c:pt>
                <c:pt idx="64">
                  <c:v>0.17</c:v>
                </c:pt>
                <c:pt idx="65">
                  <c:v>0.17</c:v>
                </c:pt>
                <c:pt idx="66">
                  <c:v>0.15</c:v>
                </c:pt>
                <c:pt idx="67">
                  <c:v>0.14000000000000001</c:v>
                </c:pt>
                <c:pt idx="68">
                  <c:v>0.14000000000000001</c:v>
                </c:pt>
                <c:pt idx="69">
                  <c:v>0.15</c:v>
                </c:pt>
                <c:pt idx="70">
                  <c:v>0.17</c:v>
                </c:pt>
                <c:pt idx="71">
                  <c:v>0.17</c:v>
                </c:pt>
                <c:pt idx="72">
                  <c:v>0.17</c:v>
                </c:pt>
                <c:pt idx="73">
                  <c:v>0.2</c:v>
                </c:pt>
                <c:pt idx="74">
                  <c:v>0.2</c:v>
                </c:pt>
                <c:pt idx="75">
                  <c:v>0.18</c:v>
                </c:pt>
                <c:pt idx="76">
                  <c:v>0.18</c:v>
                </c:pt>
                <c:pt idx="77">
                  <c:v>0.18</c:v>
                </c:pt>
                <c:pt idx="78">
                  <c:v>0.18</c:v>
                </c:pt>
                <c:pt idx="79">
                  <c:v>0.18</c:v>
                </c:pt>
                <c:pt idx="80">
                  <c:v>0.18</c:v>
                </c:pt>
                <c:pt idx="81">
                  <c:v>0.17</c:v>
                </c:pt>
                <c:pt idx="82">
                  <c:v>0.17</c:v>
                </c:pt>
                <c:pt idx="83">
                  <c:v>0.17</c:v>
                </c:pt>
                <c:pt idx="84">
                  <c:v>0.17</c:v>
                </c:pt>
                <c:pt idx="85">
                  <c:v>0.17</c:v>
                </c:pt>
                <c:pt idx="86">
                  <c:v>0.17</c:v>
                </c:pt>
                <c:pt idx="87">
                  <c:v>0.16</c:v>
                </c:pt>
                <c:pt idx="88">
                  <c:v>0.16</c:v>
                </c:pt>
                <c:pt idx="89">
                  <c:v>0.09</c:v>
                </c:pt>
                <c:pt idx="90">
                  <c:v>0.17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0.19</c:v>
                </c:pt>
                <c:pt idx="97">
                  <c:v>0.19</c:v>
                </c:pt>
                <c:pt idx="98">
                  <c:v>0.19</c:v>
                </c:pt>
                <c:pt idx="99">
                  <c:v>0.19</c:v>
                </c:pt>
                <c:pt idx="100">
                  <c:v>0.19</c:v>
                </c:pt>
                <c:pt idx="101">
                  <c:v>0.19</c:v>
                </c:pt>
                <c:pt idx="102">
                  <c:v>0.2</c:v>
                </c:pt>
                <c:pt idx="103">
                  <c:v>0.2</c:v>
                </c:pt>
                <c:pt idx="104">
                  <c:v>0.22</c:v>
                </c:pt>
                <c:pt idx="105">
                  <c:v>0.21</c:v>
                </c:pt>
                <c:pt idx="106">
                  <c:v>0.21</c:v>
                </c:pt>
                <c:pt idx="107">
                  <c:v>0.21</c:v>
                </c:pt>
                <c:pt idx="108">
                  <c:v>0.2</c:v>
                </c:pt>
                <c:pt idx="109">
                  <c:v>0.2</c:v>
                </c:pt>
                <c:pt idx="110">
                  <c:v>0.2</c:v>
                </c:pt>
                <c:pt idx="111">
                  <c:v>0.2</c:v>
                </c:pt>
                <c:pt idx="112">
                  <c:v>0.2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0.19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0.21</c:v>
                </c:pt>
                <c:pt idx="124">
                  <c:v>0.21</c:v>
                </c:pt>
                <c:pt idx="125">
                  <c:v>0.2</c:v>
                </c:pt>
                <c:pt idx="126">
                  <c:v>0.2</c:v>
                </c:pt>
                <c:pt idx="127">
                  <c:v>0.2</c:v>
                </c:pt>
                <c:pt idx="128">
                  <c:v>0.2</c:v>
                </c:pt>
                <c:pt idx="129">
                  <c:v>0.2</c:v>
                </c:pt>
                <c:pt idx="130">
                  <c:v>0.2</c:v>
                </c:pt>
                <c:pt idx="131">
                  <c:v>0.2</c:v>
                </c:pt>
                <c:pt idx="132">
                  <c:v>0.2</c:v>
                </c:pt>
                <c:pt idx="133">
                  <c:v>0.2</c:v>
                </c:pt>
                <c:pt idx="134">
                  <c:v>0.2</c:v>
                </c:pt>
                <c:pt idx="135">
                  <c:v>0.2</c:v>
                </c:pt>
                <c:pt idx="136">
                  <c:v>0.21</c:v>
                </c:pt>
                <c:pt idx="137">
                  <c:v>0.21</c:v>
                </c:pt>
                <c:pt idx="138">
                  <c:v>0.2</c:v>
                </c:pt>
                <c:pt idx="139">
                  <c:v>0.2</c:v>
                </c:pt>
                <c:pt idx="140">
                  <c:v>0.2</c:v>
                </c:pt>
                <c:pt idx="141">
                  <c:v>0.2</c:v>
                </c:pt>
                <c:pt idx="142">
                  <c:v>0.2</c:v>
                </c:pt>
                <c:pt idx="143">
                  <c:v>0.21</c:v>
                </c:pt>
                <c:pt idx="144">
                  <c:v>0.21</c:v>
                </c:pt>
                <c:pt idx="145">
                  <c:v>0.2</c:v>
                </c:pt>
                <c:pt idx="146">
                  <c:v>0.2</c:v>
                </c:pt>
                <c:pt idx="147">
                  <c:v>0.19</c:v>
                </c:pt>
                <c:pt idx="148">
                  <c:v>0.19</c:v>
                </c:pt>
                <c:pt idx="149">
                  <c:v>0.19</c:v>
                </c:pt>
                <c:pt idx="150">
                  <c:v>0.19</c:v>
                </c:pt>
                <c:pt idx="151">
                  <c:v>0.2</c:v>
                </c:pt>
                <c:pt idx="152">
                  <c:v>0.2</c:v>
                </c:pt>
                <c:pt idx="153">
                  <c:v>0.19</c:v>
                </c:pt>
                <c:pt idx="154">
                  <c:v>0.19</c:v>
                </c:pt>
                <c:pt idx="155">
                  <c:v>0.19</c:v>
                </c:pt>
                <c:pt idx="156">
                  <c:v>0.19</c:v>
                </c:pt>
                <c:pt idx="157">
                  <c:v>0.19</c:v>
                </c:pt>
                <c:pt idx="158">
                  <c:v>0.19</c:v>
                </c:pt>
                <c:pt idx="159">
                  <c:v>0.18</c:v>
                </c:pt>
                <c:pt idx="160">
                  <c:v>0.18</c:v>
                </c:pt>
                <c:pt idx="161">
                  <c:v>0.18</c:v>
                </c:pt>
                <c:pt idx="162">
                  <c:v>0.18</c:v>
                </c:pt>
                <c:pt idx="163">
                  <c:v>0.18</c:v>
                </c:pt>
                <c:pt idx="164">
                  <c:v>0.18</c:v>
                </c:pt>
                <c:pt idx="165">
                  <c:v>0.19</c:v>
                </c:pt>
                <c:pt idx="166">
                  <c:v>0.19</c:v>
                </c:pt>
                <c:pt idx="167">
                  <c:v>0.19</c:v>
                </c:pt>
                <c:pt idx="168">
                  <c:v>0.18</c:v>
                </c:pt>
                <c:pt idx="169">
                  <c:v>0.18</c:v>
                </c:pt>
                <c:pt idx="170">
                  <c:v>0.18</c:v>
                </c:pt>
                <c:pt idx="171">
                  <c:v>0.17</c:v>
                </c:pt>
                <c:pt idx="172">
                  <c:v>0.18</c:v>
                </c:pt>
                <c:pt idx="173">
                  <c:v>0.17</c:v>
                </c:pt>
                <c:pt idx="174">
                  <c:v>0.16</c:v>
                </c:pt>
                <c:pt idx="175">
                  <c:v>0.16</c:v>
                </c:pt>
                <c:pt idx="176">
                  <c:v>0.16</c:v>
                </c:pt>
                <c:pt idx="177">
                  <c:v>0.16</c:v>
                </c:pt>
                <c:pt idx="178">
                  <c:v>0.17</c:v>
                </c:pt>
                <c:pt idx="179">
                  <c:v>0.15</c:v>
                </c:pt>
                <c:pt idx="180">
                  <c:v>0.09</c:v>
                </c:pt>
                <c:pt idx="181">
                  <c:v>0.17</c:v>
                </c:pt>
                <c:pt idx="182">
                  <c:v>0.18</c:v>
                </c:pt>
                <c:pt idx="183">
                  <c:v>0.18</c:v>
                </c:pt>
                <c:pt idx="184">
                  <c:v>0.18</c:v>
                </c:pt>
                <c:pt idx="185">
                  <c:v>0.18</c:v>
                </c:pt>
                <c:pt idx="186">
                  <c:v>0.18</c:v>
                </c:pt>
                <c:pt idx="187">
                  <c:v>0.18</c:v>
                </c:pt>
                <c:pt idx="188">
                  <c:v>0.17</c:v>
                </c:pt>
                <c:pt idx="189">
                  <c:v>0.18</c:v>
                </c:pt>
                <c:pt idx="190">
                  <c:v>0.18</c:v>
                </c:pt>
                <c:pt idx="191">
                  <c:v>0.18</c:v>
                </c:pt>
                <c:pt idx="192">
                  <c:v>0.17</c:v>
                </c:pt>
                <c:pt idx="193">
                  <c:v>0.17</c:v>
                </c:pt>
                <c:pt idx="194">
                  <c:v>0.17</c:v>
                </c:pt>
                <c:pt idx="195">
                  <c:v>0.19</c:v>
                </c:pt>
                <c:pt idx="196">
                  <c:v>0.19</c:v>
                </c:pt>
                <c:pt idx="197">
                  <c:v>0.19</c:v>
                </c:pt>
                <c:pt idx="198">
                  <c:v>0.19</c:v>
                </c:pt>
                <c:pt idx="199">
                  <c:v>0.19</c:v>
                </c:pt>
                <c:pt idx="200">
                  <c:v>0.18</c:v>
                </c:pt>
                <c:pt idx="201">
                  <c:v>0.18</c:v>
                </c:pt>
                <c:pt idx="202">
                  <c:v>0.18</c:v>
                </c:pt>
                <c:pt idx="203">
                  <c:v>0.19</c:v>
                </c:pt>
                <c:pt idx="204">
                  <c:v>0.19</c:v>
                </c:pt>
                <c:pt idx="205">
                  <c:v>0.19</c:v>
                </c:pt>
                <c:pt idx="206">
                  <c:v>0.19</c:v>
                </c:pt>
                <c:pt idx="207">
                  <c:v>0.19</c:v>
                </c:pt>
                <c:pt idx="208">
                  <c:v>0.2</c:v>
                </c:pt>
                <c:pt idx="209">
                  <c:v>0.19</c:v>
                </c:pt>
                <c:pt idx="210">
                  <c:v>0.18</c:v>
                </c:pt>
                <c:pt idx="211">
                  <c:v>0.18</c:v>
                </c:pt>
                <c:pt idx="212">
                  <c:v>0.18</c:v>
                </c:pt>
                <c:pt idx="213">
                  <c:v>0.19</c:v>
                </c:pt>
                <c:pt idx="214">
                  <c:v>0.19</c:v>
                </c:pt>
                <c:pt idx="215">
                  <c:v>0.19</c:v>
                </c:pt>
                <c:pt idx="216">
                  <c:v>0.19</c:v>
                </c:pt>
                <c:pt idx="217">
                  <c:v>0.18</c:v>
                </c:pt>
                <c:pt idx="218">
                  <c:v>0.18</c:v>
                </c:pt>
                <c:pt idx="219">
                  <c:v>0.18</c:v>
                </c:pt>
                <c:pt idx="220">
                  <c:v>0.18</c:v>
                </c:pt>
                <c:pt idx="221">
                  <c:v>0.18</c:v>
                </c:pt>
                <c:pt idx="222">
                  <c:v>0.17</c:v>
                </c:pt>
                <c:pt idx="223">
                  <c:v>0.18</c:v>
                </c:pt>
                <c:pt idx="224">
                  <c:v>0.19</c:v>
                </c:pt>
                <c:pt idx="225">
                  <c:v>0.19</c:v>
                </c:pt>
                <c:pt idx="226">
                  <c:v>0.19</c:v>
                </c:pt>
                <c:pt idx="227">
                  <c:v>0.2</c:v>
                </c:pt>
                <c:pt idx="228">
                  <c:v>0.2</c:v>
                </c:pt>
                <c:pt idx="229">
                  <c:v>0.19</c:v>
                </c:pt>
                <c:pt idx="230">
                  <c:v>0.19</c:v>
                </c:pt>
                <c:pt idx="231">
                  <c:v>0.2</c:v>
                </c:pt>
                <c:pt idx="232">
                  <c:v>0.2</c:v>
                </c:pt>
                <c:pt idx="233">
                  <c:v>0.2</c:v>
                </c:pt>
                <c:pt idx="234">
                  <c:v>0.19</c:v>
                </c:pt>
                <c:pt idx="235">
                  <c:v>0.19</c:v>
                </c:pt>
                <c:pt idx="236">
                  <c:v>0.19</c:v>
                </c:pt>
                <c:pt idx="237">
                  <c:v>0.19</c:v>
                </c:pt>
                <c:pt idx="238">
                  <c:v>0.19</c:v>
                </c:pt>
                <c:pt idx="239">
                  <c:v>0.19</c:v>
                </c:pt>
                <c:pt idx="240">
                  <c:v>0.19</c:v>
                </c:pt>
                <c:pt idx="241">
                  <c:v>0.19</c:v>
                </c:pt>
                <c:pt idx="242">
                  <c:v>0.21</c:v>
                </c:pt>
                <c:pt idx="243">
                  <c:v>0.19</c:v>
                </c:pt>
                <c:pt idx="244">
                  <c:v>0.19</c:v>
                </c:pt>
                <c:pt idx="245">
                  <c:v>0.19</c:v>
                </c:pt>
                <c:pt idx="246">
                  <c:v>0.19</c:v>
                </c:pt>
                <c:pt idx="247">
                  <c:v>0.19</c:v>
                </c:pt>
                <c:pt idx="248">
                  <c:v>0.19</c:v>
                </c:pt>
                <c:pt idx="249">
                  <c:v>0.2</c:v>
                </c:pt>
                <c:pt idx="250">
                  <c:v>0.19</c:v>
                </c:pt>
                <c:pt idx="251">
                  <c:v>0.18</c:v>
                </c:pt>
                <c:pt idx="252">
                  <c:v>0.18</c:v>
                </c:pt>
                <c:pt idx="253">
                  <c:v>0.18</c:v>
                </c:pt>
                <c:pt idx="254">
                  <c:v>0.18</c:v>
                </c:pt>
                <c:pt idx="255">
                  <c:v>0.18</c:v>
                </c:pt>
                <c:pt idx="256">
                  <c:v>0.19</c:v>
                </c:pt>
                <c:pt idx="257">
                  <c:v>0.21</c:v>
                </c:pt>
                <c:pt idx="258">
                  <c:v>0.21</c:v>
                </c:pt>
                <c:pt idx="259">
                  <c:v>0.21</c:v>
                </c:pt>
                <c:pt idx="260">
                  <c:v>0.21</c:v>
                </c:pt>
                <c:pt idx="261">
                  <c:v>0.21</c:v>
                </c:pt>
                <c:pt idx="262">
                  <c:v>0.21</c:v>
                </c:pt>
                <c:pt idx="263">
                  <c:v>0.2</c:v>
                </c:pt>
                <c:pt idx="264">
                  <c:v>0.21</c:v>
                </c:pt>
                <c:pt idx="265">
                  <c:v>0.2</c:v>
                </c:pt>
                <c:pt idx="266">
                  <c:v>0.21</c:v>
                </c:pt>
                <c:pt idx="267">
                  <c:v>0.21</c:v>
                </c:pt>
                <c:pt idx="268">
                  <c:v>0.21</c:v>
                </c:pt>
                <c:pt idx="269">
                  <c:v>0.19</c:v>
                </c:pt>
                <c:pt idx="270">
                  <c:v>0.19</c:v>
                </c:pt>
                <c:pt idx="271">
                  <c:v>0.19</c:v>
                </c:pt>
                <c:pt idx="272">
                  <c:v>0.15</c:v>
                </c:pt>
                <c:pt idx="273">
                  <c:v>0.2</c:v>
                </c:pt>
                <c:pt idx="274">
                  <c:v>0.2</c:v>
                </c:pt>
                <c:pt idx="275">
                  <c:v>0.2</c:v>
                </c:pt>
                <c:pt idx="276">
                  <c:v>0.2</c:v>
                </c:pt>
                <c:pt idx="277">
                  <c:v>0.2</c:v>
                </c:pt>
                <c:pt idx="278">
                  <c:v>0.19</c:v>
                </c:pt>
                <c:pt idx="279">
                  <c:v>0.18</c:v>
                </c:pt>
                <c:pt idx="280">
                  <c:v>0.18</c:v>
                </c:pt>
                <c:pt idx="281">
                  <c:v>0.18</c:v>
                </c:pt>
                <c:pt idx="282">
                  <c:v>0.18</c:v>
                </c:pt>
                <c:pt idx="283">
                  <c:v>0.18</c:v>
                </c:pt>
                <c:pt idx="284">
                  <c:v>0.18</c:v>
                </c:pt>
                <c:pt idx="285">
                  <c:v>0.18</c:v>
                </c:pt>
                <c:pt idx="286">
                  <c:v>0.19</c:v>
                </c:pt>
                <c:pt idx="287">
                  <c:v>0.2</c:v>
                </c:pt>
                <c:pt idx="288">
                  <c:v>0.2</c:v>
                </c:pt>
                <c:pt idx="289">
                  <c:v>0.2</c:v>
                </c:pt>
                <c:pt idx="290">
                  <c:v>0.19</c:v>
                </c:pt>
                <c:pt idx="291">
                  <c:v>0.19</c:v>
                </c:pt>
                <c:pt idx="292">
                  <c:v>0.19</c:v>
                </c:pt>
                <c:pt idx="293">
                  <c:v>0.19</c:v>
                </c:pt>
                <c:pt idx="294">
                  <c:v>0.19</c:v>
                </c:pt>
                <c:pt idx="295">
                  <c:v>0.19</c:v>
                </c:pt>
                <c:pt idx="296">
                  <c:v>0.19</c:v>
                </c:pt>
                <c:pt idx="297">
                  <c:v>0.19</c:v>
                </c:pt>
                <c:pt idx="298">
                  <c:v>0.19</c:v>
                </c:pt>
                <c:pt idx="299">
                  <c:v>0.19</c:v>
                </c:pt>
                <c:pt idx="300">
                  <c:v>0.19</c:v>
                </c:pt>
                <c:pt idx="301">
                  <c:v>0.2</c:v>
                </c:pt>
                <c:pt idx="302">
                  <c:v>0.2</c:v>
                </c:pt>
                <c:pt idx="303">
                  <c:v>0.2</c:v>
                </c:pt>
                <c:pt idx="304">
                  <c:v>0.2</c:v>
                </c:pt>
                <c:pt idx="305">
                  <c:v>0.2</c:v>
                </c:pt>
                <c:pt idx="306">
                  <c:v>0.2</c:v>
                </c:pt>
                <c:pt idx="307">
                  <c:v>0.19</c:v>
                </c:pt>
                <c:pt idx="308">
                  <c:v>0.18</c:v>
                </c:pt>
                <c:pt idx="309">
                  <c:v>0.18</c:v>
                </c:pt>
                <c:pt idx="310">
                  <c:v>0.18</c:v>
                </c:pt>
                <c:pt idx="311">
                  <c:v>0.18</c:v>
                </c:pt>
                <c:pt idx="312">
                  <c:v>0.17</c:v>
                </c:pt>
                <c:pt idx="313">
                  <c:v>0.17</c:v>
                </c:pt>
                <c:pt idx="314">
                  <c:v>0.17</c:v>
                </c:pt>
                <c:pt idx="315">
                  <c:v>0.19</c:v>
                </c:pt>
                <c:pt idx="316">
                  <c:v>0.19</c:v>
                </c:pt>
                <c:pt idx="317">
                  <c:v>0.19</c:v>
                </c:pt>
                <c:pt idx="318">
                  <c:v>0.21</c:v>
                </c:pt>
                <c:pt idx="319">
                  <c:v>0.21</c:v>
                </c:pt>
                <c:pt idx="320">
                  <c:v>0.2</c:v>
                </c:pt>
                <c:pt idx="321">
                  <c:v>0.2</c:v>
                </c:pt>
                <c:pt idx="322">
                  <c:v>0.21</c:v>
                </c:pt>
                <c:pt idx="323">
                  <c:v>0.21</c:v>
                </c:pt>
                <c:pt idx="324">
                  <c:v>0.21</c:v>
                </c:pt>
                <c:pt idx="325">
                  <c:v>0.19</c:v>
                </c:pt>
                <c:pt idx="326">
                  <c:v>0.2</c:v>
                </c:pt>
                <c:pt idx="327">
                  <c:v>0.2</c:v>
                </c:pt>
                <c:pt idx="328">
                  <c:v>0.2</c:v>
                </c:pt>
                <c:pt idx="329">
                  <c:v>0.2</c:v>
                </c:pt>
                <c:pt idx="330">
                  <c:v>0.2</c:v>
                </c:pt>
                <c:pt idx="331">
                  <c:v>0.2</c:v>
                </c:pt>
                <c:pt idx="332">
                  <c:v>0.2</c:v>
                </c:pt>
                <c:pt idx="333">
                  <c:v>0.2</c:v>
                </c:pt>
                <c:pt idx="334">
                  <c:v>0.2</c:v>
                </c:pt>
                <c:pt idx="335">
                  <c:v>0.19</c:v>
                </c:pt>
                <c:pt idx="336">
                  <c:v>0.18</c:v>
                </c:pt>
                <c:pt idx="337">
                  <c:v>0.18</c:v>
                </c:pt>
                <c:pt idx="338">
                  <c:v>0.18</c:v>
                </c:pt>
                <c:pt idx="339">
                  <c:v>0.18</c:v>
                </c:pt>
                <c:pt idx="340">
                  <c:v>0.17</c:v>
                </c:pt>
                <c:pt idx="341">
                  <c:v>0.17</c:v>
                </c:pt>
                <c:pt idx="342">
                  <c:v>0.16</c:v>
                </c:pt>
                <c:pt idx="343">
                  <c:v>0.16</c:v>
                </c:pt>
                <c:pt idx="344">
                  <c:v>0.16</c:v>
                </c:pt>
                <c:pt idx="345">
                  <c:v>0.16</c:v>
                </c:pt>
                <c:pt idx="346">
                  <c:v>0.17</c:v>
                </c:pt>
                <c:pt idx="347">
                  <c:v>0.19</c:v>
                </c:pt>
                <c:pt idx="348">
                  <c:v>0.2</c:v>
                </c:pt>
                <c:pt idx="349">
                  <c:v>0.2</c:v>
                </c:pt>
                <c:pt idx="350">
                  <c:v>0.2</c:v>
                </c:pt>
                <c:pt idx="351">
                  <c:v>0.2</c:v>
                </c:pt>
                <c:pt idx="352">
                  <c:v>0.2</c:v>
                </c:pt>
                <c:pt idx="353">
                  <c:v>0.21</c:v>
                </c:pt>
                <c:pt idx="354">
                  <c:v>0.2</c:v>
                </c:pt>
                <c:pt idx="355">
                  <c:v>0.19</c:v>
                </c:pt>
                <c:pt idx="356">
                  <c:v>0.19</c:v>
                </c:pt>
                <c:pt idx="357">
                  <c:v>0.19</c:v>
                </c:pt>
                <c:pt idx="358">
                  <c:v>0.19</c:v>
                </c:pt>
                <c:pt idx="359">
                  <c:v>0.19</c:v>
                </c:pt>
                <c:pt idx="360">
                  <c:v>0.19</c:v>
                </c:pt>
                <c:pt idx="361">
                  <c:v>0.18</c:v>
                </c:pt>
                <c:pt idx="362">
                  <c:v>0.18</c:v>
                </c:pt>
                <c:pt idx="363">
                  <c:v>0.19</c:v>
                </c:pt>
                <c:pt idx="364">
                  <c:v>0.13</c:v>
                </c:pt>
                <c:pt idx="365">
                  <c:v>0.13</c:v>
                </c:pt>
                <c:pt idx="366">
                  <c:v>0.13</c:v>
                </c:pt>
                <c:pt idx="367">
                  <c:v>0.19</c:v>
                </c:pt>
                <c:pt idx="368">
                  <c:v>0.18</c:v>
                </c:pt>
                <c:pt idx="369">
                  <c:v>0.18</c:v>
                </c:pt>
                <c:pt idx="370">
                  <c:v>0.17</c:v>
                </c:pt>
                <c:pt idx="371">
                  <c:v>0.17</c:v>
                </c:pt>
                <c:pt idx="372">
                  <c:v>0.17</c:v>
                </c:pt>
                <c:pt idx="373">
                  <c:v>0.17</c:v>
                </c:pt>
                <c:pt idx="374">
                  <c:v>0.17</c:v>
                </c:pt>
                <c:pt idx="375">
                  <c:v>0.17</c:v>
                </c:pt>
                <c:pt idx="376">
                  <c:v>0.16</c:v>
                </c:pt>
                <c:pt idx="377">
                  <c:v>0.16</c:v>
                </c:pt>
                <c:pt idx="378">
                  <c:v>0.16</c:v>
                </c:pt>
                <c:pt idx="379">
                  <c:v>0.16</c:v>
                </c:pt>
                <c:pt idx="380">
                  <c:v>0.16</c:v>
                </c:pt>
                <c:pt idx="381">
                  <c:v>0.16</c:v>
                </c:pt>
                <c:pt idx="382">
                  <c:v>0.19</c:v>
                </c:pt>
                <c:pt idx="383">
                  <c:v>0.18</c:v>
                </c:pt>
                <c:pt idx="384">
                  <c:v>0.18</c:v>
                </c:pt>
                <c:pt idx="385">
                  <c:v>0.17</c:v>
                </c:pt>
                <c:pt idx="386">
                  <c:v>0.17</c:v>
                </c:pt>
                <c:pt idx="387">
                  <c:v>0.17</c:v>
                </c:pt>
                <c:pt idx="388">
                  <c:v>0.18</c:v>
                </c:pt>
                <c:pt idx="389">
                  <c:v>0.17</c:v>
                </c:pt>
                <c:pt idx="390">
                  <c:v>0.17</c:v>
                </c:pt>
                <c:pt idx="391">
                  <c:v>0.17</c:v>
                </c:pt>
                <c:pt idx="392">
                  <c:v>0.17</c:v>
                </c:pt>
                <c:pt idx="393">
                  <c:v>0.17</c:v>
                </c:pt>
                <c:pt idx="394">
                  <c:v>0.17</c:v>
                </c:pt>
                <c:pt idx="395">
                  <c:v>0.17</c:v>
                </c:pt>
                <c:pt idx="396">
                  <c:v>0.18</c:v>
                </c:pt>
                <c:pt idx="397">
                  <c:v>0.18</c:v>
                </c:pt>
                <c:pt idx="398">
                  <c:v>0.17</c:v>
                </c:pt>
                <c:pt idx="399">
                  <c:v>0.17</c:v>
                </c:pt>
                <c:pt idx="400">
                  <c:v>0.17</c:v>
                </c:pt>
                <c:pt idx="401">
                  <c:v>0.17</c:v>
                </c:pt>
                <c:pt idx="402">
                  <c:v>0.17</c:v>
                </c:pt>
                <c:pt idx="403">
                  <c:v>0.16</c:v>
                </c:pt>
                <c:pt idx="404">
                  <c:v>0.15</c:v>
                </c:pt>
                <c:pt idx="405">
                  <c:v>0.15</c:v>
                </c:pt>
                <c:pt idx="406">
                  <c:v>0.15</c:v>
                </c:pt>
                <c:pt idx="407">
                  <c:v>0.15</c:v>
                </c:pt>
                <c:pt idx="408">
                  <c:v>0.15</c:v>
                </c:pt>
                <c:pt idx="409">
                  <c:v>0.15</c:v>
                </c:pt>
                <c:pt idx="410">
                  <c:v>0.16</c:v>
                </c:pt>
                <c:pt idx="411">
                  <c:v>0.15</c:v>
                </c:pt>
                <c:pt idx="412">
                  <c:v>0.15</c:v>
                </c:pt>
                <c:pt idx="413">
                  <c:v>0.15</c:v>
                </c:pt>
                <c:pt idx="414">
                  <c:v>0.15</c:v>
                </c:pt>
                <c:pt idx="415">
                  <c:v>0.15</c:v>
                </c:pt>
                <c:pt idx="416">
                  <c:v>0.15</c:v>
                </c:pt>
                <c:pt idx="417">
                  <c:v>0.15</c:v>
                </c:pt>
                <c:pt idx="418">
                  <c:v>0.15</c:v>
                </c:pt>
                <c:pt idx="419">
                  <c:v>0.15</c:v>
                </c:pt>
                <c:pt idx="420">
                  <c:v>0.15</c:v>
                </c:pt>
                <c:pt idx="421">
                  <c:v>0.15</c:v>
                </c:pt>
                <c:pt idx="422">
                  <c:v>0.15</c:v>
                </c:pt>
                <c:pt idx="423">
                  <c:v>0.16</c:v>
                </c:pt>
                <c:pt idx="424">
                  <c:v>0.15</c:v>
                </c:pt>
                <c:pt idx="425">
                  <c:v>0.16</c:v>
                </c:pt>
                <c:pt idx="426">
                  <c:v>0.15</c:v>
                </c:pt>
                <c:pt idx="427">
                  <c:v>0.15</c:v>
                </c:pt>
                <c:pt idx="428">
                  <c:v>0.15</c:v>
                </c:pt>
                <c:pt idx="429">
                  <c:v>0.15</c:v>
                </c:pt>
                <c:pt idx="430">
                  <c:v>0.14000000000000001</c:v>
                </c:pt>
                <c:pt idx="431">
                  <c:v>0.14000000000000001</c:v>
                </c:pt>
                <c:pt idx="432">
                  <c:v>0.14000000000000001</c:v>
                </c:pt>
                <c:pt idx="433">
                  <c:v>0.14000000000000001</c:v>
                </c:pt>
                <c:pt idx="434">
                  <c:v>0.13</c:v>
                </c:pt>
                <c:pt idx="435">
                  <c:v>0.13</c:v>
                </c:pt>
                <c:pt idx="436">
                  <c:v>0.13</c:v>
                </c:pt>
                <c:pt idx="437">
                  <c:v>0.14000000000000001</c:v>
                </c:pt>
                <c:pt idx="438">
                  <c:v>0.14000000000000001</c:v>
                </c:pt>
                <c:pt idx="439">
                  <c:v>0.14000000000000001</c:v>
                </c:pt>
                <c:pt idx="440">
                  <c:v>0.14000000000000001</c:v>
                </c:pt>
                <c:pt idx="441">
                  <c:v>0.15</c:v>
                </c:pt>
                <c:pt idx="442">
                  <c:v>0.15</c:v>
                </c:pt>
                <c:pt idx="443">
                  <c:v>0.15</c:v>
                </c:pt>
                <c:pt idx="444">
                  <c:v>0.14000000000000001</c:v>
                </c:pt>
                <c:pt idx="445">
                  <c:v>0.14000000000000001</c:v>
                </c:pt>
                <c:pt idx="446">
                  <c:v>0.14000000000000001</c:v>
                </c:pt>
                <c:pt idx="447">
                  <c:v>0.13</c:v>
                </c:pt>
                <c:pt idx="448">
                  <c:v>0.13</c:v>
                </c:pt>
                <c:pt idx="449">
                  <c:v>0.13</c:v>
                </c:pt>
                <c:pt idx="450">
                  <c:v>0.13</c:v>
                </c:pt>
                <c:pt idx="451">
                  <c:v>0.13</c:v>
                </c:pt>
                <c:pt idx="452">
                  <c:v>0.13</c:v>
                </c:pt>
                <c:pt idx="453">
                  <c:v>0.13</c:v>
                </c:pt>
                <c:pt idx="454">
                  <c:v>0.1</c:v>
                </c:pt>
                <c:pt idx="455">
                  <c:v>0.11</c:v>
                </c:pt>
                <c:pt idx="456">
                  <c:v>0.11</c:v>
                </c:pt>
                <c:pt idx="457">
                  <c:v>0.11</c:v>
                </c:pt>
                <c:pt idx="458">
                  <c:v>0.09</c:v>
                </c:pt>
                <c:pt idx="459">
                  <c:v>0.09</c:v>
                </c:pt>
                <c:pt idx="460">
                  <c:v>0.1</c:v>
                </c:pt>
                <c:pt idx="461">
                  <c:v>0.1</c:v>
                </c:pt>
                <c:pt idx="462">
                  <c:v>0.09</c:v>
                </c:pt>
                <c:pt idx="463">
                  <c:v>0.09</c:v>
                </c:pt>
                <c:pt idx="464">
                  <c:v>0.09</c:v>
                </c:pt>
                <c:pt idx="465">
                  <c:v>0.09</c:v>
                </c:pt>
                <c:pt idx="466">
                  <c:v>0.08</c:v>
                </c:pt>
                <c:pt idx="467">
                  <c:v>0.08</c:v>
                </c:pt>
                <c:pt idx="468">
                  <c:v>0.09</c:v>
                </c:pt>
                <c:pt idx="469">
                  <c:v>0.12</c:v>
                </c:pt>
                <c:pt idx="470">
                  <c:v>0.12</c:v>
                </c:pt>
                <c:pt idx="471">
                  <c:v>0.12</c:v>
                </c:pt>
                <c:pt idx="472">
                  <c:v>0.1</c:v>
                </c:pt>
                <c:pt idx="473">
                  <c:v>0.11</c:v>
                </c:pt>
                <c:pt idx="474">
                  <c:v>0.1</c:v>
                </c:pt>
                <c:pt idx="475">
                  <c:v>0.1</c:v>
                </c:pt>
                <c:pt idx="476">
                  <c:v>0.1</c:v>
                </c:pt>
                <c:pt idx="477">
                  <c:v>0.1</c:v>
                </c:pt>
                <c:pt idx="478">
                  <c:v>0.1</c:v>
                </c:pt>
                <c:pt idx="479">
                  <c:v>0.1</c:v>
                </c:pt>
                <c:pt idx="480">
                  <c:v>0.09</c:v>
                </c:pt>
                <c:pt idx="481">
                  <c:v>0.09</c:v>
                </c:pt>
                <c:pt idx="482">
                  <c:v>0.09</c:v>
                </c:pt>
                <c:pt idx="483">
                  <c:v>0.09</c:v>
                </c:pt>
                <c:pt idx="484">
                  <c:v>0.09</c:v>
                </c:pt>
                <c:pt idx="485">
                  <c:v>0.09</c:v>
                </c:pt>
                <c:pt idx="486">
                  <c:v>0.09</c:v>
                </c:pt>
                <c:pt idx="487">
                  <c:v>0.09</c:v>
                </c:pt>
                <c:pt idx="488">
                  <c:v>0.09</c:v>
                </c:pt>
                <c:pt idx="489">
                  <c:v>0.09</c:v>
                </c:pt>
                <c:pt idx="490">
                  <c:v>0.09</c:v>
                </c:pt>
                <c:pt idx="491">
                  <c:v>0.09</c:v>
                </c:pt>
                <c:pt idx="492">
                  <c:v>0.09</c:v>
                </c:pt>
                <c:pt idx="493">
                  <c:v>0.09</c:v>
                </c:pt>
                <c:pt idx="494">
                  <c:v>0.09</c:v>
                </c:pt>
                <c:pt idx="495">
                  <c:v>0.09</c:v>
                </c:pt>
                <c:pt idx="496">
                  <c:v>0.09</c:v>
                </c:pt>
                <c:pt idx="497">
                  <c:v>0.09</c:v>
                </c:pt>
                <c:pt idx="498">
                  <c:v>0.09</c:v>
                </c:pt>
                <c:pt idx="499">
                  <c:v>0.09</c:v>
                </c:pt>
                <c:pt idx="500">
                  <c:v>0.1</c:v>
                </c:pt>
                <c:pt idx="501">
                  <c:v>0.09</c:v>
                </c:pt>
                <c:pt idx="502">
                  <c:v>0.1</c:v>
                </c:pt>
                <c:pt idx="503">
                  <c:v>0.09</c:v>
                </c:pt>
                <c:pt idx="504">
                  <c:v>0.1</c:v>
                </c:pt>
                <c:pt idx="505">
                  <c:v>0.1</c:v>
                </c:pt>
                <c:pt idx="506">
                  <c:v>0.1</c:v>
                </c:pt>
                <c:pt idx="507">
                  <c:v>0.1</c:v>
                </c:pt>
                <c:pt idx="508">
                  <c:v>0.1</c:v>
                </c:pt>
                <c:pt idx="509">
                  <c:v>0.09</c:v>
                </c:pt>
                <c:pt idx="510">
                  <c:v>0.09</c:v>
                </c:pt>
                <c:pt idx="511">
                  <c:v>0.1</c:v>
                </c:pt>
                <c:pt idx="512">
                  <c:v>0.1</c:v>
                </c:pt>
                <c:pt idx="513">
                  <c:v>0.1</c:v>
                </c:pt>
                <c:pt idx="514">
                  <c:v>0.1</c:v>
                </c:pt>
                <c:pt idx="515">
                  <c:v>0.1</c:v>
                </c:pt>
                <c:pt idx="516">
                  <c:v>0.1</c:v>
                </c:pt>
                <c:pt idx="517">
                  <c:v>0.1</c:v>
                </c:pt>
                <c:pt idx="518">
                  <c:v>0.11</c:v>
                </c:pt>
                <c:pt idx="519">
                  <c:v>0.11</c:v>
                </c:pt>
                <c:pt idx="520">
                  <c:v>0.11</c:v>
                </c:pt>
                <c:pt idx="521">
                  <c:v>0.1</c:v>
                </c:pt>
                <c:pt idx="522">
                  <c:v>0.09</c:v>
                </c:pt>
                <c:pt idx="523">
                  <c:v>0.09</c:v>
                </c:pt>
                <c:pt idx="524">
                  <c:v>0.09</c:v>
                </c:pt>
                <c:pt idx="525">
                  <c:v>0.09</c:v>
                </c:pt>
                <c:pt idx="526">
                  <c:v>0.09</c:v>
                </c:pt>
                <c:pt idx="527">
                  <c:v>0.09</c:v>
                </c:pt>
                <c:pt idx="528">
                  <c:v>0.1</c:v>
                </c:pt>
                <c:pt idx="529">
                  <c:v>0.1</c:v>
                </c:pt>
                <c:pt idx="530">
                  <c:v>0.1</c:v>
                </c:pt>
                <c:pt idx="531">
                  <c:v>0.1</c:v>
                </c:pt>
                <c:pt idx="532">
                  <c:v>0.1</c:v>
                </c:pt>
                <c:pt idx="533">
                  <c:v>0.1</c:v>
                </c:pt>
                <c:pt idx="534">
                  <c:v>0.1</c:v>
                </c:pt>
                <c:pt idx="535">
                  <c:v>0.09</c:v>
                </c:pt>
                <c:pt idx="536">
                  <c:v>0.09</c:v>
                </c:pt>
                <c:pt idx="537">
                  <c:v>0.09</c:v>
                </c:pt>
                <c:pt idx="538">
                  <c:v>0.08</c:v>
                </c:pt>
                <c:pt idx="539">
                  <c:v>0.08</c:v>
                </c:pt>
                <c:pt idx="540">
                  <c:v>0.08</c:v>
                </c:pt>
                <c:pt idx="541">
                  <c:v>0.08</c:v>
                </c:pt>
                <c:pt idx="542">
                  <c:v>0.08</c:v>
                </c:pt>
                <c:pt idx="543">
                  <c:v>0.08</c:v>
                </c:pt>
                <c:pt idx="544">
                  <c:v>7.0000000000000007E-2</c:v>
                </c:pt>
                <c:pt idx="545">
                  <c:v>7.0000000000000007E-2</c:v>
                </c:pt>
                <c:pt idx="546">
                  <c:v>0.08</c:v>
                </c:pt>
                <c:pt idx="547">
                  <c:v>0.08</c:v>
                </c:pt>
                <c:pt idx="548">
                  <c:v>0.08</c:v>
                </c:pt>
                <c:pt idx="549">
                  <c:v>0.08</c:v>
                </c:pt>
                <c:pt idx="550">
                  <c:v>0.08</c:v>
                </c:pt>
                <c:pt idx="551">
                  <c:v>7.0000000000000007E-2</c:v>
                </c:pt>
                <c:pt idx="552">
                  <c:v>7.0000000000000007E-2</c:v>
                </c:pt>
                <c:pt idx="553">
                  <c:v>7.0000000000000007E-2</c:v>
                </c:pt>
                <c:pt idx="554">
                  <c:v>7.0000000000000007E-2</c:v>
                </c:pt>
                <c:pt idx="555">
                  <c:v>7.0000000000000007E-2</c:v>
                </c:pt>
                <c:pt idx="556">
                  <c:v>7.0000000000000007E-2</c:v>
                </c:pt>
                <c:pt idx="557">
                  <c:v>0.06</c:v>
                </c:pt>
                <c:pt idx="558">
                  <c:v>0.06</c:v>
                </c:pt>
                <c:pt idx="559">
                  <c:v>0.06</c:v>
                </c:pt>
                <c:pt idx="560">
                  <c:v>0.06</c:v>
                </c:pt>
                <c:pt idx="561">
                  <c:v>0.06</c:v>
                </c:pt>
                <c:pt idx="562">
                  <c:v>0.06</c:v>
                </c:pt>
                <c:pt idx="563">
                  <c:v>0.06</c:v>
                </c:pt>
                <c:pt idx="564">
                  <c:v>0.06</c:v>
                </c:pt>
                <c:pt idx="565">
                  <c:v>0.06</c:v>
                </c:pt>
                <c:pt idx="566">
                  <c:v>0.06</c:v>
                </c:pt>
                <c:pt idx="567">
                  <c:v>0.06</c:v>
                </c:pt>
                <c:pt idx="568">
                  <c:v>0.06</c:v>
                </c:pt>
                <c:pt idx="569">
                  <c:v>0.06</c:v>
                </c:pt>
                <c:pt idx="570">
                  <c:v>0.06</c:v>
                </c:pt>
                <c:pt idx="571">
                  <c:v>0.06</c:v>
                </c:pt>
                <c:pt idx="572">
                  <c:v>7.0000000000000007E-2</c:v>
                </c:pt>
                <c:pt idx="573">
                  <c:v>0.08</c:v>
                </c:pt>
                <c:pt idx="574">
                  <c:v>0.11</c:v>
                </c:pt>
                <c:pt idx="575">
                  <c:v>0.11</c:v>
                </c:pt>
                <c:pt idx="576">
                  <c:v>0.11</c:v>
                </c:pt>
                <c:pt idx="577">
                  <c:v>0.17</c:v>
                </c:pt>
                <c:pt idx="578">
                  <c:v>0.16</c:v>
                </c:pt>
                <c:pt idx="579">
                  <c:v>0.12</c:v>
                </c:pt>
                <c:pt idx="580">
                  <c:v>0.09</c:v>
                </c:pt>
                <c:pt idx="581">
                  <c:v>0.08</c:v>
                </c:pt>
                <c:pt idx="582">
                  <c:v>0.08</c:v>
                </c:pt>
                <c:pt idx="583">
                  <c:v>0.08</c:v>
                </c:pt>
                <c:pt idx="584">
                  <c:v>0.11</c:v>
                </c:pt>
                <c:pt idx="585">
                  <c:v>0.1</c:v>
                </c:pt>
                <c:pt idx="586">
                  <c:v>0.1</c:v>
                </c:pt>
                <c:pt idx="587">
                  <c:v>0.09</c:v>
                </c:pt>
                <c:pt idx="588">
                  <c:v>0.1</c:v>
                </c:pt>
                <c:pt idx="589">
                  <c:v>0.1</c:v>
                </c:pt>
                <c:pt idx="590">
                  <c:v>0.1</c:v>
                </c:pt>
                <c:pt idx="591">
                  <c:v>0.1</c:v>
                </c:pt>
                <c:pt idx="592">
                  <c:v>0.09</c:v>
                </c:pt>
                <c:pt idx="593">
                  <c:v>0.09</c:v>
                </c:pt>
                <c:pt idx="594">
                  <c:v>0.09</c:v>
                </c:pt>
                <c:pt idx="595">
                  <c:v>0.09</c:v>
                </c:pt>
                <c:pt idx="596">
                  <c:v>0.09</c:v>
                </c:pt>
                <c:pt idx="597">
                  <c:v>0.09</c:v>
                </c:pt>
                <c:pt idx="598">
                  <c:v>0.09</c:v>
                </c:pt>
                <c:pt idx="599">
                  <c:v>0.08</c:v>
                </c:pt>
                <c:pt idx="600">
                  <c:v>0.08</c:v>
                </c:pt>
                <c:pt idx="601">
                  <c:v>0.08</c:v>
                </c:pt>
                <c:pt idx="602">
                  <c:v>0.09</c:v>
                </c:pt>
                <c:pt idx="603">
                  <c:v>0.09</c:v>
                </c:pt>
                <c:pt idx="604">
                  <c:v>0.09</c:v>
                </c:pt>
                <c:pt idx="605">
                  <c:v>0.09</c:v>
                </c:pt>
                <c:pt idx="606">
                  <c:v>0.08</c:v>
                </c:pt>
                <c:pt idx="607">
                  <c:v>0.08</c:v>
                </c:pt>
                <c:pt idx="608">
                  <c:v>0.08</c:v>
                </c:pt>
                <c:pt idx="609">
                  <c:v>0.08</c:v>
                </c:pt>
                <c:pt idx="610">
                  <c:v>0.08</c:v>
                </c:pt>
                <c:pt idx="611">
                  <c:v>0.08</c:v>
                </c:pt>
                <c:pt idx="612">
                  <c:v>0.08</c:v>
                </c:pt>
                <c:pt idx="613">
                  <c:v>0.09</c:v>
                </c:pt>
                <c:pt idx="614">
                  <c:v>0.09</c:v>
                </c:pt>
                <c:pt idx="615">
                  <c:v>0.09</c:v>
                </c:pt>
                <c:pt idx="616">
                  <c:v>0.09</c:v>
                </c:pt>
                <c:pt idx="617">
                  <c:v>0.09</c:v>
                </c:pt>
                <c:pt idx="618">
                  <c:v>0.09</c:v>
                </c:pt>
                <c:pt idx="619">
                  <c:v>0.09</c:v>
                </c:pt>
                <c:pt idx="620">
                  <c:v>0.09</c:v>
                </c:pt>
                <c:pt idx="621">
                  <c:v>0.08</c:v>
                </c:pt>
                <c:pt idx="622">
                  <c:v>0.09</c:v>
                </c:pt>
                <c:pt idx="623">
                  <c:v>0.09</c:v>
                </c:pt>
                <c:pt idx="624">
                  <c:v>0.09</c:v>
                </c:pt>
                <c:pt idx="625">
                  <c:v>0.09</c:v>
                </c:pt>
                <c:pt idx="626">
                  <c:v>0.09</c:v>
                </c:pt>
                <c:pt idx="627">
                  <c:v>0.09</c:v>
                </c:pt>
                <c:pt idx="628">
                  <c:v>0.08</c:v>
                </c:pt>
                <c:pt idx="629">
                  <c:v>0.08</c:v>
                </c:pt>
                <c:pt idx="630">
                  <c:v>0.08</c:v>
                </c:pt>
                <c:pt idx="631">
                  <c:v>0.08</c:v>
                </c:pt>
                <c:pt idx="632">
                  <c:v>0.08</c:v>
                </c:pt>
                <c:pt idx="633">
                  <c:v>0.08</c:v>
                </c:pt>
                <c:pt idx="634">
                  <c:v>0.08</c:v>
                </c:pt>
                <c:pt idx="635">
                  <c:v>0.08</c:v>
                </c:pt>
                <c:pt idx="636">
                  <c:v>0.08</c:v>
                </c:pt>
                <c:pt idx="637">
                  <c:v>0.06</c:v>
                </c:pt>
                <c:pt idx="638">
                  <c:v>0.06</c:v>
                </c:pt>
                <c:pt idx="639">
                  <c:v>0.06</c:v>
                </c:pt>
                <c:pt idx="640">
                  <c:v>0.08</c:v>
                </c:pt>
                <c:pt idx="641">
                  <c:v>7.0000000000000007E-2</c:v>
                </c:pt>
                <c:pt idx="642">
                  <c:v>7.0000000000000007E-2</c:v>
                </c:pt>
                <c:pt idx="643">
                  <c:v>7.0000000000000007E-2</c:v>
                </c:pt>
                <c:pt idx="644">
                  <c:v>7.0000000000000007E-2</c:v>
                </c:pt>
                <c:pt idx="645">
                  <c:v>7.0000000000000007E-2</c:v>
                </c:pt>
                <c:pt idx="646">
                  <c:v>7.0000000000000007E-2</c:v>
                </c:pt>
                <c:pt idx="647">
                  <c:v>7.0000000000000007E-2</c:v>
                </c:pt>
                <c:pt idx="648">
                  <c:v>7.0000000000000007E-2</c:v>
                </c:pt>
                <c:pt idx="649">
                  <c:v>7.0000000000000007E-2</c:v>
                </c:pt>
                <c:pt idx="650">
                  <c:v>7.0000000000000007E-2</c:v>
                </c:pt>
                <c:pt idx="651">
                  <c:v>7.0000000000000007E-2</c:v>
                </c:pt>
                <c:pt idx="652">
                  <c:v>7.0000000000000007E-2</c:v>
                </c:pt>
                <c:pt idx="653">
                  <c:v>7.0000000000000007E-2</c:v>
                </c:pt>
                <c:pt idx="654">
                  <c:v>7.0000000000000007E-2</c:v>
                </c:pt>
                <c:pt idx="655">
                  <c:v>7.0000000000000007E-2</c:v>
                </c:pt>
                <c:pt idx="656">
                  <c:v>7.0000000000000007E-2</c:v>
                </c:pt>
                <c:pt idx="657">
                  <c:v>7.0000000000000007E-2</c:v>
                </c:pt>
                <c:pt idx="658">
                  <c:v>7.0000000000000007E-2</c:v>
                </c:pt>
                <c:pt idx="659">
                  <c:v>7.0000000000000007E-2</c:v>
                </c:pt>
                <c:pt idx="660">
                  <c:v>7.0000000000000007E-2</c:v>
                </c:pt>
                <c:pt idx="661">
                  <c:v>7.0000000000000007E-2</c:v>
                </c:pt>
                <c:pt idx="662">
                  <c:v>7.0000000000000007E-2</c:v>
                </c:pt>
                <c:pt idx="663">
                  <c:v>0.08</c:v>
                </c:pt>
                <c:pt idx="664">
                  <c:v>7.0000000000000007E-2</c:v>
                </c:pt>
                <c:pt idx="665">
                  <c:v>7.0000000000000007E-2</c:v>
                </c:pt>
                <c:pt idx="666">
                  <c:v>7.0000000000000007E-2</c:v>
                </c:pt>
                <c:pt idx="667">
                  <c:v>7.0000000000000007E-2</c:v>
                </c:pt>
                <c:pt idx="668">
                  <c:v>0.09</c:v>
                </c:pt>
                <c:pt idx="669">
                  <c:v>0.08</c:v>
                </c:pt>
                <c:pt idx="670">
                  <c:v>0.08</c:v>
                </c:pt>
                <c:pt idx="671">
                  <c:v>0.09</c:v>
                </c:pt>
                <c:pt idx="672">
                  <c:v>0.08</c:v>
                </c:pt>
                <c:pt idx="673">
                  <c:v>0.08</c:v>
                </c:pt>
                <c:pt idx="674">
                  <c:v>0.08</c:v>
                </c:pt>
                <c:pt idx="675">
                  <c:v>0.08</c:v>
                </c:pt>
                <c:pt idx="676">
                  <c:v>0.08</c:v>
                </c:pt>
                <c:pt idx="677">
                  <c:v>0.08</c:v>
                </c:pt>
                <c:pt idx="678">
                  <c:v>0.08</c:v>
                </c:pt>
                <c:pt idx="679">
                  <c:v>0.08</c:v>
                </c:pt>
                <c:pt idx="680">
                  <c:v>0.08</c:v>
                </c:pt>
                <c:pt idx="681">
                  <c:v>0.08</c:v>
                </c:pt>
                <c:pt idx="682">
                  <c:v>0.08</c:v>
                </c:pt>
                <c:pt idx="683">
                  <c:v>0.09</c:v>
                </c:pt>
                <c:pt idx="684">
                  <c:v>0.08</c:v>
                </c:pt>
                <c:pt idx="685">
                  <c:v>0.08</c:v>
                </c:pt>
                <c:pt idx="686">
                  <c:v>0.08</c:v>
                </c:pt>
                <c:pt idx="687">
                  <c:v>0.08</c:v>
                </c:pt>
                <c:pt idx="688">
                  <c:v>0.08</c:v>
                </c:pt>
                <c:pt idx="689">
                  <c:v>0.08</c:v>
                </c:pt>
                <c:pt idx="690">
                  <c:v>0.08</c:v>
                </c:pt>
                <c:pt idx="691">
                  <c:v>0.09</c:v>
                </c:pt>
                <c:pt idx="692">
                  <c:v>0.09</c:v>
                </c:pt>
                <c:pt idx="693">
                  <c:v>7.0000000000000007E-2</c:v>
                </c:pt>
                <c:pt idx="694">
                  <c:v>7.0000000000000007E-2</c:v>
                </c:pt>
                <c:pt idx="695">
                  <c:v>7.0000000000000007E-2</c:v>
                </c:pt>
                <c:pt idx="696">
                  <c:v>0.08</c:v>
                </c:pt>
                <c:pt idx="697">
                  <c:v>0.08</c:v>
                </c:pt>
                <c:pt idx="698">
                  <c:v>0.1</c:v>
                </c:pt>
                <c:pt idx="699">
                  <c:v>0.08</c:v>
                </c:pt>
                <c:pt idx="700">
                  <c:v>0.08</c:v>
                </c:pt>
                <c:pt idx="701">
                  <c:v>0.08</c:v>
                </c:pt>
                <c:pt idx="702">
                  <c:v>0.08</c:v>
                </c:pt>
                <c:pt idx="703">
                  <c:v>0.08</c:v>
                </c:pt>
                <c:pt idx="704">
                  <c:v>0.08</c:v>
                </c:pt>
                <c:pt idx="705">
                  <c:v>0.08</c:v>
                </c:pt>
                <c:pt idx="706">
                  <c:v>7.0000000000000007E-2</c:v>
                </c:pt>
                <c:pt idx="707">
                  <c:v>7.0000000000000007E-2</c:v>
                </c:pt>
                <c:pt idx="708">
                  <c:v>7.0000000000000007E-2</c:v>
                </c:pt>
                <c:pt idx="709">
                  <c:v>7.0000000000000007E-2</c:v>
                </c:pt>
                <c:pt idx="710">
                  <c:v>7.0000000000000007E-2</c:v>
                </c:pt>
                <c:pt idx="711">
                  <c:v>7.0000000000000007E-2</c:v>
                </c:pt>
                <c:pt idx="712">
                  <c:v>7.0000000000000007E-2</c:v>
                </c:pt>
                <c:pt idx="713">
                  <c:v>7.0000000000000007E-2</c:v>
                </c:pt>
                <c:pt idx="714">
                  <c:v>7.0000000000000007E-2</c:v>
                </c:pt>
                <c:pt idx="715">
                  <c:v>7.0000000000000007E-2</c:v>
                </c:pt>
                <c:pt idx="716">
                  <c:v>7.0000000000000007E-2</c:v>
                </c:pt>
                <c:pt idx="717">
                  <c:v>7.0000000000000007E-2</c:v>
                </c:pt>
                <c:pt idx="718">
                  <c:v>7.0000000000000007E-2</c:v>
                </c:pt>
                <c:pt idx="719">
                  <c:v>7.0000000000000007E-2</c:v>
                </c:pt>
                <c:pt idx="720">
                  <c:v>7.0000000000000007E-2</c:v>
                </c:pt>
                <c:pt idx="721">
                  <c:v>0.08</c:v>
                </c:pt>
                <c:pt idx="722">
                  <c:v>0.08</c:v>
                </c:pt>
                <c:pt idx="723">
                  <c:v>0.08</c:v>
                </c:pt>
                <c:pt idx="724">
                  <c:v>0.08</c:v>
                </c:pt>
                <c:pt idx="725">
                  <c:v>7.0000000000000007E-2</c:v>
                </c:pt>
                <c:pt idx="726">
                  <c:v>7.0000000000000007E-2</c:v>
                </c:pt>
                <c:pt idx="727">
                  <c:v>7.0000000000000007E-2</c:v>
                </c:pt>
                <c:pt idx="728">
                  <c:v>0.04</c:v>
                </c:pt>
                <c:pt idx="729">
                  <c:v>0.04</c:v>
                </c:pt>
                <c:pt idx="730">
                  <c:v>0.04</c:v>
                </c:pt>
                <c:pt idx="731">
                  <c:v>0.04</c:v>
                </c:pt>
                <c:pt idx="732">
                  <c:v>7.0000000000000007E-2</c:v>
                </c:pt>
                <c:pt idx="733">
                  <c:v>7.0000000000000007E-2</c:v>
                </c:pt>
                <c:pt idx="734">
                  <c:v>7.0000000000000007E-2</c:v>
                </c:pt>
                <c:pt idx="735">
                  <c:v>7.0000000000000007E-2</c:v>
                </c:pt>
                <c:pt idx="736">
                  <c:v>7.0000000000000007E-2</c:v>
                </c:pt>
                <c:pt idx="737">
                  <c:v>7.0000000000000007E-2</c:v>
                </c:pt>
                <c:pt idx="738">
                  <c:v>0.08</c:v>
                </c:pt>
                <c:pt idx="739">
                  <c:v>0.08</c:v>
                </c:pt>
                <c:pt idx="740">
                  <c:v>0.08</c:v>
                </c:pt>
                <c:pt idx="741">
                  <c:v>0.08</c:v>
                </c:pt>
                <c:pt idx="742">
                  <c:v>0.09</c:v>
                </c:pt>
                <c:pt idx="743">
                  <c:v>0.09</c:v>
                </c:pt>
                <c:pt idx="744">
                  <c:v>0.09</c:v>
                </c:pt>
                <c:pt idx="745">
                  <c:v>0.09</c:v>
                </c:pt>
                <c:pt idx="746">
                  <c:v>0.09</c:v>
                </c:pt>
                <c:pt idx="747">
                  <c:v>0.09</c:v>
                </c:pt>
                <c:pt idx="748">
                  <c:v>0.1</c:v>
                </c:pt>
                <c:pt idx="749">
                  <c:v>0.09</c:v>
                </c:pt>
                <c:pt idx="750">
                  <c:v>0.09</c:v>
                </c:pt>
                <c:pt idx="751">
                  <c:v>0.09</c:v>
                </c:pt>
                <c:pt idx="752">
                  <c:v>0.09</c:v>
                </c:pt>
                <c:pt idx="753">
                  <c:v>0.09</c:v>
                </c:pt>
                <c:pt idx="754">
                  <c:v>0.08</c:v>
                </c:pt>
                <c:pt idx="755">
                  <c:v>0.08</c:v>
                </c:pt>
                <c:pt idx="756">
                  <c:v>0.09</c:v>
                </c:pt>
                <c:pt idx="757">
                  <c:v>0.09</c:v>
                </c:pt>
                <c:pt idx="758">
                  <c:v>0.09</c:v>
                </c:pt>
                <c:pt idx="759">
                  <c:v>0.09</c:v>
                </c:pt>
                <c:pt idx="760">
                  <c:v>0.11</c:v>
                </c:pt>
                <c:pt idx="761">
                  <c:v>0.11</c:v>
                </c:pt>
                <c:pt idx="762">
                  <c:v>0.11</c:v>
                </c:pt>
                <c:pt idx="763">
                  <c:v>0.11</c:v>
                </c:pt>
                <c:pt idx="764">
                  <c:v>0.11</c:v>
                </c:pt>
                <c:pt idx="765">
                  <c:v>0.11</c:v>
                </c:pt>
                <c:pt idx="766">
                  <c:v>0.11</c:v>
                </c:pt>
                <c:pt idx="767">
                  <c:v>0.11</c:v>
                </c:pt>
                <c:pt idx="768">
                  <c:v>0.11</c:v>
                </c:pt>
                <c:pt idx="769">
                  <c:v>0.11</c:v>
                </c:pt>
                <c:pt idx="770">
                  <c:v>0.12</c:v>
                </c:pt>
                <c:pt idx="771">
                  <c:v>0.12</c:v>
                </c:pt>
                <c:pt idx="772">
                  <c:v>0.12</c:v>
                </c:pt>
                <c:pt idx="773">
                  <c:v>0.12</c:v>
                </c:pt>
                <c:pt idx="774">
                  <c:v>0.12</c:v>
                </c:pt>
                <c:pt idx="775">
                  <c:v>0.12</c:v>
                </c:pt>
                <c:pt idx="776">
                  <c:v>0.11</c:v>
                </c:pt>
                <c:pt idx="777">
                  <c:v>0.09</c:v>
                </c:pt>
                <c:pt idx="778">
                  <c:v>0.09</c:v>
                </c:pt>
                <c:pt idx="779">
                  <c:v>0.09</c:v>
                </c:pt>
                <c:pt idx="780">
                  <c:v>0.09</c:v>
                </c:pt>
                <c:pt idx="781">
                  <c:v>0.1</c:v>
                </c:pt>
                <c:pt idx="782">
                  <c:v>0.08</c:v>
                </c:pt>
                <c:pt idx="783">
                  <c:v>0.08</c:v>
                </c:pt>
                <c:pt idx="784">
                  <c:v>0.09</c:v>
                </c:pt>
                <c:pt idx="785">
                  <c:v>0.09</c:v>
                </c:pt>
                <c:pt idx="786">
                  <c:v>0.09</c:v>
                </c:pt>
                <c:pt idx="787">
                  <c:v>0.1</c:v>
                </c:pt>
                <c:pt idx="788">
                  <c:v>0.1</c:v>
                </c:pt>
                <c:pt idx="789">
                  <c:v>0.1</c:v>
                </c:pt>
                <c:pt idx="790">
                  <c:v>0.11</c:v>
                </c:pt>
                <c:pt idx="791">
                  <c:v>0.11</c:v>
                </c:pt>
                <c:pt idx="792">
                  <c:v>0.11</c:v>
                </c:pt>
                <c:pt idx="793">
                  <c:v>0.11</c:v>
                </c:pt>
                <c:pt idx="794">
                  <c:v>0.11</c:v>
                </c:pt>
                <c:pt idx="795">
                  <c:v>0.11</c:v>
                </c:pt>
                <c:pt idx="796">
                  <c:v>0.11</c:v>
                </c:pt>
                <c:pt idx="797">
                  <c:v>0.11</c:v>
                </c:pt>
                <c:pt idx="798">
                  <c:v>0.12</c:v>
                </c:pt>
                <c:pt idx="799">
                  <c:v>0.12</c:v>
                </c:pt>
                <c:pt idx="800">
                  <c:v>0.12</c:v>
                </c:pt>
                <c:pt idx="801">
                  <c:v>0.12</c:v>
                </c:pt>
                <c:pt idx="802">
                  <c:v>0.12</c:v>
                </c:pt>
                <c:pt idx="803">
                  <c:v>0.13</c:v>
                </c:pt>
                <c:pt idx="804">
                  <c:v>0.14000000000000001</c:v>
                </c:pt>
                <c:pt idx="805">
                  <c:v>0.15</c:v>
                </c:pt>
                <c:pt idx="806">
                  <c:v>0.15</c:v>
                </c:pt>
                <c:pt idx="807">
                  <c:v>0.15</c:v>
                </c:pt>
                <c:pt idx="808">
                  <c:v>0.15</c:v>
                </c:pt>
                <c:pt idx="809">
                  <c:v>0.15</c:v>
                </c:pt>
                <c:pt idx="810">
                  <c:v>0.15</c:v>
                </c:pt>
                <c:pt idx="811">
                  <c:v>0.14000000000000001</c:v>
                </c:pt>
                <c:pt idx="812">
                  <c:v>0.14000000000000001</c:v>
                </c:pt>
                <c:pt idx="813">
                  <c:v>0.14000000000000001</c:v>
                </c:pt>
                <c:pt idx="814">
                  <c:v>0.14000000000000001</c:v>
                </c:pt>
                <c:pt idx="815">
                  <c:v>0.14000000000000001</c:v>
                </c:pt>
                <c:pt idx="816">
                  <c:v>0.14000000000000001</c:v>
                </c:pt>
                <c:pt idx="817">
                  <c:v>0.13</c:v>
                </c:pt>
                <c:pt idx="818">
                  <c:v>0.13</c:v>
                </c:pt>
                <c:pt idx="819">
                  <c:v>0.09</c:v>
                </c:pt>
                <c:pt idx="820">
                  <c:v>0.09</c:v>
                </c:pt>
                <c:pt idx="821">
                  <c:v>0.09</c:v>
                </c:pt>
                <c:pt idx="822">
                  <c:v>0.15</c:v>
                </c:pt>
                <c:pt idx="823">
                  <c:v>0.15</c:v>
                </c:pt>
                <c:pt idx="824">
                  <c:v>0.15</c:v>
                </c:pt>
                <c:pt idx="825">
                  <c:v>0.15</c:v>
                </c:pt>
                <c:pt idx="826">
                  <c:v>0.12</c:v>
                </c:pt>
                <c:pt idx="827">
                  <c:v>0.12</c:v>
                </c:pt>
                <c:pt idx="828">
                  <c:v>0.12</c:v>
                </c:pt>
                <c:pt idx="829">
                  <c:v>0.16</c:v>
                </c:pt>
                <c:pt idx="830">
                  <c:v>0.15</c:v>
                </c:pt>
                <c:pt idx="831">
                  <c:v>0.16</c:v>
                </c:pt>
                <c:pt idx="832">
                  <c:v>0.15</c:v>
                </c:pt>
                <c:pt idx="833">
                  <c:v>0.15</c:v>
                </c:pt>
                <c:pt idx="834">
                  <c:v>0.15</c:v>
                </c:pt>
                <c:pt idx="835">
                  <c:v>0.15</c:v>
                </c:pt>
                <c:pt idx="836">
                  <c:v>0.15</c:v>
                </c:pt>
                <c:pt idx="837">
                  <c:v>0.16</c:v>
                </c:pt>
                <c:pt idx="838">
                  <c:v>0.15</c:v>
                </c:pt>
                <c:pt idx="839">
                  <c:v>0.13</c:v>
                </c:pt>
                <c:pt idx="840">
                  <c:v>0.12</c:v>
                </c:pt>
                <c:pt idx="841">
                  <c:v>0.12</c:v>
                </c:pt>
                <c:pt idx="842">
                  <c:v>0.12</c:v>
                </c:pt>
                <c:pt idx="843">
                  <c:v>0.13</c:v>
                </c:pt>
                <c:pt idx="844">
                  <c:v>0.14000000000000001</c:v>
                </c:pt>
                <c:pt idx="845">
                  <c:v>0.15</c:v>
                </c:pt>
                <c:pt idx="846">
                  <c:v>0.14000000000000001</c:v>
                </c:pt>
                <c:pt idx="847">
                  <c:v>0.13</c:v>
                </c:pt>
                <c:pt idx="848">
                  <c:v>0.13</c:v>
                </c:pt>
                <c:pt idx="849">
                  <c:v>0.13</c:v>
                </c:pt>
                <c:pt idx="850">
                  <c:v>0.16</c:v>
                </c:pt>
                <c:pt idx="851">
                  <c:v>0.16</c:v>
                </c:pt>
                <c:pt idx="852">
                  <c:v>0.15</c:v>
                </c:pt>
                <c:pt idx="853">
                  <c:v>0.15</c:v>
                </c:pt>
                <c:pt idx="854">
                  <c:v>0.16</c:v>
                </c:pt>
                <c:pt idx="855">
                  <c:v>0.16</c:v>
                </c:pt>
                <c:pt idx="856">
                  <c:v>0.16</c:v>
                </c:pt>
                <c:pt idx="857">
                  <c:v>0.16</c:v>
                </c:pt>
                <c:pt idx="858">
                  <c:v>0.16</c:v>
                </c:pt>
                <c:pt idx="859">
                  <c:v>0.15</c:v>
                </c:pt>
                <c:pt idx="860">
                  <c:v>0.15</c:v>
                </c:pt>
                <c:pt idx="861">
                  <c:v>0.15</c:v>
                </c:pt>
                <c:pt idx="862">
                  <c:v>0.15</c:v>
                </c:pt>
                <c:pt idx="863">
                  <c:v>0.15</c:v>
                </c:pt>
                <c:pt idx="864">
                  <c:v>0.16</c:v>
                </c:pt>
                <c:pt idx="865">
                  <c:v>0.16</c:v>
                </c:pt>
                <c:pt idx="866">
                  <c:v>0.16</c:v>
                </c:pt>
                <c:pt idx="867">
                  <c:v>0.16</c:v>
                </c:pt>
                <c:pt idx="868">
                  <c:v>0.16</c:v>
                </c:pt>
                <c:pt idx="869">
                  <c:v>0.16</c:v>
                </c:pt>
                <c:pt idx="870">
                  <c:v>0.16</c:v>
                </c:pt>
                <c:pt idx="871">
                  <c:v>0.16</c:v>
                </c:pt>
                <c:pt idx="872">
                  <c:v>0.16</c:v>
                </c:pt>
                <c:pt idx="873">
                  <c:v>0.15</c:v>
                </c:pt>
                <c:pt idx="874">
                  <c:v>0.15</c:v>
                </c:pt>
                <c:pt idx="875">
                  <c:v>0.15</c:v>
                </c:pt>
                <c:pt idx="876">
                  <c:v>0.15</c:v>
                </c:pt>
                <c:pt idx="877">
                  <c:v>0.15</c:v>
                </c:pt>
                <c:pt idx="878">
                  <c:v>0.15</c:v>
                </c:pt>
                <c:pt idx="879">
                  <c:v>0.16</c:v>
                </c:pt>
                <c:pt idx="880">
                  <c:v>0.16</c:v>
                </c:pt>
                <c:pt idx="881">
                  <c:v>0.16</c:v>
                </c:pt>
                <c:pt idx="882">
                  <c:v>0.16</c:v>
                </c:pt>
                <c:pt idx="883">
                  <c:v>0.16</c:v>
                </c:pt>
                <c:pt idx="884">
                  <c:v>0.16</c:v>
                </c:pt>
                <c:pt idx="885">
                  <c:v>0.17</c:v>
                </c:pt>
                <c:pt idx="886">
                  <c:v>0.17</c:v>
                </c:pt>
                <c:pt idx="887">
                  <c:v>0.16</c:v>
                </c:pt>
                <c:pt idx="888">
                  <c:v>0.16</c:v>
                </c:pt>
                <c:pt idx="889">
                  <c:v>0.17</c:v>
                </c:pt>
                <c:pt idx="890">
                  <c:v>0.17</c:v>
                </c:pt>
                <c:pt idx="891">
                  <c:v>0.17</c:v>
                </c:pt>
                <c:pt idx="892">
                  <c:v>0.17</c:v>
                </c:pt>
                <c:pt idx="893">
                  <c:v>0.16</c:v>
                </c:pt>
                <c:pt idx="894">
                  <c:v>0.17</c:v>
                </c:pt>
                <c:pt idx="895">
                  <c:v>0.17</c:v>
                </c:pt>
                <c:pt idx="896">
                  <c:v>0.18</c:v>
                </c:pt>
                <c:pt idx="897">
                  <c:v>0.18</c:v>
                </c:pt>
                <c:pt idx="898">
                  <c:v>0.18</c:v>
                </c:pt>
                <c:pt idx="899">
                  <c:v>0.17</c:v>
                </c:pt>
                <c:pt idx="900">
                  <c:v>0.17</c:v>
                </c:pt>
                <c:pt idx="901">
                  <c:v>0.16</c:v>
                </c:pt>
                <c:pt idx="902">
                  <c:v>0.17</c:v>
                </c:pt>
                <c:pt idx="903">
                  <c:v>0.17</c:v>
                </c:pt>
                <c:pt idx="904">
                  <c:v>0.17</c:v>
                </c:pt>
                <c:pt idx="905">
                  <c:v>0.17</c:v>
                </c:pt>
                <c:pt idx="906">
                  <c:v>0.17</c:v>
                </c:pt>
                <c:pt idx="907">
                  <c:v>0.16</c:v>
                </c:pt>
                <c:pt idx="908">
                  <c:v>0.15</c:v>
                </c:pt>
                <c:pt idx="909">
                  <c:v>0.15</c:v>
                </c:pt>
                <c:pt idx="910">
                  <c:v>0.09</c:v>
                </c:pt>
                <c:pt idx="911">
                  <c:v>0.09</c:v>
                </c:pt>
                <c:pt idx="912">
                  <c:v>0.09</c:v>
                </c:pt>
                <c:pt idx="913">
                  <c:v>0.18</c:v>
                </c:pt>
                <c:pt idx="914">
                  <c:v>0.17</c:v>
                </c:pt>
                <c:pt idx="915">
                  <c:v>0.17</c:v>
                </c:pt>
                <c:pt idx="916">
                  <c:v>0.17</c:v>
                </c:pt>
                <c:pt idx="917">
                  <c:v>0.17</c:v>
                </c:pt>
                <c:pt idx="918">
                  <c:v>0.17</c:v>
                </c:pt>
                <c:pt idx="919">
                  <c:v>0.17</c:v>
                </c:pt>
                <c:pt idx="920">
                  <c:v>0.17</c:v>
                </c:pt>
                <c:pt idx="921">
                  <c:v>0.17</c:v>
                </c:pt>
                <c:pt idx="922">
                  <c:v>0.17</c:v>
                </c:pt>
                <c:pt idx="923">
                  <c:v>0.18</c:v>
                </c:pt>
                <c:pt idx="924">
                  <c:v>0.19</c:v>
                </c:pt>
                <c:pt idx="925">
                  <c:v>0.19</c:v>
                </c:pt>
                <c:pt idx="926">
                  <c:v>0.19</c:v>
                </c:pt>
                <c:pt idx="927">
                  <c:v>0.18</c:v>
                </c:pt>
                <c:pt idx="928">
                  <c:v>0.17</c:v>
                </c:pt>
                <c:pt idx="929">
                  <c:v>0.16</c:v>
                </c:pt>
                <c:pt idx="930">
                  <c:v>0.13</c:v>
                </c:pt>
                <c:pt idx="931">
                  <c:v>0.13</c:v>
                </c:pt>
                <c:pt idx="932">
                  <c:v>0.13</c:v>
                </c:pt>
                <c:pt idx="933">
                  <c:v>0.13</c:v>
                </c:pt>
                <c:pt idx="934">
                  <c:v>0.14000000000000001</c:v>
                </c:pt>
                <c:pt idx="935">
                  <c:v>0.15</c:v>
                </c:pt>
                <c:pt idx="936">
                  <c:v>0.15</c:v>
                </c:pt>
                <c:pt idx="937">
                  <c:v>0.14000000000000001</c:v>
                </c:pt>
                <c:pt idx="938">
                  <c:v>0.14000000000000001</c:v>
                </c:pt>
                <c:pt idx="939">
                  <c:v>0.14000000000000001</c:v>
                </c:pt>
                <c:pt idx="940">
                  <c:v>0.14000000000000001</c:v>
                </c:pt>
                <c:pt idx="941">
                  <c:v>0.14000000000000001</c:v>
                </c:pt>
                <c:pt idx="942">
                  <c:v>0.13</c:v>
                </c:pt>
                <c:pt idx="943">
                  <c:v>0.14000000000000001</c:v>
                </c:pt>
                <c:pt idx="944">
                  <c:v>0.14000000000000001</c:v>
                </c:pt>
                <c:pt idx="945">
                  <c:v>0.14000000000000001</c:v>
                </c:pt>
                <c:pt idx="946">
                  <c:v>0.14000000000000001</c:v>
                </c:pt>
                <c:pt idx="947">
                  <c:v>0.14000000000000001</c:v>
                </c:pt>
                <c:pt idx="948">
                  <c:v>0.14000000000000001</c:v>
                </c:pt>
                <c:pt idx="949">
                  <c:v>0.13</c:v>
                </c:pt>
                <c:pt idx="950">
                  <c:v>0.13</c:v>
                </c:pt>
                <c:pt idx="951">
                  <c:v>0.13</c:v>
                </c:pt>
                <c:pt idx="952">
                  <c:v>0.13</c:v>
                </c:pt>
                <c:pt idx="953">
                  <c:v>0.13</c:v>
                </c:pt>
                <c:pt idx="954">
                  <c:v>0.13</c:v>
                </c:pt>
                <c:pt idx="955">
                  <c:v>0.13</c:v>
                </c:pt>
                <c:pt idx="956">
                  <c:v>0.13</c:v>
                </c:pt>
                <c:pt idx="957">
                  <c:v>0.13</c:v>
                </c:pt>
                <c:pt idx="958">
                  <c:v>0.13</c:v>
                </c:pt>
                <c:pt idx="959">
                  <c:v>0.13</c:v>
                </c:pt>
                <c:pt idx="960">
                  <c:v>0.13</c:v>
                </c:pt>
                <c:pt idx="961">
                  <c:v>0.13</c:v>
                </c:pt>
                <c:pt idx="962">
                  <c:v>0.13</c:v>
                </c:pt>
                <c:pt idx="963">
                  <c:v>0.13</c:v>
                </c:pt>
                <c:pt idx="964">
                  <c:v>0.13</c:v>
                </c:pt>
                <c:pt idx="965">
                  <c:v>0.13</c:v>
                </c:pt>
                <c:pt idx="966">
                  <c:v>0.13</c:v>
                </c:pt>
                <c:pt idx="967">
                  <c:v>0.13</c:v>
                </c:pt>
                <c:pt idx="968">
                  <c:v>0.13</c:v>
                </c:pt>
                <c:pt idx="969">
                  <c:v>0.13</c:v>
                </c:pt>
                <c:pt idx="970">
                  <c:v>0.13</c:v>
                </c:pt>
                <c:pt idx="971">
                  <c:v>0.13</c:v>
                </c:pt>
                <c:pt idx="972">
                  <c:v>0.14000000000000001</c:v>
                </c:pt>
                <c:pt idx="973">
                  <c:v>0.13</c:v>
                </c:pt>
                <c:pt idx="974">
                  <c:v>0.13</c:v>
                </c:pt>
                <c:pt idx="975">
                  <c:v>0.13</c:v>
                </c:pt>
                <c:pt idx="976">
                  <c:v>0.13</c:v>
                </c:pt>
                <c:pt idx="977">
                  <c:v>0.14000000000000001</c:v>
                </c:pt>
                <c:pt idx="978">
                  <c:v>0.16</c:v>
                </c:pt>
                <c:pt idx="979">
                  <c:v>0.16</c:v>
                </c:pt>
                <c:pt idx="980">
                  <c:v>0.15</c:v>
                </c:pt>
                <c:pt idx="981">
                  <c:v>0.15</c:v>
                </c:pt>
                <c:pt idx="982">
                  <c:v>0.15</c:v>
                </c:pt>
                <c:pt idx="983">
                  <c:v>0.15</c:v>
                </c:pt>
                <c:pt idx="984">
                  <c:v>0.15</c:v>
                </c:pt>
                <c:pt idx="985">
                  <c:v>0.15</c:v>
                </c:pt>
                <c:pt idx="986">
                  <c:v>0.15</c:v>
                </c:pt>
                <c:pt idx="987">
                  <c:v>0.16</c:v>
                </c:pt>
                <c:pt idx="988">
                  <c:v>0.16</c:v>
                </c:pt>
                <c:pt idx="989">
                  <c:v>0.16</c:v>
                </c:pt>
                <c:pt idx="990">
                  <c:v>0.16</c:v>
                </c:pt>
                <c:pt idx="991">
                  <c:v>0.16</c:v>
                </c:pt>
                <c:pt idx="992">
                  <c:v>0.15</c:v>
                </c:pt>
                <c:pt idx="993">
                  <c:v>0.16</c:v>
                </c:pt>
                <c:pt idx="994">
                  <c:v>0.15</c:v>
                </c:pt>
                <c:pt idx="995">
                  <c:v>0.15</c:v>
                </c:pt>
                <c:pt idx="996">
                  <c:v>0.15</c:v>
                </c:pt>
                <c:pt idx="997">
                  <c:v>0.16</c:v>
                </c:pt>
                <c:pt idx="998">
                  <c:v>0.15</c:v>
                </c:pt>
                <c:pt idx="999">
                  <c:v>0.15</c:v>
                </c:pt>
                <c:pt idx="1000">
                  <c:v>0.14000000000000001</c:v>
                </c:pt>
                <c:pt idx="1001">
                  <c:v>0.09</c:v>
                </c:pt>
                <c:pt idx="1002">
                  <c:v>0.09</c:v>
                </c:pt>
                <c:pt idx="1003">
                  <c:v>0.09</c:v>
                </c:pt>
                <c:pt idx="1004">
                  <c:v>0.15</c:v>
                </c:pt>
                <c:pt idx="1005">
                  <c:v>0.16</c:v>
                </c:pt>
                <c:pt idx="1006">
                  <c:v>0.16</c:v>
                </c:pt>
                <c:pt idx="1007">
                  <c:v>0.15</c:v>
                </c:pt>
                <c:pt idx="1008">
                  <c:v>0.15</c:v>
                </c:pt>
                <c:pt idx="1009">
                  <c:v>0.15</c:v>
                </c:pt>
                <c:pt idx="1010">
                  <c:v>0.15</c:v>
                </c:pt>
                <c:pt idx="1011">
                  <c:v>0.15</c:v>
                </c:pt>
                <c:pt idx="1012">
                  <c:v>0.16</c:v>
                </c:pt>
                <c:pt idx="1013">
                  <c:v>0.16</c:v>
                </c:pt>
                <c:pt idx="1014">
                  <c:v>0.16</c:v>
                </c:pt>
                <c:pt idx="1015">
                  <c:v>0.16</c:v>
                </c:pt>
                <c:pt idx="1016">
                  <c:v>0.16</c:v>
                </c:pt>
                <c:pt idx="1017">
                  <c:v>0.16</c:v>
                </c:pt>
                <c:pt idx="1018">
                  <c:v>0.16</c:v>
                </c:pt>
                <c:pt idx="1019">
                  <c:v>0.16</c:v>
                </c:pt>
                <c:pt idx="1020">
                  <c:v>0.15</c:v>
                </c:pt>
                <c:pt idx="1021">
                  <c:v>0.15</c:v>
                </c:pt>
                <c:pt idx="1022">
                  <c:v>0.16</c:v>
                </c:pt>
                <c:pt idx="1023">
                  <c:v>0.16</c:v>
                </c:pt>
                <c:pt idx="1024">
                  <c:v>0.16</c:v>
                </c:pt>
                <c:pt idx="1025">
                  <c:v>0.15</c:v>
                </c:pt>
                <c:pt idx="1026">
                  <c:v>0.15</c:v>
                </c:pt>
                <c:pt idx="1027">
                  <c:v>0.17</c:v>
                </c:pt>
                <c:pt idx="1028">
                  <c:v>0.16</c:v>
                </c:pt>
                <c:pt idx="1029">
                  <c:v>0.16</c:v>
                </c:pt>
                <c:pt idx="1030">
                  <c:v>0.16</c:v>
                </c:pt>
                <c:pt idx="1031">
                  <c:v>0.16</c:v>
                </c:pt>
                <c:pt idx="1032">
                  <c:v>0.17</c:v>
                </c:pt>
                <c:pt idx="1033">
                  <c:v>0.17</c:v>
                </c:pt>
                <c:pt idx="1034">
                  <c:v>0.18</c:v>
                </c:pt>
                <c:pt idx="1035">
                  <c:v>0.17</c:v>
                </c:pt>
                <c:pt idx="1036">
                  <c:v>0.16</c:v>
                </c:pt>
                <c:pt idx="1037">
                  <c:v>0.16</c:v>
                </c:pt>
                <c:pt idx="1038">
                  <c:v>0.16</c:v>
                </c:pt>
                <c:pt idx="1039">
                  <c:v>0.17</c:v>
                </c:pt>
                <c:pt idx="1040">
                  <c:v>0.16</c:v>
                </c:pt>
                <c:pt idx="1041">
                  <c:v>0.16</c:v>
                </c:pt>
                <c:pt idx="1042">
                  <c:v>0.16</c:v>
                </c:pt>
                <c:pt idx="1043">
                  <c:v>0.16</c:v>
                </c:pt>
                <c:pt idx="1044">
                  <c:v>0.16</c:v>
                </c:pt>
                <c:pt idx="1045">
                  <c:v>0.16</c:v>
                </c:pt>
                <c:pt idx="1046">
                  <c:v>0.16</c:v>
                </c:pt>
                <c:pt idx="1047">
                  <c:v>0.16</c:v>
                </c:pt>
                <c:pt idx="1048">
                  <c:v>0.16</c:v>
                </c:pt>
                <c:pt idx="1049">
                  <c:v>0.16</c:v>
                </c:pt>
                <c:pt idx="1050">
                  <c:v>0.16</c:v>
                </c:pt>
                <c:pt idx="1051">
                  <c:v>0.16</c:v>
                </c:pt>
                <c:pt idx="1052">
                  <c:v>0.16</c:v>
                </c:pt>
                <c:pt idx="1053">
                  <c:v>0.16</c:v>
                </c:pt>
                <c:pt idx="1054">
                  <c:v>0.16</c:v>
                </c:pt>
                <c:pt idx="1055">
                  <c:v>0.16</c:v>
                </c:pt>
                <c:pt idx="1056">
                  <c:v>0.16</c:v>
                </c:pt>
                <c:pt idx="1057">
                  <c:v>0.16</c:v>
                </c:pt>
                <c:pt idx="1058">
                  <c:v>0.16</c:v>
                </c:pt>
                <c:pt idx="1059">
                  <c:v>0.16</c:v>
                </c:pt>
                <c:pt idx="1060">
                  <c:v>0.16</c:v>
                </c:pt>
                <c:pt idx="1061">
                  <c:v>0.16</c:v>
                </c:pt>
                <c:pt idx="1062">
                  <c:v>0.16</c:v>
                </c:pt>
                <c:pt idx="1063">
                  <c:v>0.16</c:v>
                </c:pt>
                <c:pt idx="1064">
                  <c:v>0.16</c:v>
                </c:pt>
                <c:pt idx="1065">
                  <c:v>0.16</c:v>
                </c:pt>
                <c:pt idx="1066">
                  <c:v>0.16</c:v>
                </c:pt>
                <c:pt idx="1067">
                  <c:v>0.16</c:v>
                </c:pt>
                <c:pt idx="1068">
                  <c:v>0.17</c:v>
                </c:pt>
                <c:pt idx="1069">
                  <c:v>0.16</c:v>
                </c:pt>
                <c:pt idx="1070">
                  <c:v>0.16</c:v>
                </c:pt>
                <c:pt idx="1071">
                  <c:v>0.16</c:v>
                </c:pt>
                <c:pt idx="1072">
                  <c:v>0.16</c:v>
                </c:pt>
                <c:pt idx="1073">
                  <c:v>0.16</c:v>
                </c:pt>
                <c:pt idx="1074">
                  <c:v>0.16</c:v>
                </c:pt>
                <c:pt idx="1075">
                  <c:v>0.17</c:v>
                </c:pt>
                <c:pt idx="1076">
                  <c:v>0.17</c:v>
                </c:pt>
                <c:pt idx="1077">
                  <c:v>0.16</c:v>
                </c:pt>
                <c:pt idx="1078">
                  <c:v>0.17</c:v>
                </c:pt>
                <c:pt idx="1079">
                  <c:v>0.17</c:v>
                </c:pt>
                <c:pt idx="1080">
                  <c:v>0.17</c:v>
                </c:pt>
                <c:pt idx="1081">
                  <c:v>0.16</c:v>
                </c:pt>
                <c:pt idx="1082">
                  <c:v>0.17</c:v>
                </c:pt>
                <c:pt idx="1083">
                  <c:v>0.17</c:v>
                </c:pt>
                <c:pt idx="1084">
                  <c:v>0.17</c:v>
                </c:pt>
                <c:pt idx="1085">
                  <c:v>0.17</c:v>
                </c:pt>
                <c:pt idx="1086">
                  <c:v>0.17</c:v>
                </c:pt>
                <c:pt idx="1087">
                  <c:v>0.17</c:v>
                </c:pt>
                <c:pt idx="1088">
                  <c:v>0.18</c:v>
                </c:pt>
                <c:pt idx="1089">
                  <c:v>0.18</c:v>
                </c:pt>
                <c:pt idx="1090">
                  <c:v>0.17</c:v>
                </c:pt>
                <c:pt idx="1091">
                  <c:v>0.17</c:v>
                </c:pt>
                <c:pt idx="1092">
                  <c:v>0.17</c:v>
                </c:pt>
                <c:pt idx="1093">
                  <c:v>0.17</c:v>
                </c:pt>
                <c:pt idx="1094">
                  <c:v>0.17</c:v>
                </c:pt>
                <c:pt idx="1095">
                  <c:v>0.09</c:v>
                </c:pt>
                <c:pt idx="1096">
                  <c:v>0.09</c:v>
                </c:pt>
                <c:pt idx="1097">
                  <c:v>0.17</c:v>
                </c:pt>
                <c:pt idx="1098">
                  <c:v>0.17</c:v>
                </c:pt>
                <c:pt idx="1099">
                  <c:v>0.16</c:v>
                </c:pt>
                <c:pt idx="1100">
                  <c:v>0.16</c:v>
                </c:pt>
                <c:pt idx="1101">
                  <c:v>0.16</c:v>
                </c:pt>
                <c:pt idx="1102">
                  <c:v>0.16</c:v>
                </c:pt>
                <c:pt idx="1103">
                  <c:v>0.15</c:v>
                </c:pt>
                <c:pt idx="1104">
                  <c:v>0.14000000000000001</c:v>
                </c:pt>
                <c:pt idx="1105">
                  <c:v>0.14000000000000001</c:v>
                </c:pt>
                <c:pt idx="1106">
                  <c:v>0.14000000000000001</c:v>
                </c:pt>
                <c:pt idx="1107">
                  <c:v>0.14000000000000001</c:v>
                </c:pt>
                <c:pt idx="1108">
                  <c:v>0.14000000000000001</c:v>
                </c:pt>
                <c:pt idx="1109">
                  <c:v>0.14000000000000001</c:v>
                </c:pt>
                <c:pt idx="1110">
                  <c:v>0.15</c:v>
                </c:pt>
                <c:pt idx="1111">
                  <c:v>0.14000000000000001</c:v>
                </c:pt>
                <c:pt idx="1112">
                  <c:v>0.14000000000000001</c:v>
                </c:pt>
                <c:pt idx="1113">
                  <c:v>0.14000000000000001</c:v>
                </c:pt>
                <c:pt idx="1114">
                  <c:v>0.14000000000000001</c:v>
                </c:pt>
                <c:pt idx="1115">
                  <c:v>0.14000000000000001</c:v>
                </c:pt>
                <c:pt idx="1116">
                  <c:v>0.14000000000000001</c:v>
                </c:pt>
                <c:pt idx="1117">
                  <c:v>0.14000000000000001</c:v>
                </c:pt>
                <c:pt idx="1118">
                  <c:v>0.13</c:v>
                </c:pt>
                <c:pt idx="1119">
                  <c:v>0.15</c:v>
                </c:pt>
                <c:pt idx="1120">
                  <c:v>0.14000000000000001</c:v>
                </c:pt>
                <c:pt idx="1121">
                  <c:v>0.14000000000000001</c:v>
                </c:pt>
                <c:pt idx="1122">
                  <c:v>0.14000000000000001</c:v>
                </c:pt>
                <c:pt idx="1123">
                  <c:v>0.14000000000000001</c:v>
                </c:pt>
                <c:pt idx="1124">
                  <c:v>0.12</c:v>
                </c:pt>
                <c:pt idx="1125">
                  <c:v>0.12</c:v>
                </c:pt>
                <c:pt idx="1126">
                  <c:v>0.15</c:v>
                </c:pt>
                <c:pt idx="1127">
                  <c:v>0.14000000000000001</c:v>
                </c:pt>
                <c:pt idx="1128">
                  <c:v>0.14000000000000001</c:v>
                </c:pt>
                <c:pt idx="1129">
                  <c:v>0.14000000000000001</c:v>
                </c:pt>
                <c:pt idx="1130">
                  <c:v>0.13</c:v>
                </c:pt>
                <c:pt idx="1131">
                  <c:v>0.13</c:v>
                </c:pt>
                <c:pt idx="1132">
                  <c:v>0.13</c:v>
                </c:pt>
                <c:pt idx="1133">
                  <c:v>0.13</c:v>
                </c:pt>
                <c:pt idx="1134">
                  <c:v>0.14000000000000001</c:v>
                </c:pt>
                <c:pt idx="1135">
                  <c:v>0.14000000000000001</c:v>
                </c:pt>
                <c:pt idx="1136">
                  <c:v>0.14000000000000001</c:v>
                </c:pt>
                <c:pt idx="1137">
                  <c:v>0.14000000000000001</c:v>
                </c:pt>
                <c:pt idx="1138">
                  <c:v>0.13</c:v>
                </c:pt>
                <c:pt idx="1139">
                  <c:v>0.14000000000000001</c:v>
                </c:pt>
                <c:pt idx="1140">
                  <c:v>0.14000000000000001</c:v>
                </c:pt>
                <c:pt idx="1141">
                  <c:v>0.16</c:v>
                </c:pt>
                <c:pt idx="1142">
                  <c:v>0.16</c:v>
                </c:pt>
                <c:pt idx="1143">
                  <c:v>0.16</c:v>
                </c:pt>
                <c:pt idx="1144">
                  <c:v>0.16</c:v>
                </c:pt>
                <c:pt idx="1145">
                  <c:v>0.15</c:v>
                </c:pt>
                <c:pt idx="1146">
                  <c:v>0.15</c:v>
                </c:pt>
                <c:pt idx="1147">
                  <c:v>0.16</c:v>
                </c:pt>
                <c:pt idx="1148">
                  <c:v>0.16</c:v>
                </c:pt>
                <c:pt idx="1149">
                  <c:v>0.16</c:v>
                </c:pt>
                <c:pt idx="1150">
                  <c:v>0.16</c:v>
                </c:pt>
                <c:pt idx="1151">
                  <c:v>0.15</c:v>
                </c:pt>
                <c:pt idx="1152">
                  <c:v>0.14000000000000001</c:v>
                </c:pt>
                <c:pt idx="1153">
                  <c:v>0.14000000000000001</c:v>
                </c:pt>
                <c:pt idx="1154">
                  <c:v>0.14000000000000001</c:v>
                </c:pt>
                <c:pt idx="1155">
                  <c:v>0.14000000000000001</c:v>
                </c:pt>
                <c:pt idx="1156">
                  <c:v>0.14000000000000001</c:v>
                </c:pt>
                <c:pt idx="1157">
                  <c:v>0.14000000000000001</c:v>
                </c:pt>
                <c:pt idx="1158">
                  <c:v>0.16</c:v>
                </c:pt>
                <c:pt idx="1159">
                  <c:v>0.15</c:v>
                </c:pt>
                <c:pt idx="1160">
                  <c:v>0.15</c:v>
                </c:pt>
                <c:pt idx="1161">
                  <c:v>0.16</c:v>
                </c:pt>
                <c:pt idx="1162">
                  <c:v>0.15</c:v>
                </c:pt>
                <c:pt idx="1163">
                  <c:v>0.15</c:v>
                </c:pt>
                <c:pt idx="1164">
                  <c:v>0.15</c:v>
                </c:pt>
                <c:pt idx="1165">
                  <c:v>0.16</c:v>
                </c:pt>
                <c:pt idx="1166">
                  <c:v>0.15</c:v>
                </c:pt>
                <c:pt idx="1167">
                  <c:v>0.14000000000000001</c:v>
                </c:pt>
                <c:pt idx="1168">
                  <c:v>0.15</c:v>
                </c:pt>
                <c:pt idx="1169">
                  <c:v>0.16</c:v>
                </c:pt>
                <c:pt idx="1170">
                  <c:v>0.16</c:v>
                </c:pt>
                <c:pt idx="1171">
                  <c:v>0.16</c:v>
                </c:pt>
                <c:pt idx="1172">
                  <c:v>0.16</c:v>
                </c:pt>
                <c:pt idx="1173">
                  <c:v>0.15</c:v>
                </c:pt>
                <c:pt idx="1174">
                  <c:v>0.15</c:v>
                </c:pt>
                <c:pt idx="1175">
                  <c:v>0.16</c:v>
                </c:pt>
                <c:pt idx="1176">
                  <c:v>0.15</c:v>
                </c:pt>
                <c:pt idx="1177">
                  <c:v>0.15</c:v>
                </c:pt>
                <c:pt idx="1178">
                  <c:v>0.15</c:v>
                </c:pt>
                <c:pt idx="1179">
                  <c:v>0.15</c:v>
                </c:pt>
                <c:pt idx="1180">
                  <c:v>0.14000000000000001</c:v>
                </c:pt>
                <c:pt idx="1181">
                  <c:v>0.12</c:v>
                </c:pt>
                <c:pt idx="1182">
                  <c:v>0.13</c:v>
                </c:pt>
                <c:pt idx="1183">
                  <c:v>0.09</c:v>
                </c:pt>
                <c:pt idx="1184">
                  <c:v>0.09</c:v>
                </c:pt>
                <c:pt idx="1185">
                  <c:v>0.09</c:v>
                </c:pt>
                <c:pt idx="1186">
                  <c:v>0.16</c:v>
                </c:pt>
                <c:pt idx="1187">
                  <c:v>0.15</c:v>
                </c:pt>
                <c:pt idx="1188">
                  <c:v>0.14000000000000001</c:v>
                </c:pt>
                <c:pt idx="1189">
                  <c:v>0.14000000000000001</c:v>
                </c:pt>
                <c:pt idx="1190">
                  <c:v>0.15</c:v>
                </c:pt>
                <c:pt idx="1191">
                  <c:v>0.15</c:v>
                </c:pt>
                <c:pt idx="1192">
                  <c:v>0.15</c:v>
                </c:pt>
                <c:pt idx="1193">
                  <c:v>0.15</c:v>
                </c:pt>
                <c:pt idx="1194">
                  <c:v>0.15</c:v>
                </c:pt>
                <c:pt idx="1195">
                  <c:v>0.15</c:v>
                </c:pt>
                <c:pt idx="1196">
                  <c:v>0.15</c:v>
                </c:pt>
                <c:pt idx="1197">
                  <c:v>0.15</c:v>
                </c:pt>
                <c:pt idx="1198">
                  <c:v>0.15</c:v>
                </c:pt>
                <c:pt idx="1199">
                  <c:v>0.15</c:v>
                </c:pt>
                <c:pt idx="1200">
                  <c:v>0.15</c:v>
                </c:pt>
                <c:pt idx="1201">
                  <c:v>0.15</c:v>
                </c:pt>
                <c:pt idx="1202">
                  <c:v>0.15</c:v>
                </c:pt>
                <c:pt idx="1203">
                  <c:v>0.15</c:v>
                </c:pt>
                <c:pt idx="1204">
                  <c:v>0.15</c:v>
                </c:pt>
                <c:pt idx="1205">
                  <c:v>0.15</c:v>
                </c:pt>
                <c:pt idx="1206">
                  <c:v>0.15</c:v>
                </c:pt>
                <c:pt idx="1207">
                  <c:v>0.15</c:v>
                </c:pt>
                <c:pt idx="1208">
                  <c:v>0.14000000000000001</c:v>
                </c:pt>
                <c:pt idx="1209">
                  <c:v>0.13</c:v>
                </c:pt>
                <c:pt idx="1210">
                  <c:v>0.13</c:v>
                </c:pt>
                <c:pt idx="1211">
                  <c:v>0.13</c:v>
                </c:pt>
                <c:pt idx="1212">
                  <c:v>0.13</c:v>
                </c:pt>
                <c:pt idx="1213">
                  <c:v>0.13</c:v>
                </c:pt>
                <c:pt idx="1214">
                  <c:v>0.13</c:v>
                </c:pt>
                <c:pt idx="1215">
                  <c:v>0.14000000000000001</c:v>
                </c:pt>
                <c:pt idx="1216">
                  <c:v>0.14000000000000001</c:v>
                </c:pt>
                <c:pt idx="1217">
                  <c:v>0.15</c:v>
                </c:pt>
                <c:pt idx="1218">
                  <c:v>0.14000000000000001</c:v>
                </c:pt>
                <c:pt idx="1219">
                  <c:v>0.14000000000000001</c:v>
                </c:pt>
                <c:pt idx="1220">
                  <c:v>0.14000000000000001</c:v>
                </c:pt>
                <c:pt idx="1221">
                  <c:v>0.14000000000000001</c:v>
                </c:pt>
                <c:pt idx="1222">
                  <c:v>0.12</c:v>
                </c:pt>
                <c:pt idx="1223">
                  <c:v>0.12</c:v>
                </c:pt>
                <c:pt idx="1224">
                  <c:v>0.12</c:v>
                </c:pt>
                <c:pt idx="1225">
                  <c:v>0.12</c:v>
                </c:pt>
                <c:pt idx="1226">
                  <c:v>0.12</c:v>
                </c:pt>
                <c:pt idx="1227">
                  <c:v>0.12</c:v>
                </c:pt>
                <c:pt idx="1228">
                  <c:v>0.12</c:v>
                </c:pt>
                <c:pt idx="1229">
                  <c:v>0.11</c:v>
                </c:pt>
                <c:pt idx="1230">
                  <c:v>0.12</c:v>
                </c:pt>
                <c:pt idx="1231">
                  <c:v>0.11</c:v>
                </c:pt>
                <c:pt idx="1232">
                  <c:v>0.1</c:v>
                </c:pt>
                <c:pt idx="1233">
                  <c:v>0.1</c:v>
                </c:pt>
                <c:pt idx="1234">
                  <c:v>0.1</c:v>
                </c:pt>
                <c:pt idx="1235">
                  <c:v>0.1</c:v>
                </c:pt>
                <c:pt idx="1236">
                  <c:v>0.09</c:v>
                </c:pt>
                <c:pt idx="1237">
                  <c:v>0.08</c:v>
                </c:pt>
                <c:pt idx="1238">
                  <c:v>0.08</c:v>
                </c:pt>
                <c:pt idx="1239">
                  <c:v>0.09</c:v>
                </c:pt>
                <c:pt idx="1240">
                  <c:v>0.09</c:v>
                </c:pt>
                <c:pt idx="1241">
                  <c:v>0.09</c:v>
                </c:pt>
                <c:pt idx="1242">
                  <c:v>0.09</c:v>
                </c:pt>
                <c:pt idx="1243">
                  <c:v>0.09</c:v>
                </c:pt>
                <c:pt idx="1244">
                  <c:v>0.08</c:v>
                </c:pt>
                <c:pt idx="1245">
                  <c:v>0.08</c:v>
                </c:pt>
                <c:pt idx="1246">
                  <c:v>0.09</c:v>
                </c:pt>
                <c:pt idx="1247">
                  <c:v>0.09</c:v>
                </c:pt>
                <c:pt idx="1248">
                  <c:v>0.09</c:v>
                </c:pt>
                <c:pt idx="1249">
                  <c:v>0.1</c:v>
                </c:pt>
                <c:pt idx="1250">
                  <c:v>0.11</c:v>
                </c:pt>
                <c:pt idx="1251">
                  <c:v>0.09</c:v>
                </c:pt>
                <c:pt idx="1252">
                  <c:v>0.1</c:v>
                </c:pt>
                <c:pt idx="1253">
                  <c:v>0.09</c:v>
                </c:pt>
                <c:pt idx="1254">
                  <c:v>0.09</c:v>
                </c:pt>
                <c:pt idx="1255">
                  <c:v>0.09</c:v>
                </c:pt>
                <c:pt idx="1256">
                  <c:v>0.09</c:v>
                </c:pt>
                <c:pt idx="1257">
                  <c:v>0.09</c:v>
                </c:pt>
                <c:pt idx="1258">
                  <c:v>0.08</c:v>
                </c:pt>
                <c:pt idx="1259">
                  <c:v>0.09</c:v>
                </c:pt>
                <c:pt idx="1260">
                  <c:v>0.1</c:v>
                </c:pt>
                <c:pt idx="1261">
                  <c:v>0.1</c:v>
                </c:pt>
                <c:pt idx="1262">
                  <c:v>0.1</c:v>
                </c:pt>
                <c:pt idx="1263">
                  <c:v>0.11</c:v>
                </c:pt>
                <c:pt idx="1264">
                  <c:v>0.12</c:v>
                </c:pt>
                <c:pt idx="1265">
                  <c:v>0.1</c:v>
                </c:pt>
                <c:pt idx="1266">
                  <c:v>0.1</c:v>
                </c:pt>
                <c:pt idx="1267">
                  <c:v>0.1</c:v>
                </c:pt>
                <c:pt idx="1268">
                  <c:v>0.1</c:v>
                </c:pt>
                <c:pt idx="1269">
                  <c:v>0.1</c:v>
                </c:pt>
                <c:pt idx="1270">
                  <c:v>0.1</c:v>
                </c:pt>
                <c:pt idx="1271">
                  <c:v>0.09</c:v>
                </c:pt>
                <c:pt idx="1272">
                  <c:v>0.09</c:v>
                </c:pt>
                <c:pt idx="1273">
                  <c:v>0.09</c:v>
                </c:pt>
                <c:pt idx="1274">
                  <c:v>7.0000000000000007E-2</c:v>
                </c:pt>
                <c:pt idx="1275">
                  <c:v>7.0000000000000007E-2</c:v>
                </c:pt>
                <c:pt idx="1276">
                  <c:v>7.0000000000000007E-2</c:v>
                </c:pt>
                <c:pt idx="1277">
                  <c:v>0.1</c:v>
                </c:pt>
                <c:pt idx="1278">
                  <c:v>0.1</c:v>
                </c:pt>
                <c:pt idx="1279">
                  <c:v>0.1</c:v>
                </c:pt>
                <c:pt idx="1280">
                  <c:v>0.1</c:v>
                </c:pt>
                <c:pt idx="1281">
                  <c:v>0.1</c:v>
                </c:pt>
                <c:pt idx="1282">
                  <c:v>0.1</c:v>
                </c:pt>
                <c:pt idx="1283">
                  <c:v>0.1</c:v>
                </c:pt>
                <c:pt idx="1284">
                  <c:v>0.1</c:v>
                </c:pt>
                <c:pt idx="1285">
                  <c:v>0.1</c:v>
                </c:pt>
                <c:pt idx="1286">
                  <c:v>0.09</c:v>
                </c:pt>
                <c:pt idx="1287">
                  <c:v>0.09</c:v>
                </c:pt>
                <c:pt idx="1288">
                  <c:v>0.09</c:v>
                </c:pt>
                <c:pt idx="1289">
                  <c:v>0.09</c:v>
                </c:pt>
                <c:pt idx="1290">
                  <c:v>0.09</c:v>
                </c:pt>
                <c:pt idx="1291">
                  <c:v>0.09</c:v>
                </c:pt>
                <c:pt idx="1292">
                  <c:v>0.09</c:v>
                </c:pt>
                <c:pt idx="1293">
                  <c:v>0.09</c:v>
                </c:pt>
                <c:pt idx="1294">
                  <c:v>0.09</c:v>
                </c:pt>
                <c:pt idx="1295">
                  <c:v>0.09</c:v>
                </c:pt>
                <c:pt idx="1296">
                  <c:v>0.09</c:v>
                </c:pt>
                <c:pt idx="1297">
                  <c:v>0.09</c:v>
                </c:pt>
                <c:pt idx="1298">
                  <c:v>0.09</c:v>
                </c:pt>
                <c:pt idx="1299">
                  <c:v>0.09</c:v>
                </c:pt>
                <c:pt idx="1300">
                  <c:v>0.09</c:v>
                </c:pt>
                <c:pt idx="1301">
                  <c:v>0.09</c:v>
                </c:pt>
                <c:pt idx="1302">
                  <c:v>0.09</c:v>
                </c:pt>
                <c:pt idx="1303">
                  <c:v>0.09</c:v>
                </c:pt>
                <c:pt idx="1304">
                  <c:v>0.09</c:v>
                </c:pt>
                <c:pt idx="1305">
                  <c:v>0.08</c:v>
                </c:pt>
                <c:pt idx="1306">
                  <c:v>0.09</c:v>
                </c:pt>
                <c:pt idx="1307">
                  <c:v>0.09</c:v>
                </c:pt>
                <c:pt idx="1308">
                  <c:v>0.08</c:v>
                </c:pt>
                <c:pt idx="1309">
                  <c:v>0.09</c:v>
                </c:pt>
                <c:pt idx="1310">
                  <c:v>0.09</c:v>
                </c:pt>
                <c:pt idx="1311">
                  <c:v>0.09</c:v>
                </c:pt>
                <c:pt idx="1312">
                  <c:v>0.08</c:v>
                </c:pt>
                <c:pt idx="1313">
                  <c:v>0.09</c:v>
                </c:pt>
                <c:pt idx="1314">
                  <c:v>0.09</c:v>
                </c:pt>
                <c:pt idx="1315">
                  <c:v>0.09</c:v>
                </c:pt>
                <c:pt idx="1316">
                  <c:v>0.08</c:v>
                </c:pt>
                <c:pt idx="1317">
                  <c:v>0.08</c:v>
                </c:pt>
                <c:pt idx="1318">
                  <c:v>0.08</c:v>
                </c:pt>
                <c:pt idx="1319">
                  <c:v>0.08</c:v>
                </c:pt>
                <c:pt idx="1320">
                  <c:v>0.08</c:v>
                </c:pt>
                <c:pt idx="1321">
                  <c:v>0.09</c:v>
                </c:pt>
                <c:pt idx="1322">
                  <c:v>0.08</c:v>
                </c:pt>
                <c:pt idx="1323">
                  <c:v>0.09</c:v>
                </c:pt>
                <c:pt idx="1324">
                  <c:v>0.09</c:v>
                </c:pt>
                <c:pt idx="1325">
                  <c:v>0.09</c:v>
                </c:pt>
                <c:pt idx="1326">
                  <c:v>0.09</c:v>
                </c:pt>
                <c:pt idx="1327">
                  <c:v>0.09</c:v>
                </c:pt>
                <c:pt idx="1328">
                  <c:v>0.08</c:v>
                </c:pt>
                <c:pt idx="1329">
                  <c:v>0.09</c:v>
                </c:pt>
                <c:pt idx="1330">
                  <c:v>0.08</c:v>
                </c:pt>
                <c:pt idx="1331">
                  <c:v>0.08</c:v>
                </c:pt>
                <c:pt idx="1332">
                  <c:v>0.08</c:v>
                </c:pt>
                <c:pt idx="1333">
                  <c:v>0.08</c:v>
                </c:pt>
                <c:pt idx="1334">
                  <c:v>7.0000000000000007E-2</c:v>
                </c:pt>
                <c:pt idx="1335">
                  <c:v>7.0000000000000007E-2</c:v>
                </c:pt>
                <c:pt idx="1336">
                  <c:v>0.08</c:v>
                </c:pt>
                <c:pt idx="1337">
                  <c:v>7.0000000000000007E-2</c:v>
                </c:pt>
                <c:pt idx="1338">
                  <c:v>7.0000000000000007E-2</c:v>
                </c:pt>
                <c:pt idx="1339">
                  <c:v>7.0000000000000007E-2</c:v>
                </c:pt>
                <c:pt idx="1340">
                  <c:v>7.0000000000000007E-2</c:v>
                </c:pt>
                <c:pt idx="1341">
                  <c:v>0.09</c:v>
                </c:pt>
                <c:pt idx="1342">
                  <c:v>0.08</c:v>
                </c:pt>
                <c:pt idx="1343">
                  <c:v>0.08</c:v>
                </c:pt>
                <c:pt idx="1344">
                  <c:v>0.08</c:v>
                </c:pt>
                <c:pt idx="1345">
                  <c:v>0.08</c:v>
                </c:pt>
                <c:pt idx="1346">
                  <c:v>0.08</c:v>
                </c:pt>
                <c:pt idx="1347">
                  <c:v>0.08</c:v>
                </c:pt>
                <c:pt idx="1348">
                  <c:v>0.08</c:v>
                </c:pt>
                <c:pt idx="1349">
                  <c:v>0.08</c:v>
                </c:pt>
                <c:pt idx="1350">
                  <c:v>0.08</c:v>
                </c:pt>
                <c:pt idx="1351">
                  <c:v>0.08</c:v>
                </c:pt>
                <c:pt idx="1352">
                  <c:v>0.08</c:v>
                </c:pt>
                <c:pt idx="1353">
                  <c:v>0.08</c:v>
                </c:pt>
                <c:pt idx="1354">
                  <c:v>0.08</c:v>
                </c:pt>
                <c:pt idx="1355">
                  <c:v>0.08</c:v>
                </c:pt>
                <c:pt idx="1356">
                  <c:v>0.08</c:v>
                </c:pt>
                <c:pt idx="1357">
                  <c:v>0.09</c:v>
                </c:pt>
                <c:pt idx="1358">
                  <c:v>0.08</c:v>
                </c:pt>
                <c:pt idx="1359">
                  <c:v>0.08</c:v>
                </c:pt>
                <c:pt idx="1360">
                  <c:v>0.08</c:v>
                </c:pt>
                <c:pt idx="1361">
                  <c:v>0.09</c:v>
                </c:pt>
                <c:pt idx="1362">
                  <c:v>0.09</c:v>
                </c:pt>
                <c:pt idx="1363">
                  <c:v>0.08</c:v>
                </c:pt>
                <c:pt idx="1364">
                  <c:v>0.08</c:v>
                </c:pt>
                <c:pt idx="1365">
                  <c:v>0.08</c:v>
                </c:pt>
                <c:pt idx="1366">
                  <c:v>0.08</c:v>
                </c:pt>
                <c:pt idx="1367">
                  <c:v>0.08</c:v>
                </c:pt>
                <c:pt idx="1368">
                  <c:v>0.06</c:v>
                </c:pt>
                <c:pt idx="1369">
                  <c:v>0.08</c:v>
                </c:pt>
                <c:pt idx="1370">
                  <c:v>7.0000000000000007E-2</c:v>
                </c:pt>
                <c:pt idx="1371">
                  <c:v>0.08</c:v>
                </c:pt>
                <c:pt idx="1372">
                  <c:v>0.08</c:v>
                </c:pt>
                <c:pt idx="1373">
                  <c:v>0.08</c:v>
                </c:pt>
                <c:pt idx="1374">
                  <c:v>0.08</c:v>
                </c:pt>
                <c:pt idx="1375">
                  <c:v>0.08</c:v>
                </c:pt>
                <c:pt idx="1376">
                  <c:v>0.08</c:v>
                </c:pt>
                <c:pt idx="1377">
                  <c:v>0.09</c:v>
                </c:pt>
                <c:pt idx="1378">
                  <c:v>0.09</c:v>
                </c:pt>
                <c:pt idx="1379">
                  <c:v>0.1</c:v>
                </c:pt>
                <c:pt idx="1380">
                  <c:v>0.1</c:v>
                </c:pt>
                <c:pt idx="1381">
                  <c:v>0.1</c:v>
                </c:pt>
                <c:pt idx="1382">
                  <c:v>0.1</c:v>
                </c:pt>
                <c:pt idx="1383">
                  <c:v>0.1</c:v>
                </c:pt>
                <c:pt idx="1384">
                  <c:v>0.11</c:v>
                </c:pt>
                <c:pt idx="1385">
                  <c:v>0.1</c:v>
                </c:pt>
                <c:pt idx="1386">
                  <c:v>0.1</c:v>
                </c:pt>
                <c:pt idx="1387">
                  <c:v>0.1</c:v>
                </c:pt>
                <c:pt idx="1388">
                  <c:v>0.1</c:v>
                </c:pt>
                <c:pt idx="1389">
                  <c:v>0.09</c:v>
                </c:pt>
                <c:pt idx="1390">
                  <c:v>0.08</c:v>
                </c:pt>
                <c:pt idx="1391">
                  <c:v>0.08</c:v>
                </c:pt>
                <c:pt idx="1392">
                  <c:v>0.08</c:v>
                </c:pt>
                <c:pt idx="1393">
                  <c:v>0.08</c:v>
                </c:pt>
                <c:pt idx="1394">
                  <c:v>0.08</c:v>
                </c:pt>
                <c:pt idx="1395">
                  <c:v>0.08</c:v>
                </c:pt>
                <c:pt idx="1396">
                  <c:v>0.08</c:v>
                </c:pt>
                <c:pt idx="1397">
                  <c:v>0.08</c:v>
                </c:pt>
                <c:pt idx="1398">
                  <c:v>0.08</c:v>
                </c:pt>
                <c:pt idx="1399">
                  <c:v>7.0000000000000007E-2</c:v>
                </c:pt>
                <c:pt idx="1400">
                  <c:v>0.08</c:v>
                </c:pt>
                <c:pt idx="1401">
                  <c:v>0.08</c:v>
                </c:pt>
                <c:pt idx="1402">
                  <c:v>0.08</c:v>
                </c:pt>
                <c:pt idx="1403">
                  <c:v>0.08</c:v>
                </c:pt>
                <c:pt idx="1404">
                  <c:v>0.08</c:v>
                </c:pt>
                <c:pt idx="1405">
                  <c:v>0.08</c:v>
                </c:pt>
                <c:pt idx="1406">
                  <c:v>0.08</c:v>
                </c:pt>
                <c:pt idx="1407">
                  <c:v>0.08</c:v>
                </c:pt>
                <c:pt idx="1408">
                  <c:v>0.08</c:v>
                </c:pt>
                <c:pt idx="1409">
                  <c:v>0.08</c:v>
                </c:pt>
                <c:pt idx="1410">
                  <c:v>0.08</c:v>
                </c:pt>
                <c:pt idx="1411">
                  <c:v>0.08</c:v>
                </c:pt>
                <c:pt idx="1412">
                  <c:v>0.08</c:v>
                </c:pt>
                <c:pt idx="1413">
                  <c:v>0.09</c:v>
                </c:pt>
                <c:pt idx="1414">
                  <c:v>0.09</c:v>
                </c:pt>
                <c:pt idx="1415">
                  <c:v>0.09</c:v>
                </c:pt>
                <c:pt idx="1416">
                  <c:v>0.09</c:v>
                </c:pt>
                <c:pt idx="1417">
                  <c:v>0.09</c:v>
                </c:pt>
                <c:pt idx="1418">
                  <c:v>0.09</c:v>
                </c:pt>
                <c:pt idx="1419">
                  <c:v>0.09</c:v>
                </c:pt>
                <c:pt idx="1420">
                  <c:v>0.09</c:v>
                </c:pt>
                <c:pt idx="1421">
                  <c:v>0.09</c:v>
                </c:pt>
                <c:pt idx="1422">
                  <c:v>0.09</c:v>
                </c:pt>
                <c:pt idx="1423">
                  <c:v>0.09</c:v>
                </c:pt>
                <c:pt idx="1424">
                  <c:v>0.09</c:v>
                </c:pt>
                <c:pt idx="1425">
                  <c:v>0.09</c:v>
                </c:pt>
                <c:pt idx="1426">
                  <c:v>0.09</c:v>
                </c:pt>
                <c:pt idx="1427">
                  <c:v>0.09</c:v>
                </c:pt>
                <c:pt idx="1428">
                  <c:v>7.0000000000000007E-2</c:v>
                </c:pt>
                <c:pt idx="1429">
                  <c:v>7.0000000000000007E-2</c:v>
                </c:pt>
                <c:pt idx="1430">
                  <c:v>7.0000000000000007E-2</c:v>
                </c:pt>
                <c:pt idx="1431">
                  <c:v>0.09</c:v>
                </c:pt>
                <c:pt idx="1432">
                  <c:v>0.09</c:v>
                </c:pt>
                <c:pt idx="1433">
                  <c:v>0.09</c:v>
                </c:pt>
                <c:pt idx="1434">
                  <c:v>0.09</c:v>
                </c:pt>
                <c:pt idx="1435">
                  <c:v>0.09</c:v>
                </c:pt>
                <c:pt idx="1436">
                  <c:v>0.09</c:v>
                </c:pt>
                <c:pt idx="1437">
                  <c:v>0.09</c:v>
                </c:pt>
                <c:pt idx="1438">
                  <c:v>0.09</c:v>
                </c:pt>
                <c:pt idx="1439">
                  <c:v>0.09</c:v>
                </c:pt>
                <c:pt idx="1440">
                  <c:v>0.08</c:v>
                </c:pt>
                <c:pt idx="1441">
                  <c:v>0.09</c:v>
                </c:pt>
                <c:pt idx="1442">
                  <c:v>0.08</c:v>
                </c:pt>
                <c:pt idx="1443">
                  <c:v>0.08</c:v>
                </c:pt>
                <c:pt idx="1444">
                  <c:v>0.08</c:v>
                </c:pt>
                <c:pt idx="1445">
                  <c:v>0.09</c:v>
                </c:pt>
                <c:pt idx="1446">
                  <c:v>0.09</c:v>
                </c:pt>
                <c:pt idx="1447">
                  <c:v>0.09</c:v>
                </c:pt>
                <c:pt idx="1448">
                  <c:v>0.09</c:v>
                </c:pt>
                <c:pt idx="1449">
                  <c:v>0.09</c:v>
                </c:pt>
                <c:pt idx="1450">
                  <c:v>0.09</c:v>
                </c:pt>
                <c:pt idx="1451">
                  <c:v>0.09</c:v>
                </c:pt>
                <c:pt idx="1452">
                  <c:v>0.09</c:v>
                </c:pt>
                <c:pt idx="1453">
                  <c:v>0.08</c:v>
                </c:pt>
                <c:pt idx="1454">
                  <c:v>0.08</c:v>
                </c:pt>
                <c:pt idx="1455">
                  <c:v>0.08</c:v>
                </c:pt>
                <c:pt idx="1456">
                  <c:v>0.08</c:v>
                </c:pt>
                <c:pt idx="1457">
                  <c:v>0.08</c:v>
                </c:pt>
                <c:pt idx="1458">
                  <c:v>0.08</c:v>
                </c:pt>
                <c:pt idx="1459">
                  <c:v>0.08</c:v>
                </c:pt>
                <c:pt idx="1460">
                  <c:v>7.0000000000000007E-2</c:v>
                </c:pt>
                <c:pt idx="1461">
                  <c:v>7.0000000000000007E-2</c:v>
                </c:pt>
                <c:pt idx="1462">
                  <c:v>0.08</c:v>
                </c:pt>
                <c:pt idx="1463">
                  <c:v>0.08</c:v>
                </c:pt>
                <c:pt idx="1464">
                  <c:v>0.08</c:v>
                </c:pt>
                <c:pt idx="1465">
                  <c:v>0.08</c:v>
                </c:pt>
                <c:pt idx="1466">
                  <c:v>0.08</c:v>
                </c:pt>
                <c:pt idx="1467">
                  <c:v>7.0000000000000007E-2</c:v>
                </c:pt>
                <c:pt idx="1468">
                  <c:v>7.0000000000000007E-2</c:v>
                </c:pt>
                <c:pt idx="1469">
                  <c:v>7.0000000000000007E-2</c:v>
                </c:pt>
                <c:pt idx="1470">
                  <c:v>7.0000000000000007E-2</c:v>
                </c:pt>
                <c:pt idx="1471">
                  <c:v>7.0000000000000007E-2</c:v>
                </c:pt>
                <c:pt idx="1472">
                  <c:v>7.0000000000000007E-2</c:v>
                </c:pt>
                <c:pt idx="1473">
                  <c:v>7.0000000000000007E-2</c:v>
                </c:pt>
                <c:pt idx="1474">
                  <c:v>7.0000000000000007E-2</c:v>
                </c:pt>
                <c:pt idx="1475">
                  <c:v>7.0000000000000007E-2</c:v>
                </c:pt>
                <c:pt idx="1476">
                  <c:v>7.0000000000000007E-2</c:v>
                </c:pt>
                <c:pt idx="1477">
                  <c:v>7.0000000000000007E-2</c:v>
                </c:pt>
                <c:pt idx="1478">
                  <c:v>7.0000000000000007E-2</c:v>
                </c:pt>
                <c:pt idx="1479">
                  <c:v>7.0000000000000007E-2</c:v>
                </c:pt>
                <c:pt idx="1480">
                  <c:v>7.0000000000000007E-2</c:v>
                </c:pt>
                <c:pt idx="1481">
                  <c:v>7.0000000000000007E-2</c:v>
                </c:pt>
                <c:pt idx="1482">
                  <c:v>7.0000000000000007E-2</c:v>
                </c:pt>
                <c:pt idx="1483">
                  <c:v>7.0000000000000007E-2</c:v>
                </c:pt>
                <c:pt idx="1484">
                  <c:v>7.0000000000000007E-2</c:v>
                </c:pt>
                <c:pt idx="1485">
                  <c:v>7.0000000000000007E-2</c:v>
                </c:pt>
                <c:pt idx="1486">
                  <c:v>7.0000000000000007E-2</c:v>
                </c:pt>
                <c:pt idx="1487">
                  <c:v>7.0000000000000007E-2</c:v>
                </c:pt>
                <c:pt idx="1488">
                  <c:v>7.0000000000000007E-2</c:v>
                </c:pt>
                <c:pt idx="1489">
                  <c:v>7.0000000000000007E-2</c:v>
                </c:pt>
                <c:pt idx="1490">
                  <c:v>7.0000000000000007E-2</c:v>
                </c:pt>
                <c:pt idx="1491">
                  <c:v>7.0000000000000007E-2</c:v>
                </c:pt>
                <c:pt idx="1492">
                  <c:v>7.0000000000000007E-2</c:v>
                </c:pt>
                <c:pt idx="1493">
                  <c:v>7.0000000000000007E-2</c:v>
                </c:pt>
                <c:pt idx="1494">
                  <c:v>7.0000000000000007E-2</c:v>
                </c:pt>
                <c:pt idx="1495">
                  <c:v>7.0000000000000007E-2</c:v>
                </c:pt>
                <c:pt idx="1496">
                  <c:v>7.0000000000000007E-2</c:v>
                </c:pt>
                <c:pt idx="1497">
                  <c:v>7.0000000000000007E-2</c:v>
                </c:pt>
                <c:pt idx="1498">
                  <c:v>0.06</c:v>
                </c:pt>
                <c:pt idx="1499">
                  <c:v>0.06</c:v>
                </c:pt>
                <c:pt idx="1500">
                  <c:v>0.06</c:v>
                </c:pt>
                <c:pt idx="1501">
                  <c:v>7.0000000000000007E-2</c:v>
                </c:pt>
                <c:pt idx="1502">
                  <c:v>0.06</c:v>
                </c:pt>
                <c:pt idx="1503">
                  <c:v>7.0000000000000007E-2</c:v>
                </c:pt>
                <c:pt idx="1504">
                  <c:v>0.06</c:v>
                </c:pt>
                <c:pt idx="1505">
                  <c:v>0.06</c:v>
                </c:pt>
                <c:pt idx="1506">
                  <c:v>0.06</c:v>
                </c:pt>
                <c:pt idx="1507">
                  <c:v>0.06</c:v>
                </c:pt>
                <c:pt idx="1508">
                  <c:v>0.06</c:v>
                </c:pt>
                <c:pt idx="1509">
                  <c:v>7.0000000000000007E-2</c:v>
                </c:pt>
                <c:pt idx="1510">
                  <c:v>7.0000000000000007E-2</c:v>
                </c:pt>
                <c:pt idx="1511">
                  <c:v>7.0000000000000007E-2</c:v>
                </c:pt>
                <c:pt idx="1512">
                  <c:v>7.0000000000000007E-2</c:v>
                </c:pt>
                <c:pt idx="1513">
                  <c:v>7.0000000000000007E-2</c:v>
                </c:pt>
                <c:pt idx="1514">
                  <c:v>7.0000000000000007E-2</c:v>
                </c:pt>
                <c:pt idx="1515">
                  <c:v>7.0000000000000007E-2</c:v>
                </c:pt>
                <c:pt idx="1516">
                  <c:v>7.0000000000000007E-2</c:v>
                </c:pt>
                <c:pt idx="1517">
                  <c:v>7.0000000000000007E-2</c:v>
                </c:pt>
                <c:pt idx="1518">
                  <c:v>7.0000000000000007E-2</c:v>
                </c:pt>
                <c:pt idx="1519">
                  <c:v>0.06</c:v>
                </c:pt>
                <c:pt idx="1520">
                  <c:v>0.06</c:v>
                </c:pt>
                <c:pt idx="1521">
                  <c:v>0.06</c:v>
                </c:pt>
                <c:pt idx="1522">
                  <c:v>7.0000000000000007E-2</c:v>
                </c:pt>
                <c:pt idx="1523">
                  <c:v>7.0000000000000007E-2</c:v>
                </c:pt>
                <c:pt idx="1524">
                  <c:v>0.08</c:v>
                </c:pt>
                <c:pt idx="1525">
                  <c:v>0.08</c:v>
                </c:pt>
                <c:pt idx="1526">
                  <c:v>0.08</c:v>
                </c:pt>
                <c:pt idx="1527">
                  <c:v>0.08</c:v>
                </c:pt>
                <c:pt idx="1528">
                  <c:v>0.08</c:v>
                </c:pt>
                <c:pt idx="1529">
                  <c:v>0.08</c:v>
                </c:pt>
                <c:pt idx="1530">
                  <c:v>0.08</c:v>
                </c:pt>
                <c:pt idx="1531">
                  <c:v>0.08</c:v>
                </c:pt>
                <c:pt idx="1532">
                  <c:v>0.08</c:v>
                </c:pt>
                <c:pt idx="1533">
                  <c:v>0.08</c:v>
                </c:pt>
                <c:pt idx="1534">
                  <c:v>0.08</c:v>
                </c:pt>
                <c:pt idx="1535">
                  <c:v>0.08</c:v>
                </c:pt>
                <c:pt idx="1536">
                  <c:v>0.08</c:v>
                </c:pt>
                <c:pt idx="1537">
                  <c:v>0.08</c:v>
                </c:pt>
                <c:pt idx="1538">
                  <c:v>0.08</c:v>
                </c:pt>
                <c:pt idx="1539">
                  <c:v>0.08</c:v>
                </c:pt>
                <c:pt idx="1540">
                  <c:v>0.08</c:v>
                </c:pt>
                <c:pt idx="1541">
                  <c:v>0.08</c:v>
                </c:pt>
                <c:pt idx="1542">
                  <c:v>0.08</c:v>
                </c:pt>
                <c:pt idx="1543">
                  <c:v>0.09</c:v>
                </c:pt>
                <c:pt idx="1544">
                  <c:v>0.09</c:v>
                </c:pt>
                <c:pt idx="1545">
                  <c:v>0.08</c:v>
                </c:pt>
                <c:pt idx="1546">
                  <c:v>0.08</c:v>
                </c:pt>
                <c:pt idx="1547">
                  <c:v>0.08</c:v>
                </c:pt>
                <c:pt idx="1548">
                  <c:v>0.08</c:v>
                </c:pt>
                <c:pt idx="1549">
                  <c:v>0.08</c:v>
                </c:pt>
                <c:pt idx="1550">
                  <c:v>0.06</c:v>
                </c:pt>
                <c:pt idx="1551">
                  <c:v>0.08</c:v>
                </c:pt>
                <c:pt idx="1552">
                  <c:v>0.09</c:v>
                </c:pt>
                <c:pt idx="1553">
                  <c:v>0.08</c:v>
                </c:pt>
                <c:pt idx="1554">
                  <c:v>0.08</c:v>
                </c:pt>
                <c:pt idx="1555">
                  <c:v>0.08</c:v>
                </c:pt>
                <c:pt idx="1556">
                  <c:v>0.08</c:v>
                </c:pt>
                <c:pt idx="1557">
                  <c:v>0.09</c:v>
                </c:pt>
                <c:pt idx="1558">
                  <c:v>0.08</c:v>
                </c:pt>
                <c:pt idx="1559">
                  <c:v>0.08</c:v>
                </c:pt>
                <c:pt idx="1560">
                  <c:v>0.08</c:v>
                </c:pt>
                <c:pt idx="1561">
                  <c:v>0.09</c:v>
                </c:pt>
                <c:pt idx="1562">
                  <c:v>0.09</c:v>
                </c:pt>
                <c:pt idx="1563">
                  <c:v>0.09</c:v>
                </c:pt>
                <c:pt idx="1564">
                  <c:v>0.09</c:v>
                </c:pt>
                <c:pt idx="1565">
                  <c:v>0.1</c:v>
                </c:pt>
                <c:pt idx="1566">
                  <c:v>0.09</c:v>
                </c:pt>
                <c:pt idx="1567">
                  <c:v>0.09</c:v>
                </c:pt>
                <c:pt idx="1568">
                  <c:v>0.1</c:v>
                </c:pt>
                <c:pt idx="1569">
                  <c:v>0.1</c:v>
                </c:pt>
                <c:pt idx="1570">
                  <c:v>0.1</c:v>
                </c:pt>
                <c:pt idx="1571">
                  <c:v>0.1</c:v>
                </c:pt>
                <c:pt idx="1572">
                  <c:v>0.1</c:v>
                </c:pt>
                <c:pt idx="1573">
                  <c:v>0.1</c:v>
                </c:pt>
                <c:pt idx="1574">
                  <c:v>0.1</c:v>
                </c:pt>
                <c:pt idx="1575">
                  <c:v>0.09</c:v>
                </c:pt>
                <c:pt idx="1576">
                  <c:v>0.09</c:v>
                </c:pt>
                <c:pt idx="1577">
                  <c:v>0.09</c:v>
                </c:pt>
                <c:pt idx="1578">
                  <c:v>0.09</c:v>
                </c:pt>
                <c:pt idx="1579">
                  <c:v>0.1</c:v>
                </c:pt>
                <c:pt idx="1580">
                  <c:v>0.09</c:v>
                </c:pt>
                <c:pt idx="1581">
                  <c:v>0.09</c:v>
                </c:pt>
                <c:pt idx="1582">
                  <c:v>0.09</c:v>
                </c:pt>
                <c:pt idx="1583">
                  <c:v>0.09</c:v>
                </c:pt>
                <c:pt idx="1584">
                  <c:v>0.09</c:v>
                </c:pt>
                <c:pt idx="1585">
                  <c:v>0.09</c:v>
                </c:pt>
                <c:pt idx="1586">
                  <c:v>0.09</c:v>
                </c:pt>
                <c:pt idx="1587">
                  <c:v>0.08</c:v>
                </c:pt>
                <c:pt idx="1588">
                  <c:v>0.08</c:v>
                </c:pt>
                <c:pt idx="1589">
                  <c:v>0.08</c:v>
                </c:pt>
                <c:pt idx="1590">
                  <c:v>0.08</c:v>
                </c:pt>
                <c:pt idx="1591">
                  <c:v>0.08</c:v>
                </c:pt>
                <c:pt idx="1592">
                  <c:v>0.08</c:v>
                </c:pt>
                <c:pt idx="1593">
                  <c:v>0.09</c:v>
                </c:pt>
                <c:pt idx="1594">
                  <c:v>0.08</c:v>
                </c:pt>
                <c:pt idx="1595">
                  <c:v>0.09</c:v>
                </c:pt>
                <c:pt idx="1596">
                  <c:v>0.09</c:v>
                </c:pt>
                <c:pt idx="1597">
                  <c:v>0.09</c:v>
                </c:pt>
                <c:pt idx="1598">
                  <c:v>0.09</c:v>
                </c:pt>
                <c:pt idx="1599">
                  <c:v>0.09</c:v>
                </c:pt>
                <c:pt idx="1600">
                  <c:v>0.09</c:v>
                </c:pt>
                <c:pt idx="1601">
                  <c:v>0.09</c:v>
                </c:pt>
                <c:pt idx="1602">
                  <c:v>0.09</c:v>
                </c:pt>
                <c:pt idx="1603">
                  <c:v>0.09</c:v>
                </c:pt>
                <c:pt idx="1604">
                  <c:v>0.09</c:v>
                </c:pt>
                <c:pt idx="1605">
                  <c:v>0.09</c:v>
                </c:pt>
                <c:pt idx="1606">
                  <c:v>0.09</c:v>
                </c:pt>
                <c:pt idx="1607">
                  <c:v>0.09</c:v>
                </c:pt>
                <c:pt idx="1608">
                  <c:v>0.09</c:v>
                </c:pt>
                <c:pt idx="1609">
                  <c:v>0.09</c:v>
                </c:pt>
                <c:pt idx="1610">
                  <c:v>0.08</c:v>
                </c:pt>
                <c:pt idx="1611">
                  <c:v>0.08</c:v>
                </c:pt>
                <c:pt idx="1612">
                  <c:v>0.08</c:v>
                </c:pt>
                <c:pt idx="1613">
                  <c:v>0.09</c:v>
                </c:pt>
                <c:pt idx="1614">
                  <c:v>0.1</c:v>
                </c:pt>
                <c:pt idx="1615">
                  <c:v>0.09</c:v>
                </c:pt>
                <c:pt idx="1616">
                  <c:v>0.09</c:v>
                </c:pt>
                <c:pt idx="1617">
                  <c:v>0.09</c:v>
                </c:pt>
                <c:pt idx="1618">
                  <c:v>0.09</c:v>
                </c:pt>
                <c:pt idx="1619">
                  <c:v>0.09</c:v>
                </c:pt>
                <c:pt idx="1620">
                  <c:v>0.09</c:v>
                </c:pt>
                <c:pt idx="1621">
                  <c:v>0.09</c:v>
                </c:pt>
                <c:pt idx="1622">
                  <c:v>0.09</c:v>
                </c:pt>
                <c:pt idx="1623">
                  <c:v>0.09</c:v>
                </c:pt>
                <c:pt idx="1624">
                  <c:v>0.1</c:v>
                </c:pt>
                <c:pt idx="1625">
                  <c:v>0.1</c:v>
                </c:pt>
                <c:pt idx="1626">
                  <c:v>0.1</c:v>
                </c:pt>
                <c:pt idx="1627">
                  <c:v>0.1</c:v>
                </c:pt>
                <c:pt idx="1628">
                  <c:v>0.1</c:v>
                </c:pt>
                <c:pt idx="1629">
                  <c:v>0.1</c:v>
                </c:pt>
                <c:pt idx="1630">
                  <c:v>0.1</c:v>
                </c:pt>
                <c:pt idx="1631">
                  <c:v>0.1</c:v>
                </c:pt>
                <c:pt idx="1632">
                  <c:v>0.1</c:v>
                </c:pt>
                <c:pt idx="1633">
                  <c:v>0.1</c:v>
                </c:pt>
                <c:pt idx="1634">
                  <c:v>0.1</c:v>
                </c:pt>
                <c:pt idx="1635">
                  <c:v>0.1</c:v>
                </c:pt>
                <c:pt idx="1636">
                  <c:v>0.1</c:v>
                </c:pt>
                <c:pt idx="1637">
                  <c:v>0.1</c:v>
                </c:pt>
                <c:pt idx="1638">
                  <c:v>0.1</c:v>
                </c:pt>
                <c:pt idx="1639">
                  <c:v>0.1</c:v>
                </c:pt>
                <c:pt idx="1640">
                  <c:v>0.1</c:v>
                </c:pt>
                <c:pt idx="1641">
                  <c:v>0.09</c:v>
                </c:pt>
                <c:pt idx="1642">
                  <c:v>0.1</c:v>
                </c:pt>
                <c:pt idx="1643">
                  <c:v>0.1</c:v>
                </c:pt>
                <c:pt idx="1644">
                  <c:v>0.09</c:v>
                </c:pt>
                <c:pt idx="1645">
                  <c:v>0.09</c:v>
                </c:pt>
                <c:pt idx="1646">
                  <c:v>0.09</c:v>
                </c:pt>
                <c:pt idx="1647">
                  <c:v>0.09</c:v>
                </c:pt>
                <c:pt idx="1648">
                  <c:v>0.1</c:v>
                </c:pt>
                <c:pt idx="1649">
                  <c:v>0.09</c:v>
                </c:pt>
                <c:pt idx="1650">
                  <c:v>0.09</c:v>
                </c:pt>
                <c:pt idx="1651">
                  <c:v>0.09</c:v>
                </c:pt>
                <c:pt idx="1652">
                  <c:v>0.09</c:v>
                </c:pt>
                <c:pt idx="1653">
                  <c:v>0.09</c:v>
                </c:pt>
                <c:pt idx="1654">
                  <c:v>0.09</c:v>
                </c:pt>
                <c:pt idx="1655">
                  <c:v>0.09</c:v>
                </c:pt>
                <c:pt idx="1656">
                  <c:v>0.09</c:v>
                </c:pt>
                <c:pt idx="1657">
                  <c:v>0.09</c:v>
                </c:pt>
                <c:pt idx="1658">
                  <c:v>0.09</c:v>
                </c:pt>
                <c:pt idx="1659">
                  <c:v>0.09</c:v>
                </c:pt>
                <c:pt idx="1660">
                  <c:v>0.09</c:v>
                </c:pt>
                <c:pt idx="1661">
                  <c:v>0.09</c:v>
                </c:pt>
                <c:pt idx="1662">
                  <c:v>0.1</c:v>
                </c:pt>
                <c:pt idx="1663">
                  <c:v>0.09</c:v>
                </c:pt>
                <c:pt idx="1664">
                  <c:v>0.09</c:v>
                </c:pt>
                <c:pt idx="1665">
                  <c:v>0.09</c:v>
                </c:pt>
                <c:pt idx="1666">
                  <c:v>0.09</c:v>
                </c:pt>
                <c:pt idx="1667">
                  <c:v>0.09</c:v>
                </c:pt>
                <c:pt idx="1668">
                  <c:v>0.09</c:v>
                </c:pt>
                <c:pt idx="1669">
                  <c:v>0.09</c:v>
                </c:pt>
                <c:pt idx="1670">
                  <c:v>0.09</c:v>
                </c:pt>
                <c:pt idx="1671">
                  <c:v>0.09</c:v>
                </c:pt>
                <c:pt idx="1672">
                  <c:v>0.08</c:v>
                </c:pt>
                <c:pt idx="1673">
                  <c:v>0.09</c:v>
                </c:pt>
                <c:pt idx="1674">
                  <c:v>0.09</c:v>
                </c:pt>
                <c:pt idx="1675">
                  <c:v>0.09</c:v>
                </c:pt>
                <c:pt idx="1676">
                  <c:v>0.09</c:v>
                </c:pt>
                <c:pt idx="1677">
                  <c:v>0.09</c:v>
                </c:pt>
                <c:pt idx="1678">
                  <c:v>0.09</c:v>
                </c:pt>
                <c:pt idx="1679">
                  <c:v>0.09</c:v>
                </c:pt>
                <c:pt idx="1680">
                  <c:v>0.09</c:v>
                </c:pt>
                <c:pt idx="1681">
                  <c:v>0.09</c:v>
                </c:pt>
                <c:pt idx="1682">
                  <c:v>0.09</c:v>
                </c:pt>
                <c:pt idx="1683">
                  <c:v>0.09</c:v>
                </c:pt>
                <c:pt idx="1684">
                  <c:v>0.09</c:v>
                </c:pt>
                <c:pt idx="1685">
                  <c:v>0.09</c:v>
                </c:pt>
                <c:pt idx="1686">
                  <c:v>0.09</c:v>
                </c:pt>
                <c:pt idx="1687">
                  <c:v>0.09</c:v>
                </c:pt>
                <c:pt idx="1688">
                  <c:v>0.09</c:v>
                </c:pt>
                <c:pt idx="1689">
                  <c:v>0.09</c:v>
                </c:pt>
                <c:pt idx="1690">
                  <c:v>0.09</c:v>
                </c:pt>
                <c:pt idx="1691">
                  <c:v>0.09</c:v>
                </c:pt>
                <c:pt idx="1692">
                  <c:v>0.09</c:v>
                </c:pt>
                <c:pt idx="1693">
                  <c:v>0.09</c:v>
                </c:pt>
                <c:pt idx="1694">
                  <c:v>0.09</c:v>
                </c:pt>
                <c:pt idx="1695">
                  <c:v>0.09</c:v>
                </c:pt>
                <c:pt idx="1696">
                  <c:v>0.09</c:v>
                </c:pt>
                <c:pt idx="1697">
                  <c:v>0.09</c:v>
                </c:pt>
                <c:pt idx="1698">
                  <c:v>0.09</c:v>
                </c:pt>
                <c:pt idx="1699">
                  <c:v>0.09</c:v>
                </c:pt>
                <c:pt idx="1700">
                  <c:v>0.09</c:v>
                </c:pt>
                <c:pt idx="1701">
                  <c:v>7.0000000000000007E-2</c:v>
                </c:pt>
                <c:pt idx="1702">
                  <c:v>7.0000000000000007E-2</c:v>
                </c:pt>
                <c:pt idx="1703">
                  <c:v>7.0000000000000007E-2</c:v>
                </c:pt>
                <c:pt idx="1704">
                  <c:v>7.0000000000000007E-2</c:v>
                </c:pt>
                <c:pt idx="1705">
                  <c:v>0.09</c:v>
                </c:pt>
                <c:pt idx="1706">
                  <c:v>0.09</c:v>
                </c:pt>
                <c:pt idx="1707">
                  <c:v>0.09</c:v>
                </c:pt>
                <c:pt idx="1708">
                  <c:v>0.09</c:v>
                </c:pt>
                <c:pt idx="1709">
                  <c:v>0.09</c:v>
                </c:pt>
                <c:pt idx="1710">
                  <c:v>0.09</c:v>
                </c:pt>
                <c:pt idx="1711">
                  <c:v>0.09</c:v>
                </c:pt>
                <c:pt idx="1712">
                  <c:v>0.09</c:v>
                </c:pt>
                <c:pt idx="1713">
                  <c:v>0.09</c:v>
                </c:pt>
                <c:pt idx="1714">
                  <c:v>0.09</c:v>
                </c:pt>
                <c:pt idx="1715">
                  <c:v>0.09</c:v>
                </c:pt>
                <c:pt idx="1716">
                  <c:v>0.09</c:v>
                </c:pt>
                <c:pt idx="1717">
                  <c:v>0.09</c:v>
                </c:pt>
                <c:pt idx="1718">
                  <c:v>0.09</c:v>
                </c:pt>
                <c:pt idx="1719">
                  <c:v>0.09</c:v>
                </c:pt>
                <c:pt idx="1720">
                  <c:v>0.09</c:v>
                </c:pt>
                <c:pt idx="1721">
                  <c:v>0.09</c:v>
                </c:pt>
                <c:pt idx="1722">
                  <c:v>0.09</c:v>
                </c:pt>
                <c:pt idx="1723">
                  <c:v>0.09</c:v>
                </c:pt>
                <c:pt idx="1724">
                  <c:v>0.09</c:v>
                </c:pt>
                <c:pt idx="1725">
                  <c:v>0.09</c:v>
                </c:pt>
                <c:pt idx="1726">
                  <c:v>0.09</c:v>
                </c:pt>
                <c:pt idx="1727">
                  <c:v>0.09</c:v>
                </c:pt>
                <c:pt idx="1728">
                  <c:v>0.09</c:v>
                </c:pt>
                <c:pt idx="1729">
                  <c:v>0.09</c:v>
                </c:pt>
                <c:pt idx="1730">
                  <c:v>0.09</c:v>
                </c:pt>
                <c:pt idx="1731">
                  <c:v>0.09</c:v>
                </c:pt>
                <c:pt idx="1732">
                  <c:v>0.08</c:v>
                </c:pt>
                <c:pt idx="1733">
                  <c:v>7.0000000000000007E-2</c:v>
                </c:pt>
                <c:pt idx="1734">
                  <c:v>0.09</c:v>
                </c:pt>
                <c:pt idx="1735">
                  <c:v>0.09</c:v>
                </c:pt>
                <c:pt idx="1736">
                  <c:v>0.09</c:v>
                </c:pt>
                <c:pt idx="1737">
                  <c:v>0.09</c:v>
                </c:pt>
                <c:pt idx="1738">
                  <c:v>0.09</c:v>
                </c:pt>
                <c:pt idx="1739">
                  <c:v>0.09</c:v>
                </c:pt>
                <c:pt idx="1740">
                  <c:v>0.09</c:v>
                </c:pt>
                <c:pt idx="1741">
                  <c:v>0.09</c:v>
                </c:pt>
                <c:pt idx="1742">
                  <c:v>0.08</c:v>
                </c:pt>
                <c:pt idx="1743">
                  <c:v>0.09</c:v>
                </c:pt>
                <c:pt idx="1744">
                  <c:v>0.09</c:v>
                </c:pt>
                <c:pt idx="1745">
                  <c:v>0.09</c:v>
                </c:pt>
                <c:pt idx="1746">
                  <c:v>0.09</c:v>
                </c:pt>
                <c:pt idx="1747">
                  <c:v>0.09</c:v>
                </c:pt>
                <c:pt idx="1748">
                  <c:v>0.09</c:v>
                </c:pt>
                <c:pt idx="1749">
                  <c:v>0.09</c:v>
                </c:pt>
                <c:pt idx="1750">
                  <c:v>0.09</c:v>
                </c:pt>
                <c:pt idx="1751">
                  <c:v>0.09</c:v>
                </c:pt>
                <c:pt idx="1752">
                  <c:v>0.09</c:v>
                </c:pt>
                <c:pt idx="1753">
                  <c:v>0.09</c:v>
                </c:pt>
                <c:pt idx="1754">
                  <c:v>0.09</c:v>
                </c:pt>
                <c:pt idx="1755">
                  <c:v>0.09</c:v>
                </c:pt>
                <c:pt idx="1756">
                  <c:v>0.09</c:v>
                </c:pt>
                <c:pt idx="1757">
                  <c:v>0.09</c:v>
                </c:pt>
                <c:pt idx="1758">
                  <c:v>0.09</c:v>
                </c:pt>
                <c:pt idx="1759">
                  <c:v>0.09</c:v>
                </c:pt>
                <c:pt idx="1760">
                  <c:v>0.09</c:v>
                </c:pt>
                <c:pt idx="1761">
                  <c:v>0.09</c:v>
                </c:pt>
                <c:pt idx="1762">
                  <c:v>0.09</c:v>
                </c:pt>
                <c:pt idx="1763">
                  <c:v>0.09</c:v>
                </c:pt>
                <c:pt idx="1764">
                  <c:v>7.0000000000000007E-2</c:v>
                </c:pt>
                <c:pt idx="1765">
                  <c:v>7.0000000000000007E-2</c:v>
                </c:pt>
                <c:pt idx="1766">
                  <c:v>7.0000000000000007E-2</c:v>
                </c:pt>
                <c:pt idx="1767">
                  <c:v>0.09</c:v>
                </c:pt>
                <c:pt idx="1768">
                  <c:v>0.1</c:v>
                </c:pt>
                <c:pt idx="1769">
                  <c:v>0.09</c:v>
                </c:pt>
                <c:pt idx="1770">
                  <c:v>0.09</c:v>
                </c:pt>
                <c:pt idx="1771">
                  <c:v>0.09</c:v>
                </c:pt>
                <c:pt idx="1772">
                  <c:v>0.09</c:v>
                </c:pt>
                <c:pt idx="1773">
                  <c:v>0.09</c:v>
                </c:pt>
                <c:pt idx="1774">
                  <c:v>0.09</c:v>
                </c:pt>
                <c:pt idx="1775">
                  <c:v>0.09</c:v>
                </c:pt>
                <c:pt idx="1776">
                  <c:v>0.09</c:v>
                </c:pt>
                <c:pt idx="1777">
                  <c:v>0.09</c:v>
                </c:pt>
                <c:pt idx="1778">
                  <c:v>0.09</c:v>
                </c:pt>
                <c:pt idx="1779">
                  <c:v>0.09</c:v>
                </c:pt>
                <c:pt idx="1780">
                  <c:v>0.09</c:v>
                </c:pt>
                <c:pt idx="1781">
                  <c:v>0.1</c:v>
                </c:pt>
                <c:pt idx="1782">
                  <c:v>0.11</c:v>
                </c:pt>
                <c:pt idx="1783">
                  <c:v>0.1</c:v>
                </c:pt>
                <c:pt idx="1784">
                  <c:v>0.1</c:v>
                </c:pt>
                <c:pt idx="1785">
                  <c:v>0.1</c:v>
                </c:pt>
                <c:pt idx="1786">
                  <c:v>0.1</c:v>
                </c:pt>
                <c:pt idx="1787">
                  <c:v>0.1</c:v>
                </c:pt>
                <c:pt idx="1788">
                  <c:v>0.1</c:v>
                </c:pt>
                <c:pt idx="1789">
                  <c:v>0.1</c:v>
                </c:pt>
                <c:pt idx="1790">
                  <c:v>0.1</c:v>
                </c:pt>
                <c:pt idx="1791">
                  <c:v>0.1</c:v>
                </c:pt>
                <c:pt idx="1792">
                  <c:v>0.08</c:v>
                </c:pt>
                <c:pt idx="1793">
                  <c:v>0.08</c:v>
                </c:pt>
                <c:pt idx="1794">
                  <c:v>0.08</c:v>
                </c:pt>
                <c:pt idx="1795">
                  <c:v>0.13</c:v>
                </c:pt>
                <c:pt idx="1796">
                  <c:v>0.12</c:v>
                </c:pt>
                <c:pt idx="1797">
                  <c:v>0.12</c:v>
                </c:pt>
                <c:pt idx="1798">
                  <c:v>0.12</c:v>
                </c:pt>
                <c:pt idx="1799">
                  <c:v>0.12</c:v>
                </c:pt>
                <c:pt idx="1800">
                  <c:v>0.12</c:v>
                </c:pt>
                <c:pt idx="1801">
                  <c:v>0.12</c:v>
                </c:pt>
                <c:pt idx="1802">
                  <c:v>0.12</c:v>
                </c:pt>
                <c:pt idx="1803">
                  <c:v>0.12</c:v>
                </c:pt>
                <c:pt idx="1804">
                  <c:v>0.12</c:v>
                </c:pt>
                <c:pt idx="1805">
                  <c:v>0.12</c:v>
                </c:pt>
                <c:pt idx="1806">
                  <c:v>0.12</c:v>
                </c:pt>
                <c:pt idx="1807">
                  <c:v>0.12</c:v>
                </c:pt>
                <c:pt idx="1808">
                  <c:v>0.12</c:v>
                </c:pt>
                <c:pt idx="1809">
                  <c:v>0.11</c:v>
                </c:pt>
                <c:pt idx="1810">
                  <c:v>0.12</c:v>
                </c:pt>
                <c:pt idx="1811">
                  <c:v>0.13</c:v>
                </c:pt>
                <c:pt idx="1812">
                  <c:v>0.13</c:v>
                </c:pt>
                <c:pt idx="1813">
                  <c:v>0.13</c:v>
                </c:pt>
                <c:pt idx="1814">
                  <c:v>0.13</c:v>
                </c:pt>
                <c:pt idx="1815">
                  <c:v>0.13</c:v>
                </c:pt>
                <c:pt idx="1816">
                  <c:v>0.13</c:v>
                </c:pt>
                <c:pt idx="1817">
                  <c:v>0.13</c:v>
                </c:pt>
                <c:pt idx="1818">
                  <c:v>0.13</c:v>
                </c:pt>
                <c:pt idx="1819">
                  <c:v>0.13</c:v>
                </c:pt>
                <c:pt idx="1820">
                  <c:v>0.13</c:v>
                </c:pt>
                <c:pt idx="1821">
                  <c:v>0.13</c:v>
                </c:pt>
                <c:pt idx="1822">
                  <c:v>0.13</c:v>
                </c:pt>
                <c:pt idx="1823">
                  <c:v>0.13</c:v>
                </c:pt>
                <c:pt idx="1824">
                  <c:v>0.13</c:v>
                </c:pt>
                <c:pt idx="1825">
                  <c:v>0.06</c:v>
                </c:pt>
                <c:pt idx="1826">
                  <c:v>0.06</c:v>
                </c:pt>
                <c:pt idx="1827">
                  <c:v>0.12</c:v>
                </c:pt>
                <c:pt idx="1828">
                  <c:v>0.12</c:v>
                </c:pt>
                <c:pt idx="1829">
                  <c:v>0.12</c:v>
                </c:pt>
                <c:pt idx="1830">
                  <c:v>0.12</c:v>
                </c:pt>
                <c:pt idx="1831">
                  <c:v>0.12</c:v>
                </c:pt>
                <c:pt idx="1832">
                  <c:v>0.12</c:v>
                </c:pt>
                <c:pt idx="1833">
                  <c:v>0.12</c:v>
                </c:pt>
                <c:pt idx="1834">
                  <c:v>0.12</c:v>
                </c:pt>
                <c:pt idx="1835">
                  <c:v>0.12</c:v>
                </c:pt>
                <c:pt idx="1836">
                  <c:v>0.12</c:v>
                </c:pt>
                <c:pt idx="1837">
                  <c:v>0.12</c:v>
                </c:pt>
                <c:pt idx="1838">
                  <c:v>0.12</c:v>
                </c:pt>
                <c:pt idx="1839">
                  <c:v>0.12</c:v>
                </c:pt>
                <c:pt idx="1840">
                  <c:v>0.12</c:v>
                </c:pt>
                <c:pt idx="1841">
                  <c:v>0.13</c:v>
                </c:pt>
                <c:pt idx="1842">
                  <c:v>0.13</c:v>
                </c:pt>
                <c:pt idx="1843">
                  <c:v>0.13</c:v>
                </c:pt>
                <c:pt idx="1844">
                  <c:v>0.13</c:v>
                </c:pt>
                <c:pt idx="1845">
                  <c:v>0.12</c:v>
                </c:pt>
                <c:pt idx="1846">
                  <c:v>0.12</c:v>
                </c:pt>
                <c:pt idx="1847">
                  <c:v>0.12</c:v>
                </c:pt>
                <c:pt idx="1848">
                  <c:v>0.12</c:v>
                </c:pt>
                <c:pt idx="1849">
                  <c:v>0.12</c:v>
                </c:pt>
                <c:pt idx="1850">
                  <c:v>0.12</c:v>
                </c:pt>
                <c:pt idx="1851">
                  <c:v>0.12</c:v>
                </c:pt>
                <c:pt idx="1852">
                  <c:v>0.11</c:v>
                </c:pt>
                <c:pt idx="1853">
                  <c:v>0.12</c:v>
                </c:pt>
                <c:pt idx="1854">
                  <c:v>0.11</c:v>
                </c:pt>
                <c:pt idx="1855">
                  <c:v>0.06</c:v>
                </c:pt>
                <c:pt idx="1856">
                  <c:v>0.06</c:v>
                </c:pt>
                <c:pt idx="1857">
                  <c:v>0.06</c:v>
                </c:pt>
                <c:pt idx="1858">
                  <c:v>0.12</c:v>
                </c:pt>
                <c:pt idx="1859">
                  <c:v>0.12</c:v>
                </c:pt>
                <c:pt idx="1860">
                  <c:v>0.11</c:v>
                </c:pt>
                <c:pt idx="1861">
                  <c:v>0.12</c:v>
                </c:pt>
                <c:pt idx="1862">
                  <c:v>0.11</c:v>
                </c:pt>
                <c:pt idx="1863">
                  <c:v>0.11</c:v>
                </c:pt>
                <c:pt idx="1864">
                  <c:v>0.11</c:v>
                </c:pt>
                <c:pt idx="1865">
                  <c:v>0.12</c:v>
                </c:pt>
                <c:pt idx="1866">
                  <c:v>0.12</c:v>
                </c:pt>
                <c:pt idx="1867">
                  <c:v>0.12</c:v>
                </c:pt>
                <c:pt idx="1868">
                  <c:v>0.12</c:v>
                </c:pt>
                <c:pt idx="1869">
                  <c:v>0.12</c:v>
                </c:pt>
                <c:pt idx="1870">
                  <c:v>0.12</c:v>
                </c:pt>
                <c:pt idx="1871">
                  <c:v>0.12</c:v>
                </c:pt>
                <c:pt idx="1872">
                  <c:v>0.12</c:v>
                </c:pt>
                <c:pt idx="1873">
                  <c:v>0.12</c:v>
                </c:pt>
                <c:pt idx="1874">
                  <c:v>0.12</c:v>
                </c:pt>
                <c:pt idx="1875">
                  <c:v>0.12</c:v>
                </c:pt>
                <c:pt idx="1876">
                  <c:v>0.12</c:v>
                </c:pt>
                <c:pt idx="1877">
                  <c:v>0.12</c:v>
                </c:pt>
                <c:pt idx="1878">
                  <c:v>0.12</c:v>
                </c:pt>
                <c:pt idx="1879">
                  <c:v>0.11</c:v>
                </c:pt>
                <c:pt idx="1880">
                  <c:v>0.11</c:v>
                </c:pt>
                <c:pt idx="1881">
                  <c:v>0.11</c:v>
                </c:pt>
                <c:pt idx="1882">
                  <c:v>0.11</c:v>
                </c:pt>
                <c:pt idx="1883">
                  <c:v>0.06</c:v>
                </c:pt>
                <c:pt idx="1884">
                  <c:v>0.06</c:v>
                </c:pt>
                <c:pt idx="1885">
                  <c:v>0.06</c:v>
                </c:pt>
                <c:pt idx="1886">
                  <c:v>0.12</c:v>
                </c:pt>
                <c:pt idx="1887">
                  <c:v>0.12</c:v>
                </c:pt>
                <c:pt idx="1888">
                  <c:v>0.11</c:v>
                </c:pt>
                <c:pt idx="1889">
                  <c:v>0.11</c:v>
                </c:pt>
                <c:pt idx="1890">
                  <c:v>0.12</c:v>
                </c:pt>
                <c:pt idx="1891">
                  <c:v>0.12</c:v>
                </c:pt>
                <c:pt idx="1892">
                  <c:v>0.12</c:v>
                </c:pt>
                <c:pt idx="1893">
                  <c:v>0.12</c:v>
                </c:pt>
                <c:pt idx="1894">
                  <c:v>0.12</c:v>
                </c:pt>
                <c:pt idx="1895">
                  <c:v>0.11</c:v>
                </c:pt>
                <c:pt idx="1896">
                  <c:v>0.11</c:v>
                </c:pt>
                <c:pt idx="1897">
                  <c:v>0.11</c:v>
                </c:pt>
                <c:pt idx="1898">
                  <c:v>0.11</c:v>
                </c:pt>
                <c:pt idx="1899">
                  <c:v>0.11</c:v>
                </c:pt>
                <c:pt idx="1900">
                  <c:v>0.12</c:v>
                </c:pt>
                <c:pt idx="1901">
                  <c:v>0.12</c:v>
                </c:pt>
                <c:pt idx="1902">
                  <c:v>0.11</c:v>
                </c:pt>
                <c:pt idx="1903">
                  <c:v>0.12</c:v>
                </c:pt>
                <c:pt idx="1904">
                  <c:v>0.12</c:v>
                </c:pt>
                <c:pt idx="1905">
                  <c:v>0.12</c:v>
                </c:pt>
                <c:pt idx="1906">
                  <c:v>0.12</c:v>
                </c:pt>
                <c:pt idx="1907">
                  <c:v>0.12</c:v>
                </c:pt>
                <c:pt idx="1908">
                  <c:v>0.11</c:v>
                </c:pt>
                <c:pt idx="1909">
                  <c:v>0.12</c:v>
                </c:pt>
                <c:pt idx="1910">
                  <c:v>0.11</c:v>
                </c:pt>
                <c:pt idx="1911">
                  <c:v>0.12</c:v>
                </c:pt>
                <c:pt idx="1912">
                  <c:v>0.12</c:v>
                </c:pt>
                <c:pt idx="1913">
                  <c:v>0.12</c:v>
                </c:pt>
                <c:pt idx="1914">
                  <c:v>0.12</c:v>
                </c:pt>
                <c:pt idx="1915">
                  <c:v>0.06</c:v>
                </c:pt>
                <c:pt idx="1916">
                  <c:v>0.12</c:v>
                </c:pt>
                <c:pt idx="1917">
                  <c:v>0.12</c:v>
                </c:pt>
                <c:pt idx="1918">
                  <c:v>0.12</c:v>
                </c:pt>
                <c:pt idx="1919">
                  <c:v>0.12</c:v>
                </c:pt>
                <c:pt idx="1920">
                  <c:v>0.12</c:v>
                </c:pt>
                <c:pt idx="1921">
                  <c:v>0.13</c:v>
                </c:pt>
                <c:pt idx="1922">
                  <c:v>0.12</c:v>
                </c:pt>
                <c:pt idx="1923">
                  <c:v>0.12</c:v>
                </c:pt>
                <c:pt idx="1924">
                  <c:v>0.12</c:v>
                </c:pt>
                <c:pt idx="1925">
                  <c:v>0.12</c:v>
                </c:pt>
                <c:pt idx="1926">
                  <c:v>0.12</c:v>
                </c:pt>
                <c:pt idx="1927">
                  <c:v>0.12</c:v>
                </c:pt>
                <c:pt idx="1928">
                  <c:v>0.13</c:v>
                </c:pt>
                <c:pt idx="1929">
                  <c:v>0.13</c:v>
                </c:pt>
                <c:pt idx="1930">
                  <c:v>0.13</c:v>
                </c:pt>
                <c:pt idx="1931">
                  <c:v>0.13</c:v>
                </c:pt>
                <c:pt idx="1932">
                  <c:v>0.13</c:v>
                </c:pt>
                <c:pt idx="1933">
                  <c:v>0.13</c:v>
                </c:pt>
                <c:pt idx="1934">
                  <c:v>0.13</c:v>
                </c:pt>
                <c:pt idx="1935">
                  <c:v>0.13</c:v>
                </c:pt>
                <c:pt idx="1936">
                  <c:v>0.13</c:v>
                </c:pt>
                <c:pt idx="1937">
                  <c:v>0.13</c:v>
                </c:pt>
                <c:pt idx="1938">
                  <c:v>0.13</c:v>
                </c:pt>
                <c:pt idx="1939">
                  <c:v>0.13</c:v>
                </c:pt>
                <c:pt idx="1940">
                  <c:v>0.13</c:v>
                </c:pt>
                <c:pt idx="1941">
                  <c:v>0.13</c:v>
                </c:pt>
                <c:pt idx="1942">
                  <c:v>0.13</c:v>
                </c:pt>
                <c:pt idx="1943">
                  <c:v>0.13</c:v>
                </c:pt>
                <c:pt idx="1944">
                  <c:v>0.13</c:v>
                </c:pt>
                <c:pt idx="1945">
                  <c:v>0.08</c:v>
                </c:pt>
                <c:pt idx="1946">
                  <c:v>0.13</c:v>
                </c:pt>
                <c:pt idx="1947">
                  <c:v>0.13</c:v>
                </c:pt>
                <c:pt idx="1948">
                  <c:v>0.13</c:v>
                </c:pt>
                <c:pt idx="1949">
                  <c:v>0.13</c:v>
                </c:pt>
                <c:pt idx="1950">
                  <c:v>0.13</c:v>
                </c:pt>
                <c:pt idx="1951">
                  <c:v>0.13</c:v>
                </c:pt>
                <c:pt idx="1952">
                  <c:v>0.13</c:v>
                </c:pt>
                <c:pt idx="1953">
                  <c:v>0.13</c:v>
                </c:pt>
                <c:pt idx="1954">
                  <c:v>0.13</c:v>
                </c:pt>
                <c:pt idx="1955">
                  <c:v>0.13</c:v>
                </c:pt>
                <c:pt idx="1956">
                  <c:v>0.13</c:v>
                </c:pt>
                <c:pt idx="1957">
                  <c:v>0.13</c:v>
                </c:pt>
                <c:pt idx="1958">
                  <c:v>0.13</c:v>
                </c:pt>
                <c:pt idx="1959">
                  <c:v>0.13</c:v>
                </c:pt>
                <c:pt idx="1960">
                  <c:v>0.13</c:v>
                </c:pt>
                <c:pt idx="1961">
                  <c:v>0.13</c:v>
                </c:pt>
                <c:pt idx="1962">
                  <c:v>0.13</c:v>
                </c:pt>
                <c:pt idx="1963">
                  <c:v>0.13</c:v>
                </c:pt>
                <c:pt idx="1964">
                  <c:v>0.12</c:v>
                </c:pt>
                <c:pt idx="1965">
                  <c:v>0.12</c:v>
                </c:pt>
                <c:pt idx="1966">
                  <c:v>0.12</c:v>
                </c:pt>
                <c:pt idx="1967">
                  <c:v>0.13</c:v>
                </c:pt>
                <c:pt idx="1968">
                  <c:v>0.13</c:v>
                </c:pt>
                <c:pt idx="1969">
                  <c:v>0.13</c:v>
                </c:pt>
                <c:pt idx="1970">
                  <c:v>0.13</c:v>
                </c:pt>
                <c:pt idx="1971">
                  <c:v>0.12</c:v>
                </c:pt>
                <c:pt idx="1972">
                  <c:v>0.12</c:v>
                </c:pt>
                <c:pt idx="1973">
                  <c:v>0.12</c:v>
                </c:pt>
                <c:pt idx="1974">
                  <c:v>0.08</c:v>
                </c:pt>
                <c:pt idx="1975">
                  <c:v>0.08</c:v>
                </c:pt>
                <c:pt idx="1976">
                  <c:v>0.08</c:v>
                </c:pt>
                <c:pt idx="1977">
                  <c:v>0.12</c:v>
                </c:pt>
                <c:pt idx="1978">
                  <c:v>0.12</c:v>
                </c:pt>
                <c:pt idx="1979">
                  <c:v>0.13</c:v>
                </c:pt>
                <c:pt idx="1980">
                  <c:v>0.13</c:v>
                </c:pt>
                <c:pt idx="1981">
                  <c:v>0.13</c:v>
                </c:pt>
                <c:pt idx="1982">
                  <c:v>0.13</c:v>
                </c:pt>
                <c:pt idx="1983">
                  <c:v>0.13</c:v>
                </c:pt>
                <c:pt idx="1984">
                  <c:v>0.13</c:v>
                </c:pt>
                <c:pt idx="1985">
                  <c:v>0.13</c:v>
                </c:pt>
                <c:pt idx="1986">
                  <c:v>0.13</c:v>
                </c:pt>
                <c:pt idx="1987">
                  <c:v>0.13</c:v>
                </c:pt>
                <c:pt idx="1988">
                  <c:v>0.13</c:v>
                </c:pt>
                <c:pt idx="1989">
                  <c:v>0.13</c:v>
                </c:pt>
                <c:pt idx="1990">
                  <c:v>0.13</c:v>
                </c:pt>
                <c:pt idx="1991">
                  <c:v>0.13</c:v>
                </c:pt>
                <c:pt idx="1992">
                  <c:v>0.14000000000000001</c:v>
                </c:pt>
                <c:pt idx="1993">
                  <c:v>0.14000000000000001</c:v>
                </c:pt>
                <c:pt idx="1994">
                  <c:v>0.14000000000000001</c:v>
                </c:pt>
                <c:pt idx="1995">
                  <c:v>0.13</c:v>
                </c:pt>
                <c:pt idx="1996">
                  <c:v>0.13</c:v>
                </c:pt>
                <c:pt idx="1997">
                  <c:v>0.13</c:v>
                </c:pt>
                <c:pt idx="1998">
                  <c:v>0.13</c:v>
                </c:pt>
                <c:pt idx="1999">
                  <c:v>0.13</c:v>
                </c:pt>
                <c:pt idx="2000">
                  <c:v>0.13</c:v>
                </c:pt>
                <c:pt idx="2001">
                  <c:v>0.13</c:v>
                </c:pt>
                <c:pt idx="2002">
                  <c:v>0.13</c:v>
                </c:pt>
                <c:pt idx="2003">
                  <c:v>0.13</c:v>
                </c:pt>
                <c:pt idx="2004">
                  <c:v>0.13</c:v>
                </c:pt>
                <c:pt idx="2005">
                  <c:v>0.14000000000000001</c:v>
                </c:pt>
                <c:pt idx="2006">
                  <c:v>0.08</c:v>
                </c:pt>
                <c:pt idx="2007">
                  <c:v>0.13</c:v>
                </c:pt>
                <c:pt idx="2008">
                  <c:v>0.13</c:v>
                </c:pt>
                <c:pt idx="2009">
                  <c:v>0.13</c:v>
                </c:pt>
                <c:pt idx="2010">
                  <c:v>0.13</c:v>
                </c:pt>
                <c:pt idx="2011">
                  <c:v>0.13</c:v>
                </c:pt>
                <c:pt idx="2012">
                  <c:v>0.13</c:v>
                </c:pt>
                <c:pt idx="2013">
                  <c:v>0.13</c:v>
                </c:pt>
                <c:pt idx="2014">
                  <c:v>0.13</c:v>
                </c:pt>
                <c:pt idx="2015">
                  <c:v>0.13</c:v>
                </c:pt>
                <c:pt idx="2016">
                  <c:v>0.13</c:v>
                </c:pt>
                <c:pt idx="2017">
                  <c:v>0.13</c:v>
                </c:pt>
                <c:pt idx="2018">
                  <c:v>0.13</c:v>
                </c:pt>
                <c:pt idx="2019">
                  <c:v>0.13</c:v>
                </c:pt>
                <c:pt idx="2020">
                  <c:v>0.13</c:v>
                </c:pt>
                <c:pt idx="2021">
                  <c:v>0.13</c:v>
                </c:pt>
                <c:pt idx="2022">
                  <c:v>0.14000000000000001</c:v>
                </c:pt>
                <c:pt idx="2023">
                  <c:v>0.13</c:v>
                </c:pt>
                <c:pt idx="2024">
                  <c:v>0.13</c:v>
                </c:pt>
                <c:pt idx="2025">
                  <c:v>0.13</c:v>
                </c:pt>
                <c:pt idx="2026">
                  <c:v>0.14000000000000001</c:v>
                </c:pt>
                <c:pt idx="2027">
                  <c:v>0.13</c:v>
                </c:pt>
                <c:pt idx="2028">
                  <c:v>0.13</c:v>
                </c:pt>
                <c:pt idx="2029">
                  <c:v>0.13</c:v>
                </c:pt>
                <c:pt idx="2030">
                  <c:v>0.13</c:v>
                </c:pt>
                <c:pt idx="2031">
                  <c:v>0.13</c:v>
                </c:pt>
                <c:pt idx="2032">
                  <c:v>0.13</c:v>
                </c:pt>
                <c:pt idx="2033">
                  <c:v>0.14000000000000001</c:v>
                </c:pt>
                <c:pt idx="2034">
                  <c:v>0.14000000000000001</c:v>
                </c:pt>
                <c:pt idx="2035">
                  <c:v>0.14000000000000001</c:v>
                </c:pt>
                <c:pt idx="2036">
                  <c:v>0.14000000000000001</c:v>
                </c:pt>
                <c:pt idx="2037">
                  <c:v>0.08</c:v>
                </c:pt>
                <c:pt idx="2038">
                  <c:v>0.08</c:v>
                </c:pt>
                <c:pt idx="2039">
                  <c:v>0.08</c:v>
                </c:pt>
                <c:pt idx="2040">
                  <c:v>0.14000000000000001</c:v>
                </c:pt>
                <c:pt idx="2041">
                  <c:v>0.14000000000000001</c:v>
                </c:pt>
                <c:pt idx="2042">
                  <c:v>0.14000000000000001</c:v>
                </c:pt>
                <c:pt idx="2043">
                  <c:v>0.14000000000000001</c:v>
                </c:pt>
                <c:pt idx="2044">
                  <c:v>0.11</c:v>
                </c:pt>
                <c:pt idx="2045">
                  <c:v>0.14000000000000001</c:v>
                </c:pt>
                <c:pt idx="2046">
                  <c:v>0.14000000000000001</c:v>
                </c:pt>
                <c:pt idx="2047">
                  <c:v>0.14000000000000001</c:v>
                </c:pt>
                <c:pt idx="2048">
                  <c:v>0.15</c:v>
                </c:pt>
                <c:pt idx="2049">
                  <c:v>0.15</c:v>
                </c:pt>
                <c:pt idx="2050">
                  <c:v>0.15</c:v>
                </c:pt>
                <c:pt idx="2051">
                  <c:v>0.14000000000000001</c:v>
                </c:pt>
                <c:pt idx="2052">
                  <c:v>0.14000000000000001</c:v>
                </c:pt>
                <c:pt idx="2053">
                  <c:v>0.14000000000000001</c:v>
                </c:pt>
                <c:pt idx="2054">
                  <c:v>0.15</c:v>
                </c:pt>
                <c:pt idx="2055">
                  <c:v>0.15</c:v>
                </c:pt>
                <c:pt idx="2056">
                  <c:v>0.15</c:v>
                </c:pt>
                <c:pt idx="2057">
                  <c:v>0.15</c:v>
                </c:pt>
                <c:pt idx="2058">
                  <c:v>0.15</c:v>
                </c:pt>
                <c:pt idx="2059">
                  <c:v>0.15</c:v>
                </c:pt>
                <c:pt idx="2060">
                  <c:v>0.15</c:v>
                </c:pt>
                <c:pt idx="2061">
                  <c:v>0.15</c:v>
                </c:pt>
                <c:pt idx="2062">
                  <c:v>0.15</c:v>
                </c:pt>
                <c:pt idx="2063">
                  <c:v>0.14000000000000001</c:v>
                </c:pt>
                <c:pt idx="2064">
                  <c:v>0.14000000000000001</c:v>
                </c:pt>
                <c:pt idx="2065">
                  <c:v>0.14000000000000001</c:v>
                </c:pt>
                <c:pt idx="2066">
                  <c:v>0.14000000000000001</c:v>
                </c:pt>
                <c:pt idx="2067">
                  <c:v>0.14000000000000001</c:v>
                </c:pt>
                <c:pt idx="2068">
                  <c:v>0.08</c:v>
                </c:pt>
                <c:pt idx="2069">
                  <c:v>0.14000000000000001</c:v>
                </c:pt>
                <c:pt idx="2070">
                  <c:v>0.14000000000000001</c:v>
                </c:pt>
                <c:pt idx="2071">
                  <c:v>0.14000000000000001</c:v>
                </c:pt>
                <c:pt idx="2072">
                  <c:v>0.14000000000000001</c:v>
                </c:pt>
                <c:pt idx="2073">
                  <c:v>0.14000000000000001</c:v>
                </c:pt>
                <c:pt idx="2074">
                  <c:v>0.14000000000000001</c:v>
                </c:pt>
                <c:pt idx="2075">
                  <c:v>0.14000000000000001</c:v>
                </c:pt>
                <c:pt idx="2076">
                  <c:v>0.14000000000000001</c:v>
                </c:pt>
                <c:pt idx="2077">
                  <c:v>0.14000000000000001</c:v>
                </c:pt>
                <c:pt idx="2078">
                  <c:v>0.14000000000000001</c:v>
                </c:pt>
                <c:pt idx="2079">
                  <c:v>0.14000000000000001</c:v>
                </c:pt>
                <c:pt idx="2080">
                  <c:v>0.14000000000000001</c:v>
                </c:pt>
                <c:pt idx="2081">
                  <c:v>0.14000000000000001</c:v>
                </c:pt>
                <c:pt idx="2082">
                  <c:v>0.14000000000000001</c:v>
                </c:pt>
                <c:pt idx="2083">
                  <c:v>0.14000000000000001</c:v>
                </c:pt>
                <c:pt idx="2084">
                  <c:v>0.14000000000000001</c:v>
                </c:pt>
                <c:pt idx="2085">
                  <c:v>0.14000000000000001</c:v>
                </c:pt>
                <c:pt idx="2086">
                  <c:v>0.14000000000000001</c:v>
                </c:pt>
                <c:pt idx="2087">
                  <c:v>0.14000000000000001</c:v>
                </c:pt>
                <c:pt idx="2088">
                  <c:v>0.14000000000000001</c:v>
                </c:pt>
                <c:pt idx="2089">
                  <c:v>0.14000000000000001</c:v>
                </c:pt>
                <c:pt idx="2090">
                  <c:v>0.14000000000000001</c:v>
                </c:pt>
                <c:pt idx="2091">
                  <c:v>0.14000000000000001</c:v>
                </c:pt>
                <c:pt idx="2092">
                  <c:v>0.14000000000000001</c:v>
                </c:pt>
                <c:pt idx="2093">
                  <c:v>0.13</c:v>
                </c:pt>
                <c:pt idx="2094">
                  <c:v>0.13</c:v>
                </c:pt>
                <c:pt idx="2095">
                  <c:v>0.13</c:v>
                </c:pt>
                <c:pt idx="2096">
                  <c:v>0.13</c:v>
                </c:pt>
                <c:pt idx="2097">
                  <c:v>0.13</c:v>
                </c:pt>
                <c:pt idx="2098">
                  <c:v>7.0000000000000007E-2</c:v>
                </c:pt>
                <c:pt idx="2099">
                  <c:v>0.13</c:v>
                </c:pt>
                <c:pt idx="2100">
                  <c:v>0.13</c:v>
                </c:pt>
                <c:pt idx="2101">
                  <c:v>0.13</c:v>
                </c:pt>
                <c:pt idx="2102">
                  <c:v>0.13</c:v>
                </c:pt>
                <c:pt idx="2103">
                  <c:v>0.13</c:v>
                </c:pt>
                <c:pt idx="2104">
                  <c:v>0.13</c:v>
                </c:pt>
                <c:pt idx="2105">
                  <c:v>0.13</c:v>
                </c:pt>
                <c:pt idx="2106">
                  <c:v>0.13</c:v>
                </c:pt>
                <c:pt idx="2107">
                  <c:v>0.13</c:v>
                </c:pt>
                <c:pt idx="2108">
                  <c:v>0.13</c:v>
                </c:pt>
                <c:pt idx="2109">
                  <c:v>0.13</c:v>
                </c:pt>
                <c:pt idx="2110">
                  <c:v>0.13</c:v>
                </c:pt>
                <c:pt idx="2111">
                  <c:v>0.13</c:v>
                </c:pt>
                <c:pt idx="2112">
                  <c:v>0.13</c:v>
                </c:pt>
                <c:pt idx="2113">
                  <c:v>0.13</c:v>
                </c:pt>
                <c:pt idx="2114">
                  <c:v>0.13</c:v>
                </c:pt>
                <c:pt idx="2115">
                  <c:v>0.13</c:v>
                </c:pt>
                <c:pt idx="2116">
                  <c:v>0.13</c:v>
                </c:pt>
                <c:pt idx="2117">
                  <c:v>0.13</c:v>
                </c:pt>
                <c:pt idx="2118">
                  <c:v>0.13</c:v>
                </c:pt>
                <c:pt idx="2119">
                  <c:v>0.13</c:v>
                </c:pt>
                <c:pt idx="2120">
                  <c:v>0.12</c:v>
                </c:pt>
                <c:pt idx="2121">
                  <c:v>0.12</c:v>
                </c:pt>
                <c:pt idx="2122">
                  <c:v>0.12</c:v>
                </c:pt>
                <c:pt idx="2123">
                  <c:v>0.12</c:v>
                </c:pt>
                <c:pt idx="2124">
                  <c:v>0.12</c:v>
                </c:pt>
                <c:pt idx="2125">
                  <c:v>0.12</c:v>
                </c:pt>
                <c:pt idx="2126">
                  <c:v>0.12</c:v>
                </c:pt>
                <c:pt idx="2127">
                  <c:v>0.12</c:v>
                </c:pt>
                <c:pt idx="2128">
                  <c:v>7.0000000000000007E-2</c:v>
                </c:pt>
                <c:pt idx="2129">
                  <c:v>7.0000000000000007E-2</c:v>
                </c:pt>
                <c:pt idx="2130">
                  <c:v>7.0000000000000007E-2</c:v>
                </c:pt>
                <c:pt idx="2131">
                  <c:v>0.12</c:v>
                </c:pt>
                <c:pt idx="2132">
                  <c:v>0.12</c:v>
                </c:pt>
                <c:pt idx="2133">
                  <c:v>0.12</c:v>
                </c:pt>
                <c:pt idx="2134">
                  <c:v>0.12</c:v>
                </c:pt>
                <c:pt idx="2135">
                  <c:v>0.12</c:v>
                </c:pt>
                <c:pt idx="2136">
                  <c:v>0.12</c:v>
                </c:pt>
                <c:pt idx="2137">
                  <c:v>0.12</c:v>
                </c:pt>
                <c:pt idx="2138">
                  <c:v>0.12</c:v>
                </c:pt>
                <c:pt idx="2139">
                  <c:v>0.12</c:v>
                </c:pt>
                <c:pt idx="2140">
                  <c:v>0.12</c:v>
                </c:pt>
                <c:pt idx="2141">
                  <c:v>0.12</c:v>
                </c:pt>
                <c:pt idx="2142">
                  <c:v>0.12</c:v>
                </c:pt>
                <c:pt idx="2143">
                  <c:v>0.12</c:v>
                </c:pt>
                <c:pt idx="2144">
                  <c:v>0.12</c:v>
                </c:pt>
                <c:pt idx="2145">
                  <c:v>0.13</c:v>
                </c:pt>
                <c:pt idx="2146">
                  <c:v>0.13</c:v>
                </c:pt>
                <c:pt idx="2147">
                  <c:v>0.12</c:v>
                </c:pt>
                <c:pt idx="2148">
                  <c:v>0.12</c:v>
                </c:pt>
                <c:pt idx="2149">
                  <c:v>0.12</c:v>
                </c:pt>
                <c:pt idx="2150">
                  <c:v>0.12</c:v>
                </c:pt>
                <c:pt idx="2151">
                  <c:v>0.12</c:v>
                </c:pt>
                <c:pt idx="2152">
                  <c:v>0.12</c:v>
                </c:pt>
                <c:pt idx="2153">
                  <c:v>0.12</c:v>
                </c:pt>
                <c:pt idx="2154">
                  <c:v>0.12</c:v>
                </c:pt>
                <c:pt idx="2155">
                  <c:v>0.12</c:v>
                </c:pt>
                <c:pt idx="2156">
                  <c:v>0.12</c:v>
                </c:pt>
                <c:pt idx="2157">
                  <c:v>0.12</c:v>
                </c:pt>
                <c:pt idx="2158">
                  <c:v>0.12</c:v>
                </c:pt>
                <c:pt idx="2159">
                  <c:v>0.08</c:v>
                </c:pt>
                <c:pt idx="2160">
                  <c:v>0.13</c:v>
                </c:pt>
                <c:pt idx="2161">
                  <c:v>0.13</c:v>
                </c:pt>
                <c:pt idx="2162">
                  <c:v>0.13</c:v>
                </c:pt>
                <c:pt idx="2163">
                  <c:v>0.13</c:v>
                </c:pt>
                <c:pt idx="2164">
                  <c:v>0.13</c:v>
                </c:pt>
                <c:pt idx="2165">
                  <c:v>0.13</c:v>
                </c:pt>
                <c:pt idx="2166">
                  <c:v>0.13</c:v>
                </c:pt>
                <c:pt idx="2167">
                  <c:v>0.13</c:v>
                </c:pt>
                <c:pt idx="2168">
                  <c:v>0.14000000000000001</c:v>
                </c:pt>
                <c:pt idx="2169">
                  <c:v>0.14000000000000001</c:v>
                </c:pt>
                <c:pt idx="2170">
                  <c:v>0.14000000000000001</c:v>
                </c:pt>
                <c:pt idx="2171">
                  <c:v>0.14000000000000001</c:v>
                </c:pt>
                <c:pt idx="2172">
                  <c:v>0.14000000000000001</c:v>
                </c:pt>
                <c:pt idx="2173">
                  <c:v>0.15</c:v>
                </c:pt>
                <c:pt idx="2174">
                  <c:v>0.15</c:v>
                </c:pt>
                <c:pt idx="2175">
                  <c:v>0.15</c:v>
                </c:pt>
                <c:pt idx="2176">
                  <c:v>0.37</c:v>
                </c:pt>
                <c:pt idx="2177">
                  <c:v>0.37</c:v>
                </c:pt>
                <c:pt idx="2178">
                  <c:v>0.37</c:v>
                </c:pt>
                <c:pt idx="2179">
                  <c:v>0.37</c:v>
                </c:pt>
                <c:pt idx="2180">
                  <c:v>0.36</c:v>
                </c:pt>
                <c:pt idx="2181">
                  <c:v>0.36</c:v>
                </c:pt>
                <c:pt idx="2182">
                  <c:v>0.36</c:v>
                </c:pt>
                <c:pt idx="2183">
                  <c:v>0.36</c:v>
                </c:pt>
                <c:pt idx="2184">
                  <c:v>0.36</c:v>
                </c:pt>
                <c:pt idx="2185">
                  <c:v>0.36</c:v>
                </c:pt>
                <c:pt idx="2186">
                  <c:v>0.36</c:v>
                </c:pt>
                <c:pt idx="2187">
                  <c:v>0.36</c:v>
                </c:pt>
                <c:pt idx="2188">
                  <c:v>0.36</c:v>
                </c:pt>
                <c:pt idx="2189">
                  <c:v>0.35</c:v>
                </c:pt>
                <c:pt idx="2190">
                  <c:v>0.2</c:v>
                </c:pt>
                <c:pt idx="2191">
                  <c:v>0.2</c:v>
                </c:pt>
                <c:pt idx="2192">
                  <c:v>0.2</c:v>
                </c:pt>
                <c:pt idx="2193">
                  <c:v>0.2</c:v>
                </c:pt>
                <c:pt idx="2194">
                  <c:v>0.36</c:v>
                </c:pt>
                <c:pt idx="2195">
                  <c:v>0.36</c:v>
                </c:pt>
                <c:pt idx="2196">
                  <c:v>0.36</c:v>
                </c:pt>
                <c:pt idx="2197">
                  <c:v>0.36</c:v>
                </c:pt>
                <c:pt idx="2198">
                  <c:v>0.36</c:v>
                </c:pt>
                <c:pt idx="2199">
                  <c:v>0.36</c:v>
                </c:pt>
                <c:pt idx="2200">
                  <c:v>0.36</c:v>
                </c:pt>
                <c:pt idx="2201">
                  <c:v>0.36</c:v>
                </c:pt>
                <c:pt idx="2202">
                  <c:v>0.36</c:v>
                </c:pt>
                <c:pt idx="2203">
                  <c:v>0.36</c:v>
                </c:pt>
                <c:pt idx="2204">
                  <c:v>0.36</c:v>
                </c:pt>
                <c:pt idx="2205">
                  <c:v>0.36</c:v>
                </c:pt>
                <c:pt idx="2206">
                  <c:v>0.36</c:v>
                </c:pt>
                <c:pt idx="2207">
                  <c:v>0.36</c:v>
                </c:pt>
                <c:pt idx="2208">
                  <c:v>0.36</c:v>
                </c:pt>
                <c:pt idx="2209">
                  <c:v>0.36</c:v>
                </c:pt>
                <c:pt idx="2210">
                  <c:v>0.37</c:v>
                </c:pt>
                <c:pt idx="2211">
                  <c:v>0.37</c:v>
                </c:pt>
                <c:pt idx="2212">
                  <c:v>0.38</c:v>
                </c:pt>
                <c:pt idx="2213">
                  <c:v>0.38</c:v>
                </c:pt>
                <c:pt idx="2214">
                  <c:v>0.38</c:v>
                </c:pt>
                <c:pt idx="2215">
                  <c:v>0.38</c:v>
                </c:pt>
                <c:pt idx="2216">
                  <c:v>0.38</c:v>
                </c:pt>
                <c:pt idx="2217">
                  <c:v>0.38</c:v>
                </c:pt>
                <c:pt idx="2218">
                  <c:v>0.38</c:v>
                </c:pt>
                <c:pt idx="2219">
                  <c:v>0.28999999999999998</c:v>
                </c:pt>
                <c:pt idx="2220">
                  <c:v>0.28999999999999998</c:v>
                </c:pt>
                <c:pt idx="2221">
                  <c:v>0.28999999999999998</c:v>
                </c:pt>
                <c:pt idx="2222">
                  <c:v>0.38</c:v>
                </c:pt>
                <c:pt idx="2223">
                  <c:v>0.38</c:v>
                </c:pt>
                <c:pt idx="2224">
                  <c:v>0.38</c:v>
                </c:pt>
                <c:pt idx="2225">
                  <c:v>0.38</c:v>
                </c:pt>
                <c:pt idx="2226">
                  <c:v>0.38</c:v>
                </c:pt>
                <c:pt idx="2227">
                  <c:v>0.38</c:v>
                </c:pt>
                <c:pt idx="2228">
                  <c:v>0.38</c:v>
                </c:pt>
                <c:pt idx="2229">
                  <c:v>0.38</c:v>
                </c:pt>
                <c:pt idx="2230">
                  <c:v>0.38</c:v>
                </c:pt>
                <c:pt idx="2231">
                  <c:v>0.38</c:v>
                </c:pt>
                <c:pt idx="2232">
                  <c:v>0.38</c:v>
                </c:pt>
                <c:pt idx="2233">
                  <c:v>0.38</c:v>
                </c:pt>
                <c:pt idx="2234">
                  <c:v>0.38</c:v>
                </c:pt>
                <c:pt idx="2235">
                  <c:v>0.38</c:v>
                </c:pt>
                <c:pt idx="2236">
                  <c:v>0.38</c:v>
                </c:pt>
                <c:pt idx="2237">
                  <c:v>0.38</c:v>
                </c:pt>
                <c:pt idx="2238">
                  <c:v>0.37</c:v>
                </c:pt>
                <c:pt idx="2239">
                  <c:v>0.38</c:v>
                </c:pt>
                <c:pt idx="2240">
                  <c:v>0.38</c:v>
                </c:pt>
                <c:pt idx="2241">
                  <c:v>0.38</c:v>
                </c:pt>
                <c:pt idx="2242">
                  <c:v>0.38</c:v>
                </c:pt>
                <c:pt idx="2243">
                  <c:v>0.38</c:v>
                </c:pt>
                <c:pt idx="2244">
                  <c:v>0.38</c:v>
                </c:pt>
                <c:pt idx="2245">
                  <c:v>0.38</c:v>
                </c:pt>
                <c:pt idx="2246">
                  <c:v>0.37</c:v>
                </c:pt>
                <c:pt idx="2247">
                  <c:v>0.37</c:v>
                </c:pt>
                <c:pt idx="2248">
                  <c:v>0.37</c:v>
                </c:pt>
                <c:pt idx="2249">
                  <c:v>0.37</c:v>
                </c:pt>
                <c:pt idx="2250">
                  <c:v>0.28999999999999998</c:v>
                </c:pt>
                <c:pt idx="2251">
                  <c:v>0.36</c:v>
                </c:pt>
                <c:pt idx="2252">
                  <c:v>0.37</c:v>
                </c:pt>
                <c:pt idx="2253">
                  <c:v>0.37</c:v>
                </c:pt>
                <c:pt idx="2254">
                  <c:v>0.36</c:v>
                </c:pt>
                <c:pt idx="2255">
                  <c:v>0.36</c:v>
                </c:pt>
                <c:pt idx="2256">
                  <c:v>0.36</c:v>
                </c:pt>
                <c:pt idx="2257">
                  <c:v>0.36</c:v>
                </c:pt>
                <c:pt idx="2258">
                  <c:v>0.36</c:v>
                </c:pt>
                <c:pt idx="2259">
                  <c:v>0.36</c:v>
                </c:pt>
                <c:pt idx="2260">
                  <c:v>0.36</c:v>
                </c:pt>
                <c:pt idx="2261">
                  <c:v>0.36</c:v>
                </c:pt>
                <c:pt idx="2262">
                  <c:v>0.36</c:v>
                </c:pt>
                <c:pt idx="2263">
                  <c:v>0.36</c:v>
                </c:pt>
                <c:pt idx="2264">
                  <c:v>0.36</c:v>
                </c:pt>
                <c:pt idx="2265">
                  <c:v>0.37</c:v>
                </c:pt>
                <c:pt idx="2266">
                  <c:v>0.37</c:v>
                </c:pt>
                <c:pt idx="2267">
                  <c:v>0.37</c:v>
                </c:pt>
                <c:pt idx="2268">
                  <c:v>0.37</c:v>
                </c:pt>
                <c:pt idx="2269">
                  <c:v>0.37</c:v>
                </c:pt>
                <c:pt idx="2270">
                  <c:v>0.37</c:v>
                </c:pt>
                <c:pt idx="2271">
                  <c:v>0.37</c:v>
                </c:pt>
                <c:pt idx="2272">
                  <c:v>0.37</c:v>
                </c:pt>
                <c:pt idx="2273">
                  <c:v>0.37</c:v>
                </c:pt>
                <c:pt idx="2274">
                  <c:v>0.37</c:v>
                </c:pt>
                <c:pt idx="2275">
                  <c:v>0.37</c:v>
                </c:pt>
                <c:pt idx="2276">
                  <c:v>0.37</c:v>
                </c:pt>
                <c:pt idx="2277">
                  <c:v>0.37</c:v>
                </c:pt>
                <c:pt idx="2278">
                  <c:v>0.37</c:v>
                </c:pt>
                <c:pt idx="2279">
                  <c:v>0.37</c:v>
                </c:pt>
                <c:pt idx="2280">
                  <c:v>0.37</c:v>
                </c:pt>
                <c:pt idx="2281">
                  <c:v>0.25</c:v>
                </c:pt>
                <c:pt idx="2282">
                  <c:v>0.37</c:v>
                </c:pt>
                <c:pt idx="2283">
                  <c:v>0.37</c:v>
                </c:pt>
                <c:pt idx="2284">
                  <c:v>0.37</c:v>
                </c:pt>
                <c:pt idx="2285">
                  <c:v>0.37</c:v>
                </c:pt>
                <c:pt idx="2286">
                  <c:v>0.37</c:v>
                </c:pt>
                <c:pt idx="2287">
                  <c:v>0.37</c:v>
                </c:pt>
                <c:pt idx="2288">
                  <c:v>0.37</c:v>
                </c:pt>
                <c:pt idx="2289">
                  <c:v>0.37</c:v>
                </c:pt>
                <c:pt idx="2290">
                  <c:v>0.37</c:v>
                </c:pt>
                <c:pt idx="2291">
                  <c:v>0.37</c:v>
                </c:pt>
                <c:pt idx="2292">
                  <c:v>0.37</c:v>
                </c:pt>
                <c:pt idx="2293">
                  <c:v>0.37</c:v>
                </c:pt>
                <c:pt idx="2294">
                  <c:v>0.37</c:v>
                </c:pt>
                <c:pt idx="2295">
                  <c:v>0.37</c:v>
                </c:pt>
                <c:pt idx="2296">
                  <c:v>0.37</c:v>
                </c:pt>
                <c:pt idx="2297">
                  <c:v>0.37</c:v>
                </c:pt>
                <c:pt idx="2298">
                  <c:v>0.37</c:v>
                </c:pt>
                <c:pt idx="2299">
                  <c:v>0.37</c:v>
                </c:pt>
                <c:pt idx="2300">
                  <c:v>0.37</c:v>
                </c:pt>
                <c:pt idx="2301">
                  <c:v>0.37</c:v>
                </c:pt>
                <c:pt idx="2302">
                  <c:v>0.37</c:v>
                </c:pt>
                <c:pt idx="2303">
                  <c:v>0.37</c:v>
                </c:pt>
                <c:pt idx="2304">
                  <c:v>0.37</c:v>
                </c:pt>
                <c:pt idx="2305">
                  <c:v>0.37</c:v>
                </c:pt>
                <c:pt idx="2306">
                  <c:v>0.37</c:v>
                </c:pt>
                <c:pt idx="2307">
                  <c:v>0.37</c:v>
                </c:pt>
                <c:pt idx="2308">
                  <c:v>0.37</c:v>
                </c:pt>
                <c:pt idx="2309">
                  <c:v>0.37</c:v>
                </c:pt>
                <c:pt idx="2310">
                  <c:v>0.3</c:v>
                </c:pt>
                <c:pt idx="2311">
                  <c:v>0.3</c:v>
                </c:pt>
                <c:pt idx="2312">
                  <c:v>0.3</c:v>
                </c:pt>
                <c:pt idx="2313">
                  <c:v>0.37</c:v>
                </c:pt>
                <c:pt idx="2314">
                  <c:v>0.37</c:v>
                </c:pt>
                <c:pt idx="2315">
                  <c:v>0.37</c:v>
                </c:pt>
                <c:pt idx="2316">
                  <c:v>0.37</c:v>
                </c:pt>
                <c:pt idx="2317">
                  <c:v>0.37</c:v>
                </c:pt>
                <c:pt idx="2318">
                  <c:v>0.37</c:v>
                </c:pt>
                <c:pt idx="2319">
                  <c:v>0.37</c:v>
                </c:pt>
                <c:pt idx="2320">
                  <c:v>0.37</c:v>
                </c:pt>
                <c:pt idx="2321">
                  <c:v>0.37</c:v>
                </c:pt>
                <c:pt idx="2322">
                  <c:v>0.37</c:v>
                </c:pt>
                <c:pt idx="2323">
                  <c:v>0.37</c:v>
                </c:pt>
                <c:pt idx="2324">
                  <c:v>0.37</c:v>
                </c:pt>
                <c:pt idx="2325">
                  <c:v>0.37</c:v>
                </c:pt>
                <c:pt idx="2326">
                  <c:v>0.37</c:v>
                </c:pt>
                <c:pt idx="2327">
                  <c:v>0.37</c:v>
                </c:pt>
                <c:pt idx="2328">
                  <c:v>0.37</c:v>
                </c:pt>
                <c:pt idx="2329">
                  <c:v>0.37</c:v>
                </c:pt>
                <c:pt idx="2330">
                  <c:v>0.37</c:v>
                </c:pt>
                <c:pt idx="2331">
                  <c:v>0.37</c:v>
                </c:pt>
                <c:pt idx="2332">
                  <c:v>0.37</c:v>
                </c:pt>
                <c:pt idx="2333">
                  <c:v>0.37</c:v>
                </c:pt>
                <c:pt idx="2334">
                  <c:v>0.37</c:v>
                </c:pt>
                <c:pt idx="2335">
                  <c:v>0.37</c:v>
                </c:pt>
                <c:pt idx="2336">
                  <c:v>0.37</c:v>
                </c:pt>
                <c:pt idx="2337">
                  <c:v>0.37</c:v>
                </c:pt>
                <c:pt idx="2338">
                  <c:v>0.37</c:v>
                </c:pt>
                <c:pt idx="2339">
                  <c:v>0.37</c:v>
                </c:pt>
                <c:pt idx="2340">
                  <c:v>0.37</c:v>
                </c:pt>
                <c:pt idx="2341">
                  <c:v>0.37</c:v>
                </c:pt>
                <c:pt idx="2342">
                  <c:v>0.28999999999999998</c:v>
                </c:pt>
                <c:pt idx="2343">
                  <c:v>0.37</c:v>
                </c:pt>
                <c:pt idx="2344">
                  <c:v>0.37</c:v>
                </c:pt>
                <c:pt idx="2345">
                  <c:v>0.37</c:v>
                </c:pt>
                <c:pt idx="2346">
                  <c:v>0.37</c:v>
                </c:pt>
                <c:pt idx="2347">
                  <c:v>0.37</c:v>
                </c:pt>
                <c:pt idx="2348">
                  <c:v>0.37</c:v>
                </c:pt>
                <c:pt idx="2349">
                  <c:v>0.37</c:v>
                </c:pt>
                <c:pt idx="2350">
                  <c:v>0.37</c:v>
                </c:pt>
                <c:pt idx="2351">
                  <c:v>0.37</c:v>
                </c:pt>
                <c:pt idx="2352">
                  <c:v>0.37</c:v>
                </c:pt>
                <c:pt idx="2353">
                  <c:v>0.37</c:v>
                </c:pt>
                <c:pt idx="2354">
                  <c:v>0.37</c:v>
                </c:pt>
                <c:pt idx="2355">
                  <c:v>0.37</c:v>
                </c:pt>
                <c:pt idx="2356">
                  <c:v>0.37</c:v>
                </c:pt>
                <c:pt idx="2357">
                  <c:v>0.37</c:v>
                </c:pt>
                <c:pt idx="2358">
                  <c:v>0.38</c:v>
                </c:pt>
                <c:pt idx="2359">
                  <c:v>0.38</c:v>
                </c:pt>
                <c:pt idx="2360">
                  <c:v>0.38</c:v>
                </c:pt>
                <c:pt idx="2361">
                  <c:v>0.38</c:v>
                </c:pt>
                <c:pt idx="2362">
                  <c:v>0.38</c:v>
                </c:pt>
                <c:pt idx="2363">
                  <c:v>0.38</c:v>
                </c:pt>
                <c:pt idx="2364">
                  <c:v>0.38</c:v>
                </c:pt>
                <c:pt idx="2365">
                  <c:v>0.39</c:v>
                </c:pt>
                <c:pt idx="2366">
                  <c:v>0.4</c:v>
                </c:pt>
                <c:pt idx="2367">
                  <c:v>0.4</c:v>
                </c:pt>
                <c:pt idx="2368">
                  <c:v>0.4</c:v>
                </c:pt>
                <c:pt idx="2369">
                  <c:v>0.41</c:v>
                </c:pt>
                <c:pt idx="2370">
                  <c:v>0.41</c:v>
                </c:pt>
                <c:pt idx="2371">
                  <c:v>0.41</c:v>
                </c:pt>
                <c:pt idx="2372">
                  <c:v>0.3</c:v>
                </c:pt>
                <c:pt idx="2373">
                  <c:v>0.41</c:v>
                </c:pt>
                <c:pt idx="2374">
                  <c:v>0.41</c:v>
                </c:pt>
                <c:pt idx="2375">
                  <c:v>0.41</c:v>
                </c:pt>
                <c:pt idx="2376">
                  <c:v>0.41</c:v>
                </c:pt>
                <c:pt idx="2377">
                  <c:v>0.4</c:v>
                </c:pt>
                <c:pt idx="2378">
                  <c:v>0.4</c:v>
                </c:pt>
                <c:pt idx="2379">
                  <c:v>0.4</c:v>
                </c:pt>
                <c:pt idx="2380">
                  <c:v>0.4</c:v>
                </c:pt>
                <c:pt idx="2381">
                  <c:v>0.4</c:v>
                </c:pt>
                <c:pt idx="2382">
                  <c:v>0.4</c:v>
                </c:pt>
                <c:pt idx="2383">
                  <c:v>0.4</c:v>
                </c:pt>
                <c:pt idx="2384">
                  <c:v>0.4</c:v>
                </c:pt>
                <c:pt idx="2385">
                  <c:v>0.4</c:v>
                </c:pt>
                <c:pt idx="2386">
                  <c:v>0.4</c:v>
                </c:pt>
                <c:pt idx="2387">
                  <c:v>0.4</c:v>
                </c:pt>
                <c:pt idx="2388">
                  <c:v>0.4</c:v>
                </c:pt>
                <c:pt idx="2389">
                  <c:v>0.4</c:v>
                </c:pt>
                <c:pt idx="2390">
                  <c:v>0.4</c:v>
                </c:pt>
                <c:pt idx="2391">
                  <c:v>0.4</c:v>
                </c:pt>
                <c:pt idx="2392">
                  <c:v>0.4</c:v>
                </c:pt>
                <c:pt idx="2393">
                  <c:v>0.4</c:v>
                </c:pt>
                <c:pt idx="2394">
                  <c:v>0.4</c:v>
                </c:pt>
                <c:pt idx="2395">
                  <c:v>0.4</c:v>
                </c:pt>
                <c:pt idx="2396">
                  <c:v>0.4</c:v>
                </c:pt>
                <c:pt idx="2397">
                  <c:v>0.4</c:v>
                </c:pt>
                <c:pt idx="2398">
                  <c:v>0.4</c:v>
                </c:pt>
                <c:pt idx="2399">
                  <c:v>0.4</c:v>
                </c:pt>
                <c:pt idx="2400">
                  <c:v>0.4</c:v>
                </c:pt>
                <c:pt idx="2401">
                  <c:v>0.3</c:v>
                </c:pt>
                <c:pt idx="2402">
                  <c:v>0.3</c:v>
                </c:pt>
                <c:pt idx="2403">
                  <c:v>0.3</c:v>
                </c:pt>
                <c:pt idx="2404">
                  <c:v>0.4</c:v>
                </c:pt>
                <c:pt idx="2405">
                  <c:v>0.4</c:v>
                </c:pt>
                <c:pt idx="2406">
                  <c:v>0.4</c:v>
                </c:pt>
                <c:pt idx="2407">
                  <c:v>0.4</c:v>
                </c:pt>
                <c:pt idx="2408">
                  <c:v>0.4</c:v>
                </c:pt>
                <c:pt idx="2409">
                  <c:v>0.4</c:v>
                </c:pt>
                <c:pt idx="2410">
                  <c:v>0.4</c:v>
                </c:pt>
                <c:pt idx="2411">
                  <c:v>0.4</c:v>
                </c:pt>
                <c:pt idx="2412">
                  <c:v>0.4</c:v>
                </c:pt>
                <c:pt idx="2413">
                  <c:v>0.4</c:v>
                </c:pt>
                <c:pt idx="2414">
                  <c:v>0.4</c:v>
                </c:pt>
                <c:pt idx="2415">
                  <c:v>0.4</c:v>
                </c:pt>
                <c:pt idx="2416">
                  <c:v>0.4</c:v>
                </c:pt>
                <c:pt idx="2417">
                  <c:v>0.4</c:v>
                </c:pt>
                <c:pt idx="2418">
                  <c:v>0.4</c:v>
                </c:pt>
                <c:pt idx="2419">
                  <c:v>0.4</c:v>
                </c:pt>
                <c:pt idx="2420">
                  <c:v>0.4</c:v>
                </c:pt>
                <c:pt idx="2421">
                  <c:v>0.4</c:v>
                </c:pt>
                <c:pt idx="2422">
                  <c:v>0.4</c:v>
                </c:pt>
                <c:pt idx="2423">
                  <c:v>0.4</c:v>
                </c:pt>
                <c:pt idx="2424">
                  <c:v>0.4</c:v>
                </c:pt>
                <c:pt idx="2425">
                  <c:v>0.4</c:v>
                </c:pt>
                <c:pt idx="2426">
                  <c:v>0.4</c:v>
                </c:pt>
                <c:pt idx="2427">
                  <c:v>0.4</c:v>
                </c:pt>
                <c:pt idx="2428">
                  <c:v>0.4</c:v>
                </c:pt>
                <c:pt idx="2429">
                  <c:v>0.4</c:v>
                </c:pt>
                <c:pt idx="2430">
                  <c:v>0.4</c:v>
                </c:pt>
                <c:pt idx="2431">
                  <c:v>0.4</c:v>
                </c:pt>
                <c:pt idx="2432">
                  <c:v>0.4</c:v>
                </c:pt>
                <c:pt idx="2433">
                  <c:v>0.4</c:v>
                </c:pt>
                <c:pt idx="2434">
                  <c:v>0.3</c:v>
                </c:pt>
                <c:pt idx="2435">
                  <c:v>0.4</c:v>
                </c:pt>
                <c:pt idx="2436">
                  <c:v>0.4</c:v>
                </c:pt>
                <c:pt idx="2437">
                  <c:v>0.4</c:v>
                </c:pt>
                <c:pt idx="2438">
                  <c:v>0.4</c:v>
                </c:pt>
                <c:pt idx="2439">
                  <c:v>0.4</c:v>
                </c:pt>
                <c:pt idx="2440">
                  <c:v>0.4</c:v>
                </c:pt>
                <c:pt idx="2441">
                  <c:v>0.4</c:v>
                </c:pt>
                <c:pt idx="2442">
                  <c:v>0.4</c:v>
                </c:pt>
                <c:pt idx="2443">
                  <c:v>0.4</c:v>
                </c:pt>
                <c:pt idx="2444">
                  <c:v>0.4</c:v>
                </c:pt>
                <c:pt idx="2445">
                  <c:v>0.4</c:v>
                </c:pt>
                <c:pt idx="2446">
                  <c:v>0.4</c:v>
                </c:pt>
                <c:pt idx="2447">
                  <c:v>0.4</c:v>
                </c:pt>
                <c:pt idx="2448">
                  <c:v>0.4</c:v>
                </c:pt>
                <c:pt idx="2449">
                  <c:v>0.4</c:v>
                </c:pt>
                <c:pt idx="2450">
                  <c:v>0.4</c:v>
                </c:pt>
                <c:pt idx="2451">
                  <c:v>0.4</c:v>
                </c:pt>
                <c:pt idx="2452">
                  <c:v>0.4</c:v>
                </c:pt>
                <c:pt idx="2453">
                  <c:v>0.4</c:v>
                </c:pt>
                <c:pt idx="2454">
                  <c:v>0.4</c:v>
                </c:pt>
                <c:pt idx="2455">
                  <c:v>0.4</c:v>
                </c:pt>
                <c:pt idx="2456">
                  <c:v>0.4</c:v>
                </c:pt>
                <c:pt idx="2457">
                  <c:v>0.4</c:v>
                </c:pt>
                <c:pt idx="2458">
                  <c:v>0.4</c:v>
                </c:pt>
                <c:pt idx="2459">
                  <c:v>0.4</c:v>
                </c:pt>
                <c:pt idx="2460">
                  <c:v>0.4</c:v>
                </c:pt>
                <c:pt idx="2461">
                  <c:v>0.4</c:v>
                </c:pt>
                <c:pt idx="2462">
                  <c:v>0.4</c:v>
                </c:pt>
                <c:pt idx="2463">
                  <c:v>0.4</c:v>
                </c:pt>
                <c:pt idx="2464">
                  <c:v>0.28999999999999998</c:v>
                </c:pt>
                <c:pt idx="2465">
                  <c:v>0.28999999999999998</c:v>
                </c:pt>
                <c:pt idx="2466">
                  <c:v>0.28999999999999998</c:v>
                </c:pt>
                <c:pt idx="2467">
                  <c:v>0.4</c:v>
                </c:pt>
                <c:pt idx="2468">
                  <c:v>0.4</c:v>
                </c:pt>
                <c:pt idx="2469">
                  <c:v>0.4</c:v>
                </c:pt>
                <c:pt idx="2470">
                  <c:v>0.4</c:v>
                </c:pt>
                <c:pt idx="2471">
                  <c:v>0.4</c:v>
                </c:pt>
                <c:pt idx="2472">
                  <c:v>0.4</c:v>
                </c:pt>
                <c:pt idx="2473">
                  <c:v>0.41</c:v>
                </c:pt>
                <c:pt idx="2474">
                  <c:v>0.41</c:v>
                </c:pt>
                <c:pt idx="2475">
                  <c:v>0.41</c:v>
                </c:pt>
                <c:pt idx="2476">
                  <c:v>0.41</c:v>
                </c:pt>
                <c:pt idx="2477">
                  <c:v>0.41</c:v>
                </c:pt>
                <c:pt idx="2478">
                  <c:v>0.41</c:v>
                </c:pt>
                <c:pt idx="2479">
                  <c:v>0.41</c:v>
                </c:pt>
                <c:pt idx="2480">
                  <c:v>0.41</c:v>
                </c:pt>
                <c:pt idx="2481">
                  <c:v>0.41</c:v>
                </c:pt>
                <c:pt idx="2482">
                  <c:v>0.41</c:v>
                </c:pt>
                <c:pt idx="2483">
                  <c:v>0.41</c:v>
                </c:pt>
                <c:pt idx="2484">
                  <c:v>0.41</c:v>
                </c:pt>
                <c:pt idx="2485">
                  <c:v>0.41</c:v>
                </c:pt>
                <c:pt idx="2486">
                  <c:v>0.41</c:v>
                </c:pt>
                <c:pt idx="2487">
                  <c:v>0.31</c:v>
                </c:pt>
                <c:pt idx="2488">
                  <c:v>0.41</c:v>
                </c:pt>
                <c:pt idx="2489">
                  <c:v>0.41</c:v>
                </c:pt>
                <c:pt idx="2490">
                  <c:v>0.41</c:v>
                </c:pt>
                <c:pt idx="2491">
                  <c:v>0.41</c:v>
                </c:pt>
                <c:pt idx="2492">
                  <c:v>0.41</c:v>
                </c:pt>
                <c:pt idx="2493">
                  <c:v>0.41</c:v>
                </c:pt>
                <c:pt idx="2494">
                  <c:v>0.41</c:v>
                </c:pt>
                <c:pt idx="2495">
                  <c:v>0.41</c:v>
                </c:pt>
                <c:pt idx="2496">
                  <c:v>0.41</c:v>
                </c:pt>
                <c:pt idx="2497">
                  <c:v>0.41</c:v>
                </c:pt>
                <c:pt idx="2498">
                  <c:v>0.41</c:v>
                </c:pt>
                <c:pt idx="2499">
                  <c:v>0.41</c:v>
                </c:pt>
                <c:pt idx="2500">
                  <c:v>0.41</c:v>
                </c:pt>
                <c:pt idx="2501">
                  <c:v>0.41</c:v>
                </c:pt>
                <c:pt idx="2502">
                  <c:v>0.41</c:v>
                </c:pt>
                <c:pt idx="2503">
                  <c:v>0.41</c:v>
                </c:pt>
                <c:pt idx="2504">
                  <c:v>0.41</c:v>
                </c:pt>
                <c:pt idx="2505">
                  <c:v>0.41</c:v>
                </c:pt>
                <c:pt idx="2506">
                  <c:v>0.41</c:v>
                </c:pt>
                <c:pt idx="2507">
                  <c:v>0.41</c:v>
                </c:pt>
                <c:pt idx="2508">
                  <c:v>0.41</c:v>
                </c:pt>
                <c:pt idx="2509">
                  <c:v>0.31</c:v>
                </c:pt>
                <c:pt idx="2510">
                  <c:v>0.41</c:v>
                </c:pt>
                <c:pt idx="2511">
                  <c:v>0.41</c:v>
                </c:pt>
                <c:pt idx="2512">
                  <c:v>0.41</c:v>
                </c:pt>
                <c:pt idx="2513">
                  <c:v>0.41</c:v>
                </c:pt>
                <c:pt idx="2514">
                  <c:v>0.41</c:v>
                </c:pt>
                <c:pt idx="2515">
                  <c:v>0.41</c:v>
                </c:pt>
                <c:pt idx="2516">
                  <c:v>0.41</c:v>
                </c:pt>
                <c:pt idx="2517">
                  <c:v>0.41</c:v>
                </c:pt>
                <c:pt idx="2518">
                  <c:v>0.41</c:v>
                </c:pt>
                <c:pt idx="2519">
                  <c:v>0.41</c:v>
                </c:pt>
                <c:pt idx="2520">
                  <c:v>0.66</c:v>
                </c:pt>
                <c:pt idx="2521">
                  <c:v>0.66</c:v>
                </c:pt>
                <c:pt idx="2522">
                  <c:v>0.66</c:v>
                </c:pt>
                <c:pt idx="2523">
                  <c:v>0.66</c:v>
                </c:pt>
                <c:pt idx="2524">
                  <c:v>0.66</c:v>
                </c:pt>
                <c:pt idx="2525">
                  <c:v>0.66</c:v>
                </c:pt>
                <c:pt idx="2526">
                  <c:v>0.66</c:v>
                </c:pt>
                <c:pt idx="2527">
                  <c:v>0.66</c:v>
                </c:pt>
                <c:pt idx="2528">
                  <c:v>0.66</c:v>
                </c:pt>
                <c:pt idx="2529">
                  <c:v>0.66</c:v>
                </c:pt>
                <c:pt idx="2530">
                  <c:v>0.66</c:v>
                </c:pt>
                <c:pt idx="2531">
                  <c:v>0.55000000000000004</c:v>
                </c:pt>
                <c:pt idx="2532">
                  <c:v>0.55000000000000004</c:v>
                </c:pt>
                <c:pt idx="2533">
                  <c:v>0.66</c:v>
                </c:pt>
                <c:pt idx="2534">
                  <c:v>0.66</c:v>
                </c:pt>
                <c:pt idx="2535">
                  <c:v>0.66</c:v>
                </c:pt>
                <c:pt idx="2536">
                  <c:v>0.66</c:v>
                </c:pt>
                <c:pt idx="2537">
                  <c:v>0.66</c:v>
                </c:pt>
                <c:pt idx="2538">
                  <c:v>0.66</c:v>
                </c:pt>
                <c:pt idx="2539">
                  <c:v>0.66</c:v>
                </c:pt>
                <c:pt idx="2540">
                  <c:v>0.66</c:v>
                </c:pt>
                <c:pt idx="2541">
                  <c:v>0.66</c:v>
                </c:pt>
                <c:pt idx="2542">
                  <c:v>0.66</c:v>
                </c:pt>
                <c:pt idx="2543">
                  <c:v>0.66</c:v>
                </c:pt>
                <c:pt idx="2544">
                  <c:v>0.66</c:v>
                </c:pt>
                <c:pt idx="2545">
                  <c:v>0.66</c:v>
                </c:pt>
                <c:pt idx="2546">
                  <c:v>0.66</c:v>
                </c:pt>
                <c:pt idx="2547">
                  <c:v>0.66</c:v>
                </c:pt>
                <c:pt idx="2548">
                  <c:v>0.66</c:v>
                </c:pt>
                <c:pt idx="2549">
                  <c:v>0.66</c:v>
                </c:pt>
                <c:pt idx="2550">
                  <c:v>0.66</c:v>
                </c:pt>
                <c:pt idx="2551">
                  <c:v>0.66</c:v>
                </c:pt>
                <c:pt idx="2552">
                  <c:v>0.66</c:v>
                </c:pt>
                <c:pt idx="2553">
                  <c:v>0.56000000000000005</c:v>
                </c:pt>
                <c:pt idx="2554">
                  <c:v>0.66</c:v>
                </c:pt>
                <c:pt idx="2555">
                  <c:v>0.66</c:v>
                </c:pt>
                <c:pt idx="2556">
                  <c:v>0.66</c:v>
                </c:pt>
                <c:pt idx="2557">
                  <c:v>0.66</c:v>
                </c:pt>
                <c:pt idx="2558">
                  <c:v>0.66</c:v>
                </c:pt>
                <c:pt idx="2559">
                  <c:v>0.66</c:v>
                </c:pt>
                <c:pt idx="2560">
                  <c:v>0.66</c:v>
                </c:pt>
                <c:pt idx="2561">
                  <c:v>0.66</c:v>
                </c:pt>
                <c:pt idx="2562">
                  <c:v>0.66</c:v>
                </c:pt>
                <c:pt idx="2563">
                  <c:v>0.66</c:v>
                </c:pt>
                <c:pt idx="2564">
                  <c:v>0.66</c:v>
                </c:pt>
                <c:pt idx="2565">
                  <c:v>0.66</c:v>
                </c:pt>
                <c:pt idx="2566">
                  <c:v>0.66</c:v>
                </c:pt>
                <c:pt idx="2567">
                  <c:v>0.66</c:v>
                </c:pt>
                <c:pt idx="2568">
                  <c:v>0.66</c:v>
                </c:pt>
                <c:pt idx="2569">
                  <c:v>0.66</c:v>
                </c:pt>
                <c:pt idx="2570">
                  <c:v>0.66</c:v>
                </c:pt>
                <c:pt idx="2571">
                  <c:v>0.66</c:v>
                </c:pt>
                <c:pt idx="2572">
                  <c:v>0.66</c:v>
                </c:pt>
                <c:pt idx="2573">
                  <c:v>0.56999999999999995</c:v>
                </c:pt>
                <c:pt idx="2574">
                  <c:v>0.66</c:v>
                </c:pt>
                <c:pt idx="2575">
                  <c:v>0.66</c:v>
                </c:pt>
                <c:pt idx="2576">
                  <c:v>0.66</c:v>
                </c:pt>
                <c:pt idx="2577">
                  <c:v>0.66</c:v>
                </c:pt>
                <c:pt idx="2578">
                  <c:v>0.66</c:v>
                </c:pt>
                <c:pt idx="2579">
                  <c:v>0.66</c:v>
                </c:pt>
                <c:pt idx="2580">
                  <c:v>0.66</c:v>
                </c:pt>
                <c:pt idx="2581">
                  <c:v>0.66</c:v>
                </c:pt>
                <c:pt idx="2582">
                  <c:v>0.66</c:v>
                </c:pt>
                <c:pt idx="2583">
                  <c:v>0.66</c:v>
                </c:pt>
                <c:pt idx="2584">
                  <c:v>0.66</c:v>
                </c:pt>
                <c:pt idx="2585">
                  <c:v>0.91</c:v>
                </c:pt>
                <c:pt idx="2586">
                  <c:v>0.91</c:v>
                </c:pt>
                <c:pt idx="2587">
                  <c:v>0.91</c:v>
                </c:pt>
                <c:pt idx="2588">
                  <c:v>0.91</c:v>
                </c:pt>
                <c:pt idx="2589">
                  <c:v>0.91</c:v>
                </c:pt>
                <c:pt idx="2590">
                  <c:v>0.91</c:v>
                </c:pt>
                <c:pt idx="2591">
                  <c:v>0.91</c:v>
                </c:pt>
                <c:pt idx="2592">
                  <c:v>0.91</c:v>
                </c:pt>
                <c:pt idx="2593">
                  <c:v>0.91</c:v>
                </c:pt>
                <c:pt idx="2594">
                  <c:v>0.91</c:v>
                </c:pt>
                <c:pt idx="2595">
                  <c:v>0.91</c:v>
                </c:pt>
                <c:pt idx="2596">
                  <c:v>0.82</c:v>
                </c:pt>
                <c:pt idx="2597">
                  <c:v>0.91</c:v>
                </c:pt>
                <c:pt idx="2598">
                  <c:v>0.91</c:v>
                </c:pt>
                <c:pt idx="2599">
                  <c:v>0.91</c:v>
                </c:pt>
                <c:pt idx="2600">
                  <c:v>0.91</c:v>
                </c:pt>
                <c:pt idx="2601">
                  <c:v>0.91</c:v>
                </c:pt>
                <c:pt idx="2602">
                  <c:v>0.91</c:v>
                </c:pt>
                <c:pt idx="2603">
                  <c:v>0.91</c:v>
                </c:pt>
                <c:pt idx="2604">
                  <c:v>0.91</c:v>
                </c:pt>
                <c:pt idx="2605">
                  <c:v>0.91</c:v>
                </c:pt>
                <c:pt idx="2606">
                  <c:v>0.91</c:v>
                </c:pt>
                <c:pt idx="2607">
                  <c:v>0.91</c:v>
                </c:pt>
                <c:pt idx="2608">
                  <c:v>0.91</c:v>
                </c:pt>
                <c:pt idx="2609">
                  <c:v>0.91</c:v>
                </c:pt>
                <c:pt idx="2610">
                  <c:v>0.91</c:v>
                </c:pt>
                <c:pt idx="2611">
                  <c:v>0.91</c:v>
                </c:pt>
                <c:pt idx="2612">
                  <c:v>0.91</c:v>
                </c:pt>
                <c:pt idx="2613">
                  <c:v>0.91</c:v>
                </c:pt>
                <c:pt idx="2614">
                  <c:v>0.91</c:v>
                </c:pt>
                <c:pt idx="2615">
                  <c:v>0.91</c:v>
                </c:pt>
                <c:pt idx="2616">
                  <c:v>0.83</c:v>
                </c:pt>
                <c:pt idx="2617">
                  <c:v>0.91</c:v>
                </c:pt>
                <c:pt idx="2618">
                  <c:v>0.91</c:v>
                </c:pt>
                <c:pt idx="2619">
                  <c:v>0.91</c:v>
                </c:pt>
                <c:pt idx="2620">
                  <c:v>0.91</c:v>
                </c:pt>
                <c:pt idx="2621">
                  <c:v>0.91</c:v>
                </c:pt>
                <c:pt idx="2622">
                  <c:v>0.91</c:v>
                </c:pt>
                <c:pt idx="2623">
                  <c:v>0.91</c:v>
                </c:pt>
                <c:pt idx="2624">
                  <c:v>0.91</c:v>
                </c:pt>
                <c:pt idx="2625">
                  <c:v>0.91</c:v>
                </c:pt>
                <c:pt idx="2626">
                  <c:v>0.91</c:v>
                </c:pt>
                <c:pt idx="2627">
                  <c:v>0.91</c:v>
                </c:pt>
                <c:pt idx="2628">
                  <c:v>0.91</c:v>
                </c:pt>
                <c:pt idx="2629">
                  <c:v>0.91</c:v>
                </c:pt>
                <c:pt idx="2630">
                  <c:v>0.91</c:v>
                </c:pt>
                <c:pt idx="2631">
                  <c:v>0.91</c:v>
                </c:pt>
                <c:pt idx="2632">
                  <c:v>0.91</c:v>
                </c:pt>
                <c:pt idx="2633">
                  <c:v>0.91</c:v>
                </c:pt>
                <c:pt idx="2634">
                  <c:v>0.91</c:v>
                </c:pt>
                <c:pt idx="2635">
                  <c:v>0.91</c:v>
                </c:pt>
                <c:pt idx="2636">
                  <c:v>0.91</c:v>
                </c:pt>
                <c:pt idx="2637">
                  <c:v>0.91</c:v>
                </c:pt>
                <c:pt idx="2638">
                  <c:v>0.91</c:v>
                </c:pt>
                <c:pt idx="2639">
                  <c:v>0.83</c:v>
                </c:pt>
                <c:pt idx="2640">
                  <c:v>0.91</c:v>
                </c:pt>
                <c:pt idx="2641">
                  <c:v>0.91</c:v>
                </c:pt>
                <c:pt idx="2642">
                  <c:v>0.91</c:v>
                </c:pt>
                <c:pt idx="2643">
                  <c:v>0.91</c:v>
                </c:pt>
                <c:pt idx="2644">
                  <c:v>0.91</c:v>
                </c:pt>
                <c:pt idx="2645">
                  <c:v>0.91</c:v>
                </c:pt>
                <c:pt idx="2646">
                  <c:v>0.91</c:v>
                </c:pt>
                <c:pt idx="2647">
                  <c:v>0.91</c:v>
                </c:pt>
                <c:pt idx="2648">
                  <c:v>0.91</c:v>
                </c:pt>
                <c:pt idx="2649">
                  <c:v>0.91</c:v>
                </c:pt>
                <c:pt idx="2650">
                  <c:v>1.1599999999999999</c:v>
                </c:pt>
                <c:pt idx="2651">
                  <c:v>1.1599999999999999</c:v>
                </c:pt>
                <c:pt idx="2652">
                  <c:v>1.1599999999999999</c:v>
                </c:pt>
                <c:pt idx="2653">
                  <c:v>1.1599999999999999</c:v>
                </c:pt>
                <c:pt idx="2654">
                  <c:v>1.1599999999999999</c:v>
                </c:pt>
                <c:pt idx="2655">
                  <c:v>1.1599999999999999</c:v>
                </c:pt>
                <c:pt idx="2656">
                  <c:v>1.1599999999999999</c:v>
                </c:pt>
                <c:pt idx="2657">
                  <c:v>1.1599999999999999</c:v>
                </c:pt>
                <c:pt idx="2658">
                  <c:v>1.1599999999999999</c:v>
                </c:pt>
                <c:pt idx="2659">
                  <c:v>1.1599999999999999</c:v>
                </c:pt>
                <c:pt idx="2660">
                  <c:v>1.1599999999999999</c:v>
                </c:pt>
                <c:pt idx="2661">
                  <c:v>1.06</c:v>
                </c:pt>
                <c:pt idx="2662">
                  <c:v>1.1599999999999999</c:v>
                </c:pt>
                <c:pt idx="2663">
                  <c:v>1.1599999999999999</c:v>
                </c:pt>
                <c:pt idx="2664">
                  <c:v>1.1599999999999999</c:v>
                </c:pt>
                <c:pt idx="2665">
                  <c:v>1.1599999999999999</c:v>
                </c:pt>
                <c:pt idx="2666">
                  <c:v>1.1599999999999999</c:v>
                </c:pt>
                <c:pt idx="2667">
                  <c:v>1.1599999999999999</c:v>
                </c:pt>
                <c:pt idx="2668">
                  <c:v>1.1599999999999999</c:v>
                </c:pt>
                <c:pt idx="2669">
                  <c:v>1.1599999999999999</c:v>
                </c:pt>
                <c:pt idx="2670">
                  <c:v>1.1599999999999999</c:v>
                </c:pt>
                <c:pt idx="2671">
                  <c:v>1.1599999999999999</c:v>
                </c:pt>
                <c:pt idx="2672">
                  <c:v>1.1599999999999999</c:v>
                </c:pt>
                <c:pt idx="2673">
                  <c:v>1.1599999999999999</c:v>
                </c:pt>
                <c:pt idx="2674">
                  <c:v>1.1599999999999999</c:v>
                </c:pt>
                <c:pt idx="2675">
                  <c:v>1.1599999999999999</c:v>
                </c:pt>
                <c:pt idx="2676">
                  <c:v>1.1599999999999999</c:v>
                </c:pt>
                <c:pt idx="2677">
                  <c:v>1.1599999999999999</c:v>
                </c:pt>
                <c:pt idx="2678">
                  <c:v>1.1599999999999999</c:v>
                </c:pt>
                <c:pt idx="2679">
                  <c:v>1.1599999999999999</c:v>
                </c:pt>
                <c:pt idx="2680">
                  <c:v>1.1599999999999999</c:v>
                </c:pt>
                <c:pt idx="2681">
                  <c:v>1.1599999999999999</c:v>
                </c:pt>
                <c:pt idx="2682">
                  <c:v>1.07</c:v>
                </c:pt>
                <c:pt idx="2683">
                  <c:v>1.1599999999999999</c:v>
                </c:pt>
                <c:pt idx="2684">
                  <c:v>1.1599999999999999</c:v>
                </c:pt>
                <c:pt idx="2685">
                  <c:v>1.1599999999999999</c:v>
                </c:pt>
                <c:pt idx="2686">
                  <c:v>1.1599999999999999</c:v>
                </c:pt>
                <c:pt idx="2687">
                  <c:v>1.1599999999999999</c:v>
                </c:pt>
                <c:pt idx="2688">
                  <c:v>1.1599999999999999</c:v>
                </c:pt>
                <c:pt idx="2689">
                  <c:v>1.1599999999999999</c:v>
                </c:pt>
                <c:pt idx="2690">
                  <c:v>1.1599999999999999</c:v>
                </c:pt>
                <c:pt idx="2691">
                  <c:v>1.1599999999999999</c:v>
                </c:pt>
                <c:pt idx="2692">
                  <c:v>1.1599999999999999</c:v>
                </c:pt>
                <c:pt idx="2693">
                  <c:v>1.1599999999999999</c:v>
                </c:pt>
                <c:pt idx="2694">
                  <c:v>1.1599999999999999</c:v>
                </c:pt>
                <c:pt idx="2695">
                  <c:v>1.1599999999999999</c:v>
                </c:pt>
                <c:pt idx="2696">
                  <c:v>1.1599999999999999</c:v>
                </c:pt>
                <c:pt idx="2697">
                  <c:v>1.1599999999999999</c:v>
                </c:pt>
                <c:pt idx="2698">
                  <c:v>1.1599999999999999</c:v>
                </c:pt>
                <c:pt idx="2699">
                  <c:v>1.1599999999999999</c:v>
                </c:pt>
                <c:pt idx="2700">
                  <c:v>1.1599999999999999</c:v>
                </c:pt>
                <c:pt idx="2701">
                  <c:v>1.1599999999999999</c:v>
                </c:pt>
                <c:pt idx="2702">
                  <c:v>1.1599999999999999</c:v>
                </c:pt>
                <c:pt idx="2703">
                  <c:v>1.1599999999999999</c:v>
                </c:pt>
                <c:pt idx="2704">
                  <c:v>1.1599999999999999</c:v>
                </c:pt>
                <c:pt idx="2705">
                  <c:v>1.07</c:v>
                </c:pt>
                <c:pt idx="2706">
                  <c:v>1.1599999999999999</c:v>
                </c:pt>
                <c:pt idx="2707">
                  <c:v>1.1599999999999999</c:v>
                </c:pt>
                <c:pt idx="2708">
                  <c:v>1.1599999999999999</c:v>
                </c:pt>
                <c:pt idx="2709">
                  <c:v>1.1599999999999999</c:v>
                </c:pt>
                <c:pt idx="2710">
                  <c:v>1.1599999999999999</c:v>
                </c:pt>
                <c:pt idx="2711">
                  <c:v>1.1599999999999999</c:v>
                </c:pt>
                <c:pt idx="2712">
                  <c:v>1.1599999999999999</c:v>
                </c:pt>
                <c:pt idx="2713">
                  <c:v>1.1599999999999999</c:v>
                </c:pt>
                <c:pt idx="2714">
                  <c:v>1.1599999999999999</c:v>
                </c:pt>
                <c:pt idx="2715">
                  <c:v>1.1599999999999999</c:v>
                </c:pt>
                <c:pt idx="2716">
                  <c:v>1.1599999999999999</c:v>
                </c:pt>
                <c:pt idx="2717">
                  <c:v>1.1599999999999999</c:v>
                </c:pt>
                <c:pt idx="2718">
                  <c:v>1.1599999999999999</c:v>
                </c:pt>
                <c:pt idx="2719">
                  <c:v>1.1599999999999999</c:v>
                </c:pt>
                <c:pt idx="2720">
                  <c:v>1.1599999999999999</c:v>
                </c:pt>
                <c:pt idx="2721">
                  <c:v>1.1599999999999999</c:v>
                </c:pt>
                <c:pt idx="2722">
                  <c:v>1.1599999999999999</c:v>
                </c:pt>
                <c:pt idx="2723">
                  <c:v>1.1599999999999999</c:v>
                </c:pt>
                <c:pt idx="2724">
                  <c:v>1.1599999999999999</c:v>
                </c:pt>
                <c:pt idx="2725">
                  <c:v>1.1599999999999999</c:v>
                </c:pt>
                <c:pt idx="2726">
                  <c:v>1.06</c:v>
                </c:pt>
                <c:pt idx="2727">
                  <c:v>1.1599999999999999</c:v>
                </c:pt>
                <c:pt idx="2728">
                  <c:v>1.1599999999999999</c:v>
                </c:pt>
                <c:pt idx="2729">
                  <c:v>1.1599999999999999</c:v>
                </c:pt>
                <c:pt idx="2730">
                  <c:v>1.1599999999999999</c:v>
                </c:pt>
                <c:pt idx="2731">
                  <c:v>1.1599999999999999</c:v>
                </c:pt>
                <c:pt idx="2732">
                  <c:v>1.1599999999999999</c:v>
                </c:pt>
                <c:pt idx="2733">
                  <c:v>1.1599999999999999</c:v>
                </c:pt>
                <c:pt idx="2734">
                  <c:v>1.1599999999999999</c:v>
                </c:pt>
                <c:pt idx="2735">
                  <c:v>1.1599999999999999</c:v>
                </c:pt>
                <c:pt idx="2736">
                  <c:v>1.1599999999999999</c:v>
                </c:pt>
                <c:pt idx="2737">
                  <c:v>1.1599999999999999</c:v>
                </c:pt>
                <c:pt idx="2738">
                  <c:v>1.1599999999999999</c:v>
                </c:pt>
                <c:pt idx="2739">
                  <c:v>1.1599999999999999</c:v>
                </c:pt>
                <c:pt idx="2740">
                  <c:v>1.1599999999999999</c:v>
                </c:pt>
                <c:pt idx="2741">
                  <c:v>1.1599999999999999</c:v>
                </c:pt>
                <c:pt idx="2742">
                  <c:v>1.1599999999999999</c:v>
                </c:pt>
                <c:pt idx="2743">
                  <c:v>1.1599999999999999</c:v>
                </c:pt>
                <c:pt idx="2744">
                  <c:v>1.1599999999999999</c:v>
                </c:pt>
                <c:pt idx="2745">
                  <c:v>1.1599999999999999</c:v>
                </c:pt>
                <c:pt idx="2746">
                  <c:v>1.1599999999999999</c:v>
                </c:pt>
                <c:pt idx="2747">
                  <c:v>1.1599999999999999</c:v>
                </c:pt>
                <c:pt idx="2748">
                  <c:v>1.07</c:v>
                </c:pt>
                <c:pt idx="2749">
                  <c:v>1.1599999999999999</c:v>
                </c:pt>
                <c:pt idx="2750">
                  <c:v>1.1599999999999999</c:v>
                </c:pt>
                <c:pt idx="2751">
                  <c:v>1.1599999999999999</c:v>
                </c:pt>
                <c:pt idx="2752">
                  <c:v>1.1599999999999999</c:v>
                </c:pt>
                <c:pt idx="2753">
                  <c:v>1.1599999999999999</c:v>
                </c:pt>
                <c:pt idx="2754">
                  <c:v>1.1599999999999999</c:v>
                </c:pt>
                <c:pt idx="2755">
                  <c:v>1.1599999999999999</c:v>
                </c:pt>
                <c:pt idx="2756">
                  <c:v>1.1599999999999999</c:v>
                </c:pt>
                <c:pt idx="2757">
                  <c:v>1.1599999999999999</c:v>
                </c:pt>
                <c:pt idx="2758">
                  <c:v>1.1599999999999999</c:v>
                </c:pt>
                <c:pt idx="2759">
                  <c:v>1.1599999999999999</c:v>
                </c:pt>
                <c:pt idx="2760">
                  <c:v>1.1599999999999999</c:v>
                </c:pt>
                <c:pt idx="2761">
                  <c:v>1.1599999999999999</c:v>
                </c:pt>
                <c:pt idx="2762">
                  <c:v>1.1599999999999999</c:v>
                </c:pt>
                <c:pt idx="2763">
                  <c:v>1.1599999999999999</c:v>
                </c:pt>
                <c:pt idx="2764">
                  <c:v>1.1599999999999999</c:v>
                </c:pt>
                <c:pt idx="2765">
                  <c:v>1.1599999999999999</c:v>
                </c:pt>
                <c:pt idx="2766">
                  <c:v>1.1599999999999999</c:v>
                </c:pt>
                <c:pt idx="2767">
                  <c:v>1.1599999999999999</c:v>
                </c:pt>
                <c:pt idx="2768">
                  <c:v>1.1599999999999999</c:v>
                </c:pt>
                <c:pt idx="2769">
                  <c:v>1.1599999999999999</c:v>
                </c:pt>
                <c:pt idx="2770">
                  <c:v>1.07</c:v>
                </c:pt>
                <c:pt idx="2771">
                  <c:v>1.1599999999999999</c:v>
                </c:pt>
                <c:pt idx="2772">
                  <c:v>1.1599999999999999</c:v>
                </c:pt>
                <c:pt idx="2773">
                  <c:v>1.1599999999999999</c:v>
                </c:pt>
                <c:pt idx="2774">
                  <c:v>1.1599999999999999</c:v>
                </c:pt>
                <c:pt idx="2775">
                  <c:v>1.1599999999999999</c:v>
                </c:pt>
                <c:pt idx="2776">
                  <c:v>1.1599999999999999</c:v>
                </c:pt>
                <c:pt idx="2777">
                  <c:v>1.1599999999999999</c:v>
                </c:pt>
                <c:pt idx="2778">
                  <c:v>1.17</c:v>
                </c:pt>
                <c:pt idx="2779">
                  <c:v>1.17</c:v>
                </c:pt>
                <c:pt idx="2780">
                  <c:v>1.41</c:v>
                </c:pt>
                <c:pt idx="2781">
                  <c:v>1.41</c:v>
                </c:pt>
                <c:pt idx="2782">
                  <c:v>1.42</c:v>
                </c:pt>
                <c:pt idx="2783">
                  <c:v>1.42</c:v>
                </c:pt>
                <c:pt idx="2784">
                  <c:v>1.42</c:v>
                </c:pt>
                <c:pt idx="2785">
                  <c:v>1.42</c:v>
                </c:pt>
                <c:pt idx="2786">
                  <c:v>1.42</c:v>
                </c:pt>
                <c:pt idx="2787">
                  <c:v>1.42</c:v>
                </c:pt>
                <c:pt idx="2788">
                  <c:v>1.42</c:v>
                </c:pt>
                <c:pt idx="2789">
                  <c:v>1.42</c:v>
                </c:pt>
                <c:pt idx="2790">
                  <c:v>1.42</c:v>
                </c:pt>
                <c:pt idx="2791">
                  <c:v>1.33</c:v>
                </c:pt>
                <c:pt idx="2792">
                  <c:v>1.33</c:v>
                </c:pt>
                <c:pt idx="2793">
                  <c:v>1.42</c:v>
                </c:pt>
                <c:pt idx="2794">
                  <c:v>1.42</c:v>
                </c:pt>
                <c:pt idx="2795">
                  <c:v>1.42</c:v>
                </c:pt>
                <c:pt idx="2796">
                  <c:v>1.42</c:v>
                </c:pt>
                <c:pt idx="2797">
                  <c:v>1.42</c:v>
                </c:pt>
                <c:pt idx="2798">
                  <c:v>1.42</c:v>
                </c:pt>
                <c:pt idx="2799">
                  <c:v>1.42</c:v>
                </c:pt>
                <c:pt idx="2800">
                  <c:v>1.42</c:v>
                </c:pt>
                <c:pt idx="2801">
                  <c:v>1.42</c:v>
                </c:pt>
                <c:pt idx="2802">
                  <c:v>1.42</c:v>
                </c:pt>
                <c:pt idx="2803">
                  <c:v>1.42</c:v>
                </c:pt>
                <c:pt idx="2804">
                  <c:v>1.42</c:v>
                </c:pt>
                <c:pt idx="2805">
                  <c:v>1.42</c:v>
                </c:pt>
                <c:pt idx="2806">
                  <c:v>1.42</c:v>
                </c:pt>
                <c:pt idx="2807">
                  <c:v>1.42</c:v>
                </c:pt>
                <c:pt idx="2808">
                  <c:v>1.42</c:v>
                </c:pt>
                <c:pt idx="2809">
                  <c:v>1.42</c:v>
                </c:pt>
                <c:pt idx="2810">
                  <c:v>1.42</c:v>
                </c:pt>
                <c:pt idx="2811">
                  <c:v>1.42</c:v>
                </c:pt>
                <c:pt idx="2812">
                  <c:v>1.42</c:v>
                </c:pt>
                <c:pt idx="2813">
                  <c:v>1.42</c:v>
                </c:pt>
                <c:pt idx="2814">
                  <c:v>1.34</c:v>
                </c:pt>
                <c:pt idx="2815">
                  <c:v>1.42</c:v>
                </c:pt>
                <c:pt idx="2816">
                  <c:v>1.42</c:v>
                </c:pt>
                <c:pt idx="2817">
                  <c:v>1.42</c:v>
                </c:pt>
                <c:pt idx="2818">
                  <c:v>1.42</c:v>
                </c:pt>
                <c:pt idx="2819">
                  <c:v>1.42</c:v>
                </c:pt>
                <c:pt idx="2820">
                  <c:v>1.42</c:v>
                </c:pt>
                <c:pt idx="2821">
                  <c:v>1.42</c:v>
                </c:pt>
                <c:pt idx="2822">
                  <c:v>1.42</c:v>
                </c:pt>
                <c:pt idx="2823">
                  <c:v>1.42</c:v>
                </c:pt>
                <c:pt idx="2824">
                  <c:v>1.42</c:v>
                </c:pt>
                <c:pt idx="2825">
                  <c:v>1.42</c:v>
                </c:pt>
                <c:pt idx="2826">
                  <c:v>1.42</c:v>
                </c:pt>
                <c:pt idx="2827">
                  <c:v>1.42</c:v>
                </c:pt>
                <c:pt idx="2828">
                  <c:v>1.42</c:v>
                </c:pt>
                <c:pt idx="2829">
                  <c:v>1.42</c:v>
                </c:pt>
                <c:pt idx="2830">
                  <c:v>1.42</c:v>
                </c:pt>
                <c:pt idx="2831">
                  <c:v>1.42</c:v>
                </c:pt>
                <c:pt idx="2832">
                  <c:v>1.42</c:v>
                </c:pt>
                <c:pt idx="2833">
                  <c:v>1.42</c:v>
                </c:pt>
                <c:pt idx="2834">
                  <c:v>1.35</c:v>
                </c:pt>
                <c:pt idx="2835">
                  <c:v>1.42</c:v>
                </c:pt>
                <c:pt idx="2836">
                  <c:v>1.42</c:v>
                </c:pt>
                <c:pt idx="2837">
                  <c:v>1.42</c:v>
                </c:pt>
                <c:pt idx="2838">
                  <c:v>1.42</c:v>
                </c:pt>
                <c:pt idx="2839">
                  <c:v>1.42</c:v>
                </c:pt>
                <c:pt idx="2840">
                  <c:v>1.42</c:v>
                </c:pt>
                <c:pt idx="2841">
                  <c:v>1.42</c:v>
                </c:pt>
                <c:pt idx="2842">
                  <c:v>1.42</c:v>
                </c:pt>
                <c:pt idx="2843">
                  <c:v>1.42</c:v>
                </c:pt>
                <c:pt idx="2844">
                  <c:v>1.42</c:v>
                </c:pt>
                <c:pt idx="2845">
                  <c:v>1.43</c:v>
                </c:pt>
                <c:pt idx="2846">
                  <c:v>1.43</c:v>
                </c:pt>
                <c:pt idx="2847">
                  <c:v>1.43</c:v>
                </c:pt>
                <c:pt idx="2848">
                  <c:v>1.44</c:v>
                </c:pt>
                <c:pt idx="2849">
                  <c:v>1.44</c:v>
                </c:pt>
                <c:pt idx="2850">
                  <c:v>1.68</c:v>
                </c:pt>
                <c:pt idx="2851">
                  <c:v>1.68</c:v>
                </c:pt>
                <c:pt idx="2852">
                  <c:v>1.68</c:v>
                </c:pt>
                <c:pt idx="2853">
                  <c:v>1.68</c:v>
                </c:pt>
                <c:pt idx="2854">
                  <c:v>1.68</c:v>
                </c:pt>
                <c:pt idx="2855">
                  <c:v>1.68</c:v>
                </c:pt>
                <c:pt idx="2856">
                  <c:v>1.67</c:v>
                </c:pt>
                <c:pt idx="2857">
                  <c:v>1.68</c:v>
                </c:pt>
                <c:pt idx="2858">
                  <c:v>1.69</c:v>
                </c:pt>
                <c:pt idx="2859">
                  <c:v>1.69</c:v>
                </c:pt>
                <c:pt idx="2860">
                  <c:v>1.69</c:v>
                </c:pt>
                <c:pt idx="2861">
                  <c:v>1.69</c:v>
                </c:pt>
                <c:pt idx="2862">
                  <c:v>1.69</c:v>
                </c:pt>
                <c:pt idx="2863">
                  <c:v>1.69</c:v>
                </c:pt>
                <c:pt idx="2864">
                  <c:v>1.69</c:v>
                </c:pt>
                <c:pt idx="2865">
                  <c:v>1.69</c:v>
                </c:pt>
                <c:pt idx="2866">
                  <c:v>1.69</c:v>
                </c:pt>
                <c:pt idx="2867">
                  <c:v>1.69</c:v>
                </c:pt>
                <c:pt idx="2868">
                  <c:v>1.69</c:v>
                </c:pt>
                <c:pt idx="2869">
                  <c:v>1.69</c:v>
                </c:pt>
                <c:pt idx="2870">
                  <c:v>1.69</c:v>
                </c:pt>
                <c:pt idx="2871">
                  <c:v>1.7</c:v>
                </c:pt>
                <c:pt idx="2872">
                  <c:v>1.7</c:v>
                </c:pt>
                <c:pt idx="2873">
                  <c:v>1.7</c:v>
                </c:pt>
                <c:pt idx="2874">
                  <c:v>1.7</c:v>
                </c:pt>
                <c:pt idx="2875">
                  <c:v>1.7</c:v>
                </c:pt>
                <c:pt idx="2876">
                  <c:v>1.7</c:v>
                </c:pt>
                <c:pt idx="2877">
                  <c:v>1.69</c:v>
                </c:pt>
                <c:pt idx="2878">
                  <c:v>1.7</c:v>
                </c:pt>
                <c:pt idx="2879">
                  <c:v>1.7</c:v>
                </c:pt>
                <c:pt idx="2880">
                  <c:v>1.7</c:v>
                </c:pt>
                <c:pt idx="2881">
                  <c:v>1.7</c:v>
                </c:pt>
                <c:pt idx="2882">
                  <c:v>1.7</c:v>
                </c:pt>
                <c:pt idx="2883">
                  <c:v>1.7</c:v>
                </c:pt>
                <c:pt idx="2884">
                  <c:v>1.7</c:v>
                </c:pt>
                <c:pt idx="2885">
                  <c:v>1.7</c:v>
                </c:pt>
                <c:pt idx="2886">
                  <c:v>1.7</c:v>
                </c:pt>
                <c:pt idx="2887">
                  <c:v>1.7</c:v>
                </c:pt>
                <c:pt idx="2888">
                  <c:v>1.7</c:v>
                </c:pt>
                <c:pt idx="2889">
                  <c:v>1.7</c:v>
                </c:pt>
                <c:pt idx="2890">
                  <c:v>1.7</c:v>
                </c:pt>
                <c:pt idx="2891">
                  <c:v>1.7</c:v>
                </c:pt>
                <c:pt idx="2892">
                  <c:v>1.7</c:v>
                </c:pt>
                <c:pt idx="2893">
                  <c:v>1.7</c:v>
                </c:pt>
                <c:pt idx="2894">
                  <c:v>1.7</c:v>
                </c:pt>
                <c:pt idx="2895">
                  <c:v>1.7</c:v>
                </c:pt>
                <c:pt idx="2896">
                  <c:v>1.7</c:v>
                </c:pt>
                <c:pt idx="2897">
                  <c:v>1.7</c:v>
                </c:pt>
                <c:pt idx="2898">
                  <c:v>1.7</c:v>
                </c:pt>
                <c:pt idx="2899">
                  <c:v>1.7</c:v>
                </c:pt>
                <c:pt idx="2900">
                  <c:v>1.7</c:v>
                </c:pt>
                <c:pt idx="2901">
                  <c:v>1.7</c:v>
                </c:pt>
                <c:pt idx="2902">
                  <c:v>1.7</c:v>
                </c:pt>
                <c:pt idx="2903">
                  <c:v>1.7</c:v>
                </c:pt>
                <c:pt idx="2904">
                  <c:v>1.7</c:v>
                </c:pt>
                <c:pt idx="2905">
                  <c:v>1.7</c:v>
                </c:pt>
                <c:pt idx="2906">
                  <c:v>1.7</c:v>
                </c:pt>
                <c:pt idx="2907">
                  <c:v>1.7</c:v>
                </c:pt>
                <c:pt idx="2908">
                  <c:v>1.7</c:v>
                </c:pt>
                <c:pt idx="2909">
                  <c:v>1.7</c:v>
                </c:pt>
                <c:pt idx="2910">
                  <c:v>1.9</c:v>
                </c:pt>
                <c:pt idx="2911">
                  <c:v>1.9</c:v>
                </c:pt>
                <c:pt idx="2912">
                  <c:v>1.9</c:v>
                </c:pt>
                <c:pt idx="2913">
                  <c:v>1.91</c:v>
                </c:pt>
                <c:pt idx="2914">
                  <c:v>1.92</c:v>
                </c:pt>
                <c:pt idx="2915">
                  <c:v>1.92</c:v>
                </c:pt>
                <c:pt idx="2916">
                  <c:v>1.92</c:v>
                </c:pt>
                <c:pt idx="2917">
                  <c:v>1.92</c:v>
                </c:pt>
                <c:pt idx="2918">
                  <c:v>1.92</c:v>
                </c:pt>
                <c:pt idx="2919">
                  <c:v>1.91</c:v>
                </c:pt>
                <c:pt idx="2920">
                  <c:v>1.91</c:v>
                </c:pt>
                <c:pt idx="2921">
                  <c:v>1.91</c:v>
                </c:pt>
                <c:pt idx="2922">
                  <c:v>1.91</c:v>
                </c:pt>
                <c:pt idx="2923">
                  <c:v>1.91</c:v>
                </c:pt>
                <c:pt idx="2924">
                  <c:v>1.91</c:v>
                </c:pt>
                <c:pt idx="2925">
                  <c:v>1.91</c:v>
                </c:pt>
                <c:pt idx="2926">
                  <c:v>1.91</c:v>
                </c:pt>
                <c:pt idx="2927">
                  <c:v>1.91</c:v>
                </c:pt>
                <c:pt idx="2928">
                  <c:v>1.91</c:v>
                </c:pt>
                <c:pt idx="2929">
                  <c:v>1.91</c:v>
                </c:pt>
                <c:pt idx="2930">
                  <c:v>1.91</c:v>
                </c:pt>
                <c:pt idx="2931">
                  <c:v>1.91</c:v>
                </c:pt>
                <c:pt idx="2932">
                  <c:v>1.91</c:v>
                </c:pt>
                <c:pt idx="2933">
                  <c:v>1.91</c:v>
                </c:pt>
                <c:pt idx="2934">
                  <c:v>1.91</c:v>
                </c:pt>
                <c:pt idx="2935">
                  <c:v>1.91</c:v>
                </c:pt>
                <c:pt idx="2936">
                  <c:v>1.91</c:v>
                </c:pt>
                <c:pt idx="2937">
                  <c:v>1.91</c:v>
                </c:pt>
                <c:pt idx="2938">
                  <c:v>1.91</c:v>
                </c:pt>
                <c:pt idx="2939">
                  <c:v>1.91</c:v>
                </c:pt>
                <c:pt idx="2940">
                  <c:v>1.91</c:v>
                </c:pt>
                <c:pt idx="2941">
                  <c:v>1.91</c:v>
                </c:pt>
                <c:pt idx="2942">
                  <c:v>1.91</c:v>
                </c:pt>
                <c:pt idx="2943">
                  <c:v>1.91</c:v>
                </c:pt>
                <c:pt idx="2944">
                  <c:v>1.91</c:v>
                </c:pt>
                <c:pt idx="2945">
                  <c:v>1.91</c:v>
                </c:pt>
                <c:pt idx="2946">
                  <c:v>1.91</c:v>
                </c:pt>
                <c:pt idx="2947">
                  <c:v>1.91</c:v>
                </c:pt>
                <c:pt idx="2948">
                  <c:v>1.91</c:v>
                </c:pt>
                <c:pt idx="2949">
                  <c:v>1.91</c:v>
                </c:pt>
                <c:pt idx="2950">
                  <c:v>1.91</c:v>
                </c:pt>
                <c:pt idx="2951">
                  <c:v>1.91</c:v>
                </c:pt>
                <c:pt idx="2952">
                  <c:v>1.91</c:v>
                </c:pt>
                <c:pt idx="2953">
                  <c:v>1.91</c:v>
                </c:pt>
                <c:pt idx="2954">
                  <c:v>1.91</c:v>
                </c:pt>
                <c:pt idx="2955">
                  <c:v>1.92</c:v>
                </c:pt>
                <c:pt idx="2956">
                  <c:v>1.92</c:v>
                </c:pt>
                <c:pt idx="2957">
                  <c:v>1.92</c:v>
                </c:pt>
                <c:pt idx="2958">
                  <c:v>1.92</c:v>
                </c:pt>
                <c:pt idx="2959">
                  <c:v>1.92</c:v>
                </c:pt>
                <c:pt idx="2960">
                  <c:v>1.92</c:v>
                </c:pt>
                <c:pt idx="2961">
                  <c:v>1.92</c:v>
                </c:pt>
                <c:pt idx="2962">
                  <c:v>1.92</c:v>
                </c:pt>
                <c:pt idx="2963">
                  <c:v>1.92</c:v>
                </c:pt>
                <c:pt idx="2964">
                  <c:v>1.92</c:v>
                </c:pt>
                <c:pt idx="2965">
                  <c:v>1.92</c:v>
                </c:pt>
                <c:pt idx="2966">
                  <c:v>1.91</c:v>
                </c:pt>
                <c:pt idx="2967">
                  <c:v>1.91</c:v>
                </c:pt>
                <c:pt idx="2968">
                  <c:v>1.92</c:v>
                </c:pt>
                <c:pt idx="2969">
                  <c:v>1.92</c:v>
                </c:pt>
                <c:pt idx="2970">
                  <c:v>1.92</c:v>
                </c:pt>
                <c:pt idx="2971">
                  <c:v>1.92</c:v>
                </c:pt>
                <c:pt idx="2972">
                  <c:v>1.92</c:v>
                </c:pt>
                <c:pt idx="2973">
                  <c:v>1.92</c:v>
                </c:pt>
                <c:pt idx="2974">
                  <c:v>1.92</c:v>
                </c:pt>
                <c:pt idx="2975">
                  <c:v>1.92</c:v>
                </c:pt>
                <c:pt idx="2976">
                  <c:v>1.92</c:v>
                </c:pt>
                <c:pt idx="2977">
                  <c:v>1.92</c:v>
                </c:pt>
                <c:pt idx="2978">
                  <c:v>1.92</c:v>
                </c:pt>
                <c:pt idx="2979">
                  <c:v>1.92</c:v>
                </c:pt>
                <c:pt idx="2980">
                  <c:v>1.92</c:v>
                </c:pt>
                <c:pt idx="2981">
                  <c:v>1.92</c:v>
                </c:pt>
                <c:pt idx="2982">
                  <c:v>1.93</c:v>
                </c:pt>
                <c:pt idx="2983">
                  <c:v>1.93</c:v>
                </c:pt>
                <c:pt idx="2984">
                  <c:v>1.93</c:v>
                </c:pt>
                <c:pt idx="2985">
                  <c:v>2.1800000000000002</c:v>
                </c:pt>
                <c:pt idx="2986">
                  <c:v>2.1800000000000002</c:v>
                </c:pt>
                <c:pt idx="2987">
                  <c:v>2.1800000000000002</c:v>
                </c:pt>
                <c:pt idx="2988">
                  <c:v>2.1800000000000002</c:v>
                </c:pt>
                <c:pt idx="2989">
                  <c:v>2.1800000000000002</c:v>
                </c:pt>
                <c:pt idx="2990">
                  <c:v>2.1800000000000002</c:v>
                </c:pt>
                <c:pt idx="2991">
                  <c:v>2.1800000000000002</c:v>
                </c:pt>
                <c:pt idx="2992">
                  <c:v>2.1800000000000002</c:v>
                </c:pt>
                <c:pt idx="2993">
                  <c:v>2.1800000000000002</c:v>
                </c:pt>
                <c:pt idx="2994">
                  <c:v>2.1800000000000002</c:v>
                </c:pt>
                <c:pt idx="2995">
                  <c:v>2.1800000000000002</c:v>
                </c:pt>
                <c:pt idx="2996">
                  <c:v>2.1800000000000002</c:v>
                </c:pt>
                <c:pt idx="2997">
                  <c:v>2.1800000000000002</c:v>
                </c:pt>
                <c:pt idx="2998">
                  <c:v>2.1800000000000002</c:v>
                </c:pt>
                <c:pt idx="2999">
                  <c:v>2.19</c:v>
                </c:pt>
                <c:pt idx="3000">
                  <c:v>2.19</c:v>
                </c:pt>
                <c:pt idx="3001">
                  <c:v>2.19</c:v>
                </c:pt>
                <c:pt idx="3002">
                  <c:v>2.19</c:v>
                </c:pt>
                <c:pt idx="3003">
                  <c:v>2.2000000000000002</c:v>
                </c:pt>
                <c:pt idx="3004">
                  <c:v>2.2000000000000002</c:v>
                </c:pt>
                <c:pt idx="3005">
                  <c:v>2.2000000000000002</c:v>
                </c:pt>
                <c:pt idx="3006">
                  <c:v>2.2000000000000002</c:v>
                </c:pt>
                <c:pt idx="3007">
                  <c:v>2.2000000000000002</c:v>
                </c:pt>
                <c:pt idx="3008">
                  <c:v>2.2000000000000002</c:v>
                </c:pt>
                <c:pt idx="3009">
                  <c:v>2.2000000000000002</c:v>
                </c:pt>
                <c:pt idx="3010">
                  <c:v>2.2000000000000002</c:v>
                </c:pt>
                <c:pt idx="3011">
                  <c:v>2.19</c:v>
                </c:pt>
                <c:pt idx="3012">
                  <c:v>2.2000000000000002</c:v>
                </c:pt>
                <c:pt idx="3013">
                  <c:v>2.2000000000000002</c:v>
                </c:pt>
                <c:pt idx="3014">
                  <c:v>2.2000000000000002</c:v>
                </c:pt>
                <c:pt idx="3015">
                  <c:v>2.2000000000000002</c:v>
                </c:pt>
                <c:pt idx="3016">
                  <c:v>2.19</c:v>
                </c:pt>
                <c:pt idx="3017">
                  <c:v>2.19</c:v>
                </c:pt>
                <c:pt idx="3018">
                  <c:v>2.2000000000000002</c:v>
                </c:pt>
                <c:pt idx="3019">
                  <c:v>2.2000000000000002</c:v>
                </c:pt>
                <c:pt idx="3020">
                  <c:v>2.2000000000000002</c:v>
                </c:pt>
                <c:pt idx="3021">
                  <c:v>2.2000000000000002</c:v>
                </c:pt>
                <c:pt idx="3022">
                  <c:v>2.2000000000000002</c:v>
                </c:pt>
                <c:pt idx="3023">
                  <c:v>2.2000000000000002</c:v>
                </c:pt>
                <c:pt idx="3024">
                  <c:v>2.2000000000000002</c:v>
                </c:pt>
                <c:pt idx="3025">
                  <c:v>2.2000000000000002</c:v>
                </c:pt>
                <c:pt idx="3026">
                  <c:v>2.2000000000000002</c:v>
                </c:pt>
                <c:pt idx="3027">
                  <c:v>2.2000000000000002</c:v>
                </c:pt>
                <c:pt idx="3028">
                  <c:v>2.2000000000000002</c:v>
                </c:pt>
                <c:pt idx="3029">
                  <c:v>2.2000000000000002</c:v>
                </c:pt>
                <c:pt idx="3030">
                  <c:v>2.2000000000000002</c:v>
                </c:pt>
                <c:pt idx="3031">
                  <c:v>2.2000000000000002</c:v>
                </c:pt>
                <c:pt idx="3032">
                  <c:v>2.19</c:v>
                </c:pt>
                <c:pt idx="3033">
                  <c:v>2.2000000000000002</c:v>
                </c:pt>
                <c:pt idx="3034">
                  <c:v>2.2000000000000002</c:v>
                </c:pt>
                <c:pt idx="3035">
                  <c:v>2.2000000000000002</c:v>
                </c:pt>
                <c:pt idx="3036">
                  <c:v>2.19</c:v>
                </c:pt>
                <c:pt idx="3037">
                  <c:v>2.2000000000000002</c:v>
                </c:pt>
                <c:pt idx="3038">
                  <c:v>2.19</c:v>
                </c:pt>
                <c:pt idx="3039">
                  <c:v>2.19</c:v>
                </c:pt>
                <c:pt idx="3040">
                  <c:v>2.19</c:v>
                </c:pt>
                <c:pt idx="3041">
                  <c:v>2.19</c:v>
                </c:pt>
                <c:pt idx="3042">
                  <c:v>2.2000000000000002</c:v>
                </c:pt>
                <c:pt idx="3043">
                  <c:v>2.2000000000000002</c:v>
                </c:pt>
                <c:pt idx="3044">
                  <c:v>2.2000000000000002</c:v>
                </c:pt>
                <c:pt idx="3045">
                  <c:v>2.4</c:v>
                </c:pt>
                <c:pt idx="3046">
                  <c:v>2.4</c:v>
                </c:pt>
                <c:pt idx="3047">
                  <c:v>2.4</c:v>
                </c:pt>
                <c:pt idx="3048">
                  <c:v>2.4</c:v>
                </c:pt>
                <c:pt idx="3049">
                  <c:v>2.4</c:v>
                </c:pt>
                <c:pt idx="3050">
                  <c:v>2.4</c:v>
                </c:pt>
                <c:pt idx="3051">
                  <c:v>2.4</c:v>
                </c:pt>
                <c:pt idx="3052">
                  <c:v>2.4</c:v>
                </c:pt>
                <c:pt idx="3053">
                  <c:v>2.4</c:v>
                </c:pt>
                <c:pt idx="3054">
                  <c:v>2.4</c:v>
                </c:pt>
                <c:pt idx="3055">
                  <c:v>2.4</c:v>
                </c:pt>
                <c:pt idx="3056">
                  <c:v>2.4</c:v>
                </c:pt>
                <c:pt idx="3057">
                  <c:v>2.4</c:v>
                </c:pt>
                <c:pt idx="3058">
                  <c:v>2.4</c:v>
                </c:pt>
                <c:pt idx="3059">
                  <c:v>2.4</c:v>
                </c:pt>
                <c:pt idx="3060">
                  <c:v>2.4</c:v>
                </c:pt>
                <c:pt idx="3061">
                  <c:v>2.4</c:v>
                </c:pt>
                <c:pt idx="3062">
                  <c:v>2.4</c:v>
                </c:pt>
                <c:pt idx="3063">
                  <c:v>2.4</c:v>
                </c:pt>
                <c:pt idx="3064">
                  <c:v>2.4</c:v>
                </c:pt>
                <c:pt idx="3065">
                  <c:v>2.4</c:v>
                </c:pt>
                <c:pt idx="3066">
                  <c:v>2.4</c:v>
                </c:pt>
                <c:pt idx="3067">
                  <c:v>2.4</c:v>
                </c:pt>
                <c:pt idx="3068">
                  <c:v>2.4</c:v>
                </c:pt>
                <c:pt idx="3069">
                  <c:v>2.4</c:v>
                </c:pt>
                <c:pt idx="3070">
                  <c:v>2.4</c:v>
                </c:pt>
                <c:pt idx="3071">
                  <c:v>2.4</c:v>
                </c:pt>
                <c:pt idx="3072">
                  <c:v>2.4</c:v>
                </c:pt>
                <c:pt idx="3073">
                  <c:v>2.4</c:v>
                </c:pt>
                <c:pt idx="3074">
                  <c:v>2.4</c:v>
                </c:pt>
                <c:pt idx="3075">
                  <c:v>2.4</c:v>
                </c:pt>
                <c:pt idx="3076">
                  <c:v>2.4</c:v>
                </c:pt>
                <c:pt idx="3077">
                  <c:v>2.4</c:v>
                </c:pt>
                <c:pt idx="3078">
                  <c:v>2.4</c:v>
                </c:pt>
                <c:pt idx="3079">
                  <c:v>2.4</c:v>
                </c:pt>
                <c:pt idx="3080">
                  <c:v>2.4</c:v>
                </c:pt>
                <c:pt idx="3081">
                  <c:v>2.4</c:v>
                </c:pt>
                <c:pt idx="3082">
                  <c:v>2.4</c:v>
                </c:pt>
                <c:pt idx="3083">
                  <c:v>2.4</c:v>
                </c:pt>
                <c:pt idx="3084">
                  <c:v>2.4</c:v>
                </c:pt>
                <c:pt idx="3085">
                  <c:v>2.4</c:v>
                </c:pt>
                <c:pt idx="3086">
                  <c:v>2.4</c:v>
                </c:pt>
                <c:pt idx="3087">
                  <c:v>2.4</c:v>
                </c:pt>
                <c:pt idx="3088">
                  <c:v>2.4</c:v>
                </c:pt>
                <c:pt idx="3089">
                  <c:v>2.4</c:v>
                </c:pt>
                <c:pt idx="3090">
                  <c:v>2.4</c:v>
                </c:pt>
                <c:pt idx="3091">
                  <c:v>2.4</c:v>
                </c:pt>
                <c:pt idx="3092">
                  <c:v>2.4</c:v>
                </c:pt>
                <c:pt idx="3093">
                  <c:v>2.4</c:v>
                </c:pt>
                <c:pt idx="3094">
                  <c:v>2.4</c:v>
                </c:pt>
                <c:pt idx="3095">
                  <c:v>2.4</c:v>
                </c:pt>
                <c:pt idx="3096">
                  <c:v>2.4</c:v>
                </c:pt>
                <c:pt idx="3097">
                  <c:v>2.4</c:v>
                </c:pt>
                <c:pt idx="3098">
                  <c:v>2.4</c:v>
                </c:pt>
                <c:pt idx="3099">
                  <c:v>2.4</c:v>
                </c:pt>
                <c:pt idx="3100">
                  <c:v>2.4</c:v>
                </c:pt>
                <c:pt idx="3101">
                  <c:v>2.4</c:v>
                </c:pt>
                <c:pt idx="3102">
                  <c:v>2.4</c:v>
                </c:pt>
                <c:pt idx="3103">
                  <c:v>2.4</c:v>
                </c:pt>
                <c:pt idx="3104">
                  <c:v>2.4</c:v>
                </c:pt>
                <c:pt idx="3105">
                  <c:v>2.4</c:v>
                </c:pt>
                <c:pt idx="3106">
                  <c:v>2.4</c:v>
                </c:pt>
                <c:pt idx="3107">
                  <c:v>2.4</c:v>
                </c:pt>
                <c:pt idx="3108">
                  <c:v>2.4</c:v>
                </c:pt>
                <c:pt idx="3109">
                  <c:v>2.41</c:v>
                </c:pt>
                <c:pt idx="3110">
                  <c:v>2.41</c:v>
                </c:pt>
                <c:pt idx="3111">
                  <c:v>2.41</c:v>
                </c:pt>
                <c:pt idx="3112">
                  <c:v>2.4</c:v>
                </c:pt>
                <c:pt idx="3113">
                  <c:v>2.4</c:v>
                </c:pt>
                <c:pt idx="3114">
                  <c:v>2.41</c:v>
                </c:pt>
                <c:pt idx="3115">
                  <c:v>2.41</c:v>
                </c:pt>
                <c:pt idx="3116">
                  <c:v>2.4300000000000002</c:v>
                </c:pt>
                <c:pt idx="3117">
                  <c:v>2.41</c:v>
                </c:pt>
                <c:pt idx="3118">
                  <c:v>2.41</c:v>
                </c:pt>
                <c:pt idx="3119">
                  <c:v>2.41</c:v>
                </c:pt>
                <c:pt idx="3120">
                  <c:v>2.41</c:v>
                </c:pt>
                <c:pt idx="3121">
                  <c:v>2.41</c:v>
                </c:pt>
                <c:pt idx="3122">
                  <c:v>2.41</c:v>
                </c:pt>
                <c:pt idx="3123">
                  <c:v>2.41</c:v>
                </c:pt>
                <c:pt idx="3124">
                  <c:v>2.41</c:v>
                </c:pt>
                <c:pt idx="3125">
                  <c:v>2.41</c:v>
                </c:pt>
                <c:pt idx="3126">
                  <c:v>2.41</c:v>
                </c:pt>
                <c:pt idx="3127">
                  <c:v>2.41</c:v>
                </c:pt>
                <c:pt idx="3128">
                  <c:v>2.41</c:v>
                </c:pt>
                <c:pt idx="3129">
                  <c:v>2.42</c:v>
                </c:pt>
                <c:pt idx="3130">
                  <c:v>2.4300000000000002</c:v>
                </c:pt>
                <c:pt idx="3131">
                  <c:v>2.44</c:v>
                </c:pt>
                <c:pt idx="3132">
                  <c:v>2.44</c:v>
                </c:pt>
                <c:pt idx="3133">
                  <c:v>2.44</c:v>
                </c:pt>
                <c:pt idx="3134">
                  <c:v>2.44</c:v>
                </c:pt>
                <c:pt idx="3135">
                  <c:v>2.44</c:v>
                </c:pt>
                <c:pt idx="3136">
                  <c:v>2.44</c:v>
                </c:pt>
                <c:pt idx="3137">
                  <c:v>2.4500000000000002</c:v>
                </c:pt>
                <c:pt idx="3138">
                  <c:v>2.4500000000000002</c:v>
                </c:pt>
                <c:pt idx="3139">
                  <c:v>2.4500000000000002</c:v>
                </c:pt>
                <c:pt idx="3140">
                  <c:v>2.41</c:v>
                </c:pt>
                <c:pt idx="3141">
                  <c:v>2.4</c:v>
                </c:pt>
                <c:pt idx="3142">
                  <c:v>2.4</c:v>
                </c:pt>
                <c:pt idx="3143">
                  <c:v>2.4</c:v>
                </c:pt>
                <c:pt idx="3144">
                  <c:v>2.39</c:v>
                </c:pt>
                <c:pt idx="3145">
                  <c:v>2.38</c:v>
                </c:pt>
                <c:pt idx="3146">
                  <c:v>2.38</c:v>
                </c:pt>
                <c:pt idx="3147">
                  <c:v>2.38</c:v>
                </c:pt>
                <c:pt idx="3148">
                  <c:v>2.38</c:v>
                </c:pt>
                <c:pt idx="3149">
                  <c:v>2.4</c:v>
                </c:pt>
                <c:pt idx="3150">
                  <c:v>2.39</c:v>
                </c:pt>
                <c:pt idx="3151">
                  <c:v>2.39</c:v>
                </c:pt>
                <c:pt idx="3152">
                  <c:v>2.39</c:v>
                </c:pt>
                <c:pt idx="3153">
                  <c:v>2.39</c:v>
                </c:pt>
                <c:pt idx="3154">
                  <c:v>2.38</c:v>
                </c:pt>
                <c:pt idx="3155">
                  <c:v>2.38</c:v>
                </c:pt>
                <c:pt idx="3156">
                  <c:v>2.38</c:v>
                </c:pt>
                <c:pt idx="3157">
                  <c:v>2.38</c:v>
                </c:pt>
                <c:pt idx="3158">
                  <c:v>2.39</c:v>
                </c:pt>
                <c:pt idx="3159">
                  <c:v>2.39</c:v>
                </c:pt>
                <c:pt idx="3160">
                  <c:v>2.39</c:v>
                </c:pt>
                <c:pt idx="3161">
                  <c:v>2.4</c:v>
                </c:pt>
                <c:pt idx="3162">
                  <c:v>2.38</c:v>
                </c:pt>
                <c:pt idx="3163">
                  <c:v>2.38</c:v>
                </c:pt>
                <c:pt idx="3164">
                  <c:v>2.38</c:v>
                </c:pt>
                <c:pt idx="3165">
                  <c:v>2.37</c:v>
                </c:pt>
                <c:pt idx="3166">
                  <c:v>2.37</c:v>
                </c:pt>
                <c:pt idx="3167">
                  <c:v>2.37</c:v>
                </c:pt>
                <c:pt idx="3168">
                  <c:v>2.37</c:v>
                </c:pt>
                <c:pt idx="3169">
                  <c:v>2.37</c:v>
                </c:pt>
                <c:pt idx="3170">
                  <c:v>2.37</c:v>
                </c:pt>
                <c:pt idx="3171">
                  <c:v>2.36</c:v>
                </c:pt>
                <c:pt idx="3172">
                  <c:v>2.38</c:v>
                </c:pt>
                <c:pt idx="3173">
                  <c:v>2.37</c:v>
                </c:pt>
                <c:pt idx="3174">
                  <c:v>2.37</c:v>
                </c:pt>
                <c:pt idx="3175">
                  <c:v>2.37</c:v>
                </c:pt>
                <c:pt idx="3176">
                  <c:v>2.38</c:v>
                </c:pt>
                <c:pt idx="3177">
                  <c:v>2.38</c:v>
                </c:pt>
                <c:pt idx="3178">
                  <c:v>2.38</c:v>
                </c:pt>
                <c:pt idx="3179">
                  <c:v>2.38</c:v>
                </c:pt>
                <c:pt idx="3180">
                  <c:v>2.38</c:v>
                </c:pt>
                <c:pt idx="3181">
                  <c:v>2.4</c:v>
                </c:pt>
                <c:pt idx="3182">
                  <c:v>2.39</c:v>
                </c:pt>
                <c:pt idx="3183">
                  <c:v>2.4</c:v>
                </c:pt>
                <c:pt idx="3184">
                  <c:v>2.41</c:v>
                </c:pt>
                <c:pt idx="3185">
                  <c:v>2.41</c:v>
                </c:pt>
                <c:pt idx="3186">
                  <c:v>2.42</c:v>
                </c:pt>
                <c:pt idx="3187">
                  <c:v>2.41</c:v>
                </c:pt>
                <c:pt idx="3188">
                  <c:v>2.41</c:v>
                </c:pt>
                <c:pt idx="3189">
                  <c:v>2.41</c:v>
                </c:pt>
                <c:pt idx="3190">
                  <c:v>2.4</c:v>
                </c:pt>
                <c:pt idx="3191">
                  <c:v>2.38</c:v>
                </c:pt>
                <c:pt idx="3192">
                  <c:v>2.4</c:v>
                </c:pt>
                <c:pt idx="3193">
                  <c:v>2.41</c:v>
                </c:pt>
                <c:pt idx="3194">
                  <c:v>2.41</c:v>
                </c:pt>
                <c:pt idx="3195">
                  <c:v>2.41</c:v>
                </c:pt>
                <c:pt idx="3196">
                  <c:v>2.41</c:v>
                </c:pt>
                <c:pt idx="3197">
                  <c:v>2.4</c:v>
                </c:pt>
                <c:pt idx="3198">
                  <c:v>2.4</c:v>
                </c:pt>
                <c:pt idx="3199">
                  <c:v>2.4</c:v>
                </c:pt>
                <c:pt idx="3200">
                  <c:v>2.4</c:v>
                </c:pt>
                <c:pt idx="3201">
                  <c:v>2.4</c:v>
                </c:pt>
                <c:pt idx="3202">
                  <c:v>2.4</c:v>
                </c:pt>
                <c:pt idx="3203">
                  <c:v>2.39</c:v>
                </c:pt>
                <c:pt idx="3204">
                  <c:v>2.4</c:v>
                </c:pt>
                <c:pt idx="3205">
                  <c:v>2.14</c:v>
                </c:pt>
                <c:pt idx="3206">
                  <c:v>2.14</c:v>
                </c:pt>
                <c:pt idx="3207">
                  <c:v>2.13</c:v>
                </c:pt>
                <c:pt idx="3208">
                  <c:v>2.13</c:v>
                </c:pt>
                <c:pt idx="3209">
                  <c:v>2.12</c:v>
                </c:pt>
                <c:pt idx="3210">
                  <c:v>2.12</c:v>
                </c:pt>
                <c:pt idx="3211">
                  <c:v>2.12</c:v>
                </c:pt>
                <c:pt idx="3212">
                  <c:v>2.12</c:v>
                </c:pt>
                <c:pt idx="3213">
                  <c:v>2.12</c:v>
                </c:pt>
                <c:pt idx="3214">
                  <c:v>2.12</c:v>
                </c:pt>
                <c:pt idx="3215">
                  <c:v>2.13</c:v>
                </c:pt>
                <c:pt idx="3216">
                  <c:v>2.13</c:v>
                </c:pt>
                <c:pt idx="3217">
                  <c:v>2.13</c:v>
                </c:pt>
                <c:pt idx="3218">
                  <c:v>2.13</c:v>
                </c:pt>
                <c:pt idx="3219">
                  <c:v>2.12</c:v>
                </c:pt>
                <c:pt idx="3220">
                  <c:v>2.12</c:v>
                </c:pt>
                <c:pt idx="3221">
                  <c:v>2.12</c:v>
                </c:pt>
                <c:pt idx="3222">
                  <c:v>2.12</c:v>
                </c:pt>
                <c:pt idx="3223">
                  <c:v>2.12</c:v>
                </c:pt>
                <c:pt idx="3224">
                  <c:v>2.12</c:v>
                </c:pt>
                <c:pt idx="3225">
                  <c:v>2.12</c:v>
                </c:pt>
                <c:pt idx="3226">
                  <c:v>2.13</c:v>
                </c:pt>
                <c:pt idx="3227">
                  <c:v>2.13</c:v>
                </c:pt>
                <c:pt idx="3228">
                  <c:v>2.13</c:v>
                </c:pt>
                <c:pt idx="3229">
                  <c:v>2.13</c:v>
                </c:pt>
                <c:pt idx="3230">
                  <c:v>2.13</c:v>
                </c:pt>
                <c:pt idx="3231">
                  <c:v>2.12</c:v>
                </c:pt>
                <c:pt idx="3232">
                  <c:v>2.13</c:v>
                </c:pt>
                <c:pt idx="3233">
                  <c:v>2.13</c:v>
                </c:pt>
                <c:pt idx="3234">
                  <c:v>2.13</c:v>
                </c:pt>
                <c:pt idx="3235">
                  <c:v>2.13</c:v>
                </c:pt>
                <c:pt idx="3236">
                  <c:v>2.14</c:v>
                </c:pt>
                <c:pt idx="3237">
                  <c:v>2.25</c:v>
                </c:pt>
                <c:pt idx="3238">
                  <c:v>2.2999999999999998</c:v>
                </c:pt>
                <c:pt idx="3239">
                  <c:v>2.25</c:v>
                </c:pt>
                <c:pt idx="3240">
                  <c:v>1.9</c:v>
                </c:pt>
                <c:pt idx="3241">
                  <c:v>1.9</c:v>
                </c:pt>
                <c:pt idx="3242">
                  <c:v>1.9</c:v>
                </c:pt>
                <c:pt idx="3243">
                  <c:v>1.9</c:v>
                </c:pt>
                <c:pt idx="3244">
                  <c:v>1.9</c:v>
                </c:pt>
                <c:pt idx="3245">
                  <c:v>1.85</c:v>
                </c:pt>
                <c:pt idx="3246">
                  <c:v>1.83</c:v>
                </c:pt>
                <c:pt idx="3247">
                  <c:v>1.9</c:v>
                </c:pt>
                <c:pt idx="3248">
                  <c:v>1.88</c:v>
                </c:pt>
                <c:pt idx="3249">
                  <c:v>1.85</c:v>
                </c:pt>
                <c:pt idx="3250">
                  <c:v>1.83</c:v>
                </c:pt>
                <c:pt idx="3251">
                  <c:v>1.82</c:v>
                </c:pt>
                <c:pt idx="3252">
                  <c:v>1.82</c:v>
                </c:pt>
                <c:pt idx="3253">
                  <c:v>1.82</c:v>
                </c:pt>
                <c:pt idx="3254">
                  <c:v>1.82</c:v>
                </c:pt>
                <c:pt idx="3255">
                  <c:v>1.82</c:v>
                </c:pt>
                <c:pt idx="3256">
                  <c:v>1.82</c:v>
                </c:pt>
                <c:pt idx="3257">
                  <c:v>1.82</c:v>
                </c:pt>
                <c:pt idx="3258">
                  <c:v>1.9</c:v>
                </c:pt>
                <c:pt idx="3259">
                  <c:v>1.9</c:v>
                </c:pt>
                <c:pt idx="3260">
                  <c:v>1.85</c:v>
                </c:pt>
                <c:pt idx="3261">
                  <c:v>1.85</c:v>
                </c:pt>
                <c:pt idx="3262">
                  <c:v>1.85</c:v>
                </c:pt>
                <c:pt idx="3263">
                  <c:v>1.85</c:v>
                </c:pt>
                <c:pt idx="3264">
                  <c:v>1.85</c:v>
                </c:pt>
                <c:pt idx="3265">
                  <c:v>1.85</c:v>
                </c:pt>
                <c:pt idx="3266">
                  <c:v>1.83</c:v>
                </c:pt>
                <c:pt idx="3267">
                  <c:v>1.83</c:v>
                </c:pt>
                <c:pt idx="3268">
                  <c:v>1.82</c:v>
                </c:pt>
                <c:pt idx="3269">
                  <c:v>1.82</c:v>
                </c:pt>
                <c:pt idx="3270">
                  <c:v>1.58</c:v>
                </c:pt>
                <c:pt idx="3271">
                  <c:v>1.57</c:v>
                </c:pt>
                <c:pt idx="3272">
                  <c:v>1.56</c:v>
                </c:pt>
                <c:pt idx="3273">
                  <c:v>1.56</c:v>
                </c:pt>
                <c:pt idx="3274">
                  <c:v>1.55</c:v>
                </c:pt>
                <c:pt idx="3275">
                  <c:v>1.55</c:v>
                </c:pt>
                <c:pt idx="3276">
                  <c:v>1.55</c:v>
                </c:pt>
                <c:pt idx="3277">
                  <c:v>1.55</c:v>
                </c:pt>
                <c:pt idx="3278">
                  <c:v>1.55</c:v>
                </c:pt>
                <c:pt idx="3279">
                  <c:v>1.55</c:v>
                </c:pt>
                <c:pt idx="3280">
                  <c:v>1.55</c:v>
                </c:pt>
                <c:pt idx="3281">
                  <c:v>1.55</c:v>
                </c:pt>
                <c:pt idx="3282">
                  <c:v>1.55</c:v>
                </c:pt>
                <c:pt idx="3283">
                  <c:v>1.55</c:v>
                </c:pt>
                <c:pt idx="3284">
                  <c:v>1.55</c:v>
                </c:pt>
                <c:pt idx="3285">
                  <c:v>1.55</c:v>
                </c:pt>
                <c:pt idx="3286">
                  <c:v>1.55</c:v>
                </c:pt>
                <c:pt idx="3287">
                  <c:v>1.55</c:v>
                </c:pt>
                <c:pt idx="3288">
                  <c:v>1.55</c:v>
                </c:pt>
                <c:pt idx="3289">
                  <c:v>1.55</c:v>
                </c:pt>
                <c:pt idx="3290">
                  <c:v>1.55</c:v>
                </c:pt>
                <c:pt idx="3291">
                  <c:v>1.56</c:v>
                </c:pt>
                <c:pt idx="3292">
                  <c:v>1.56</c:v>
                </c:pt>
                <c:pt idx="3293">
                  <c:v>1.55</c:v>
                </c:pt>
                <c:pt idx="3294">
                  <c:v>1.55</c:v>
                </c:pt>
                <c:pt idx="3295">
                  <c:v>1.55</c:v>
                </c:pt>
                <c:pt idx="3296">
                  <c:v>1.55</c:v>
                </c:pt>
                <c:pt idx="3297">
                  <c:v>1.55</c:v>
                </c:pt>
                <c:pt idx="3298">
                  <c:v>1.55</c:v>
                </c:pt>
                <c:pt idx="3299">
                  <c:v>1.55</c:v>
                </c:pt>
                <c:pt idx="3300">
                  <c:v>1.55</c:v>
                </c:pt>
                <c:pt idx="3301">
                  <c:v>1.55</c:v>
                </c:pt>
                <c:pt idx="3302">
                  <c:v>1.56</c:v>
                </c:pt>
                <c:pt idx="3303">
                  <c:v>1.55</c:v>
                </c:pt>
                <c:pt idx="3304">
                  <c:v>1.55</c:v>
                </c:pt>
                <c:pt idx="3305">
                  <c:v>1.55</c:v>
                </c:pt>
                <c:pt idx="3306">
                  <c:v>1.55</c:v>
                </c:pt>
                <c:pt idx="3307">
                  <c:v>1.55</c:v>
                </c:pt>
                <c:pt idx="3308">
                  <c:v>1.55</c:v>
                </c:pt>
                <c:pt idx="3309">
                  <c:v>1.55</c:v>
                </c:pt>
                <c:pt idx="3310">
                  <c:v>1.55</c:v>
                </c:pt>
                <c:pt idx="3311">
                  <c:v>1.55</c:v>
                </c:pt>
                <c:pt idx="3312">
                  <c:v>1.55</c:v>
                </c:pt>
                <c:pt idx="3313">
                  <c:v>1.55</c:v>
                </c:pt>
                <c:pt idx="3314">
                  <c:v>1.55</c:v>
                </c:pt>
                <c:pt idx="3315">
                  <c:v>1.55</c:v>
                </c:pt>
                <c:pt idx="3316">
                  <c:v>1.55</c:v>
                </c:pt>
                <c:pt idx="3317">
                  <c:v>1.55</c:v>
                </c:pt>
                <c:pt idx="3318">
                  <c:v>1.55</c:v>
                </c:pt>
                <c:pt idx="3319">
                  <c:v>1.55</c:v>
                </c:pt>
                <c:pt idx="3320">
                  <c:v>1.55</c:v>
                </c:pt>
                <c:pt idx="3321">
                  <c:v>1.54</c:v>
                </c:pt>
                <c:pt idx="3322">
                  <c:v>1.54</c:v>
                </c:pt>
                <c:pt idx="3323">
                  <c:v>1.54</c:v>
                </c:pt>
                <c:pt idx="3324">
                  <c:v>1.54</c:v>
                </c:pt>
                <c:pt idx="3325">
                  <c:v>1.54</c:v>
                </c:pt>
                <c:pt idx="3326">
                  <c:v>1.55</c:v>
                </c:pt>
                <c:pt idx="3327">
                  <c:v>1.55</c:v>
                </c:pt>
                <c:pt idx="3328">
                  <c:v>1.55</c:v>
                </c:pt>
                <c:pt idx="3329">
                  <c:v>1.55</c:v>
                </c:pt>
                <c:pt idx="3330">
                  <c:v>1.55</c:v>
                </c:pt>
                <c:pt idx="3331">
                  <c:v>1.55</c:v>
                </c:pt>
                <c:pt idx="3332">
                  <c:v>1.55</c:v>
                </c:pt>
                <c:pt idx="3333">
                  <c:v>1.55</c:v>
                </c:pt>
                <c:pt idx="3334">
                  <c:v>1.55</c:v>
                </c:pt>
                <c:pt idx="3335">
                  <c:v>1.6</c:v>
                </c:pt>
                <c:pt idx="3336">
                  <c:v>1.59</c:v>
                </c:pt>
                <c:pt idx="3337">
                  <c:v>1.59</c:v>
                </c:pt>
                <c:pt idx="3338">
                  <c:v>1.59</c:v>
                </c:pt>
                <c:pt idx="3339">
                  <c:v>1.59</c:v>
                </c:pt>
                <c:pt idx="3340">
                  <c:v>1.59</c:v>
                </c:pt>
                <c:pt idx="3341">
                  <c:v>1.58</c:v>
                </c:pt>
                <c:pt idx="3342">
                  <c:v>1.58</c:v>
                </c:pt>
                <c:pt idx="3343">
                  <c:v>1.58</c:v>
                </c:pt>
                <c:pt idx="3344">
                  <c:v>1.58</c:v>
                </c:pt>
                <c:pt idx="3345">
                  <c:v>1.58</c:v>
                </c:pt>
                <c:pt idx="3346">
                  <c:v>1.58</c:v>
                </c:pt>
                <c:pt idx="3347">
                  <c:v>1.58</c:v>
                </c:pt>
                <c:pt idx="3348">
                  <c:v>1.59</c:v>
                </c:pt>
                <c:pt idx="3349">
                  <c:v>1.59</c:v>
                </c:pt>
                <c:pt idx="3350">
                  <c:v>1.59</c:v>
                </c:pt>
                <c:pt idx="3351">
                  <c:v>1.58</c:v>
                </c:pt>
                <c:pt idx="3352">
                  <c:v>1.58</c:v>
                </c:pt>
                <c:pt idx="3353">
                  <c:v>1.58</c:v>
                </c:pt>
                <c:pt idx="3354">
                  <c:v>1.58</c:v>
                </c:pt>
                <c:pt idx="3355">
                  <c:v>1.58</c:v>
                </c:pt>
                <c:pt idx="3356">
                  <c:v>1.58</c:v>
                </c:pt>
                <c:pt idx="3357">
                  <c:v>1.59</c:v>
                </c:pt>
                <c:pt idx="3358">
                  <c:v>1.59</c:v>
                </c:pt>
                <c:pt idx="3359">
                  <c:v>1.0900000000000001</c:v>
                </c:pt>
                <c:pt idx="3360">
                  <c:v>1.0900000000000001</c:v>
                </c:pt>
                <c:pt idx="3361">
                  <c:v>1.0900000000000001</c:v>
                </c:pt>
                <c:pt idx="3362">
                  <c:v>1.0900000000000001</c:v>
                </c:pt>
                <c:pt idx="3363">
                  <c:v>1.0900000000000001</c:v>
                </c:pt>
                <c:pt idx="3364">
                  <c:v>1.0900000000000001</c:v>
                </c:pt>
                <c:pt idx="3365">
                  <c:v>1.1000000000000001</c:v>
                </c:pt>
                <c:pt idx="3366">
                  <c:v>1.1000000000000001</c:v>
                </c:pt>
                <c:pt idx="3367">
                  <c:v>0.25</c:v>
                </c:pt>
                <c:pt idx="3368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4-4F34-9909-FAAA282FA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5623199"/>
        <c:axId val="1439749503"/>
      </c:lineChart>
      <c:dateAx>
        <c:axId val="1355623199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9749503"/>
        <c:crosses val="autoZero"/>
        <c:auto val="1"/>
        <c:lblOffset val="100"/>
        <c:baseTimeUnit val="days"/>
      </c:dateAx>
      <c:valAx>
        <c:axId val="143974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562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全球(不含中国):确诊病例:新冠肺炎:当日新增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Sheet1!$A$2:$A$64</c:f>
              <c:numCache>
                <c:formatCode>yyyy\-mm\-dd;@</c:formatCode>
                <c:ptCount val="63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</c:numCache>
            </c:numRef>
          </c:cat>
          <c:val>
            <c:numRef>
              <c:f>Sheet1!$B$2:$B$64</c:f>
              <c:numCache>
                <c:formatCode>###,###,###,###,##0_ </c:formatCode>
                <c:ptCount val="63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9</c:v>
                </c:pt>
                <c:pt idx="5">
                  <c:v>5</c:v>
                </c:pt>
                <c:pt idx="6">
                  <c:v>12</c:v>
                </c:pt>
                <c:pt idx="7">
                  <c:v>6</c:v>
                </c:pt>
                <c:pt idx="8">
                  <c:v>15</c:v>
                </c:pt>
                <c:pt idx="9">
                  <c:v>9</c:v>
                </c:pt>
                <c:pt idx="10">
                  <c:v>18</c:v>
                </c:pt>
                <c:pt idx="11">
                  <c:v>23</c:v>
                </c:pt>
                <c:pt idx="12">
                  <c:v>23</c:v>
                </c:pt>
                <c:pt idx="13">
                  <c:v>19</c:v>
                </c:pt>
                <c:pt idx="14">
                  <c:v>2</c:v>
                </c:pt>
                <c:pt idx="15">
                  <c:v>23</c:v>
                </c:pt>
                <c:pt idx="16">
                  <c:v>25</c:v>
                </c:pt>
                <c:pt idx="17">
                  <c:v>22</c:v>
                </c:pt>
                <c:pt idx="18">
                  <c:v>52</c:v>
                </c:pt>
                <c:pt idx="19">
                  <c:v>26</c:v>
                </c:pt>
                <c:pt idx="20">
                  <c:v>9</c:v>
                </c:pt>
                <c:pt idx="21">
                  <c:v>80</c:v>
                </c:pt>
                <c:pt idx="22">
                  <c:v>11</c:v>
                </c:pt>
                <c:pt idx="23">
                  <c:v>46</c:v>
                </c:pt>
                <c:pt idx="24">
                  <c:v>56</c:v>
                </c:pt>
                <c:pt idx="25">
                  <c:v>23</c:v>
                </c:pt>
                <c:pt idx="26">
                  <c:v>88</c:v>
                </c:pt>
                <c:pt idx="27">
                  <c:v>83</c:v>
                </c:pt>
                <c:pt idx="28">
                  <c:v>110</c:v>
                </c:pt>
                <c:pt idx="29">
                  <c:v>102</c:v>
                </c:pt>
                <c:pt idx="30">
                  <c:v>114</c:v>
                </c:pt>
                <c:pt idx="31">
                  <c:v>83</c:v>
                </c:pt>
                <c:pt idx="32">
                  <c:v>169</c:v>
                </c:pt>
                <c:pt idx="33">
                  <c:v>334</c:v>
                </c:pt>
                <c:pt idx="34">
                  <c:v>338</c:v>
                </c:pt>
                <c:pt idx="35">
                  <c:v>362</c:v>
                </c:pt>
                <c:pt idx="36">
                  <c:v>330</c:v>
                </c:pt>
                <c:pt idx="37">
                  <c:v>575</c:v>
                </c:pt>
                <c:pt idx="38">
                  <c:v>949</c:v>
                </c:pt>
                <c:pt idx="39">
                  <c:v>1074</c:v>
                </c:pt>
                <c:pt idx="40">
                  <c:v>1827</c:v>
                </c:pt>
                <c:pt idx="41">
                  <c:v>1867</c:v>
                </c:pt>
                <c:pt idx="42">
                  <c:v>1766</c:v>
                </c:pt>
                <c:pt idx="43">
                  <c:v>2096</c:v>
                </c:pt>
                <c:pt idx="44">
                  <c:v>2232</c:v>
                </c:pt>
                <c:pt idx="45">
                  <c:v>2740</c:v>
                </c:pt>
                <c:pt idx="46">
                  <c:v>3643</c:v>
                </c:pt>
                <c:pt idx="47">
                  <c:v>4027</c:v>
                </c:pt>
                <c:pt idx="48">
                  <c:v>3735</c:v>
                </c:pt>
                <c:pt idx="49">
                  <c:v>4447</c:v>
                </c:pt>
                <c:pt idx="50">
                  <c:v>4807</c:v>
                </c:pt>
                <c:pt idx="51">
                  <c:v>7095</c:v>
                </c:pt>
                <c:pt idx="52">
                  <c:v>8630</c:v>
                </c:pt>
                <c:pt idx="53">
                  <c:v>10637</c:v>
                </c:pt>
                <c:pt idx="54">
                  <c:v>11024</c:v>
                </c:pt>
                <c:pt idx="55">
                  <c:v>13091</c:v>
                </c:pt>
                <c:pt idx="56">
                  <c:v>12492</c:v>
                </c:pt>
                <c:pt idx="57">
                  <c:v>16501</c:v>
                </c:pt>
                <c:pt idx="58">
                  <c:v>20550</c:v>
                </c:pt>
                <c:pt idx="59">
                  <c:v>25804</c:v>
                </c:pt>
                <c:pt idx="60">
                  <c:v>30227</c:v>
                </c:pt>
                <c:pt idx="61">
                  <c:v>31739</c:v>
                </c:pt>
                <c:pt idx="62">
                  <c:v>29413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6-46CC-B1D3-BAB16E43C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9533487"/>
        <c:axId val="1734461551"/>
      </c:barChart>
      <c:dateAx>
        <c:axId val="2059533487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34461551"/>
        <c:crosses val="autoZero"/>
        <c:auto val="1"/>
        <c:lblOffset val="100"/>
        <c:baseTimeUnit val="days"/>
      </c:dateAx>
      <c:valAx>
        <c:axId val="173446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59533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全国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9"/>
              <c:layout>
                <c:manualLayout>
                  <c:x val="-2.2813688212927757E-2"/>
                  <c:y val="-2.8410828030227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6A-4416-BB76-9043E3F6B7E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Sheet1!$A$3:$A$112</c:f>
              <c:numCache>
                <c:formatCode>yyyy\-mm\-dd;@</c:formatCode>
                <c:ptCount val="90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</c:numCache>
            </c:numRef>
          </c:cat>
          <c:val>
            <c:numRef>
              <c:f>Sheet1!$B$3:$B$112</c:f>
              <c:numCache>
                <c:formatCode>###,###,###,###,##0.00</c:formatCode>
                <c:ptCount val="90"/>
                <c:pt idx="0">
                  <c:v>66.400000000000006</c:v>
                </c:pt>
                <c:pt idx="1">
                  <c:v>66.989999999999995</c:v>
                </c:pt>
                <c:pt idx="2">
                  <c:v>66.290000000000006</c:v>
                </c:pt>
                <c:pt idx="3">
                  <c:v>63.06</c:v>
                </c:pt>
                <c:pt idx="4">
                  <c:v>64.03</c:v>
                </c:pt>
                <c:pt idx="5">
                  <c:v>64.28</c:v>
                </c:pt>
                <c:pt idx="6">
                  <c:v>64.47</c:v>
                </c:pt>
                <c:pt idx="7">
                  <c:v>65.03</c:v>
                </c:pt>
                <c:pt idx="8">
                  <c:v>66.569999999999993</c:v>
                </c:pt>
                <c:pt idx="9">
                  <c:v>67.510000000000005</c:v>
                </c:pt>
                <c:pt idx="10">
                  <c:v>67.760000000000005</c:v>
                </c:pt>
                <c:pt idx="11">
                  <c:v>69.38</c:v>
                </c:pt>
                <c:pt idx="12">
                  <c:v>68.819999999999993</c:v>
                </c:pt>
                <c:pt idx="13">
                  <c:v>69.400000000000006</c:v>
                </c:pt>
                <c:pt idx="14">
                  <c:v>70.11</c:v>
                </c:pt>
                <c:pt idx="15">
                  <c:v>70.53</c:v>
                </c:pt>
                <c:pt idx="16">
                  <c:v>71.25</c:v>
                </c:pt>
                <c:pt idx="17">
                  <c:v>70.59</c:v>
                </c:pt>
                <c:pt idx="18">
                  <c:v>70.98</c:v>
                </c:pt>
                <c:pt idx="19">
                  <c:v>71.150000000000006</c:v>
                </c:pt>
                <c:pt idx="20">
                  <c:v>71.760000000000005</c:v>
                </c:pt>
                <c:pt idx="21">
                  <c:v>71.13</c:v>
                </c:pt>
                <c:pt idx="22">
                  <c:v>69.540000000000006</c:v>
                </c:pt>
                <c:pt idx="23">
                  <c:v>69.819999999999993</c:v>
                </c:pt>
                <c:pt idx="24">
                  <c:v>70.650000000000006</c:v>
                </c:pt>
                <c:pt idx="25">
                  <c:v>69.63</c:v>
                </c:pt>
                <c:pt idx="26">
                  <c:v>70.150000000000006</c:v>
                </c:pt>
                <c:pt idx="27">
                  <c:v>69.89</c:v>
                </c:pt>
                <c:pt idx="28">
                  <c:v>69.87</c:v>
                </c:pt>
                <c:pt idx="29">
                  <c:v>67.89</c:v>
                </c:pt>
                <c:pt idx="30">
                  <c:v>66.08</c:v>
                </c:pt>
                <c:pt idx="31">
                  <c:v>65.290000000000006</c:v>
                </c:pt>
                <c:pt idx="32">
                  <c:v>63.37</c:v>
                </c:pt>
                <c:pt idx="33">
                  <c:v>65.53</c:v>
                </c:pt>
                <c:pt idx="34">
                  <c:v>64.739999999999995</c:v>
                </c:pt>
                <c:pt idx="35">
                  <c:v>58.71</c:v>
                </c:pt>
                <c:pt idx="36">
                  <c:v>46.67</c:v>
                </c:pt>
                <c:pt idx="37">
                  <c:v>34.840000000000003</c:v>
                </c:pt>
                <c:pt idx="38">
                  <c:v>36.15</c:v>
                </c:pt>
                <c:pt idx="39">
                  <c:v>42.92</c:v>
                </c:pt>
                <c:pt idx="40">
                  <c:v>50.82</c:v>
                </c:pt>
                <c:pt idx="41">
                  <c:v>57.17</c:v>
                </c:pt>
                <c:pt idx="42">
                  <c:v>61.23</c:v>
                </c:pt>
                <c:pt idx="43">
                  <c:v>65.900000000000006</c:v>
                </c:pt>
                <c:pt idx="44">
                  <c:v>67.069999999999993</c:v>
                </c:pt>
                <c:pt idx="45">
                  <c:v>67.45</c:v>
                </c:pt>
                <c:pt idx="46">
                  <c:v>68.66</c:v>
                </c:pt>
                <c:pt idx="47">
                  <c:v>69.22</c:v>
                </c:pt>
                <c:pt idx="48">
                  <c:v>69.64</c:v>
                </c:pt>
                <c:pt idx="49">
                  <c:v>69.55</c:v>
                </c:pt>
                <c:pt idx="50">
                  <c:v>70.010000000000005</c:v>
                </c:pt>
                <c:pt idx="51">
                  <c:v>70.06</c:v>
                </c:pt>
                <c:pt idx="52">
                  <c:v>69.69</c:v>
                </c:pt>
                <c:pt idx="53">
                  <c:v>68.33</c:v>
                </c:pt>
                <c:pt idx="54">
                  <c:v>68.05</c:v>
                </c:pt>
                <c:pt idx="55">
                  <c:v>67.73</c:v>
                </c:pt>
                <c:pt idx="56">
                  <c:v>67.959999999999994</c:v>
                </c:pt>
                <c:pt idx="57">
                  <c:v>67.87</c:v>
                </c:pt>
                <c:pt idx="58">
                  <c:v>68.52</c:v>
                </c:pt>
                <c:pt idx="59">
                  <c:v>67.91</c:v>
                </c:pt>
                <c:pt idx="60">
                  <c:v>67.069999999999993</c:v>
                </c:pt>
                <c:pt idx="61">
                  <c:v>63.24</c:v>
                </c:pt>
                <c:pt idx="62">
                  <c:v>61.75</c:v>
                </c:pt>
                <c:pt idx="63">
                  <c:v>59.65</c:v>
                </c:pt>
                <c:pt idx="64">
                  <c:v>57.37</c:v>
                </c:pt>
                <c:pt idx="65">
                  <c:v>59.04</c:v>
                </c:pt>
                <c:pt idx="66">
                  <c:v>59.32</c:v>
                </c:pt>
                <c:pt idx="67">
                  <c:v>59.83</c:v>
                </c:pt>
                <c:pt idx="68">
                  <c:v>58.99</c:v>
                </c:pt>
                <c:pt idx="69">
                  <c:v>59.55</c:v>
                </c:pt>
                <c:pt idx="70">
                  <c:v>59.88</c:v>
                </c:pt>
                <c:pt idx="71">
                  <c:v>59.74</c:v>
                </c:pt>
                <c:pt idx="72">
                  <c:v>59.46</c:v>
                </c:pt>
                <c:pt idx="73">
                  <c:v>59.36</c:v>
                </c:pt>
                <c:pt idx="74">
                  <c:v>60.44</c:v>
                </c:pt>
                <c:pt idx="75">
                  <c:v>62.12</c:v>
                </c:pt>
                <c:pt idx="76">
                  <c:v>63.52</c:v>
                </c:pt>
                <c:pt idx="77">
                  <c:v>64.180000000000007</c:v>
                </c:pt>
                <c:pt idx="78">
                  <c:v>64.459999999999994</c:v>
                </c:pt>
                <c:pt idx="79">
                  <c:v>64.55</c:v>
                </c:pt>
                <c:pt idx="80">
                  <c:v>63.8</c:v>
                </c:pt>
                <c:pt idx="81">
                  <c:v>62.21</c:v>
                </c:pt>
                <c:pt idx="82">
                  <c:v>51.38</c:v>
                </c:pt>
                <c:pt idx="83">
                  <c:v>39.28</c:v>
                </c:pt>
                <c:pt idx="84">
                  <c:v>33.44</c:v>
                </c:pt>
                <c:pt idx="85">
                  <c:v>31.99</c:v>
                </c:pt>
                <c:pt idx="86">
                  <c:v>31.06</c:v>
                </c:pt>
                <c:pt idx="87">
                  <c:v>30.97</c:v>
                </c:pt>
                <c:pt idx="88">
                  <c:v>31.62</c:v>
                </c:pt>
                <c:pt idx="89">
                  <c:v>33.4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6-489C-9907-77105D212F88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短流程钢厂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9"/>
              <c:layout>
                <c:manualLayout>
                  <c:x val="-2.4334600760456272E-2"/>
                  <c:y val="-2.367569002518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6A-4416-BB76-9043E3F6B7E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Sheet1!$A$3:$A$112</c:f>
              <c:numCache>
                <c:formatCode>yyyy\-mm\-dd;@</c:formatCode>
                <c:ptCount val="90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</c:numCache>
            </c:numRef>
          </c:cat>
          <c:val>
            <c:numRef>
              <c:f>Sheet1!$C$3:$C$112</c:f>
              <c:numCache>
                <c:formatCode>###,###,###,###,##0.00</c:formatCode>
                <c:ptCount val="90"/>
                <c:pt idx="0">
                  <c:v>62.78</c:v>
                </c:pt>
                <c:pt idx="1">
                  <c:v>63.9</c:v>
                </c:pt>
                <c:pt idx="2">
                  <c:v>64.3</c:v>
                </c:pt>
                <c:pt idx="3">
                  <c:v>58.6</c:v>
                </c:pt>
                <c:pt idx="4">
                  <c:v>58.01</c:v>
                </c:pt>
                <c:pt idx="5">
                  <c:v>57.96</c:v>
                </c:pt>
                <c:pt idx="6">
                  <c:v>58.92</c:v>
                </c:pt>
                <c:pt idx="7">
                  <c:v>60.21</c:v>
                </c:pt>
                <c:pt idx="8">
                  <c:v>62.22</c:v>
                </c:pt>
                <c:pt idx="9">
                  <c:v>63.35</c:v>
                </c:pt>
                <c:pt idx="10">
                  <c:v>63.79</c:v>
                </c:pt>
                <c:pt idx="11">
                  <c:v>66.569999999999993</c:v>
                </c:pt>
                <c:pt idx="12">
                  <c:v>66.400000000000006</c:v>
                </c:pt>
                <c:pt idx="13">
                  <c:v>67.400000000000006</c:v>
                </c:pt>
                <c:pt idx="14">
                  <c:v>68.62</c:v>
                </c:pt>
                <c:pt idx="15">
                  <c:v>69.34</c:v>
                </c:pt>
                <c:pt idx="16">
                  <c:v>70.58</c:v>
                </c:pt>
                <c:pt idx="17">
                  <c:v>68.680000000000007</c:v>
                </c:pt>
                <c:pt idx="18">
                  <c:v>69.95</c:v>
                </c:pt>
                <c:pt idx="19">
                  <c:v>69.349999999999994</c:v>
                </c:pt>
                <c:pt idx="20">
                  <c:v>70.67</c:v>
                </c:pt>
                <c:pt idx="21">
                  <c:v>71.33</c:v>
                </c:pt>
                <c:pt idx="22">
                  <c:v>68.63</c:v>
                </c:pt>
                <c:pt idx="23">
                  <c:v>68.95</c:v>
                </c:pt>
                <c:pt idx="24">
                  <c:v>68.78</c:v>
                </c:pt>
                <c:pt idx="25">
                  <c:v>68.48</c:v>
                </c:pt>
                <c:pt idx="26">
                  <c:v>69.489999999999995</c:v>
                </c:pt>
                <c:pt idx="27">
                  <c:v>68.92</c:v>
                </c:pt>
                <c:pt idx="28">
                  <c:v>63.11</c:v>
                </c:pt>
                <c:pt idx="29">
                  <c:v>65.52</c:v>
                </c:pt>
                <c:pt idx="30">
                  <c:v>62.44</c:v>
                </c:pt>
                <c:pt idx="31">
                  <c:v>61.1</c:v>
                </c:pt>
                <c:pt idx="32">
                  <c:v>58.48</c:v>
                </c:pt>
                <c:pt idx="33">
                  <c:v>60.56</c:v>
                </c:pt>
                <c:pt idx="34">
                  <c:v>60</c:v>
                </c:pt>
                <c:pt idx="35">
                  <c:v>51.27</c:v>
                </c:pt>
                <c:pt idx="36">
                  <c:v>31.21</c:v>
                </c:pt>
                <c:pt idx="37">
                  <c:v>12.7</c:v>
                </c:pt>
                <c:pt idx="38">
                  <c:v>13.49</c:v>
                </c:pt>
                <c:pt idx="39">
                  <c:v>26.11</c:v>
                </c:pt>
                <c:pt idx="40">
                  <c:v>38.57</c:v>
                </c:pt>
                <c:pt idx="41">
                  <c:v>47.78</c:v>
                </c:pt>
                <c:pt idx="42">
                  <c:v>54.52</c:v>
                </c:pt>
                <c:pt idx="43">
                  <c:v>61.75</c:v>
                </c:pt>
                <c:pt idx="44">
                  <c:v>63.57</c:v>
                </c:pt>
                <c:pt idx="45">
                  <c:v>64.209999999999994</c:v>
                </c:pt>
                <c:pt idx="46">
                  <c:v>66.19</c:v>
                </c:pt>
                <c:pt idx="47">
                  <c:v>66.900000000000006</c:v>
                </c:pt>
                <c:pt idx="48">
                  <c:v>67.62</c:v>
                </c:pt>
                <c:pt idx="49">
                  <c:v>67.06</c:v>
                </c:pt>
                <c:pt idx="50">
                  <c:v>67.86</c:v>
                </c:pt>
                <c:pt idx="51">
                  <c:v>67.94</c:v>
                </c:pt>
                <c:pt idx="52">
                  <c:v>67.3</c:v>
                </c:pt>
                <c:pt idx="53">
                  <c:v>65.319999999999993</c:v>
                </c:pt>
                <c:pt idx="54">
                  <c:v>64.84</c:v>
                </c:pt>
                <c:pt idx="55">
                  <c:v>64.290000000000006</c:v>
                </c:pt>
                <c:pt idx="56">
                  <c:v>64.760000000000005</c:v>
                </c:pt>
                <c:pt idx="57">
                  <c:v>64.44</c:v>
                </c:pt>
                <c:pt idx="58">
                  <c:v>65.319999999999993</c:v>
                </c:pt>
                <c:pt idx="59">
                  <c:v>64.84</c:v>
                </c:pt>
                <c:pt idx="60">
                  <c:v>63.41</c:v>
                </c:pt>
                <c:pt idx="61">
                  <c:v>57.38</c:v>
                </c:pt>
                <c:pt idx="62">
                  <c:v>55.32</c:v>
                </c:pt>
                <c:pt idx="63">
                  <c:v>51.75</c:v>
                </c:pt>
                <c:pt idx="64">
                  <c:v>51.19</c:v>
                </c:pt>
                <c:pt idx="65">
                  <c:v>51.03</c:v>
                </c:pt>
                <c:pt idx="66">
                  <c:v>51.51</c:v>
                </c:pt>
                <c:pt idx="67">
                  <c:v>52.38</c:v>
                </c:pt>
                <c:pt idx="68">
                  <c:v>50.48</c:v>
                </c:pt>
                <c:pt idx="69">
                  <c:v>51.43</c:v>
                </c:pt>
                <c:pt idx="70">
                  <c:v>51.67</c:v>
                </c:pt>
                <c:pt idx="71">
                  <c:v>51.51</c:v>
                </c:pt>
                <c:pt idx="72">
                  <c:v>51.03</c:v>
                </c:pt>
                <c:pt idx="73">
                  <c:v>51.19</c:v>
                </c:pt>
                <c:pt idx="74">
                  <c:v>52.86</c:v>
                </c:pt>
                <c:pt idx="75">
                  <c:v>55.48</c:v>
                </c:pt>
                <c:pt idx="76">
                  <c:v>57.86</c:v>
                </c:pt>
                <c:pt idx="77">
                  <c:v>58.97</c:v>
                </c:pt>
                <c:pt idx="78">
                  <c:v>59.29</c:v>
                </c:pt>
                <c:pt idx="79">
                  <c:v>59.76</c:v>
                </c:pt>
                <c:pt idx="80">
                  <c:v>58.41</c:v>
                </c:pt>
                <c:pt idx="81">
                  <c:v>55.95</c:v>
                </c:pt>
                <c:pt idx="82">
                  <c:v>39.840000000000003</c:v>
                </c:pt>
                <c:pt idx="83">
                  <c:v>19.600000000000001</c:v>
                </c:pt>
                <c:pt idx="84">
                  <c:v>11.43</c:v>
                </c:pt>
                <c:pt idx="85">
                  <c:v>10.95</c:v>
                </c:pt>
                <c:pt idx="86">
                  <c:v>10.32</c:v>
                </c:pt>
                <c:pt idx="87">
                  <c:v>10.4</c:v>
                </c:pt>
                <c:pt idx="88">
                  <c:v>11.19</c:v>
                </c:pt>
                <c:pt idx="89">
                  <c:v>14.05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6-489C-9907-77105D212F88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长流程钢厂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89"/>
              <c:layout>
                <c:manualLayout>
                  <c:x val="-1.3688212927756542E-2"/>
                  <c:y val="-4.2616242045341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6A-4416-BB76-9043E3F6B7E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Sheet1!$A$3:$A$112</c:f>
              <c:numCache>
                <c:formatCode>yyyy\-mm\-dd;@</c:formatCode>
                <c:ptCount val="90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</c:numCache>
            </c:numRef>
          </c:cat>
          <c:val>
            <c:numRef>
              <c:f>Sheet1!$D$3:$D$112</c:f>
              <c:numCache>
                <c:formatCode>###,###,###,###,##0.00</c:formatCode>
                <c:ptCount val="90"/>
                <c:pt idx="0">
                  <c:v>72.19</c:v>
                </c:pt>
                <c:pt idx="1">
                  <c:v>71.28</c:v>
                </c:pt>
                <c:pt idx="2">
                  <c:v>69.05</c:v>
                </c:pt>
                <c:pt idx="3">
                  <c:v>69.27</c:v>
                </c:pt>
                <c:pt idx="4">
                  <c:v>72.400000000000006</c:v>
                </c:pt>
                <c:pt idx="5">
                  <c:v>73.069999999999993</c:v>
                </c:pt>
                <c:pt idx="6">
                  <c:v>72.180000000000007</c:v>
                </c:pt>
                <c:pt idx="7">
                  <c:v>71.73</c:v>
                </c:pt>
                <c:pt idx="8">
                  <c:v>72.63</c:v>
                </c:pt>
                <c:pt idx="9">
                  <c:v>73.3</c:v>
                </c:pt>
                <c:pt idx="10">
                  <c:v>73.3</c:v>
                </c:pt>
                <c:pt idx="11">
                  <c:v>73.3</c:v>
                </c:pt>
                <c:pt idx="12">
                  <c:v>72.180000000000007</c:v>
                </c:pt>
                <c:pt idx="13">
                  <c:v>72.180000000000007</c:v>
                </c:pt>
                <c:pt idx="14">
                  <c:v>72.180000000000007</c:v>
                </c:pt>
                <c:pt idx="15">
                  <c:v>72.180000000000007</c:v>
                </c:pt>
                <c:pt idx="16">
                  <c:v>72.180000000000007</c:v>
                </c:pt>
                <c:pt idx="17">
                  <c:v>72.180000000000007</c:v>
                </c:pt>
                <c:pt idx="18">
                  <c:v>71.77</c:v>
                </c:pt>
                <c:pt idx="19">
                  <c:v>73.33</c:v>
                </c:pt>
                <c:pt idx="20">
                  <c:v>73.33</c:v>
                </c:pt>
                <c:pt idx="21">
                  <c:v>70.83</c:v>
                </c:pt>
                <c:pt idx="22">
                  <c:v>70.83</c:v>
                </c:pt>
                <c:pt idx="23">
                  <c:v>71.06</c:v>
                </c:pt>
                <c:pt idx="24">
                  <c:v>73.33</c:v>
                </c:pt>
                <c:pt idx="25">
                  <c:v>71.28</c:v>
                </c:pt>
                <c:pt idx="26">
                  <c:v>71.09</c:v>
                </c:pt>
                <c:pt idx="27">
                  <c:v>71.28</c:v>
                </c:pt>
                <c:pt idx="28">
                  <c:v>71.28</c:v>
                </c:pt>
                <c:pt idx="29">
                  <c:v>71.28</c:v>
                </c:pt>
                <c:pt idx="30">
                  <c:v>71.28</c:v>
                </c:pt>
                <c:pt idx="31">
                  <c:v>71.28</c:v>
                </c:pt>
                <c:pt idx="32">
                  <c:v>70.37</c:v>
                </c:pt>
                <c:pt idx="33">
                  <c:v>72.64</c:v>
                </c:pt>
                <c:pt idx="34">
                  <c:v>71.510000000000005</c:v>
                </c:pt>
                <c:pt idx="35">
                  <c:v>70.37</c:v>
                </c:pt>
                <c:pt idx="36">
                  <c:v>68.790000000000006</c:v>
                </c:pt>
                <c:pt idx="37">
                  <c:v>66.52</c:v>
                </c:pt>
                <c:pt idx="38">
                  <c:v>68.56</c:v>
                </c:pt>
                <c:pt idx="39">
                  <c:v>66.97</c:v>
                </c:pt>
                <c:pt idx="40">
                  <c:v>68.33</c:v>
                </c:pt>
                <c:pt idx="41">
                  <c:v>70.599999999999994</c:v>
                </c:pt>
                <c:pt idx="42">
                  <c:v>70.599999999999994</c:v>
                </c:pt>
                <c:pt idx="43">
                  <c:v>71.849999999999994</c:v>
                </c:pt>
                <c:pt idx="44">
                  <c:v>72.08</c:v>
                </c:pt>
                <c:pt idx="45">
                  <c:v>72.08</c:v>
                </c:pt>
                <c:pt idx="46">
                  <c:v>72.19</c:v>
                </c:pt>
                <c:pt idx="47">
                  <c:v>72.53</c:v>
                </c:pt>
                <c:pt idx="48">
                  <c:v>72.53</c:v>
                </c:pt>
                <c:pt idx="49">
                  <c:v>73.099999999999994</c:v>
                </c:pt>
                <c:pt idx="50">
                  <c:v>73.099999999999994</c:v>
                </c:pt>
                <c:pt idx="51">
                  <c:v>73.099999999999994</c:v>
                </c:pt>
                <c:pt idx="52">
                  <c:v>73.099999999999994</c:v>
                </c:pt>
                <c:pt idx="53">
                  <c:v>72.64</c:v>
                </c:pt>
                <c:pt idx="54">
                  <c:v>72.64</c:v>
                </c:pt>
                <c:pt idx="55">
                  <c:v>72.64</c:v>
                </c:pt>
                <c:pt idx="56">
                  <c:v>72.53</c:v>
                </c:pt>
                <c:pt idx="57">
                  <c:v>72.760000000000005</c:v>
                </c:pt>
                <c:pt idx="58">
                  <c:v>73.099999999999994</c:v>
                </c:pt>
                <c:pt idx="59">
                  <c:v>72.3</c:v>
                </c:pt>
                <c:pt idx="60">
                  <c:v>72.3</c:v>
                </c:pt>
                <c:pt idx="61">
                  <c:v>71.62</c:v>
                </c:pt>
                <c:pt idx="62">
                  <c:v>70.94</c:v>
                </c:pt>
                <c:pt idx="63">
                  <c:v>70.94</c:v>
                </c:pt>
                <c:pt idx="64">
                  <c:v>70.94</c:v>
                </c:pt>
                <c:pt idx="65">
                  <c:v>70.489999999999995</c:v>
                </c:pt>
                <c:pt idx="66">
                  <c:v>70.489999999999995</c:v>
                </c:pt>
                <c:pt idx="67">
                  <c:v>70.489999999999995</c:v>
                </c:pt>
                <c:pt idx="68">
                  <c:v>71.17</c:v>
                </c:pt>
                <c:pt idx="69">
                  <c:v>71.17</c:v>
                </c:pt>
                <c:pt idx="70">
                  <c:v>71.62</c:v>
                </c:pt>
                <c:pt idx="71">
                  <c:v>71.510000000000005</c:v>
                </c:pt>
                <c:pt idx="72">
                  <c:v>71.510000000000005</c:v>
                </c:pt>
                <c:pt idx="73">
                  <c:v>71.06</c:v>
                </c:pt>
                <c:pt idx="74">
                  <c:v>71.28</c:v>
                </c:pt>
                <c:pt idx="75">
                  <c:v>71.62</c:v>
                </c:pt>
                <c:pt idx="76">
                  <c:v>71.62</c:v>
                </c:pt>
                <c:pt idx="77">
                  <c:v>71.62</c:v>
                </c:pt>
                <c:pt idx="78">
                  <c:v>71.849999999999994</c:v>
                </c:pt>
                <c:pt idx="79">
                  <c:v>71.400000000000006</c:v>
                </c:pt>
                <c:pt idx="80">
                  <c:v>71.510000000000005</c:v>
                </c:pt>
                <c:pt idx="81">
                  <c:v>71.17</c:v>
                </c:pt>
                <c:pt idx="82">
                  <c:v>67.88</c:v>
                </c:pt>
                <c:pt idx="83">
                  <c:v>67.42</c:v>
                </c:pt>
                <c:pt idx="84">
                  <c:v>64.930000000000007</c:v>
                </c:pt>
                <c:pt idx="85">
                  <c:v>62.09</c:v>
                </c:pt>
                <c:pt idx="86">
                  <c:v>60.73</c:v>
                </c:pt>
                <c:pt idx="87">
                  <c:v>60.39</c:v>
                </c:pt>
                <c:pt idx="88">
                  <c:v>60.84</c:v>
                </c:pt>
                <c:pt idx="89">
                  <c:v>61.07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6-489C-9907-77105D212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10944"/>
        <c:axId val="1"/>
      </c:lineChart>
      <c:dateAx>
        <c:axId val="69010944"/>
        <c:scaling>
          <c:orientation val="minMax"/>
        </c:scaling>
        <c:delete val="0"/>
        <c:axPos val="b"/>
        <c:numFmt formatCode="yyyy\-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90109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59665172174257E-2"/>
          <c:y val="0.1043841028747146"/>
          <c:w val="0.91865907816487113"/>
          <c:h val="0.84891767227321424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'[Microsoft PowerPoint 中的图表]产能利用率'!$E$2</c:f>
              <c:strCache>
                <c:ptCount val="1"/>
                <c:pt idx="0">
                  <c:v>日均铁水产量(左)</c:v>
                </c:pt>
              </c:strCache>
            </c:strRef>
          </c:tx>
          <c:invertIfNegative val="0"/>
          <c:cat>
            <c:numRef>
              <c:f>'[Microsoft PowerPoint 中的图表]产能利用率'!$A$4:$A$110</c:f>
              <c:numCache>
                <c:formatCode>yyyy\-mm\-dd</c:formatCode>
                <c:ptCount val="107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</c:numCache>
            </c:numRef>
          </c:cat>
          <c:val>
            <c:numRef>
              <c:f>'[Microsoft PowerPoint 中的图表]产能利用率'!$E$4:$E$110</c:f>
              <c:numCache>
                <c:formatCode>General</c:formatCode>
                <c:ptCount val="107"/>
                <c:pt idx="0">
                  <c:v>208.55</c:v>
                </c:pt>
                <c:pt idx="1">
                  <c:v>209.57</c:v>
                </c:pt>
                <c:pt idx="2">
                  <c:v>208.41</c:v>
                </c:pt>
                <c:pt idx="3">
                  <c:v>209.34</c:v>
                </c:pt>
                <c:pt idx="4">
                  <c:v>211.82</c:v>
                </c:pt>
                <c:pt idx="5">
                  <c:v>214.7</c:v>
                </c:pt>
                <c:pt idx="6">
                  <c:v>217.9</c:v>
                </c:pt>
                <c:pt idx="7">
                  <c:v>218.81</c:v>
                </c:pt>
                <c:pt idx="8">
                  <c:v>216.45</c:v>
                </c:pt>
                <c:pt idx="9">
                  <c:v>217.53</c:v>
                </c:pt>
                <c:pt idx="10">
                  <c:v>221.26</c:v>
                </c:pt>
                <c:pt idx="11">
                  <c:v>224.82</c:v>
                </c:pt>
                <c:pt idx="12">
                  <c:v>227.87</c:v>
                </c:pt>
                <c:pt idx="13">
                  <c:v>228.27</c:v>
                </c:pt>
                <c:pt idx="14">
                  <c:v>228.21</c:v>
                </c:pt>
                <c:pt idx="15">
                  <c:v>227.39</c:v>
                </c:pt>
                <c:pt idx="16">
                  <c:v>227.31</c:v>
                </c:pt>
                <c:pt idx="17">
                  <c:v>226.8</c:v>
                </c:pt>
                <c:pt idx="18">
                  <c:v>227.71</c:v>
                </c:pt>
                <c:pt idx="19">
                  <c:v>227.96</c:v>
                </c:pt>
                <c:pt idx="20">
                  <c:v>228.35</c:v>
                </c:pt>
                <c:pt idx="21">
                  <c:v>223.72</c:v>
                </c:pt>
                <c:pt idx="22">
                  <c:v>222.86</c:v>
                </c:pt>
                <c:pt idx="23">
                  <c:v>221.25</c:v>
                </c:pt>
                <c:pt idx="24">
                  <c:v>221.36</c:v>
                </c:pt>
                <c:pt idx="25">
                  <c:v>221.58</c:v>
                </c:pt>
                <c:pt idx="26">
                  <c:v>221.62</c:v>
                </c:pt>
                <c:pt idx="27">
                  <c:v>222.62</c:v>
                </c:pt>
                <c:pt idx="28">
                  <c:v>223.24</c:v>
                </c:pt>
                <c:pt idx="29">
                  <c:v>224.92</c:v>
                </c:pt>
                <c:pt idx="30">
                  <c:v>227.68</c:v>
                </c:pt>
                <c:pt idx="31">
                  <c:v>228.22</c:v>
                </c:pt>
                <c:pt idx="32">
                  <c:v>229.1</c:v>
                </c:pt>
                <c:pt idx="33">
                  <c:v>229.41</c:v>
                </c:pt>
                <c:pt idx="34">
                  <c:v>228.36</c:v>
                </c:pt>
                <c:pt idx="35">
                  <c:v>228.5</c:v>
                </c:pt>
                <c:pt idx="36">
                  <c:v>225.81</c:v>
                </c:pt>
                <c:pt idx="37">
                  <c:v>225.11</c:v>
                </c:pt>
                <c:pt idx="38">
                  <c:v>221.55</c:v>
                </c:pt>
                <c:pt idx="39">
                  <c:v>221.8</c:v>
                </c:pt>
                <c:pt idx="40">
                  <c:v>220.21</c:v>
                </c:pt>
                <c:pt idx="41">
                  <c:v>218.31</c:v>
                </c:pt>
                <c:pt idx="42">
                  <c:v>217.54</c:v>
                </c:pt>
                <c:pt idx="43">
                  <c:v>214.78</c:v>
                </c:pt>
                <c:pt idx="44">
                  <c:v>212.61</c:v>
                </c:pt>
                <c:pt idx="45">
                  <c:v>213.69</c:v>
                </c:pt>
                <c:pt idx="46">
                  <c:v>213.8</c:v>
                </c:pt>
                <c:pt idx="47">
                  <c:v>216</c:v>
                </c:pt>
                <c:pt idx="48">
                  <c:v>217.54</c:v>
                </c:pt>
                <c:pt idx="49">
                  <c:v>218.09</c:v>
                </c:pt>
                <c:pt idx="50">
                  <c:v>219.85</c:v>
                </c:pt>
                <c:pt idx="51">
                  <c:v>221.09</c:v>
                </c:pt>
                <c:pt idx="52">
                  <c:v>220.57</c:v>
                </c:pt>
                <c:pt idx="53">
                  <c:v>215.2</c:v>
                </c:pt>
                <c:pt idx="54">
                  <c:v>214.15</c:v>
                </c:pt>
                <c:pt idx="55">
                  <c:v>216.73</c:v>
                </c:pt>
                <c:pt idx="56">
                  <c:v>219</c:v>
                </c:pt>
                <c:pt idx="57">
                  <c:v>222.16</c:v>
                </c:pt>
                <c:pt idx="58">
                  <c:v>228.59</c:v>
                </c:pt>
                <c:pt idx="59">
                  <c:v>232.24</c:v>
                </c:pt>
                <c:pt idx="60">
                  <c:v>233.62</c:v>
                </c:pt>
                <c:pt idx="61">
                  <c:v>234.78</c:v>
                </c:pt>
                <c:pt idx="62">
                  <c:v>233.3</c:v>
                </c:pt>
                <c:pt idx="63">
                  <c:v>234.02</c:v>
                </c:pt>
                <c:pt idx="64">
                  <c:v>235.37</c:v>
                </c:pt>
                <c:pt idx="65">
                  <c:v>235.93</c:v>
                </c:pt>
                <c:pt idx="66">
                  <c:v>237.83</c:v>
                </c:pt>
                <c:pt idx="67">
                  <c:v>237.79</c:v>
                </c:pt>
                <c:pt idx="68">
                  <c:v>236.41</c:v>
                </c:pt>
                <c:pt idx="69">
                  <c:v>234.37</c:v>
                </c:pt>
                <c:pt idx="70">
                  <c:v>226.87</c:v>
                </c:pt>
                <c:pt idx="71">
                  <c:v>226.08</c:v>
                </c:pt>
                <c:pt idx="72">
                  <c:v>224.91</c:v>
                </c:pt>
                <c:pt idx="73">
                  <c:v>225.74</c:v>
                </c:pt>
                <c:pt idx="74">
                  <c:v>219.34</c:v>
                </c:pt>
                <c:pt idx="75">
                  <c:v>229.42</c:v>
                </c:pt>
                <c:pt idx="76">
                  <c:v>230.02</c:v>
                </c:pt>
                <c:pt idx="77">
                  <c:v>229.5</c:v>
                </c:pt>
                <c:pt idx="78">
                  <c:v>228.2</c:v>
                </c:pt>
                <c:pt idx="79">
                  <c:v>231.96</c:v>
                </c:pt>
                <c:pt idx="80">
                  <c:v>232.53</c:v>
                </c:pt>
                <c:pt idx="81">
                  <c:v>232.26</c:v>
                </c:pt>
                <c:pt idx="82">
                  <c:v>221.8</c:v>
                </c:pt>
                <c:pt idx="83">
                  <c:v>196.67</c:v>
                </c:pt>
                <c:pt idx="84">
                  <c:v>215.16</c:v>
                </c:pt>
                <c:pt idx="85">
                  <c:v>218.14</c:v>
                </c:pt>
                <c:pt idx="86">
                  <c:v>216</c:v>
                </c:pt>
                <c:pt idx="87">
                  <c:v>219.45</c:v>
                </c:pt>
                <c:pt idx="88">
                  <c:v>216.41</c:v>
                </c:pt>
                <c:pt idx="89">
                  <c:v>220.25</c:v>
                </c:pt>
                <c:pt idx="90">
                  <c:v>219.42</c:v>
                </c:pt>
                <c:pt idx="91">
                  <c:v>223.4</c:v>
                </c:pt>
                <c:pt idx="92">
                  <c:v>226.35</c:v>
                </c:pt>
                <c:pt idx="93">
                  <c:v>224.35</c:v>
                </c:pt>
                <c:pt idx="94">
                  <c:v>221.55</c:v>
                </c:pt>
                <c:pt idx="95">
                  <c:v>220.88</c:v>
                </c:pt>
                <c:pt idx="96">
                  <c:v>222.72</c:v>
                </c:pt>
                <c:pt idx="97">
                  <c:v>222.05</c:v>
                </c:pt>
                <c:pt idx="98">
                  <c:v>220.57</c:v>
                </c:pt>
                <c:pt idx="99">
                  <c:v>223.74</c:v>
                </c:pt>
                <c:pt idx="100">
                  <c:v>217.44</c:v>
                </c:pt>
                <c:pt idx="101">
                  <c:v>208.86</c:v>
                </c:pt>
                <c:pt idx="102">
                  <c:v>206.71</c:v>
                </c:pt>
                <c:pt idx="103">
                  <c:v>206.42</c:v>
                </c:pt>
                <c:pt idx="104">
                  <c:v>206.31</c:v>
                </c:pt>
                <c:pt idx="105">
                  <c:v>206.64</c:v>
                </c:pt>
                <c:pt idx="106">
                  <c:v>210.44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1-4631-A706-6775FE8B2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914320"/>
        <c:axId val="1"/>
      </c:barChart>
      <c:lineChart>
        <c:grouping val="standard"/>
        <c:varyColors val="0"/>
        <c:ser>
          <c:idx val="0"/>
          <c:order val="0"/>
          <c:tx>
            <c:strRef>
              <c:f>'[Microsoft PowerPoint 中的图表]产能利用率'!$B$2</c:f>
              <c:strCache>
                <c:ptCount val="1"/>
                <c:pt idx="0">
                  <c:v>开工率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中的图表]产能利用率'!$A$4:$A$110</c:f>
              <c:numCache>
                <c:formatCode>yyyy\-mm\-dd</c:formatCode>
                <c:ptCount val="107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</c:numCache>
            </c:numRef>
          </c:cat>
          <c:val>
            <c:numRef>
              <c:f>'[Microsoft PowerPoint 中的图表]产能利用率'!$B$4:$B$110</c:f>
              <c:numCache>
                <c:formatCode>General</c:formatCode>
                <c:ptCount val="107"/>
                <c:pt idx="0">
                  <c:v>75.489999999999995</c:v>
                </c:pt>
                <c:pt idx="1">
                  <c:v>75.150000000000006</c:v>
                </c:pt>
                <c:pt idx="2">
                  <c:v>75.260000000000005</c:v>
                </c:pt>
                <c:pt idx="3">
                  <c:v>76.31</c:v>
                </c:pt>
                <c:pt idx="4">
                  <c:v>77.930000000000007</c:v>
                </c:pt>
                <c:pt idx="5">
                  <c:v>78.510000000000005</c:v>
                </c:pt>
                <c:pt idx="6">
                  <c:v>79.67</c:v>
                </c:pt>
                <c:pt idx="7">
                  <c:v>78.86</c:v>
                </c:pt>
                <c:pt idx="8">
                  <c:v>78.510000000000005</c:v>
                </c:pt>
                <c:pt idx="9">
                  <c:v>79.33</c:v>
                </c:pt>
                <c:pt idx="10">
                  <c:v>80.489999999999995</c:v>
                </c:pt>
                <c:pt idx="11">
                  <c:v>81.53</c:v>
                </c:pt>
                <c:pt idx="12">
                  <c:v>83.39</c:v>
                </c:pt>
                <c:pt idx="13">
                  <c:v>83.62</c:v>
                </c:pt>
                <c:pt idx="14">
                  <c:v>83.28</c:v>
                </c:pt>
                <c:pt idx="15">
                  <c:v>83.28</c:v>
                </c:pt>
                <c:pt idx="16">
                  <c:v>83.16</c:v>
                </c:pt>
                <c:pt idx="17">
                  <c:v>82.58</c:v>
                </c:pt>
                <c:pt idx="18">
                  <c:v>83.28</c:v>
                </c:pt>
                <c:pt idx="19">
                  <c:v>82.93</c:v>
                </c:pt>
                <c:pt idx="20">
                  <c:v>83.16</c:v>
                </c:pt>
                <c:pt idx="21">
                  <c:v>80.02</c:v>
                </c:pt>
                <c:pt idx="22">
                  <c:v>79.44</c:v>
                </c:pt>
                <c:pt idx="23">
                  <c:v>78.75</c:v>
                </c:pt>
                <c:pt idx="24">
                  <c:v>78.75</c:v>
                </c:pt>
                <c:pt idx="25">
                  <c:v>78.86</c:v>
                </c:pt>
                <c:pt idx="26">
                  <c:v>79.09</c:v>
                </c:pt>
                <c:pt idx="27">
                  <c:v>79.44</c:v>
                </c:pt>
                <c:pt idx="28">
                  <c:v>80.599999999999994</c:v>
                </c:pt>
                <c:pt idx="29">
                  <c:v>80.489999999999995</c:v>
                </c:pt>
                <c:pt idx="30">
                  <c:v>80.84</c:v>
                </c:pt>
                <c:pt idx="31">
                  <c:v>80.02</c:v>
                </c:pt>
                <c:pt idx="32">
                  <c:v>80.84</c:v>
                </c:pt>
                <c:pt idx="33">
                  <c:v>80.37</c:v>
                </c:pt>
                <c:pt idx="34">
                  <c:v>80.14</c:v>
                </c:pt>
                <c:pt idx="35">
                  <c:v>79.44</c:v>
                </c:pt>
                <c:pt idx="36">
                  <c:v>79.09</c:v>
                </c:pt>
                <c:pt idx="37">
                  <c:v>78.400000000000006</c:v>
                </c:pt>
                <c:pt idx="38">
                  <c:v>77.58</c:v>
                </c:pt>
                <c:pt idx="39">
                  <c:v>76.89</c:v>
                </c:pt>
                <c:pt idx="40">
                  <c:v>76.31</c:v>
                </c:pt>
                <c:pt idx="41">
                  <c:v>76.19</c:v>
                </c:pt>
                <c:pt idx="42">
                  <c:v>75.260000000000005</c:v>
                </c:pt>
                <c:pt idx="43">
                  <c:v>75.489999999999995</c:v>
                </c:pt>
                <c:pt idx="44">
                  <c:v>74.8</c:v>
                </c:pt>
                <c:pt idx="45">
                  <c:v>75.03</c:v>
                </c:pt>
                <c:pt idx="46">
                  <c:v>75.84</c:v>
                </c:pt>
                <c:pt idx="47">
                  <c:v>77.12</c:v>
                </c:pt>
                <c:pt idx="48">
                  <c:v>77.58</c:v>
                </c:pt>
                <c:pt idx="49">
                  <c:v>77.239999999999995</c:v>
                </c:pt>
                <c:pt idx="50">
                  <c:v>77.239999999999995</c:v>
                </c:pt>
                <c:pt idx="51">
                  <c:v>77.58</c:v>
                </c:pt>
                <c:pt idx="52">
                  <c:v>77.239999999999995</c:v>
                </c:pt>
                <c:pt idx="53">
                  <c:v>74.099999999999994</c:v>
                </c:pt>
                <c:pt idx="54">
                  <c:v>73.87</c:v>
                </c:pt>
                <c:pt idx="55">
                  <c:v>75.03</c:v>
                </c:pt>
                <c:pt idx="56">
                  <c:v>75.73</c:v>
                </c:pt>
                <c:pt idx="57">
                  <c:v>79.91</c:v>
                </c:pt>
                <c:pt idx="58">
                  <c:v>81.42</c:v>
                </c:pt>
                <c:pt idx="59">
                  <c:v>82.46</c:v>
                </c:pt>
                <c:pt idx="60">
                  <c:v>83.16</c:v>
                </c:pt>
                <c:pt idx="61">
                  <c:v>83.39</c:v>
                </c:pt>
                <c:pt idx="62">
                  <c:v>81.88</c:v>
                </c:pt>
                <c:pt idx="63">
                  <c:v>82.23</c:v>
                </c:pt>
                <c:pt idx="64">
                  <c:v>84.32</c:v>
                </c:pt>
                <c:pt idx="65">
                  <c:v>84.67</c:v>
                </c:pt>
                <c:pt idx="66">
                  <c:v>84.9</c:v>
                </c:pt>
                <c:pt idx="67">
                  <c:v>84.67</c:v>
                </c:pt>
                <c:pt idx="68">
                  <c:v>84.44</c:v>
                </c:pt>
                <c:pt idx="69">
                  <c:v>81.650000000000006</c:v>
                </c:pt>
                <c:pt idx="70">
                  <c:v>80.14</c:v>
                </c:pt>
                <c:pt idx="71">
                  <c:v>79.91</c:v>
                </c:pt>
                <c:pt idx="72">
                  <c:v>80.37</c:v>
                </c:pt>
                <c:pt idx="73">
                  <c:v>80.14</c:v>
                </c:pt>
                <c:pt idx="74">
                  <c:v>80.95</c:v>
                </c:pt>
                <c:pt idx="75">
                  <c:v>82.69</c:v>
                </c:pt>
                <c:pt idx="76">
                  <c:v>81.069999999999993</c:v>
                </c:pt>
                <c:pt idx="77">
                  <c:v>81.180000000000007</c:v>
                </c:pt>
                <c:pt idx="78">
                  <c:v>80.260000000000005</c:v>
                </c:pt>
                <c:pt idx="79">
                  <c:v>80.84</c:v>
                </c:pt>
                <c:pt idx="80">
                  <c:v>80.84</c:v>
                </c:pt>
                <c:pt idx="81">
                  <c:v>81.180000000000007</c:v>
                </c:pt>
                <c:pt idx="82">
                  <c:v>70.849999999999994</c:v>
                </c:pt>
                <c:pt idx="83">
                  <c:v>68.52</c:v>
                </c:pt>
                <c:pt idx="84">
                  <c:v>77</c:v>
                </c:pt>
                <c:pt idx="85">
                  <c:v>76.540000000000006</c:v>
                </c:pt>
                <c:pt idx="86">
                  <c:v>76.77</c:v>
                </c:pt>
                <c:pt idx="87">
                  <c:v>77.930000000000007</c:v>
                </c:pt>
                <c:pt idx="88">
                  <c:v>76.540000000000006</c:v>
                </c:pt>
                <c:pt idx="89">
                  <c:v>77.930000000000007</c:v>
                </c:pt>
                <c:pt idx="90">
                  <c:v>77.239999999999995</c:v>
                </c:pt>
                <c:pt idx="91">
                  <c:v>78.28</c:v>
                </c:pt>
                <c:pt idx="92">
                  <c:v>79.09</c:v>
                </c:pt>
                <c:pt idx="93">
                  <c:v>77.819999999999993</c:v>
                </c:pt>
                <c:pt idx="94">
                  <c:v>77.819999999999993</c:v>
                </c:pt>
                <c:pt idx="95">
                  <c:v>76.89</c:v>
                </c:pt>
                <c:pt idx="96">
                  <c:v>78.400000000000006</c:v>
                </c:pt>
                <c:pt idx="97">
                  <c:v>77.58</c:v>
                </c:pt>
                <c:pt idx="98">
                  <c:v>77.58</c:v>
                </c:pt>
                <c:pt idx="99">
                  <c:v>78.510000000000005</c:v>
                </c:pt>
                <c:pt idx="100">
                  <c:v>74.91</c:v>
                </c:pt>
                <c:pt idx="101">
                  <c:v>72.94</c:v>
                </c:pt>
                <c:pt idx="102">
                  <c:v>71.430000000000007</c:v>
                </c:pt>
                <c:pt idx="103">
                  <c:v>71.89</c:v>
                </c:pt>
                <c:pt idx="104">
                  <c:v>72.239999999999995</c:v>
                </c:pt>
                <c:pt idx="105">
                  <c:v>72.59</c:v>
                </c:pt>
                <c:pt idx="106">
                  <c:v>73.75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61-4631-A706-6775FE8B254A}"/>
            </c:ext>
          </c:extLst>
        </c:ser>
        <c:ser>
          <c:idx val="1"/>
          <c:order val="1"/>
          <c:tx>
            <c:strRef>
              <c:f>'[Microsoft PowerPoint 中的图表]产能利用率'!$C$2</c:f>
              <c:strCache>
                <c:ptCount val="1"/>
                <c:pt idx="0">
                  <c:v>产能利用率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中的图表]产能利用率'!$A$4:$A$110</c:f>
              <c:numCache>
                <c:formatCode>yyyy\-mm\-dd</c:formatCode>
                <c:ptCount val="107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</c:numCache>
            </c:numRef>
          </c:cat>
          <c:val>
            <c:numRef>
              <c:f>'[Microsoft PowerPoint 中的图表]产能利用率'!$C$4:$C$110</c:f>
              <c:numCache>
                <c:formatCode>General</c:formatCode>
                <c:ptCount val="107"/>
                <c:pt idx="0">
                  <c:v>74.58</c:v>
                </c:pt>
                <c:pt idx="1">
                  <c:v>74.95</c:v>
                </c:pt>
                <c:pt idx="2">
                  <c:v>74.53</c:v>
                </c:pt>
                <c:pt idx="3">
                  <c:v>74.86</c:v>
                </c:pt>
                <c:pt idx="4">
                  <c:v>75.75</c:v>
                </c:pt>
                <c:pt idx="5">
                  <c:v>76.78</c:v>
                </c:pt>
                <c:pt idx="6">
                  <c:v>77.92</c:v>
                </c:pt>
                <c:pt idx="7">
                  <c:v>78.25</c:v>
                </c:pt>
                <c:pt idx="8">
                  <c:v>77.400000000000006</c:v>
                </c:pt>
                <c:pt idx="9">
                  <c:v>77.790000000000006</c:v>
                </c:pt>
                <c:pt idx="10">
                  <c:v>79.12</c:v>
                </c:pt>
                <c:pt idx="11">
                  <c:v>80.400000000000006</c:v>
                </c:pt>
                <c:pt idx="12">
                  <c:v>81.489999999999995</c:v>
                </c:pt>
                <c:pt idx="13">
                  <c:v>81.63</c:v>
                </c:pt>
                <c:pt idx="14">
                  <c:v>81.61</c:v>
                </c:pt>
                <c:pt idx="15">
                  <c:v>81.319999999999993</c:v>
                </c:pt>
                <c:pt idx="16">
                  <c:v>81.290000000000006</c:v>
                </c:pt>
                <c:pt idx="17">
                  <c:v>81.099999999999994</c:v>
                </c:pt>
                <c:pt idx="18">
                  <c:v>81.430000000000007</c:v>
                </c:pt>
                <c:pt idx="19">
                  <c:v>81.52</c:v>
                </c:pt>
                <c:pt idx="20">
                  <c:v>81.66</c:v>
                </c:pt>
                <c:pt idx="21">
                  <c:v>80</c:v>
                </c:pt>
                <c:pt idx="22">
                  <c:v>79.69</c:v>
                </c:pt>
                <c:pt idx="23">
                  <c:v>79.12</c:v>
                </c:pt>
                <c:pt idx="24">
                  <c:v>79.16</c:v>
                </c:pt>
                <c:pt idx="25">
                  <c:v>79.239999999999995</c:v>
                </c:pt>
                <c:pt idx="26">
                  <c:v>79.25</c:v>
                </c:pt>
                <c:pt idx="27">
                  <c:v>79.61</c:v>
                </c:pt>
                <c:pt idx="28">
                  <c:v>79.83</c:v>
                </c:pt>
                <c:pt idx="29">
                  <c:v>80.430000000000007</c:v>
                </c:pt>
                <c:pt idx="30">
                  <c:v>81.42</c:v>
                </c:pt>
                <c:pt idx="31">
                  <c:v>81.61</c:v>
                </c:pt>
                <c:pt idx="32">
                  <c:v>81.93</c:v>
                </c:pt>
                <c:pt idx="33">
                  <c:v>82.04</c:v>
                </c:pt>
                <c:pt idx="34">
                  <c:v>81.66</c:v>
                </c:pt>
                <c:pt idx="35">
                  <c:v>81.709999999999994</c:v>
                </c:pt>
                <c:pt idx="36">
                  <c:v>80.75</c:v>
                </c:pt>
                <c:pt idx="37">
                  <c:v>80.5</c:v>
                </c:pt>
                <c:pt idx="38">
                  <c:v>79.23</c:v>
                </c:pt>
                <c:pt idx="39">
                  <c:v>79.31</c:v>
                </c:pt>
                <c:pt idx="40">
                  <c:v>78.81</c:v>
                </c:pt>
                <c:pt idx="41">
                  <c:v>78.13</c:v>
                </c:pt>
                <c:pt idx="42">
                  <c:v>77.790000000000006</c:v>
                </c:pt>
                <c:pt idx="43">
                  <c:v>76.8</c:v>
                </c:pt>
                <c:pt idx="44">
                  <c:v>76.03</c:v>
                </c:pt>
                <c:pt idx="45">
                  <c:v>76.42</c:v>
                </c:pt>
                <c:pt idx="46">
                  <c:v>76.45</c:v>
                </c:pt>
                <c:pt idx="47">
                  <c:v>77.239999999999995</c:v>
                </c:pt>
                <c:pt idx="48">
                  <c:v>77.790000000000006</c:v>
                </c:pt>
                <c:pt idx="49">
                  <c:v>77.989999999999995</c:v>
                </c:pt>
                <c:pt idx="50">
                  <c:v>78.62</c:v>
                </c:pt>
                <c:pt idx="51">
                  <c:v>79.06</c:v>
                </c:pt>
                <c:pt idx="52">
                  <c:v>78.88</c:v>
                </c:pt>
                <c:pt idx="53">
                  <c:v>76.959999999999994</c:v>
                </c:pt>
                <c:pt idx="54">
                  <c:v>76.58</c:v>
                </c:pt>
                <c:pt idx="55">
                  <c:v>77.5</c:v>
                </c:pt>
                <c:pt idx="56">
                  <c:v>78.31</c:v>
                </c:pt>
                <c:pt idx="57">
                  <c:v>79.45</c:v>
                </c:pt>
                <c:pt idx="58">
                  <c:v>81.739999999999995</c:v>
                </c:pt>
                <c:pt idx="59">
                  <c:v>83.05</c:v>
                </c:pt>
                <c:pt idx="60">
                  <c:v>83.54</c:v>
                </c:pt>
                <c:pt idx="61">
                  <c:v>83.96</c:v>
                </c:pt>
                <c:pt idx="62">
                  <c:v>83.43</c:v>
                </c:pt>
                <c:pt idx="63">
                  <c:v>83.69</c:v>
                </c:pt>
                <c:pt idx="64">
                  <c:v>84.17</c:v>
                </c:pt>
                <c:pt idx="65">
                  <c:v>84.37</c:v>
                </c:pt>
                <c:pt idx="66">
                  <c:v>85.05</c:v>
                </c:pt>
                <c:pt idx="67">
                  <c:v>85.03</c:v>
                </c:pt>
                <c:pt idx="68">
                  <c:v>84.54</c:v>
                </c:pt>
                <c:pt idx="69">
                  <c:v>83.81</c:v>
                </c:pt>
                <c:pt idx="70">
                  <c:v>81.13</c:v>
                </c:pt>
                <c:pt idx="71">
                  <c:v>80.849999999999994</c:v>
                </c:pt>
                <c:pt idx="72">
                  <c:v>80.430000000000007</c:v>
                </c:pt>
                <c:pt idx="73">
                  <c:v>80.73</c:v>
                </c:pt>
                <c:pt idx="74">
                  <c:v>78.44</c:v>
                </c:pt>
                <c:pt idx="75">
                  <c:v>82.04</c:v>
                </c:pt>
                <c:pt idx="76">
                  <c:v>82.25</c:v>
                </c:pt>
                <c:pt idx="77">
                  <c:v>82.07</c:v>
                </c:pt>
                <c:pt idx="78">
                  <c:v>81.599999999999994</c:v>
                </c:pt>
                <c:pt idx="79">
                  <c:v>82.95</c:v>
                </c:pt>
                <c:pt idx="80">
                  <c:v>83.15</c:v>
                </c:pt>
                <c:pt idx="81">
                  <c:v>83.06</c:v>
                </c:pt>
                <c:pt idx="82">
                  <c:v>79.319999999999993</c:v>
                </c:pt>
                <c:pt idx="83">
                  <c:v>70.33</c:v>
                </c:pt>
                <c:pt idx="84">
                  <c:v>76.94</c:v>
                </c:pt>
                <c:pt idx="85">
                  <c:v>78.010000000000005</c:v>
                </c:pt>
                <c:pt idx="86">
                  <c:v>77.239999999999995</c:v>
                </c:pt>
                <c:pt idx="87">
                  <c:v>78.48</c:v>
                </c:pt>
                <c:pt idx="88">
                  <c:v>77.39</c:v>
                </c:pt>
                <c:pt idx="89">
                  <c:v>78.760000000000005</c:v>
                </c:pt>
                <c:pt idx="90">
                  <c:v>78.47</c:v>
                </c:pt>
                <c:pt idx="91">
                  <c:v>79.89</c:v>
                </c:pt>
                <c:pt idx="92">
                  <c:v>80.94</c:v>
                </c:pt>
                <c:pt idx="93">
                  <c:v>80.23</c:v>
                </c:pt>
                <c:pt idx="94">
                  <c:v>79.23</c:v>
                </c:pt>
                <c:pt idx="95">
                  <c:v>78.989999999999995</c:v>
                </c:pt>
                <c:pt idx="96">
                  <c:v>79.650000000000006</c:v>
                </c:pt>
                <c:pt idx="97">
                  <c:v>79.41</c:v>
                </c:pt>
                <c:pt idx="98">
                  <c:v>78.88</c:v>
                </c:pt>
                <c:pt idx="99">
                  <c:v>80.010000000000005</c:v>
                </c:pt>
                <c:pt idx="100">
                  <c:v>77.760000000000005</c:v>
                </c:pt>
                <c:pt idx="101">
                  <c:v>74.7</c:v>
                </c:pt>
                <c:pt idx="102">
                  <c:v>73.930000000000007</c:v>
                </c:pt>
                <c:pt idx="103">
                  <c:v>73.819999999999993</c:v>
                </c:pt>
                <c:pt idx="104">
                  <c:v>73.78</c:v>
                </c:pt>
                <c:pt idx="105">
                  <c:v>73.900000000000006</c:v>
                </c:pt>
                <c:pt idx="106">
                  <c:v>75.260000000000005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61-4631-A706-6775FE8B254A}"/>
            </c:ext>
          </c:extLst>
        </c:ser>
        <c:ser>
          <c:idx val="2"/>
          <c:order val="2"/>
          <c:tx>
            <c:strRef>
              <c:f>'[Microsoft PowerPoint 中的图表]产能利用率'!$D$2</c:f>
              <c:strCache>
                <c:ptCount val="1"/>
                <c:pt idx="0">
                  <c:v>盈利率</c:v>
                </c:pt>
              </c:strCache>
            </c:strRef>
          </c:tx>
          <c:marker>
            <c:symbol val="none"/>
          </c:marker>
          <c:cat>
            <c:numRef>
              <c:f>'[Microsoft PowerPoint 中的图表]产能利用率'!$A$4:$A$110</c:f>
              <c:numCache>
                <c:formatCode>yyyy\-mm\-dd</c:formatCode>
                <c:ptCount val="107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</c:numCache>
            </c:numRef>
          </c:cat>
          <c:val>
            <c:numRef>
              <c:f>'[Microsoft PowerPoint 中的图表]产能利用率'!$D$4:$D$110</c:f>
              <c:numCache>
                <c:formatCode>General</c:formatCode>
                <c:ptCount val="107"/>
                <c:pt idx="0">
                  <c:v>92.71</c:v>
                </c:pt>
                <c:pt idx="1">
                  <c:v>92.71</c:v>
                </c:pt>
                <c:pt idx="2">
                  <c:v>92.71</c:v>
                </c:pt>
                <c:pt idx="3">
                  <c:v>92.71</c:v>
                </c:pt>
                <c:pt idx="4">
                  <c:v>92.31</c:v>
                </c:pt>
                <c:pt idx="5">
                  <c:v>92.31</c:v>
                </c:pt>
                <c:pt idx="6">
                  <c:v>92.31</c:v>
                </c:pt>
                <c:pt idx="7">
                  <c:v>92.31</c:v>
                </c:pt>
                <c:pt idx="8">
                  <c:v>92.31</c:v>
                </c:pt>
                <c:pt idx="9">
                  <c:v>92.31</c:v>
                </c:pt>
                <c:pt idx="10">
                  <c:v>92.31</c:v>
                </c:pt>
                <c:pt idx="11">
                  <c:v>92.31</c:v>
                </c:pt>
                <c:pt idx="12">
                  <c:v>92.31</c:v>
                </c:pt>
                <c:pt idx="13">
                  <c:v>92.31</c:v>
                </c:pt>
                <c:pt idx="14">
                  <c:v>92.31</c:v>
                </c:pt>
                <c:pt idx="15">
                  <c:v>92.31</c:v>
                </c:pt>
                <c:pt idx="16">
                  <c:v>92.31</c:v>
                </c:pt>
                <c:pt idx="17">
                  <c:v>92.31</c:v>
                </c:pt>
                <c:pt idx="18">
                  <c:v>91.9</c:v>
                </c:pt>
                <c:pt idx="19">
                  <c:v>91.9</c:v>
                </c:pt>
                <c:pt idx="20">
                  <c:v>92.31</c:v>
                </c:pt>
                <c:pt idx="21">
                  <c:v>92.71</c:v>
                </c:pt>
                <c:pt idx="22">
                  <c:v>92.71</c:v>
                </c:pt>
                <c:pt idx="23">
                  <c:v>92.71</c:v>
                </c:pt>
                <c:pt idx="24">
                  <c:v>92.71</c:v>
                </c:pt>
                <c:pt idx="25">
                  <c:v>92.71</c:v>
                </c:pt>
                <c:pt idx="26">
                  <c:v>91.9</c:v>
                </c:pt>
                <c:pt idx="27">
                  <c:v>90.69</c:v>
                </c:pt>
                <c:pt idx="28">
                  <c:v>90.69</c:v>
                </c:pt>
                <c:pt idx="29">
                  <c:v>91.5</c:v>
                </c:pt>
                <c:pt idx="30">
                  <c:v>91.9</c:v>
                </c:pt>
                <c:pt idx="31">
                  <c:v>91.5</c:v>
                </c:pt>
                <c:pt idx="32">
                  <c:v>91.5</c:v>
                </c:pt>
                <c:pt idx="33">
                  <c:v>91.5</c:v>
                </c:pt>
                <c:pt idx="34">
                  <c:v>91.9</c:v>
                </c:pt>
                <c:pt idx="35">
                  <c:v>91.5</c:v>
                </c:pt>
                <c:pt idx="36">
                  <c:v>91.9</c:v>
                </c:pt>
                <c:pt idx="37">
                  <c:v>91.09</c:v>
                </c:pt>
                <c:pt idx="38">
                  <c:v>86.64</c:v>
                </c:pt>
                <c:pt idx="39">
                  <c:v>76.52</c:v>
                </c:pt>
                <c:pt idx="40">
                  <c:v>78.540000000000006</c:v>
                </c:pt>
                <c:pt idx="41">
                  <c:v>77.33</c:v>
                </c:pt>
                <c:pt idx="42">
                  <c:v>77.33</c:v>
                </c:pt>
                <c:pt idx="43">
                  <c:v>76.52</c:v>
                </c:pt>
                <c:pt idx="44">
                  <c:v>76.11</c:v>
                </c:pt>
                <c:pt idx="45">
                  <c:v>77.73</c:v>
                </c:pt>
                <c:pt idx="46">
                  <c:v>78.540000000000006</c:v>
                </c:pt>
                <c:pt idx="47">
                  <c:v>79.349999999999994</c:v>
                </c:pt>
                <c:pt idx="48">
                  <c:v>80.97</c:v>
                </c:pt>
                <c:pt idx="49">
                  <c:v>81.38</c:v>
                </c:pt>
                <c:pt idx="50">
                  <c:v>81.78</c:v>
                </c:pt>
                <c:pt idx="51">
                  <c:v>81.78</c:v>
                </c:pt>
                <c:pt idx="52">
                  <c:v>82.59</c:v>
                </c:pt>
                <c:pt idx="53">
                  <c:v>84.21</c:v>
                </c:pt>
                <c:pt idx="54">
                  <c:v>83.4</c:v>
                </c:pt>
                <c:pt idx="55">
                  <c:v>85.43</c:v>
                </c:pt>
                <c:pt idx="56">
                  <c:v>86.64</c:v>
                </c:pt>
                <c:pt idx="57">
                  <c:v>87.04</c:v>
                </c:pt>
                <c:pt idx="58">
                  <c:v>88.26</c:v>
                </c:pt>
                <c:pt idx="59">
                  <c:v>88.26</c:v>
                </c:pt>
                <c:pt idx="60">
                  <c:v>88.26</c:v>
                </c:pt>
                <c:pt idx="61">
                  <c:v>90.28</c:v>
                </c:pt>
                <c:pt idx="62">
                  <c:v>90.28</c:v>
                </c:pt>
                <c:pt idx="63">
                  <c:v>90.28</c:v>
                </c:pt>
                <c:pt idx="64" formatCode="0.00%">
                  <c:v>90.69</c:v>
                </c:pt>
                <c:pt idx="65">
                  <c:v>90.69</c:v>
                </c:pt>
                <c:pt idx="66">
                  <c:v>91.09</c:v>
                </c:pt>
                <c:pt idx="67">
                  <c:v>91.09</c:v>
                </c:pt>
                <c:pt idx="68">
                  <c:v>88.66</c:v>
                </c:pt>
                <c:pt idx="69">
                  <c:v>89.88</c:v>
                </c:pt>
                <c:pt idx="70">
                  <c:v>90.69</c:v>
                </c:pt>
                <c:pt idx="71">
                  <c:v>90.69</c:v>
                </c:pt>
                <c:pt idx="72">
                  <c:v>91.09</c:v>
                </c:pt>
                <c:pt idx="73">
                  <c:v>90.69</c:v>
                </c:pt>
                <c:pt idx="74">
                  <c:v>89.47</c:v>
                </c:pt>
                <c:pt idx="75">
                  <c:v>84.62</c:v>
                </c:pt>
                <c:pt idx="76">
                  <c:v>78.14</c:v>
                </c:pt>
                <c:pt idx="77">
                  <c:v>76.52</c:v>
                </c:pt>
                <c:pt idx="78">
                  <c:v>75.3</c:v>
                </c:pt>
                <c:pt idx="79">
                  <c:v>78.14</c:v>
                </c:pt>
                <c:pt idx="80">
                  <c:v>79.760000000000005</c:v>
                </c:pt>
                <c:pt idx="81">
                  <c:v>84.21</c:v>
                </c:pt>
                <c:pt idx="82">
                  <c:v>86.23</c:v>
                </c:pt>
                <c:pt idx="83">
                  <c:v>86.23</c:v>
                </c:pt>
                <c:pt idx="84">
                  <c:v>87.04</c:v>
                </c:pt>
                <c:pt idx="85">
                  <c:v>85.02</c:v>
                </c:pt>
                <c:pt idx="86">
                  <c:v>86.23</c:v>
                </c:pt>
                <c:pt idx="87">
                  <c:v>86.23</c:v>
                </c:pt>
                <c:pt idx="88">
                  <c:v>85.43</c:v>
                </c:pt>
                <c:pt idx="89">
                  <c:v>86.23</c:v>
                </c:pt>
                <c:pt idx="90">
                  <c:v>87.85</c:v>
                </c:pt>
                <c:pt idx="91">
                  <c:v>89.88</c:v>
                </c:pt>
                <c:pt idx="92">
                  <c:v>89.88</c:v>
                </c:pt>
                <c:pt idx="93">
                  <c:v>89.88</c:v>
                </c:pt>
                <c:pt idx="94">
                  <c:v>88.26</c:v>
                </c:pt>
                <c:pt idx="95">
                  <c:v>88.26</c:v>
                </c:pt>
                <c:pt idx="96">
                  <c:v>88.26</c:v>
                </c:pt>
                <c:pt idx="97">
                  <c:v>87.45</c:v>
                </c:pt>
                <c:pt idx="98">
                  <c:v>87.45</c:v>
                </c:pt>
                <c:pt idx="99">
                  <c:v>87.85</c:v>
                </c:pt>
                <c:pt idx="100">
                  <c:v>87.05</c:v>
                </c:pt>
                <c:pt idx="101">
                  <c:v>81.78</c:v>
                </c:pt>
                <c:pt idx="102">
                  <c:v>81.38</c:v>
                </c:pt>
                <c:pt idx="103">
                  <c:v>82.19</c:v>
                </c:pt>
                <c:pt idx="104">
                  <c:v>80.97</c:v>
                </c:pt>
                <c:pt idx="105">
                  <c:v>77.73</c:v>
                </c:pt>
                <c:pt idx="106">
                  <c:v>80.97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61-4631-A706-6775FE8B2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62914320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62914320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/>
        <a:lstStyle/>
        <a:p>
          <a:pPr>
            <a:defRPr sz="1470" b="0" i="0" u="none" strike="noStrike" baseline="0">
              <a:solidFill>
                <a:srgbClr val="333333"/>
              </a:solidFill>
              <a:latin typeface="Microsoft YaHei"/>
              <a:ea typeface="Microsoft YaHei"/>
              <a:cs typeface="Microsoft YaHei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YaHei"/>
          <a:ea typeface="Microsoft YaHei"/>
          <a:cs typeface="Microsoft YaHei"/>
        </a:defRPr>
      </a:pPr>
      <a:endParaRPr lang="zh-CN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主流贸易商建筑钢材成交量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2018</c:v>
          </c:tx>
          <c:spPr>
            <a:ln w="19050" cap="rnd">
              <a:solidFill>
                <a:srgbClr val="4F81BD">
                  <a:alpha val="5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Sheet1!$A$927:$A$1167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Sheet1!$B$689:$B$926</c:f>
              <c:numCache>
                <c:formatCode>General</c:formatCode>
                <c:ptCount val="238"/>
                <c:pt idx="0">
                  <c:v>187995</c:v>
                </c:pt>
                <c:pt idx="1">
                  <c:v>135487</c:v>
                </c:pt>
                <c:pt idx="2">
                  <c:v>100929</c:v>
                </c:pt>
                <c:pt idx="3">
                  <c:v>126492</c:v>
                </c:pt>
                <c:pt idx="4">
                  <c:v>133058</c:v>
                </c:pt>
                <c:pt idx="5">
                  <c:v>131708</c:v>
                </c:pt>
                <c:pt idx="6">
                  <c:v>149468</c:v>
                </c:pt>
                <c:pt idx="7">
                  <c:v>128067</c:v>
                </c:pt>
                <c:pt idx="8">
                  <c:v>141615</c:v>
                </c:pt>
                <c:pt idx="9">
                  <c:v>190878</c:v>
                </c:pt>
                <c:pt idx="10">
                  <c:v>188953</c:v>
                </c:pt>
                <c:pt idx="11">
                  <c:v>166961</c:v>
                </c:pt>
                <c:pt idx="12">
                  <c:v>203753</c:v>
                </c:pt>
                <c:pt idx="13">
                  <c:v>185990</c:v>
                </c:pt>
                <c:pt idx="14">
                  <c:v>142012</c:v>
                </c:pt>
                <c:pt idx="15">
                  <c:v>120734</c:v>
                </c:pt>
                <c:pt idx="16">
                  <c:v>124420</c:v>
                </c:pt>
                <c:pt idx="17">
                  <c:v>103156</c:v>
                </c:pt>
                <c:pt idx="18">
                  <c:v>80883</c:v>
                </c:pt>
                <c:pt idx="19">
                  <c:v>98746</c:v>
                </c:pt>
                <c:pt idx="20">
                  <c:v>85229</c:v>
                </c:pt>
                <c:pt idx="21">
                  <c:v>71461</c:v>
                </c:pt>
                <c:pt idx="22">
                  <c:v>81449</c:v>
                </c:pt>
                <c:pt idx="23">
                  <c:v>71634</c:v>
                </c:pt>
                <c:pt idx="24">
                  <c:v>97805</c:v>
                </c:pt>
                <c:pt idx="25">
                  <c:v>80911</c:v>
                </c:pt>
                <c:pt idx="26">
                  <c:v>70917</c:v>
                </c:pt>
                <c:pt idx="27">
                  <c:v>94593</c:v>
                </c:pt>
                <c:pt idx="28">
                  <c:v>68878</c:v>
                </c:pt>
                <c:pt idx="29">
                  <c:v>105628</c:v>
                </c:pt>
                <c:pt idx="30">
                  <c:v>127401</c:v>
                </c:pt>
                <c:pt idx="31">
                  <c:v>99610</c:v>
                </c:pt>
                <c:pt idx="32">
                  <c:v>92403</c:v>
                </c:pt>
                <c:pt idx="33">
                  <c:v>135941</c:v>
                </c:pt>
                <c:pt idx="34">
                  <c:v>191544</c:v>
                </c:pt>
                <c:pt idx="35">
                  <c:v>137417</c:v>
                </c:pt>
                <c:pt idx="36">
                  <c:v>218437</c:v>
                </c:pt>
                <c:pt idx="37">
                  <c:v>179894</c:v>
                </c:pt>
                <c:pt idx="38">
                  <c:v>166851</c:v>
                </c:pt>
                <c:pt idx="39">
                  <c:v>163705</c:v>
                </c:pt>
                <c:pt idx="40">
                  <c:v>163644</c:v>
                </c:pt>
                <c:pt idx="41">
                  <c:v>165353</c:v>
                </c:pt>
                <c:pt idx="42">
                  <c:v>155747</c:v>
                </c:pt>
                <c:pt idx="43">
                  <c:v>152435</c:v>
                </c:pt>
                <c:pt idx="44">
                  <c:v>174587</c:v>
                </c:pt>
                <c:pt idx="45">
                  <c:v>274944</c:v>
                </c:pt>
                <c:pt idx="46">
                  <c:v>179772</c:v>
                </c:pt>
                <c:pt idx="47">
                  <c:v>202988</c:v>
                </c:pt>
                <c:pt idx="48">
                  <c:v>275404</c:v>
                </c:pt>
                <c:pt idx="49">
                  <c:v>237949</c:v>
                </c:pt>
                <c:pt idx="50">
                  <c:v>203364</c:v>
                </c:pt>
                <c:pt idx="51">
                  <c:v>203371</c:v>
                </c:pt>
                <c:pt idx="52">
                  <c:v>178954</c:v>
                </c:pt>
                <c:pt idx="53">
                  <c:v>252014</c:v>
                </c:pt>
                <c:pt idx="54">
                  <c:v>232657</c:v>
                </c:pt>
                <c:pt idx="55">
                  <c:v>166336</c:v>
                </c:pt>
                <c:pt idx="56">
                  <c:v>183342</c:v>
                </c:pt>
                <c:pt idx="57">
                  <c:v>230972</c:v>
                </c:pt>
                <c:pt idx="58">
                  <c:v>182084</c:v>
                </c:pt>
                <c:pt idx="59">
                  <c:v>248529</c:v>
                </c:pt>
                <c:pt idx="60">
                  <c:v>235353</c:v>
                </c:pt>
                <c:pt idx="61">
                  <c:v>244951</c:v>
                </c:pt>
                <c:pt idx="62">
                  <c:v>197645</c:v>
                </c:pt>
                <c:pt idx="63">
                  <c:v>293765</c:v>
                </c:pt>
                <c:pt idx="64">
                  <c:v>221331</c:v>
                </c:pt>
                <c:pt idx="65">
                  <c:v>197943</c:v>
                </c:pt>
                <c:pt idx="66">
                  <c:v>198446</c:v>
                </c:pt>
                <c:pt idx="67">
                  <c:v>239437</c:v>
                </c:pt>
                <c:pt idx="68">
                  <c:v>242970</c:v>
                </c:pt>
                <c:pt idx="69">
                  <c:v>287389</c:v>
                </c:pt>
                <c:pt idx="70">
                  <c:v>195298</c:v>
                </c:pt>
                <c:pt idx="71">
                  <c:v>186454</c:v>
                </c:pt>
                <c:pt idx="72">
                  <c:v>217116</c:v>
                </c:pt>
                <c:pt idx="73">
                  <c:v>167419</c:v>
                </c:pt>
                <c:pt idx="74">
                  <c:v>151481</c:v>
                </c:pt>
                <c:pt idx="75">
                  <c:v>189204</c:v>
                </c:pt>
                <c:pt idx="76">
                  <c:v>248803</c:v>
                </c:pt>
                <c:pt idx="77">
                  <c:v>213044</c:v>
                </c:pt>
                <c:pt idx="78">
                  <c:v>205312</c:v>
                </c:pt>
                <c:pt idx="79">
                  <c:v>202898</c:v>
                </c:pt>
                <c:pt idx="80">
                  <c:v>174454</c:v>
                </c:pt>
                <c:pt idx="81">
                  <c:v>167155</c:v>
                </c:pt>
                <c:pt idx="82">
                  <c:v>166311</c:v>
                </c:pt>
                <c:pt idx="83">
                  <c:v>156579</c:v>
                </c:pt>
                <c:pt idx="84">
                  <c:v>156290.78700000001</c:v>
                </c:pt>
                <c:pt idx="85">
                  <c:v>223686</c:v>
                </c:pt>
                <c:pt idx="86">
                  <c:v>178163.954</c:v>
                </c:pt>
                <c:pt idx="87">
                  <c:v>195921.15900000001</c:v>
                </c:pt>
                <c:pt idx="88">
                  <c:v>226528.93299999999</c:v>
                </c:pt>
                <c:pt idx="89">
                  <c:v>187307.75899999999</c:v>
                </c:pt>
                <c:pt idx="90">
                  <c:v>187141.995</c:v>
                </c:pt>
                <c:pt idx="91">
                  <c:v>188540.48699999999</c:v>
                </c:pt>
                <c:pt idx="92">
                  <c:v>166592.698</c:v>
                </c:pt>
                <c:pt idx="93">
                  <c:v>179823.21400000001</c:v>
                </c:pt>
                <c:pt idx="94">
                  <c:v>191908.99900000001</c:v>
                </c:pt>
                <c:pt idx="95">
                  <c:v>176796.10800000001</c:v>
                </c:pt>
                <c:pt idx="96">
                  <c:v>152463.15100000001</c:v>
                </c:pt>
                <c:pt idx="97">
                  <c:v>210149.598</c:v>
                </c:pt>
                <c:pt idx="98">
                  <c:v>211100.851</c:v>
                </c:pt>
                <c:pt idx="99">
                  <c:v>190298.77299999999</c:v>
                </c:pt>
                <c:pt idx="100">
                  <c:v>186638.44099999999</c:v>
                </c:pt>
                <c:pt idx="101">
                  <c:v>168190.45300000001</c:v>
                </c:pt>
                <c:pt idx="102">
                  <c:v>142556.74799999999</c:v>
                </c:pt>
                <c:pt idx="103">
                  <c:v>190002.685</c:v>
                </c:pt>
                <c:pt idx="104">
                  <c:v>174972</c:v>
                </c:pt>
                <c:pt idx="105">
                  <c:v>153126.00700000001</c:v>
                </c:pt>
                <c:pt idx="106">
                  <c:v>174560</c:v>
                </c:pt>
                <c:pt idx="107">
                  <c:v>142867.06899999999</c:v>
                </c:pt>
                <c:pt idx="108">
                  <c:v>185201</c:v>
                </c:pt>
                <c:pt idx="109">
                  <c:v>175176.16899999999</c:v>
                </c:pt>
                <c:pt idx="110">
                  <c:v>186105.46100000001</c:v>
                </c:pt>
                <c:pt idx="111">
                  <c:v>165945.20000000001</c:v>
                </c:pt>
                <c:pt idx="112">
                  <c:v>154478.465</c:v>
                </c:pt>
                <c:pt idx="113">
                  <c:v>191688.15599999999</c:v>
                </c:pt>
                <c:pt idx="114">
                  <c:v>146417.128</c:v>
                </c:pt>
                <c:pt idx="115">
                  <c:v>154111</c:v>
                </c:pt>
                <c:pt idx="116">
                  <c:v>218369.87</c:v>
                </c:pt>
                <c:pt idx="117">
                  <c:v>195433.516</c:v>
                </c:pt>
                <c:pt idx="118">
                  <c:v>145875.348</c:v>
                </c:pt>
                <c:pt idx="119">
                  <c:v>199035.48800000001</c:v>
                </c:pt>
                <c:pt idx="120">
                  <c:v>169718.834</c:v>
                </c:pt>
                <c:pt idx="121">
                  <c:v>180274.00200000001</c:v>
                </c:pt>
                <c:pt idx="122">
                  <c:v>156723</c:v>
                </c:pt>
                <c:pt idx="123">
                  <c:v>196482.72700000001</c:v>
                </c:pt>
                <c:pt idx="124">
                  <c:v>210025.33199999999</c:v>
                </c:pt>
                <c:pt idx="125">
                  <c:v>175345.41399999999</c:v>
                </c:pt>
                <c:pt idx="126">
                  <c:v>226315.38099999999</c:v>
                </c:pt>
                <c:pt idx="127">
                  <c:v>160448.848</c:v>
                </c:pt>
                <c:pt idx="128">
                  <c:v>180098.671</c:v>
                </c:pt>
                <c:pt idx="129">
                  <c:v>169980.58499999999</c:v>
                </c:pt>
                <c:pt idx="130">
                  <c:v>228197</c:v>
                </c:pt>
                <c:pt idx="131">
                  <c:v>238265.86799999999</c:v>
                </c:pt>
                <c:pt idx="132">
                  <c:v>191352.94500000001</c:v>
                </c:pt>
                <c:pt idx="133">
                  <c:v>169318</c:v>
                </c:pt>
                <c:pt idx="134">
                  <c:v>138355.372</c:v>
                </c:pt>
                <c:pt idx="135">
                  <c:v>192536</c:v>
                </c:pt>
                <c:pt idx="136">
                  <c:v>213648.734</c:v>
                </c:pt>
                <c:pt idx="137">
                  <c:v>189689.274</c:v>
                </c:pt>
                <c:pt idx="138">
                  <c:v>169090</c:v>
                </c:pt>
                <c:pt idx="139">
                  <c:v>159495.57500000001</c:v>
                </c:pt>
                <c:pt idx="140">
                  <c:v>185810</c:v>
                </c:pt>
                <c:pt idx="141">
                  <c:v>254832</c:v>
                </c:pt>
                <c:pt idx="142">
                  <c:v>171208</c:v>
                </c:pt>
                <c:pt idx="143">
                  <c:v>156435</c:v>
                </c:pt>
                <c:pt idx="144">
                  <c:v>155111</c:v>
                </c:pt>
                <c:pt idx="145">
                  <c:v>228117</c:v>
                </c:pt>
                <c:pt idx="146">
                  <c:v>227592.62700000001</c:v>
                </c:pt>
                <c:pt idx="147">
                  <c:v>151097.769</c:v>
                </c:pt>
                <c:pt idx="148">
                  <c:v>165609</c:v>
                </c:pt>
                <c:pt idx="149">
                  <c:v>139763.17800000001</c:v>
                </c:pt>
                <c:pt idx="150">
                  <c:v>182411.231</c:v>
                </c:pt>
                <c:pt idx="151">
                  <c:v>150566.22399999999</c:v>
                </c:pt>
                <c:pt idx="152">
                  <c:v>168763.41</c:v>
                </c:pt>
                <c:pt idx="153">
                  <c:v>188678.39499999999</c:v>
                </c:pt>
                <c:pt idx="154">
                  <c:v>127887.56</c:v>
                </c:pt>
                <c:pt idx="155">
                  <c:v>157469.508</c:v>
                </c:pt>
                <c:pt idx="156">
                  <c:v>188253</c:v>
                </c:pt>
                <c:pt idx="157">
                  <c:v>200011</c:v>
                </c:pt>
                <c:pt idx="158">
                  <c:v>155037</c:v>
                </c:pt>
                <c:pt idx="159">
                  <c:v>221410</c:v>
                </c:pt>
                <c:pt idx="160">
                  <c:v>203030</c:v>
                </c:pt>
                <c:pt idx="161">
                  <c:v>218758.625</c:v>
                </c:pt>
                <c:pt idx="162">
                  <c:v>143743.21299999999</c:v>
                </c:pt>
                <c:pt idx="163">
                  <c:v>169294</c:v>
                </c:pt>
                <c:pt idx="164">
                  <c:v>191550.55499999999</c:v>
                </c:pt>
                <c:pt idx="165">
                  <c:v>210482.046</c:v>
                </c:pt>
                <c:pt idx="166">
                  <c:v>162563</c:v>
                </c:pt>
                <c:pt idx="167">
                  <c:v>201873.527</c:v>
                </c:pt>
                <c:pt idx="168">
                  <c:v>184753</c:v>
                </c:pt>
                <c:pt idx="169">
                  <c:v>164703.264</c:v>
                </c:pt>
                <c:pt idx="170">
                  <c:v>205682.50399999999</c:v>
                </c:pt>
                <c:pt idx="171">
                  <c:v>172331.81200000001</c:v>
                </c:pt>
                <c:pt idx="172">
                  <c:v>228156</c:v>
                </c:pt>
                <c:pt idx="173">
                  <c:v>210014.42600000001</c:v>
                </c:pt>
                <c:pt idx="174">
                  <c:v>211862</c:v>
                </c:pt>
                <c:pt idx="175">
                  <c:v>232349.03</c:v>
                </c:pt>
                <c:pt idx="176">
                  <c:v>185557</c:v>
                </c:pt>
                <c:pt idx="177">
                  <c:v>268031.80300000001</c:v>
                </c:pt>
                <c:pt idx="178">
                  <c:v>239466.18400000001</c:v>
                </c:pt>
                <c:pt idx="179">
                  <c:v>203154.90700000001</c:v>
                </c:pt>
                <c:pt idx="180">
                  <c:v>191484.44699999999</c:v>
                </c:pt>
                <c:pt idx="181">
                  <c:v>232436.21299999999</c:v>
                </c:pt>
                <c:pt idx="182">
                  <c:v>244101</c:v>
                </c:pt>
                <c:pt idx="183">
                  <c:v>184186</c:v>
                </c:pt>
                <c:pt idx="184">
                  <c:v>222564.19200000001</c:v>
                </c:pt>
                <c:pt idx="185">
                  <c:v>169615.81200000001</c:v>
                </c:pt>
                <c:pt idx="186">
                  <c:v>201799.69</c:v>
                </c:pt>
                <c:pt idx="187">
                  <c:v>224796.67499999999</c:v>
                </c:pt>
                <c:pt idx="188">
                  <c:v>176924.07399999999</c:v>
                </c:pt>
                <c:pt idx="189">
                  <c:v>199767</c:v>
                </c:pt>
                <c:pt idx="190">
                  <c:v>184760.13</c:v>
                </c:pt>
                <c:pt idx="191">
                  <c:v>218381.88099999999</c:v>
                </c:pt>
                <c:pt idx="192">
                  <c:v>185451.47099999999</c:v>
                </c:pt>
                <c:pt idx="193">
                  <c:v>192645</c:v>
                </c:pt>
                <c:pt idx="194">
                  <c:v>169610.55100000001</c:v>
                </c:pt>
                <c:pt idx="195">
                  <c:v>170174.10399999999</c:v>
                </c:pt>
                <c:pt idx="196">
                  <c:v>184853.22099999999</c:v>
                </c:pt>
                <c:pt idx="197">
                  <c:v>192609</c:v>
                </c:pt>
                <c:pt idx="198">
                  <c:v>143356.82999999999</c:v>
                </c:pt>
                <c:pt idx="199">
                  <c:v>137984.15100000001</c:v>
                </c:pt>
                <c:pt idx="200">
                  <c:v>158691.37599999999</c:v>
                </c:pt>
                <c:pt idx="201">
                  <c:v>160584.48300000001</c:v>
                </c:pt>
                <c:pt idx="202">
                  <c:v>159279</c:v>
                </c:pt>
                <c:pt idx="203">
                  <c:v>189284.66099999999</c:v>
                </c:pt>
                <c:pt idx="204">
                  <c:v>199378.18700000001</c:v>
                </c:pt>
                <c:pt idx="205">
                  <c:v>149444.44200000001</c:v>
                </c:pt>
                <c:pt idx="206">
                  <c:v>164514.00399999999</c:v>
                </c:pt>
                <c:pt idx="207">
                  <c:v>153559.25700000001</c:v>
                </c:pt>
                <c:pt idx="208">
                  <c:v>131610.01699999999</c:v>
                </c:pt>
                <c:pt idx="209">
                  <c:v>154776.07800000001</c:v>
                </c:pt>
                <c:pt idx="210">
                  <c:v>168721.429</c:v>
                </c:pt>
                <c:pt idx="211">
                  <c:v>152608</c:v>
                </c:pt>
                <c:pt idx="212">
                  <c:v>152096.67199999999</c:v>
                </c:pt>
                <c:pt idx="213">
                  <c:v>148659.88800000001</c:v>
                </c:pt>
                <c:pt idx="214">
                  <c:v>214825.58</c:v>
                </c:pt>
                <c:pt idx="215">
                  <c:v>158740.07199999999</c:v>
                </c:pt>
                <c:pt idx="216">
                  <c:v>164416.25</c:v>
                </c:pt>
                <c:pt idx="217">
                  <c:v>197270.527</c:v>
                </c:pt>
                <c:pt idx="218">
                  <c:v>160680</c:v>
                </c:pt>
                <c:pt idx="219">
                  <c:v>165584</c:v>
                </c:pt>
                <c:pt idx="220">
                  <c:v>122553</c:v>
                </c:pt>
                <c:pt idx="221">
                  <c:v>162290.12299999999</c:v>
                </c:pt>
                <c:pt idx="222">
                  <c:v>123607.649</c:v>
                </c:pt>
                <c:pt idx="223">
                  <c:v>134720.79999999999</c:v>
                </c:pt>
                <c:pt idx="224">
                  <c:v>153362.6</c:v>
                </c:pt>
                <c:pt idx="225">
                  <c:v>192946.56</c:v>
                </c:pt>
                <c:pt idx="226">
                  <c:v>164752</c:v>
                </c:pt>
                <c:pt idx="227">
                  <c:v>175494</c:v>
                </c:pt>
                <c:pt idx="228">
                  <c:v>150598</c:v>
                </c:pt>
                <c:pt idx="229">
                  <c:v>154895</c:v>
                </c:pt>
                <c:pt idx="230">
                  <c:v>182445</c:v>
                </c:pt>
                <c:pt idx="231">
                  <c:v>177994.52</c:v>
                </c:pt>
                <c:pt idx="232">
                  <c:v>178038</c:v>
                </c:pt>
                <c:pt idx="233">
                  <c:v>146858.29</c:v>
                </c:pt>
                <c:pt idx="234">
                  <c:v>152278.5</c:v>
                </c:pt>
                <c:pt idx="235">
                  <c:v>140210</c:v>
                </c:pt>
                <c:pt idx="236">
                  <c:v>146234</c:v>
                </c:pt>
                <c:pt idx="237">
                  <c:v>135477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7-43A8-89C9-1327E668E6C5}"/>
            </c:ext>
          </c:extLst>
        </c:ser>
        <c:ser>
          <c:idx val="1"/>
          <c:order val="1"/>
          <c:tx>
            <c:v>2019</c:v>
          </c:tx>
          <c:spPr>
            <a:ln w="19050" cap="rnd">
              <a:solidFill>
                <a:srgbClr val="9BBB59">
                  <a:alpha val="5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Sheet1!$A$927:$A$1167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Sheet1!$B$927:$B$1167</c:f>
              <c:numCache>
                <c:formatCode>General</c:formatCode>
                <c:ptCount val="241"/>
                <c:pt idx="0">
                  <c:v>145008.16200000001</c:v>
                </c:pt>
                <c:pt idx="1">
                  <c:v>168674</c:v>
                </c:pt>
                <c:pt idx="2">
                  <c:v>151595</c:v>
                </c:pt>
                <c:pt idx="3">
                  <c:v>168301.345</c:v>
                </c:pt>
                <c:pt idx="4">
                  <c:v>129848</c:v>
                </c:pt>
                <c:pt idx="5">
                  <c:v>129321</c:v>
                </c:pt>
                <c:pt idx="6">
                  <c:v>119975</c:v>
                </c:pt>
                <c:pt idx="7">
                  <c:v>136060</c:v>
                </c:pt>
                <c:pt idx="8">
                  <c:v>149410</c:v>
                </c:pt>
                <c:pt idx="9">
                  <c:v>104730</c:v>
                </c:pt>
                <c:pt idx="10">
                  <c:v>108727</c:v>
                </c:pt>
                <c:pt idx="11">
                  <c:v>140700</c:v>
                </c:pt>
                <c:pt idx="12">
                  <c:v>130668</c:v>
                </c:pt>
                <c:pt idx="13">
                  <c:v>104123</c:v>
                </c:pt>
                <c:pt idx="14">
                  <c:v>88326</c:v>
                </c:pt>
                <c:pt idx="15">
                  <c:v>70623</c:v>
                </c:pt>
                <c:pt idx="16">
                  <c:v>60201</c:v>
                </c:pt>
                <c:pt idx="17">
                  <c:v>51725</c:v>
                </c:pt>
                <c:pt idx="18">
                  <c:v>17158</c:v>
                </c:pt>
                <c:pt idx="19">
                  <c:v>16115</c:v>
                </c:pt>
                <c:pt idx="20">
                  <c:v>21565</c:v>
                </c:pt>
                <c:pt idx="21">
                  <c:v>43863</c:v>
                </c:pt>
                <c:pt idx="22">
                  <c:v>45541</c:v>
                </c:pt>
                <c:pt idx="23">
                  <c:v>57701</c:v>
                </c:pt>
                <c:pt idx="24">
                  <c:v>93597</c:v>
                </c:pt>
                <c:pt idx="25">
                  <c:v>128288.174</c:v>
                </c:pt>
                <c:pt idx="26">
                  <c:v>147714</c:v>
                </c:pt>
                <c:pt idx="27">
                  <c:v>155884</c:v>
                </c:pt>
                <c:pt idx="28">
                  <c:v>135143.87599999999</c:v>
                </c:pt>
                <c:pt idx="29">
                  <c:v>138911.65</c:v>
                </c:pt>
                <c:pt idx="30">
                  <c:v>226350</c:v>
                </c:pt>
                <c:pt idx="31">
                  <c:v>200980</c:v>
                </c:pt>
                <c:pt idx="32">
                  <c:v>152267</c:v>
                </c:pt>
                <c:pt idx="33">
                  <c:v>158461.10500000001</c:v>
                </c:pt>
                <c:pt idx="34">
                  <c:v>204726.505</c:v>
                </c:pt>
                <c:pt idx="35">
                  <c:v>157379.73499999999</c:v>
                </c:pt>
                <c:pt idx="36">
                  <c:v>193957.02799999999</c:v>
                </c:pt>
                <c:pt idx="37">
                  <c:v>267551</c:v>
                </c:pt>
                <c:pt idx="38">
                  <c:v>192139.40100000001</c:v>
                </c:pt>
                <c:pt idx="39">
                  <c:v>173506.625</c:v>
                </c:pt>
                <c:pt idx="40">
                  <c:v>191989</c:v>
                </c:pt>
                <c:pt idx="41">
                  <c:v>258019</c:v>
                </c:pt>
                <c:pt idx="42">
                  <c:v>210860</c:v>
                </c:pt>
                <c:pt idx="43">
                  <c:v>174589</c:v>
                </c:pt>
                <c:pt idx="44">
                  <c:v>186661.68299999999</c:v>
                </c:pt>
                <c:pt idx="45">
                  <c:v>183252.01500000001</c:v>
                </c:pt>
                <c:pt idx="46">
                  <c:v>190373.48</c:v>
                </c:pt>
                <c:pt idx="47">
                  <c:v>167714</c:v>
                </c:pt>
                <c:pt idx="48">
                  <c:v>192825.908</c:v>
                </c:pt>
                <c:pt idx="49">
                  <c:v>165820.375</c:v>
                </c:pt>
                <c:pt idx="50">
                  <c:v>200153.88</c:v>
                </c:pt>
                <c:pt idx="51">
                  <c:v>279196</c:v>
                </c:pt>
                <c:pt idx="52">
                  <c:v>238525.27100000001</c:v>
                </c:pt>
                <c:pt idx="53">
                  <c:v>223540</c:v>
                </c:pt>
                <c:pt idx="54">
                  <c:v>196351</c:v>
                </c:pt>
                <c:pt idx="55">
                  <c:v>331627.95299999998</c:v>
                </c:pt>
                <c:pt idx="56">
                  <c:v>211154</c:v>
                </c:pt>
                <c:pt idx="57">
                  <c:v>198989.815</c:v>
                </c:pt>
                <c:pt idx="58">
                  <c:v>201230</c:v>
                </c:pt>
                <c:pt idx="59">
                  <c:v>204460.75700000001</c:v>
                </c:pt>
                <c:pt idx="60">
                  <c:v>273644.25599999999</c:v>
                </c:pt>
                <c:pt idx="61">
                  <c:v>174788.86900000001</c:v>
                </c:pt>
                <c:pt idx="62">
                  <c:v>190961</c:v>
                </c:pt>
                <c:pt idx="63">
                  <c:v>161874</c:v>
                </c:pt>
                <c:pt idx="64">
                  <c:v>237866.53099999999</c:v>
                </c:pt>
                <c:pt idx="65">
                  <c:v>214997</c:v>
                </c:pt>
                <c:pt idx="66">
                  <c:v>174642.08499999999</c:v>
                </c:pt>
                <c:pt idx="67">
                  <c:v>178115.27900000001</c:v>
                </c:pt>
                <c:pt idx="68">
                  <c:v>239708.82500000001</c:v>
                </c:pt>
                <c:pt idx="69">
                  <c:v>192632.85500000001</c:v>
                </c:pt>
                <c:pt idx="70">
                  <c:v>204255.842</c:v>
                </c:pt>
                <c:pt idx="71">
                  <c:v>214597.97399999999</c:v>
                </c:pt>
                <c:pt idx="72">
                  <c:v>198925.64199999999</c:v>
                </c:pt>
                <c:pt idx="73">
                  <c:v>237652.90299999999</c:v>
                </c:pt>
                <c:pt idx="74">
                  <c:v>168100.23499999999</c:v>
                </c:pt>
                <c:pt idx="75">
                  <c:v>231560.12299999999</c:v>
                </c:pt>
                <c:pt idx="76">
                  <c:v>168411.29300000001</c:v>
                </c:pt>
                <c:pt idx="77">
                  <c:v>170652.196</c:v>
                </c:pt>
                <c:pt idx="78">
                  <c:v>222977.23</c:v>
                </c:pt>
                <c:pt idx="79">
                  <c:v>192065.69500000001</c:v>
                </c:pt>
                <c:pt idx="80">
                  <c:v>176764.02600000001</c:v>
                </c:pt>
                <c:pt idx="81">
                  <c:v>229553.41099999999</c:v>
                </c:pt>
                <c:pt idx="82">
                  <c:v>219931.62700000001</c:v>
                </c:pt>
                <c:pt idx="83">
                  <c:v>229158.06599999999</c:v>
                </c:pt>
                <c:pt idx="84">
                  <c:v>208270.49</c:v>
                </c:pt>
                <c:pt idx="85">
                  <c:v>271377.53499999997</c:v>
                </c:pt>
                <c:pt idx="86">
                  <c:v>185191.58799999999</c:v>
                </c:pt>
                <c:pt idx="87">
                  <c:v>170504.71100000001</c:v>
                </c:pt>
                <c:pt idx="88">
                  <c:v>200882.91399999999</c:v>
                </c:pt>
                <c:pt idx="89">
                  <c:v>180722.992</c:v>
                </c:pt>
                <c:pt idx="90">
                  <c:v>165891.185</c:v>
                </c:pt>
                <c:pt idx="91">
                  <c:v>162981.72899999999</c:v>
                </c:pt>
                <c:pt idx="92">
                  <c:v>161739</c:v>
                </c:pt>
                <c:pt idx="93">
                  <c:v>186823.21900000001</c:v>
                </c:pt>
                <c:pt idx="94">
                  <c:v>185864.61900000001</c:v>
                </c:pt>
                <c:pt idx="95">
                  <c:v>257687.42199999999</c:v>
                </c:pt>
                <c:pt idx="96">
                  <c:v>184947.51800000001</c:v>
                </c:pt>
                <c:pt idx="97">
                  <c:v>174583.39799999999</c:v>
                </c:pt>
                <c:pt idx="98">
                  <c:v>200005.03200000001</c:v>
                </c:pt>
                <c:pt idx="99">
                  <c:v>262640.84000000003</c:v>
                </c:pt>
                <c:pt idx="100">
                  <c:v>155997</c:v>
                </c:pt>
                <c:pt idx="101">
                  <c:v>165183.82399999999</c:v>
                </c:pt>
                <c:pt idx="102">
                  <c:v>186579.38399999999</c:v>
                </c:pt>
                <c:pt idx="103">
                  <c:v>184710.38399999999</c:v>
                </c:pt>
                <c:pt idx="104">
                  <c:v>193447.58199999999</c:v>
                </c:pt>
                <c:pt idx="105">
                  <c:v>171800.27900000001</c:v>
                </c:pt>
                <c:pt idx="106">
                  <c:v>177744.84</c:v>
                </c:pt>
                <c:pt idx="107">
                  <c:v>182171.54</c:v>
                </c:pt>
                <c:pt idx="108">
                  <c:v>233549.35</c:v>
                </c:pt>
                <c:pt idx="109">
                  <c:v>194674.587</c:v>
                </c:pt>
                <c:pt idx="110">
                  <c:v>154512.677</c:v>
                </c:pt>
                <c:pt idx="111">
                  <c:v>194850.19699999999</c:v>
                </c:pt>
                <c:pt idx="112">
                  <c:v>178480.16</c:v>
                </c:pt>
                <c:pt idx="113">
                  <c:v>219038.97700000001</c:v>
                </c:pt>
                <c:pt idx="114">
                  <c:v>161654.30100000001</c:v>
                </c:pt>
                <c:pt idx="115">
                  <c:v>156989.264</c:v>
                </c:pt>
                <c:pt idx="116">
                  <c:v>173179.022</c:v>
                </c:pt>
                <c:pt idx="117">
                  <c:v>156576.51</c:v>
                </c:pt>
                <c:pt idx="118">
                  <c:v>185879.95800000001</c:v>
                </c:pt>
                <c:pt idx="119">
                  <c:v>212138.296</c:v>
                </c:pt>
                <c:pt idx="120">
                  <c:v>150823</c:v>
                </c:pt>
                <c:pt idx="121">
                  <c:v>185968.51</c:v>
                </c:pt>
                <c:pt idx="122">
                  <c:v>168503.209</c:v>
                </c:pt>
                <c:pt idx="123">
                  <c:v>247491.22399999999</c:v>
                </c:pt>
                <c:pt idx="124">
                  <c:v>188321.11600000001</c:v>
                </c:pt>
                <c:pt idx="125">
                  <c:v>183498.31</c:v>
                </c:pt>
                <c:pt idx="126">
                  <c:v>160195</c:v>
                </c:pt>
                <c:pt idx="127">
                  <c:v>219059.71</c:v>
                </c:pt>
                <c:pt idx="128">
                  <c:v>208049.33300000001</c:v>
                </c:pt>
                <c:pt idx="129">
                  <c:v>164008.06700000001</c:v>
                </c:pt>
                <c:pt idx="130">
                  <c:v>149477</c:v>
                </c:pt>
                <c:pt idx="131">
                  <c:v>219191</c:v>
                </c:pt>
                <c:pt idx="132">
                  <c:v>178038</c:v>
                </c:pt>
                <c:pt idx="133">
                  <c:v>171611.495</c:v>
                </c:pt>
                <c:pt idx="134">
                  <c:v>202932</c:v>
                </c:pt>
                <c:pt idx="135">
                  <c:v>164324</c:v>
                </c:pt>
                <c:pt idx="136">
                  <c:v>144843</c:v>
                </c:pt>
                <c:pt idx="137">
                  <c:v>169167</c:v>
                </c:pt>
                <c:pt idx="138">
                  <c:v>167432</c:v>
                </c:pt>
                <c:pt idx="139">
                  <c:v>160244</c:v>
                </c:pt>
                <c:pt idx="140">
                  <c:v>179138</c:v>
                </c:pt>
                <c:pt idx="141">
                  <c:v>200709</c:v>
                </c:pt>
                <c:pt idx="142">
                  <c:v>142246</c:v>
                </c:pt>
                <c:pt idx="143">
                  <c:v>213799</c:v>
                </c:pt>
                <c:pt idx="144">
                  <c:v>193610</c:v>
                </c:pt>
                <c:pt idx="145">
                  <c:v>160718</c:v>
                </c:pt>
                <c:pt idx="146">
                  <c:v>174300</c:v>
                </c:pt>
                <c:pt idx="147">
                  <c:v>194797</c:v>
                </c:pt>
                <c:pt idx="148">
                  <c:v>238281</c:v>
                </c:pt>
                <c:pt idx="149">
                  <c:v>156210</c:v>
                </c:pt>
                <c:pt idx="150">
                  <c:v>169851</c:v>
                </c:pt>
                <c:pt idx="151">
                  <c:v>203583</c:v>
                </c:pt>
                <c:pt idx="152">
                  <c:v>201247</c:v>
                </c:pt>
                <c:pt idx="153">
                  <c:v>173459</c:v>
                </c:pt>
                <c:pt idx="154">
                  <c:v>156601</c:v>
                </c:pt>
                <c:pt idx="155">
                  <c:v>204400</c:v>
                </c:pt>
                <c:pt idx="156">
                  <c:v>155155</c:v>
                </c:pt>
                <c:pt idx="157">
                  <c:v>216126</c:v>
                </c:pt>
                <c:pt idx="158">
                  <c:v>269875</c:v>
                </c:pt>
                <c:pt idx="159">
                  <c:v>181571</c:v>
                </c:pt>
                <c:pt idx="160">
                  <c:v>198961</c:v>
                </c:pt>
                <c:pt idx="161">
                  <c:v>215163</c:v>
                </c:pt>
                <c:pt idx="162">
                  <c:v>178706</c:v>
                </c:pt>
                <c:pt idx="163">
                  <c:v>276614</c:v>
                </c:pt>
                <c:pt idx="164">
                  <c:v>193132</c:v>
                </c:pt>
                <c:pt idx="165">
                  <c:v>209890</c:v>
                </c:pt>
                <c:pt idx="166">
                  <c:v>222876</c:v>
                </c:pt>
                <c:pt idx="167">
                  <c:v>276225</c:v>
                </c:pt>
                <c:pt idx="168">
                  <c:v>186518.51</c:v>
                </c:pt>
                <c:pt idx="169">
                  <c:v>193006</c:v>
                </c:pt>
                <c:pt idx="170">
                  <c:v>163870</c:v>
                </c:pt>
                <c:pt idx="171">
                  <c:v>212841.93299999999</c:v>
                </c:pt>
                <c:pt idx="172">
                  <c:v>303060</c:v>
                </c:pt>
                <c:pt idx="173">
                  <c:v>215201</c:v>
                </c:pt>
                <c:pt idx="174">
                  <c:v>224358</c:v>
                </c:pt>
                <c:pt idx="175">
                  <c:v>209898</c:v>
                </c:pt>
                <c:pt idx="176">
                  <c:v>229127</c:v>
                </c:pt>
                <c:pt idx="177">
                  <c:v>220808</c:v>
                </c:pt>
                <c:pt idx="178">
                  <c:v>140216</c:v>
                </c:pt>
                <c:pt idx="179">
                  <c:v>236373</c:v>
                </c:pt>
                <c:pt idx="180">
                  <c:v>211601</c:v>
                </c:pt>
                <c:pt idx="181">
                  <c:v>209217.53</c:v>
                </c:pt>
                <c:pt idx="182">
                  <c:v>207011</c:v>
                </c:pt>
                <c:pt idx="183">
                  <c:v>219487</c:v>
                </c:pt>
                <c:pt idx="184">
                  <c:v>208844</c:v>
                </c:pt>
                <c:pt idx="185">
                  <c:v>185768</c:v>
                </c:pt>
                <c:pt idx="186">
                  <c:v>176965</c:v>
                </c:pt>
                <c:pt idx="187">
                  <c:v>196906</c:v>
                </c:pt>
                <c:pt idx="188">
                  <c:v>214506</c:v>
                </c:pt>
                <c:pt idx="189">
                  <c:v>209226</c:v>
                </c:pt>
                <c:pt idx="190">
                  <c:v>204971</c:v>
                </c:pt>
                <c:pt idx="191">
                  <c:v>200522</c:v>
                </c:pt>
                <c:pt idx="192">
                  <c:v>192574</c:v>
                </c:pt>
                <c:pt idx="193">
                  <c:v>214850</c:v>
                </c:pt>
                <c:pt idx="194">
                  <c:v>220074</c:v>
                </c:pt>
                <c:pt idx="195">
                  <c:v>217487</c:v>
                </c:pt>
                <c:pt idx="196">
                  <c:v>213998</c:v>
                </c:pt>
                <c:pt idx="197">
                  <c:v>203900</c:v>
                </c:pt>
                <c:pt idx="198">
                  <c:v>202546</c:v>
                </c:pt>
                <c:pt idx="199">
                  <c:v>232833</c:v>
                </c:pt>
                <c:pt idx="200">
                  <c:v>234818</c:v>
                </c:pt>
                <c:pt idx="201">
                  <c:v>217442</c:v>
                </c:pt>
                <c:pt idx="202">
                  <c:v>181323</c:v>
                </c:pt>
                <c:pt idx="203">
                  <c:v>191056</c:v>
                </c:pt>
                <c:pt idx="204">
                  <c:v>233945</c:v>
                </c:pt>
                <c:pt idx="205">
                  <c:v>241485</c:v>
                </c:pt>
                <c:pt idx="206">
                  <c:v>201250</c:v>
                </c:pt>
                <c:pt idx="207">
                  <c:v>230306</c:v>
                </c:pt>
                <c:pt idx="208">
                  <c:v>233752</c:v>
                </c:pt>
                <c:pt idx="209">
                  <c:v>244763</c:v>
                </c:pt>
                <c:pt idx="210">
                  <c:v>237649</c:v>
                </c:pt>
                <c:pt idx="211">
                  <c:v>214755</c:v>
                </c:pt>
                <c:pt idx="212">
                  <c:v>173155</c:v>
                </c:pt>
                <c:pt idx="213">
                  <c:v>211338</c:v>
                </c:pt>
                <c:pt idx="214">
                  <c:v>240888</c:v>
                </c:pt>
                <c:pt idx="215">
                  <c:v>158784</c:v>
                </c:pt>
                <c:pt idx="216">
                  <c:v>149685</c:v>
                </c:pt>
                <c:pt idx="217">
                  <c:v>166891</c:v>
                </c:pt>
                <c:pt idx="218">
                  <c:v>176065</c:v>
                </c:pt>
                <c:pt idx="219">
                  <c:v>193126</c:v>
                </c:pt>
                <c:pt idx="220">
                  <c:v>158964</c:v>
                </c:pt>
                <c:pt idx="221">
                  <c:v>149335</c:v>
                </c:pt>
                <c:pt idx="222">
                  <c:v>140875</c:v>
                </c:pt>
                <c:pt idx="223">
                  <c:v>167127</c:v>
                </c:pt>
                <c:pt idx="224">
                  <c:v>212535</c:v>
                </c:pt>
                <c:pt idx="225">
                  <c:v>160826</c:v>
                </c:pt>
                <c:pt idx="226">
                  <c:v>163811</c:v>
                </c:pt>
                <c:pt idx="227">
                  <c:v>143048</c:v>
                </c:pt>
                <c:pt idx="228">
                  <c:v>161943</c:v>
                </c:pt>
                <c:pt idx="229">
                  <c:v>168310</c:v>
                </c:pt>
                <c:pt idx="230">
                  <c:v>158172</c:v>
                </c:pt>
                <c:pt idx="231">
                  <c:v>156019</c:v>
                </c:pt>
                <c:pt idx="232">
                  <c:v>175500</c:v>
                </c:pt>
                <c:pt idx="233">
                  <c:v>160455</c:v>
                </c:pt>
                <c:pt idx="234">
                  <c:v>155154</c:v>
                </c:pt>
                <c:pt idx="235">
                  <c:v>132252</c:v>
                </c:pt>
                <c:pt idx="236">
                  <c:v>129245</c:v>
                </c:pt>
                <c:pt idx="237">
                  <c:v>145418</c:v>
                </c:pt>
                <c:pt idx="238">
                  <c:v>161138</c:v>
                </c:pt>
                <c:pt idx="239">
                  <c:v>165508</c:v>
                </c:pt>
                <c:pt idx="240">
                  <c:v>149910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C7-43A8-89C9-1327E668E6C5}"/>
            </c:ext>
          </c:extLst>
        </c:ser>
        <c:ser>
          <c:idx val="2"/>
          <c:order val="2"/>
          <c:tx>
            <c:v>2020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Sheet1!$A$927:$A$1167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Sheet1!$B$1168:$B$1207</c:f>
              <c:numCache>
                <c:formatCode>General</c:formatCode>
                <c:ptCount val="40"/>
                <c:pt idx="0">
                  <c:v>161485</c:v>
                </c:pt>
                <c:pt idx="1">
                  <c:v>156129</c:v>
                </c:pt>
                <c:pt idx="2">
                  <c:v>150041</c:v>
                </c:pt>
                <c:pt idx="3">
                  <c:v>127661</c:v>
                </c:pt>
                <c:pt idx="4">
                  <c:v>130966</c:v>
                </c:pt>
                <c:pt idx="5">
                  <c:v>98439</c:v>
                </c:pt>
                <c:pt idx="6">
                  <c:v>92655</c:v>
                </c:pt>
                <c:pt idx="7">
                  <c:v>63566</c:v>
                </c:pt>
                <c:pt idx="8">
                  <c:v>46990</c:v>
                </c:pt>
                <c:pt idx="9">
                  <c:v>36901</c:v>
                </c:pt>
                <c:pt idx="10">
                  <c:v>31141</c:v>
                </c:pt>
                <c:pt idx="11">
                  <c:v>14181</c:v>
                </c:pt>
                <c:pt idx="12">
                  <c:v>2278</c:v>
                </c:pt>
                <c:pt idx="13">
                  <c:v>5034</c:v>
                </c:pt>
                <c:pt idx="14">
                  <c:v>5560</c:v>
                </c:pt>
                <c:pt idx="15">
                  <c:v>4976</c:v>
                </c:pt>
                <c:pt idx="16">
                  <c:v>6835</c:v>
                </c:pt>
                <c:pt idx="17">
                  <c:v>9538</c:v>
                </c:pt>
                <c:pt idx="18">
                  <c:v>10219</c:v>
                </c:pt>
                <c:pt idx="19">
                  <c:v>15656</c:v>
                </c:pt>
                <c:pt idx="20">
                  <c:v>38712</c:v>
                </c:pt>
                <c:pt idx="21">
                  <c:v>45928</c:v>
                </c:pt>
                <c:pt idx="22">
                  <c:v>64470</c:v>
                </c:pt>
                <c:pt idx="23">
                  <c:v>57570</c:v>
                </c:pt>
                <c:pt idx="24">
                  <c:v>47142</c:v>
                </c:pt>
                <c:pt idx="25">
                  <c:v>52067</c:v>
                </c:pt>
                <c:pt idx="26">
                  <c:v>48350</c:v>
                </c:pt>
                <c:pt idx="27">
                  <c:v>144501</c:v>
                </c:pt>
                <c:pt idx="28">
                  <c:v>101581</c:v>
                </c:pt>
                <c:pt idx="29">
                  <c:v>109069</c:v>
                </c:pt>
                <c:pt idx="30">
                  <c:v>116295</c:v>
                </c:pt>
                <c:pt idx="31">
                  <c:v>111318</c:v>
                </c:pt>
                <c:pt idx="32">
                  <c:v>142354</c:v>
                </c:pt>
                <c:pt idx="33">
                  <c:v>161909</c:v>
                </c:pt>
                <c:pt idx="34">
                  <c:v>201068</c:v>
                </c:pt>
                <c:pt idx="35">
                  <c:v>143254</c:v>
                </c:pt>
                <c:pt idx="36">
                  <c:v>201464.52600000001</c:v>
                </c:pt>
                <c:pt idx="37">
                  <c:v>225603</c:v>
                </c:pt>
                <c:pt idx="38">
                  <c:v>165304</c:v>
                </c:pt>
                <c:pt idx="39">
                  <c:v>211665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C7-43A8-89C9-1327E668E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8573871"/>
        <c:axId val="1952246975"/>
      </c:lineChart>
      <c:dateAx>
        <c:axId val="1678573871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52246975"/>
        <c:crosses val="autoZero"/>
        <c:auto val="1"/>
        <c:lblOffset val="100"/>
        <c:baseTimeUnit val="days"/>
      </c:dateAx>
      <c:valAx>
        <c:axId val="1952246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78573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024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978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977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11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032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124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032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786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61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51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79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368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42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913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149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516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9066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31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393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2044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2020/3/23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8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工业增加值增速创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年来最低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29884"/>
            <a:ext cx="3238500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月份工业增加值同比下跌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25.87%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32.77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年来最低。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BA508AE6-D690-412A-A0B1-2B3B3FFBFA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838725"/>
              </p:ext>
            </p:extLst>
          </p:nvPr>
        </p:nvGraphicFramePr>
        <p:xfrm>
          <a:off x="266700" y="851198"/>
          <a:ext cx="8350250" cy="5278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椭圆 3">
            <a:extLst>
              <a:ext uri="{FF2B5EF4-FFF2-40B4-BE49-F238E27FC236}">
                <a16:creationId xmlns:a16="http://schemas.microsoft.com/office/drawing/2014/main" id="{9E2CEF9D-EC89-428B-89E1-9EB0650F31AD}"/>
              </a:ext>
            </a:extLst>
          </p:cNvPr>
          <p:cNvSpPr/>
          <p:nvPr/>
        </p:nvSpPr>
        <p:spPr>
          <a:xfrm>
            <a:off x="5478087" y="2443943"/>
            <a:ext cx="365760" cy="187405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4F02B37-82B8-449A-A215-B0953989C0F7}"/>
              </a:ext>
            </a:extLst>
          </p:cNvPr>
          <p:cNvSpPr/>
          <p:nvPr/>
        </p:nvSpPr>
        <p:spPr>
          <a:xfrm>
            <a:off x="4009506" y="2385753"/>
            <a:ext cx="365760" cy="86452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15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908050"/>
            <a:ext cx="3387844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从工业企业类型看，各类型企业工业增加值全面下跌，其中国有企业受影响最小，私营企业，外资企业受影响相对较大。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分门类看，采矿业，电、燃气及水的生产和供应业受影响相对较小，制造业受影响较大。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38BB8BB-1EA7-4757-8FBC-244367249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749801"/>
              </p:ext>
            </p:extLst>
          </p:nvPr>
        </p:nvGraphicFramePr>
        <p:xfrm>
          <a:off x="336550" y="765183"/>
          <a:ext cx="4103688" cy="536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D2046211-C61F-47C0-A7EF-D5BAE6F0AC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263698"/>
              </p:ext>
            </p:extLst>
          </p:nvPr>
        </p:nvGraphicFramePr>
        <p:xfrm>
          <a:off x="4440238" y="765175"/>
          <a:ext cx="4176712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6">
            <a:extLst>
              <a:ext uri="{FF2B5EF4-FFF2-40B4-BE49-F238E27FC236}">
                <a16:creationId xmlns:a16="http://schemas.microsoft.com/office/drawing/2014/main" id="{E5DFE8CB-D4C7-4ABC-AE69-41D80BBE2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工业增加值全面下行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从先行指标看也全面进入萎缩区间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995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20126" y="1367363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从不同规模企业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指标来看，大、中、小型企业全面进入萎缩区间，但大型企业表现仍相对较好。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制造业、非制造业均进入萎缩区间，制造业表现最好，建筑业受影响最为明显。</a:t>
            </a: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FC0C200E-E933-43DC-B540-23668049CB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078984"/>
              </p:ext>
            </p:extLst>
          </p:nvPr>
        </p:nvGraphicFramePr>
        <p:xfrm>
          <a:off x="266700" y="908050"/>
          <a:ext cx="3597377" cy="52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B95D21BF-23B6-4C97-96DA-E785AB8CB1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4472865"/>
              </p:ext>
            </p:extLst>
          </p:nvPr>
        </p:nvGraphicFramePr>
        <p:xfrm>
          <a:off x="3864077" y="908058"/>
          <a:ext cx="4752873" cy="52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243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五大指标均处于萎缩区间，全球制造业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订单明显萎缩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280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20126" y="1630472"/>
            <a:ext cx="3236912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月份中国制造业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五大指标除库存较前期小幅扩张外，其他指标均明显收缩。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46.10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点，环比降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个点；服务业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个点；制造业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个点，均创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年来最低。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470E637F-11D1-40AD-8934-F17A1B5298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697132"/>
              </p:ext>
            </p:extLst>
          </p:nvPr>
        </p:nvGraphicFramePr>
        <p:xfrm>
          <a:off x="336551" y="765175"/>
          <a:ext cx="410368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94B92432-F6C3-49A1-981D-D0BDE62FF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52506"/>
              </p:ext>
            </p:extLst>
          </p:nvPr>
        </p:nvGraphicFramePr>
        <p:xfrm>
          <a:off x="4440238" y="765175"/>
          <a:ext cx="4176712" cy="2679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725308A3-8435-4800-B02D-F1F6C667BA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561299"/>
              </p:ext>
            </p:extLst>
          </p:nvPr>
        </p:nvGraphicFramePr>
        <p:xfrm>
          <a:off x="4440239" y="3386138"/>
          <a:ext cx="41767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8360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新冠疫情对制造业的影响会大于金融危机吗？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30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93E50F4A-7602-4E6E-ACEF-D71D174387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890370"/>
              </p:ext>
            </p:extLst>
          </p:nvPr>
        </p:nvGraphicFramePr>
        <p:xfrm>
          <a:off x="334962" y="908056"/>
          <a:ext cx="11522076" cy="5221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椭圆 1">
            <a:extLst>
              <a:ext uri="{FF2B5EF4-FFF2-40B4-BE49-F238E27FC236}">
                <a16:creationId xmlns:a16="http://schemas.microsoft.com/office/drawing/2014/main" id="{F78AA1DB-D5DA-4293-8F1F-8FBF9882448C}"/>
              </a:ext>
            </a:extLst>
          </p:cNvPr>
          <p:cNvSpPr/>
          <p:nvPr/>
        </p:nvSpPr>
        <p:spPr>
          <a:xfrm>
            <a:off x="2878667" y="2133600"/>
            <a:ext cx="1058333" cy="34036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45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新冠疫情对投资的影响明显大于非典和金融危机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53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CA13952-AD34-4D90-AE30-2D5F93EA58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53311"/>
              </p:ext>
            </p:extLst>
          </p:nvPr>
        </p:nvGraphicFramePr>
        <p:xfrm>
          <a:off x="4116963" y="765175"/>
          <a:ext cx="3856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0288D53E-FC6D-4C68-AB13-8112B5D36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159226"/>
              </p:ext>
            </p:extLst>
          </p:nvPr>
        </p:nvGraphicFramePr>
        <p:xfrm>
          <a:off x="336550" y="765174"/>
          <a:ext cx="371056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1BD55F61-E95A-4F10-9B34-98B9A7B5A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747034"/>
              </p:ext>
            </p:extLst>
          </p:nvPr>
        </p:nvGraphicFramePr>
        <p:xfrm>
          <a:off x="8001000" y="765175"/>
          <a:ext cx="3856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椭圆 1">
            <a:extLst>
              <a:ext uri="{FF2B5EF4-FFF2-40B4-BE49-F238E27FC236}">
                <a16:creationId xmlns:a16="http://schemas.microsoft.com/office/drawing/2014/main" id="{11C9DB8A-2CA6-4697-9B20-81FE73D075A2}"/>
              </a:ext>
            </a:extLst>
          </p:cNvPr>
          <p:cNvSpPr/>
          <p:nvPr/>
        </p:nvSpPr>
        <p:spPr>
          <a:xfrm>
            <a:off x="9271000" y="2633133"/>
            <a:ext cx="1659467" cy="286173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4F91509-19A7-4669-9987-5571F3A3CBD5}"/>
              </a:ext>
            </a:extLst>
          </p:cNvPr>
          <p:cNvCxnSpPr>
            <a:cxnSpLocks/>
          </p:cNvCxnSpPr>
          <p:nvPr/>
        </p:nvCxnSpPr>
        <p:spPr>
          <a:xfrm>
            <a:off x="10100734" y="2633133"/>
            <a:ext cx="0" cy="286173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8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商品房销售下降会对房地产企业资金造成明显影响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775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F303E218-75DC-4215-8725-68EBEA7159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19358"/>
              </p:ext>
            </p:extLst>
          </p:nvPr>
        </p:nvGraphicFramePr>
        <p:xfrm>
          <a:off x="336550" y="765175"/>
          <a:ext cx="4103688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D42E8CF7-8328-4055-892E-FDD30EB270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968379"/>
              </p:ext>
            </p:extLst>
          </p:nvPr>
        </p:nvGraphicFramePr>
        <p:xfrm>
          <a:off x="4440238" y="765176"/>
          <a:ext cx="4176712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2F1968CA-6561-4B51-804D-A1CECCFE4C53}"/>
              </a:ext>
            </a:extLst>
          </p:cNvPr>
          <p:cNvSpPr/>
          <p:nvPr/>
        </p:nvSpPr>
        <p:spPr>
          <a:xfrm>
            <a:off x="8616950" y="1232539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月份商品房销售面积下滑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，商品房销售额下滑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在预付款已经成为房地产企业最主要资金来源的情况下，短期地产企业资金将受到明显影响。</a:t>
            </a:r>
          </a:p>
        </p:txBody>
      </p:sp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房屋新开工面积降至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年最低点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421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B922D791-6A15-4795-BCEF-B04B38A9F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415789"/>
              </p:ext>
            </p:extLst>
          </p:nvPr>
        </p:nvGraphicFramePr>
        <p:xfrm>
          <a:off x="266701" y="765179"/>
          <a:ext cx="8350250" cy="5365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BE92141E-3F15-42B7-AEC5-A7F715E593FA}"/>
              </a:ext>
            </a:extLst>
          </p:cNvPr>
          <p:cNvSpPr/>
          <p:nvPr/>
        </p:nvSpPr>
        <p:spPr>
          <a:xfrm>
            <a:off x="8616950" y="1232539"/>
            <a:ext cx="323691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月份房屋新开工面积下滑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年来最低。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房屋施工面积增长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个月新低。</a:t>
            </a:r>
          </a:p>
        </p:txBody>
      </p:sp>
    </p:spTree>
    <p:extLst>
      <p:ext uri="{BB962C8B-B14F-4D97-AF65-F5344CB8AC3E}">
        <p14:creationId xmlns:p14="http://schemas.microsoft.com/office/powerpoint/2010/main" val="92425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细分行业来看采矿业投资受影响较小，建筑业受影响最大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698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文本框 2">
            <a:extLst>
              <a:ext uri="{FF2B5EF4-FFF2-40B4-BE49-F238E27FC236}">
                <a16:creationId xmlns:a16="http://schemas.microsoft.com/office/drawing/2014/main" id="{C204B0B0-293F-4EB3-B374-7F882B37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64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472A5DA-97B4-4108-9773-DC1E2074E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940960"/>
              </p:ext>
            </p:extLst>
          </p:nvPr>
        </p:nvGraphicFramePr>
        <p:xfrm>
          <a:off x="336550" y="917117"/>
          <a:ext cx="11520283" cy="519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180">
                  <a:extLst>
                    <a:ext uri="{9D8B030D-6E8A-4147-A177-3AD203B41FA5}">
                      <a16:colId xmlns:a16="http://schemas.microsoft.com/office/drawing/2014/main" val="462726519"/>
                    </a:ext>
                  </a:extLst>
                </a:gridCol>
                <a:gridCol w="2459926">
                  <a:extLst>
                    <a:ext uri="{9D8B030D-6E8A-4147-A177-3AD203B41FA5}">
                      <a16:colId xmlns:a16="http://schemas.microsoft.com/office/drawing/2014/main" val="2282679341"/>
                    </a:ext>
                  </a:extLst>
                </a:gridCol>
                <a:gridCol w="632118">
                  <a:extLst>
                    <a:ext uri="{9D8B030D-6E8A-4147-A177-3AD203B41FA5}">
                      <a16:colId xmlns:a16="http://schemas.microsoft.com/office/drawing/2014/main" val="3895642271"/>
                    </a:ext>
                  </a:extLst>
                </a:gridCol>
                <a:gridCol w="406180">
                  <a:extLst>
                    <a:ext uri="{9D8B030D-6E8A-4147-A177-3AD203B41FA5}">
                      <a16:colId xmlns:a16="http://schemas.microsoft.com/office/drawing/2014/main" val="2047941896"/>
                    </a:ext>
                  </a:extLst>
                </a:gridCol>
                <a:gridCol w="2558934">
                  <a:extLst>
                    <a:ext uri="{9D8B030D-6E8A-4147-A177-3AD203B41FA5}">
                      <a16:colId xmlns:a16="http://schemas.microsoft.com/office/drawing/2014/main" val="4176047989"/>
                    </a:ext>
                  </a:extLst>
                </a:gridCol>
                <a:gridCol w="771743">
                  <a:extLst>
                    <a:ext uri="{9D8B030D-6E8A-4147-A177-3AD203B41FA5}">
                      <a16:colId xmlns:a16="http://schemas.microsoft.com/office/drawing/2014/main" val="4041011479"/>
                    </a:ext>
                  </a:extLst>
                </a:gridCol>
                <a:gridCol w="548344">
                  <a:extLst>
                    <a:ext uri="{9D8B030D-6E8A-4147-A177-3AD203B41FA5}">
                      <a16:colId xmlns:a16="http://schemas.microsoft.com/office/drawing/2014/main" val="1524791523"/>
                    </a:ext>
                  </a:extLst>
                </a:gridCol>
                <a:gridCol w="2965115">
                  <a:extLst>
                    <a:ext uri="{9D8B030D-6E8A-4147-A177-3AD203B41FA5}">
                      <a16:colId xmlns:a16="http://schemas.microsoft.com/office/drawing/2014/main" val="3437612468"/>
                    </a:ext>
                  </a:extLst>
                </a:gridCol>
                <a:gridCol w="771743">
                  <a:extLst>
                    <a:ext uri="{9D8B030D-6E8A-4147-A177-3AD203B41FA5}">
                      <a16:colId xmlns:a16="http://schemas.microsoft.com/office/drawing/2014/main" val="3754422693"/>
                    </a:ext>
                  </a:extLst>
                </a:gridCol>
              </a:tblGrid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399788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石油和天然气开采业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水上运输业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</a:t>
                      </a: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制造业印刷业和记录媒介的复制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-34.40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639683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非金属矿采选业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文化艺术业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-20.40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制造业食品制造业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85538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煤炭开采和洗选业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教育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-21.80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制造业家具制造业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-35.60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78141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电力、热力的生产和供应业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制造业医药制造业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制造业化学纤维制造业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712515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制造业黑色金属冶炼及压延加工业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文化、体育和娱乐业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制造业专用设备制造业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923409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制造业石油、煤炭及其他燃料加工业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制造业皮革、毛皮、羽毛及其制品和制鞋业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制造业木材加工及木、竹、藤、棕、草制品业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788696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电力、热力、燃气及水的生产和供应业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农、林、牧、渔业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电信、广播电视和卫星传输服务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574609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畜牧业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-7.70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仓储业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-24.80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制造业金属制品业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64670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制造业计算机、通信和其他电子设备制造业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-8.30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有色金属矿采选业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-27.60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制造业农副食品加工业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95744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科学研究、技术服务和地质勘查业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水利管理业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-28.50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公共管理、社会保障和社会组织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283479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卫生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道路运输业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制造业酒、饮料和精制茶制造业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753306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卫生和社会工作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-12.80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交通运输、仓储和邮政业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制造业铁路、船舶、航空航天和其他运输设备制造业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104831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生态保护和环境治理业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-13.60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水利、环境和公共设施管理业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制造业通用设备制造业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566524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水的生产和供应业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制造业烟草制品业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-40.50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364113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制造业废弃资源综合利用业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-14.70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管道运输业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制造业汽车制造业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-41.00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420700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制造业仪器仪表制造业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-15.50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-31.50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-41.80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626522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燃气生产和供应业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-16.30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铁路运输业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-31.70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渔业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02615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制造业造纸及纸制品业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-16.80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-31.90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制造业橡胶和塑料制品业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-42.50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04900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制造业有色金属冶炼及压延加工业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-17.30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-32.00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制造业纺织业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-44.00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133386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林业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-17.40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公共设施管理业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-32.10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居民服务、修理和其他服务业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-46.20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960408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-18.10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信息传输、软件和信息技术服务业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-32.80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制造业文教、工美、体育和娱乐用品制造业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-48.20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40262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农、林、牧、渔服务业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-18.50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制造业化学原料及化学制品制造业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-33.00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制造业纺织服装、服饰业</a:t>
                      </a:r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-50.20 </a:t>
                      </a:r>
                      <a:endParaRPr lang="en-US" altLang="zh-CN" sz="10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425870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-18.60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制造业非金属矿物制品业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-33.60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航空运输业</a:t>
                      </a:r>
                      <a:endParaRPr lang="zh-CN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-59.10 </a:t>
                      </a:r>
                      <a:endParaRPr lang="en-US" altLang="zh-CN" sz="10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170274"/>
                  </a:ext>
                </a:extLst>
              </a:tr>
              <a:tr h="20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黑色金属矿采选业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-18.80 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制造业电气机械及器材制造业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-33.70 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-82.40 </a:t>
                      </a:r>
                      <a:endParaRPr lang="en-US" altLang="zh-CN" sz="10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45" marR="6245" marT="624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17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疫情对消费的影响大幅超出预期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421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9F53B98-9385-4D86-B99F-BE1936641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307415"/>
              </p:ext>
            </p:extLst>
          </p:nvPr>
        </p:nvGraphicFramePr>
        <p:xfrm>
          <a:off x="265113" y="908061"/>
          <a:ext cx="8351837" cy="5221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椭圆 1">
            <a:extLst>
              <a:ext uri="{FF2B5EF4-FFF2-40B4-BE49-F238E27FC236}">
                <a16:creationId xmlns:a16="http://schemas.microsoft.com/office/drawing/2014/main" id="{A9C9BF00-489B-42BC-B940-1723745369BC}"/>
              </a:ext>
            </a:extLst>
          </p:cNvPr>
          <p:cNvSpPr/>
          <p:nvPr/>
        </p:nvSpPr>
        <p:spPr>
          <a:xfrm>
            <a:off x="3031835" y="3168044"/>
            <a:ext cx="439497" cy="50648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4D6F826-2E7D-48C6-8936-1938FF402689}"/>
              </a:ext>
            </a:extLst>
          </p:cNvPr>
          <p:cNvSpPr/>
          <p:nvPr/>
        </p:nvSpPr>
        <p:spPr>
          <a:xfrm>
            <a:off x="4632392" y="2345574"/>
            <a:ext cx="695920" cy="9564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F34EBD-791A-4DB6-99B5-C30F6353C712}"/>
              </a:ext>
            </a:extLst>
          </p:cNvPr>
          <p:cNvSpPr/>
          <p:nvPr/>
        </p:nvSpPr>
        <p:spPr>
          <a:xfrm>
            <a:off x="8616950" y="1410339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月份社会消费品零售总额下跌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20.50%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个百分点，创有数据以来最低。新冠疫情对消费的影响明显大于非典疫情。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73A0EE1-A537-4E7E-BF08-36D42AB3290F}"/>
              </a:ext>
            </a:extLst>
          </p:cNvPr>
          <p:cNvCxnSpPr>
            <a:cxnSpLocks/>
          </p:cNvCxnSpPr>
          <p:nvPr/>
        </p:nvCxnSpPr>
        <p:spPr>
          <a:xfrm>
            <a:off x="4989166" y="2345574"/>
            <a:ext cx="0" cy="9564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餐饮行业受到致命打击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67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55246F88-1240-4B3D-B431-2A22F40A33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582286"/>
              </p:ext>
            </p:extLst>
          </p:nvPr>
        </p:nvGraphicFramePr>
        <p:xfrm>
          <a:off x="336550" y="908049"/>
          <a:ext cx="8280400" cy="5221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96B10AC0-3933-46D4-94FA-9A0FA7378952}"/>
              </a:ext>
            </a:extLst>
          </p:cNvPr>
          <p:cNvSpPr/>
          <p:nvPr/>
        </p:nvSpPr>
        <p:spPr>
          <a:xfrm>
            <a:off x="8616950" y="1347619"/>
            <a:ext cx="3236912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分类看，城镇消费下跌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，乡村消费下跌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，增速环比分别下跌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餐饮下跌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，商品消费增长下跌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，增速环比分别下跌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1368971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网购比重占比大幅提高，但仍未能支撑起商品消费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817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E405ACFC-FC06-45B7-844C-D336F26541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629619"/>
              </p:ext>
            </p:extLst>
          </p:nvPr>
        </p:nvGraphicFramePr>
        <p:xfrm>
          <a:off x="4441825" y="771529"/>
          <a:ext cx="4175125" cy="536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6A5BF58F-47D8-45A8-A90D-0DD153C1D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599961"/>
              </p:ext>
            </p:extLst>
          </p:nvPr>
        </p:nvGraphicFramePr>
        <p:xfrm>
          <a:off x="266700" y="765175"/>
          <a:ext cx="41751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DEA08606-6D73-4838-A4FA-DD5CE5E98120}"/>
              </a:ext>
            </a:extLst>
          </p:cNvPr>
          <p:cNvSpPr/>
          <p:nvPr/>
        </p:nvSpPr>
        <p:spPr>
          <a:xfrm>
            <a:off x="8616950" y="1232539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月份网售实物商品占社会消费品零售总额比重达到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月份网上零售额增长下滑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，其中吃增长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，用增长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，穿下跌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4494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国际贸易受到巨大影响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26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13F6B-7EB8-4629-B1BA-B0E561AB0691}"/>
              </a:ext>
            </a:extLst>
          </p:cNvPr>
          <p:cNvSpPr txBox="1"/>
          <p:nvPr/>
        </p:nvSpPr>
        <p:spPr>
          <a:xfrm>
            <a:off x="8616746" y="1210106"/>
            <a:ext cx="3240088" cy="1199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月份，进口金额同比下滑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9.6%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，出口金额同比下滑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15.9%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，贸易逆差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425.9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亿元。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DAFDB21A-FD57-4AB8-939F-7F9A11B87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19728"/>
              </p:ext>
            </p:extLst>
          </p:nvPr>
        </p:nvGraphicFramePr>
        <p:xfrm>
          <a:off x="266700" y="765177"/>
          <a:ext cx="8350250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疫情对私营企业的出口业务影响更大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46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D54BE4E9-53D8-4BD7-8787-3EE10830E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014839"/>
              </p:ext>
            </p:extLst>
          </p:nvPr>
        </p:nvGraphicFramePr>
        <p:xfrm>
          <a:off x="336550" y="765175"/>
          <a:ext cx="564454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6B5CA97-4EB0-4E43-A769-E11736525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963070"/>
              </p:ext>
            </p:extLst>
          </p:nvPr>
        </p:nvGraphicFramePr>
        <p:xfrm>
          <a:off x="6096000" y="908050"/>
          <a:ext cx="5761038" cy="5221293"/>
        </p:xfrm>
        <a:graphic>
          <a:graphicData uri="http://schemas.openxmlformats.org/drawingml/2006/table">
            <a:tbl>
              <a:tblPr/>
              <a:tblGrid>
                <a:gridCol w="2076174">
                  <a:extLst>
                    <a:ext uri="{9D8B030D-6E8A-4147-A177-3AD203B41FA5}">
                      <a16:colId xmlns:a16="http://schemas.microsoft.com/office/drawing/2014/main" val="1981248245"/>
                    </a:ext>
                  </a:extLst>
                </a:gridCol>
                <a:gridCol w="1228288">
                  <a:extLst>
                    <a:ext uri="{9D8B030D-6E8A-4147-A177-3AD203B41FA5}">
                      <a16:colId xmlns:a16="http://schemas.microsoft.com/office/drawing/2014/main" val="1192648031"/>
                    </a:ext>
                  </a:extLst>
                </a:gridCol>
                <a:gridCol w="1228288">
                  <a:extLst>
                    <a:ext uri="{9D8B030D-6E8A-4147-A177-3AD203B41FA5}">
                      <a16:colId xmlns:a16="http://schemas.microsoft.com/office/drawing/2014/main" val="3894911730"/>
                    </a:ext>
                  </a:extLst>
                </a:gridCol>
                <a:gridCol w="1228288">
                  <a:extLst>
                    <a:ext uri="{9D8B030D-6E8A-4147-A177-3AD203B41FA5}">
                      <a16:colId xmlns:a16="http://schemas.microsoft.com/office/drawing/2014/main" val="598630271"/>
                    </a:ext>
                  </a:extLst>
                </a:gridCol>
              </a:tblGrid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596393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成品油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054661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汽车零配件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519239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农产品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29186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集成电路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626542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液晶显示板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0357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高新技术产品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708836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水海产品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64780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中药材及中式成药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320534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未锻轧铝及铝材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654251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服装及衣着附件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605902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机电产品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20952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船舶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782890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350435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箱包及类似容器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51683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纺织纱线、织物及制品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982772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家具及其零件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48092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稀土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714650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塑料制品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439609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玩具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32453"/>
                  </a:ext>
                </a:extLst>
              </a:tr>
              <a:tr h="24863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陶瓷产品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764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4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就业压力很大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56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D9AD501F-8B41-4F18-8955-34CBB0E57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758211"/>
              </p:ext>
            </p:extLst>
          </p:nvPr>
        </p:nvGraphicFramePr>
        <p:xfrm>
          <a:off x="336550" y="908063"/>
          <a:ext cx="8280400" cy="522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6B0778EA-6B3C-46DE-880C-C925EBDD8B4F}"/>
              </a:ext>
            </a:extLst>
          </p:cNvPr>
          <p:cNvSpPr/>
          <p:nvPr/>
        </p:nvSpPr>
        <p:spPr>
          <a:xfrm>
            <a:off x="8616950" y="1347214"/>
            <a:ext cx="3300941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月份城镇调查失业率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年末提高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个大城市调查失业率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年末提高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1075913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物价总体平稳但生活成本大幅提高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74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0A16D4F-D949-4F5A-B4B0-233E22181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824570"/>
              </p:ext>
            </p:extLst>
          </p:nvPr>
        </p:nvGraphicFramePr>
        <p:xfrm>
          <a:off x="336550" y="908052"/>
          <a:ext cx="4103688" cy="522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61B29203-BCBA-47A0-AE1C-83F12AA4B5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685922"/>
              </p:ext>
            </p:extLst>
          </p:nvPr>
        </p:nvGraphicFramePr>
        <p:xfrm>
          <a:off x="4440238" y="3392487"/>
          <a:ext cx="4176712" cy="273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DE43E649-6AC7-44D8-9010-60F6844C8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852056"/>
              </p:ext>
            </p:extLst>
          </p:nvPr>
        </p:nvGraphicFramePr>
        <p:xfrm>
          <a:off x="4440238" y="908051"/>
          <a:ext cx="4176713" cy="248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A813D2B-1083-4C7E-BF9A-06B069590EF3}"/>
              </a:ext>
            </a:extLst>
          </p:cNvPr>
          <p:cNvSpPr/>
          <p:nvPr/>
        </p:nvSpPr>
        <p:spPr>
          <a:xfrm>
            <a:off x="8620126" y="1596596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涨幅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，其中食品涨幅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，非食品及核心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涨幅均为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0.4%,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PPIRM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71349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全球大宗商品市场以下跌为主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1969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22A484A-4E54-4B85-94B7-ADE3072FF27A}"/>
              </a:ext>
            </a:extLst>
          </p:cNvPr>
          <p:cNvSpPr/>
          <p:nvPr/>
        </p:nvSpPr>
        <p:spPr>
          <a:xfrm>
            <a:off x="8616949" y="902663"/>
            <a:ext cx="3238500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日，中国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wind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商品指数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个主要品种有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个下跌，占所有品种的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个上涨品种分别是大豆、强麦、玉米、铁矿、焦煤。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个品种指数平均下跌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10.63%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4431D19-86A1-41AA-8289-1FA8FE9F2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274016"/>
              </p:ext>
            </p:extLst>
          </p:nvPr>
        </p:nvGraphicFramePr>
        <p:xfrm>
          <a:off x="336551" y="908057"/>
          <a:ext cx="8149905" cy="5222854"/>
        </p:xfrm>
        <a:graphic>
          <a:graphicData uri="http://schemas.openxmlformats.org/drawingml/2006/table">
            <a:tbl>
              <a:tblPr/>
              <a:tblGrid>
                <a:gridCol w="3220524">
                  <a:extLst>
                    <a:ext uri="{9D8B030D-6E8A-4147-A177-3AD203B41FA5}">
                      <a16:colId xmlns:a16="http://schemas.microsoft.com/office/drawing/2014/main" val="4169170380"/>
                    </a:ext>
                  </a:extLst>
                </a:gridCol>
                <a:gridCol w="1643127">
                  <a:extLst>
                    <a:ext uri="{9D8B030D-6E8A-4147-A177-3AD203B41FA5}">
                      <a16:colId xmlns:a16="http://schemas.microsoft.com/office/drawing/2014/main" val="3159047231"/>
                    </a:ext>
                  </a:extLst>
                </a:gridCol>
                <a:gridCol w="1643127">
                  <a:extLst>
                    <a:ext uri="{9D8B030D-6E8A-4147-A177-3AD203B41FA5}">
                      <a16:colId xmlns:a16="http://schemas.microsoft.com/office/drawing/2014/main" val="4165058840"/>
                    </a:ext>
                  </a:extLst>
                </a:gridCol>
                <a:gridCol w="1643127">
                  <a:extLst>
                    <a:ext uri="{9D8B030D-6E8A-4147-A177-3AD203B41FA5}">
                      <a16:colId xmlns:a16="http://schemas.microsoft.com/office/drawing/2014/main" val="1151109922"/>
                    </a:ext>
                  </a:extLst>
                </a:gridCol>
              </a:tblGrid>
              <a:tr h="3730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150654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伦敦金现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贵金属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1488.81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398209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伦敦银现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51126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NYMEX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-62.46%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514815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-52.14%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165556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551918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83187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基本金属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511389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099403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CZCE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959462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850316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农产品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833.75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14365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玉米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339.25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12742"/>
                  </a:ext>
                </a:extLst>
              </a:tr>
              <a:tr h="3730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797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659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全球证券市场实现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绿化率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93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17DBF3A-F1DF-4985-9A13-BA5CFB458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973393"/>
              </p:ext>
            </p:extLst>
          </p:nvPr>
        </p:nvGraphicFramePr>
        <p:xfrm>
          <a:off x="336550" y="908056"/>
          <a:ext cx="8117904" cy="5221258"/>
        </p:xfrm>
        <a:graphic>
          <a:graphicData uri="http://schemas.openxmlformats.org/drawingml/2006/table">
            <a:tbl>
              <a:tblPr/>
              <a:tblGrid>
                <a:gridCol w="2029476">
                  <a:extLst>
                    <a:ext uri="{9D8B030D-6E8A-4147-A177-3AD203B41FA5}">
                      <a16:colId xmlns:a16="http://schemas.microsoft.com/office/drawing/2014/main" val="1982167835"/>
                    </a:ext>
                  </a:extLst>
                </a:gridCol>
                <a:gridCol w="2029476">
                  <a:extLst>
                    <a:ext uri="{9D8B030D-6E8A-4147-A177-3AD203B41FA5}">
                      <a16:colId xmlns:a16="http://schemas.microsoft.com/office/drawing/2014/main" val="2053973350"/>
                    </a:ext>
                  </a:extLst>
                </a:gridCol>
                <a:gridCol w="2029476">
                  <a:extLst>
                    <a:ext uri="{9D8B030D-6E8A-4147-A177-3AD203B41FA5}">
                      <a16:colId xmlns:a16="http://schemas.microsoft.com/office/drawing/2014/main" val="3261561005"/>
                    </a:ext>
                  </a:extLst>
                </a:gridCol>
                <a:gridCol w="2029476">
                  <a:extLst>
                    <a:ext uri="{9D8B030D-6E8A-4147-A177-3AD203B41FA5}">
                      <a16:colId xmlns:a16="http://schemas.microsoft.com/office/drawing/2014/main" val="4102308467"/>
                    </a:ext>
                  </a:extLst>
                </a:gridCol>
              </a:tblGrid>
              <a:tr h="3729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025544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日经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亚太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16726.55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-29.29%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928529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韩国综合指数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28696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富时新加坡</a:t>
                      </a:r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2425.62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792985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道琼斯工业指数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21237.38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691570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纳斯达克指数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7334.78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52494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标普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2529.19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-21.72%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122675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富时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5076.87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37904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法国</a:t>
                      </a:r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CAC40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3823.32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49108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</a:t>
                      </a:r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8529.47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6793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上证综指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2728.76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290605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深证成指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10029.57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780865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沪深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3636.26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596638"/>
                  </a:ext>
                </a:extLst>
              </a:tr>
              <a:tr h="37294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台湾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7265.41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147190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822A484A-4E54-4B85-94B7-ADE3072FF27A}"/>
              </a:ext>
            </a:extLst>
          </p:cNvPr>
          <p:cNvSpPr/>
          <p:nvPr/>
        </p:nvSpPr>
        <p:spPr>
          <a:xfrm>
            <a:off x="8616950" y="775758"/>
            <a:ext cx="3240088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美股在历史上第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次熔断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年后，在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个交易日内出现了历史上第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次熔断。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日，大中华区主要证券指数平均下跌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15.09%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；美洲主要证券指数平均下跌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21.76%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；亚太地区主要证券指数平均下跌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24.76%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；欧非地区主要证券指数平均下跌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30.10%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。全球近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个主要证券指数无一上涨。</a:t>
            </a:r>
          </a:p>
        </p:txBody>
      </p:sp>
    </p:spTree>
    <p:extLst>
      <p:ext uri="{BB962C8B-B14F-4D97-AF65-F5344CB8AC3E}">
        <p14:creationId xmlns:p14="http://schemas.microsoft.com/office/powerpoint/2010/main" val="2465006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降息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+QE,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美国为全球宽松再踩一脚油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06358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71E8BDD-6444-4B00-B484-E95CBFB75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747424"/>
              </p:ext>
            </p:extLst>
          </p:nvPr>
        </p:nvGraphicFramePr>
        <p:xfrm>
          <a:off x="4440239" y="908050"/>
          <a:ext cx="4178300" cy="5217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171EEC9D-92F5-4740-B28C-CE5C1DDD14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013058"/>
              </p:ext>
            </p:extLst>
          </p:nvPr>
        </p:nvGraphicFramePr>
        <p:xfrm>
          <a:off x="336551" y="908050"/>
          <a:ext cx="4103688" cy="52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9D405E22-4EA0-4403-AFC3-20227098B1E0}"/>
              </a:ext>
            </a:extLst>
          </p:cNvPr>
          <p:cNvSpPr/>
          <p:nvPr/>
        </p:nvSpPr>
        <p:spPr>
          <a:xfrm>
            <a:off x="8618538" y="1376796"/>
            <a:ext cx="3238500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加息三年，一朝跌完，美国联邦基准利率已跌至地板。全球主要央行步步紧追。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日，美元强势运行，今年以来美元指数累计上涨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，美元成为全球最保值的商品。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860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全球疫情仍在上升期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30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370769-E694-421B-AC7C-B0C3F4B0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575" y="908050"/>
            <a:ext cx="5476875" cy="9906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0AA5C36-8FCE-4E52-9B83-93A2A1297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506" y="2045412"/>
            <a:ext cx="5050894" cy="507976"/>
          </a:xfrm>
          <a:prstGeom prst="rect">
            <a:avLst/>
          </a:prstGeom>
        </p:spPr>
      </p:pic>
      <p:pic>
        <p:nvPicPr>
          <p:cNvPr id="6" name="图片 5" descr="手机屏幕截图&#10;&#10;描述已自动生成">
            <a:extLst>
              <a:ext uri="{FF2B5EF4-FFF2-40B4-BE49-F238E27FC236}">
                <a16:creationId xmlns:a16="http://schemas.microsoft.com/office/drawing/2014/main" id="{26FB2715-B924-4DB7-BE2E-3D9BA061EA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2"/>
          <a:stretch/>
        </p:blipFill>
        <p:spPr>
          <a:xfrm>
            <a:off x="7393253" y="2698541"/>
            <a:ext cx="3327400" cy="3430764"/>
          </a:xfrm>
          <a:prstGeom prst="rect">
            <a:avLst/>
          </a:prstGeom>
        </p:spPr>
      </p:pic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03BE7645-B21A-452C-A96C-D88E8B6EB7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183254"/>
              </p:ext>
            </p:extLst>
          </p:nvPr>
        </p:nvGraphicFramePr>
        <p:xfrm>
          <a:off x="336550" y="765180"/>
          <a:ext cx="5759450" cy="536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26331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原燃料产量全面下跌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钢产量维持增长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065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15834FD-860A-4CFD-94FD-E90DDB56B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382933"/>
              </p:ext>
            </p:extLst>
          </p:nvPr>
        </p:nvGraphicFramePr>
        <p:xfrm>
          <a:off x="336550" y="908050"/>
          <a:ext cx="11520283" cy="5221286"/>
        </p:xfrm>
        <a:graphic>
          <a:graphicData uri="http://schemas.openxmlformats.org/drawingml/2006/table">
            <a:tbl>
              <a:tblPr/>
              <a:tblGrid>
                <a:gridCol w="2135468">
                  <a:extLst>
                    <a:ext uri="{9D8B030D-6E8A-4147-A177-3AD203B41FA5}">
                      <a16:colId xmlns:a16="http://schemas.microsoft.com/office/drawing/2014/main" val="774525804"/>
                    </a:ext>
                  </a:extLst>
                </a:gridCol>
                <a:gridCol w="3079569">
                  <a:extLst>
                    <a:ext uri="{9D8B030D-6E8A-4147-A177-3AD203B41FA5}">
                      <a16:colId xmlns:a16="http://schemas.microsoft.com/office/drawing/2014/main" val="2537925060"/>
                    </a:ext>
                  </a:extLst>
                </a:gridCol>
                <a:gridCol w="3152623">
                  <a:extLst>
                    <a:ext uri="{9D8B030D-6E8A-4147-A177-3AD203B41FA5}">
                      <a16:colId xmlns:a16="http://schemas.microsoft.com/office/drawing/2014/main" val="3315297997"/>
                    </a:ext>
                  </a:extLst>
                </a:gridCol>
                <a:gridCol w="3152623">
                  <a:extLst>
                    <a:ext uri="{9D8B030D-6E8A-4147-A177-3AD203B41FA5}">
                      <a16:colId xmlns:a16="http://schemas.microsoft.com/office/drawing/2014/main" val="3289141438"/>
                    </a:ext>
                  </a:extLst>
                </a:gridCol>
              </a:tblGrid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日产环比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804991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13,234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089868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15,470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454276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16,713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394698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11,119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20366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48,903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344384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7,064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332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155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电炉产能利用率触底反弹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124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B26869E-8EA0-42C6-A6CF-F8C1496E8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637143"/>
              </p:ext>
            </p:extLst>
          </p:nvPr>
        </p:nvGraphicFramePr>
        <p:xfrm>
          <a:off x="266700" y="765186"/>
          <a:ext cx="8350250" cy="536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A951B23-E235-4302-83D2-8CA3F480B52F}"/>
              </a:ext>
            </a:extLst>
          </p:cNvPr>
          <p:cNvSpPr/>
          <p:nvPr/>
        </p:nvSpPr>
        <p:spPr>
          <a:xfrm>
            <a:off x="8616950" y="1232862"/>
            <a:ext cx="3238500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随着物流好转，原燃料供应改善，电炉产能利用率连续两周回升，全国电炉产能利用率回升至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，较低点回升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462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高炉产能利用率触底反弹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钢材产量回升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76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460F848-5976-41D2-9852-61A10BBB3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928117"/>
              </p:ext>
            </p:extLst>
          </p:nvPr>
        </p:nvGraphicFramePr>
        <p:xfrm>
          <a:off x="8616950" y="3532291"/>
          <a:ext cx="3240088" cy="2602871"/>
        </p:xfrm>
        <a:graphic>
          <a:graphicData uri="http://schemas.openxmlformats.org/drawingml/2006/table">
            <a:tbl>
              <a:tblPr/>
              <a:tblGrid>
                <a:gridCol w="810022">
                  <a:extLst>
                    <a:ext uri="{9D8B030D-6E8A-4147-A177-3AD203B41FA5}">
                      <a16:colId xmlns:a16="http://schemas.microsoft.com/office/drawing/2014/main" val="2674752890"/>
                    </a:ext>
                  </a:extLst>
                </a:gridCol>
                <a:gridCol w="978561">
                  <a:extLst>
                    <a:ext uri="{9D8B030D-6E8A-4147-A177-3AD203B41FA5}">
                      <a16:colId xmlns:a16="http://schemas.microsoft.com/office/drawing/2014/main" val="153696832"/>
                    </a:ext>
                  </a:extLst>
                </a:gridCol>
                <a:gridCol w="641483">
                  <a:extLst>
                    <a:ext uri="{9D8B030D-6E8A-4147-A177-3AD203B41FA5}">
                      <a16:colId xmlns:a16="http://schemas.microsoft.com/office/drawing/2014/main" val="2346274270"/>
                    </a:ext>
                  </a:extLst>
                </a:gridCol>
                <a:gridCol w="810022">
                  <a:extLst>
                    <a:ext uri="{9D8B030D-6E8A-4147-A177-3AD203B41FA5}">
                      <a16:colId xmlns:a16="http://schemas.microsoft.com/office/drawing/2014/main" val="3292844004"/>
                    </a:ext>
                  </a:extLst>
                </a:gridCol>
              </a:tblGrid>
              <a:tr h="42879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日五大材产量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24391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实际产量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周环比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1081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060509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64210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906429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090046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488240"/>
                  </a:ext>
                </a:extLst>
              </a:tr>
              <a:tr h="31058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94714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83CA5AC0-87C3-4D9E-8F5D-6432C5A84164}"/>
              </a:ext>
            </a:extLst>
          </p:cNvPr>
          <p:cNvSpPr/>
          <p:nvPr/>
        </p:nvSpPr>
        <p:spPr>
          <a:xfrm>
            <a:off x="8616948" y="799570"/>
            <a:ext cx="3329653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家钢厂高炉产能利用率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75.26%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，较低点提高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个百分点。钢厂盈利率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80.97%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，小幅反弹。最近一周粗钢产量环比提高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1.84%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，五大材产量环比提高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3.14%</a:t>
            </a: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1AEC3DBA-77C1-4973-82F3-3CFEDA8CF1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629585"/>
              </p:ext>
            </p:extLst>
          </p:nvPr>
        </p:nvGraphicFramePr>
        <p:xfrm>
          <a:off x="334962" y="765176"/>
          <a:ext cx="8281987" cy="536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4774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长久卧倒之后，钢材消费开始复苏，但强度仍不够推涨价格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994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53D1BEB-404B-4AC9-9A59-1C59501426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958183"/>
              </p:ext>
            </p:extLst>
          </p:nvPr>
        </p:nvGraphicFramePr>
        <p:xfrm>
          <a:off x="336551" y="765181"/>
          <a:ext cx="5759449" cy="5364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C455CAF-C4C7-4155-9291-AA6503E3D4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939289"/>
              </p:ext>
            </p:extLst>
          </p:nvPr>
        </p:nvGraphicFramePr>
        <p:xfrm>
          <a:off x="6096000" y="908049"/>
          <a:ext cx="5759450" cy="2995077"/>
        </p:xfrm>
        <a:graphic>
          <a:graphicData uri="http://schemas.openxmlformats.org/drawingml/2006/table">
            <a:tbl>
              <a:tblPr/>
              <a:tblGrid>
                <a:gridCol w="898178">
                  <a:extLst>
                    <a:ext uri="{9D8B030D-6E8A-4147-A177-3AD203B41FA5}">
                      <a16:colId xmlns:a16="http://schemas.microsoft.com/office/drawing/2014/main" val="3620408341"/>
                    </a:ext>
                  </a:extLst>
                </a:gridCol>
                <a:gridCol w="1215318">
                  <a:extLst>
                    <a:ext uri="{9D8B030D-6E8A-4147-A177-3AD203B41FA5}">
                      <a16:colId xmlns:a16="http://schemas.microsoft.com/office/drawing/2014/main" val="4029004329"/>
                    </a:ext>
                  </a:extLst>
                </a:gridCol>
                <a:gridCol w="1215318">
                  <a:extLst>
                    <a:ext uri="{9D8B030D-6E8A-4147-A177-3AD203B41FA5}">
                      <a16:colId xmlns:a16="http://schemas.microsoft.com/office/drawing/2014/main" val="2746084436"/>
                    </a:ext>
                  </a:extLst>
                </a:gridCol>
                <a:gridCol w="1215318">
                  <a:extLst>
                    <a:ext uri="{9D8B030D-6E8A-4147-A177-3AD203B41FA5}">
                      <a16:colId xmlns:a16="http://schemas.microsoft.com/office/drawing/2014/main" val="1401118805"/>
                    </a:ext>
                  </a:extLst>
                </a:gridCol>
                <a:gridCol w="1215318">
                  <a:extLst>
                    <a:ext uri="{9D8B030D-6E8A-4147-A177-3AD203B41FA5}">
                      <a16:colId xmlns:a16="http://schemas.microsoft.com/office/drawing/2014/main" val="1096080498"/>
                    </a:ext>
                  </a:extLst>
                </a:gridCol>
              </a:tblGrid>
              <a:tr h="4878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南方大区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华东大区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北方大区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194972"/>
                  </a:ext>
                </a:extLst>
              </a:tr>
              <a:tr h="5104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上周日均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170010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59826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90585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19599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40233"/>
                  </a:ext>
                </a:extLst>
              </a:tr>
              <a:tr h="5104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本周日均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192609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63567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110578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759462"/>
                  </a:ext>
                </a:extLst>
              </a:tr>
              <a:tr h="510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年同期日均成交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217882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68520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119323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542012"/>
                  </a:ext>
                </a:extLst>
              </a:tr>
              <a:tr h="4878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806802"/>
                  </a:ext>
                </a:extLst>
              </a:tr>
              <a:tr h="4878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435246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FC1BB8C-EE6F-4DC4-8BBB-FA279C056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31955"/>
              </p:ext>
            </p:extLst>
          </p:nvPr>
        </p:nvGraphicFramePr>
        <p:xfrm>
          <a:off x="6094411" y="4267358"/>
          <a:ext cx="5761038" cy="1861980"/>
        </p:xfrm>
        <a:graphic>
          <a:graphicData uri="http://schemas.openxmlformats.org/drawingml/2006/table">
            <a:tbl>
              <a:tblPr/>
              <a:tblGrid>
                <a:gridCol w="2880519">
                  <a:extLst>
                    <a:ext uri="{9D8B030D-6E8A-4147-A177-3AD203B41FA5}">
                      <a16:colId xmlns:a16="http://schemas.microsoft.com/office/drawing/2014/main" val="995013882"/>
                    </a:ext>
                  </a:extLst>
                </a:gridCol>
                <a:gridCol w="2880519">
                  <a:extLst>
                    <a:ext uri="{9D8B030D-6E8A-4147-A177-3AD203B41FA5}">
                      <a16:colId xmlns:a16="http://schemas.microsoft.com/office/drawing/2014/main" val="3858538973"/>
                    </a:ext>
                  </a:extLst>
                </a:gridCol>
              </a:tblGrid>
              <a:tr h="4654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建筑钢材主流贸易商累计成交情况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9915"/>
                  </a:ext>
                </a:extLst>
              </a:tr>
              <a:tr h="4654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年正月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17-2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4897163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35716"/>
                  </a:ext>
                </a:extLst>
              </a:tr>
              <a:tr h="4654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年正月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17-2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2449721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04462"/>
                  </a:ext>
                </a:extLst>
              </a:tr>
              <a:tr h="465495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525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014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库存同比提高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53%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" y="728663"/>
            <a:ext cx="25781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7F6788B-1B2A-456A-AC93-9CA228F21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932393"/>
              </p:ext>
            </p:extLst>
          </p:nvPr>
        </p:nvGraphicFramePr>
        <p:xfrm>
          <a:off x="336550" y="908052"/>
          <a:ext cx="11520490" cy="5221274"/>
        </p:xfrm>
        <a:graphic>
          <a:graphicData uri="http://schemas.openxmlformats.org/drawingml/2006/table">
            <a:tbl>
              <a:tblPr/>
              <a:tblGrid>
                <a:gridCol w="1424889">
                  <a:extLst>
                    <a:ext uri="{9D8B030D-6E8A-4147-A177-3AD203B41FA5}">
                      <a16:colId xmlns:a16="http://schemas.microsoft.com/office/drawing/2014/main" val="4073338977"/>
                    </a:ext>
                  </a:extLst>
                </a:gridCol>
                <a:gridCol w="1757363">
                  <a:extLst>
                    <a:ext uri="{9D8B030D-6E8A-4147-A177-3AD203B41FA5}">
                      <a16:colId xmlns:a16="http://schemas.microsoft.com/office/drawing/2014/main" val="1914877912"/>
                    </a:ext>
                  </a:extLst>
                </a:gridCol>
                <a:gridCol w="1730975">
                  <a:extLst>
                    <a:ext uri="{9D8B030D-6E8A-4147-A177-3AD203B41FA5}">
                      <a16:colId xmlns:a16="http://schemas.microsoft.com/office/drawing/2014/main" val="3344594878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3052257739"/>
                    </a:ext>
                  </a:extLst>
                </a:gridCol>
                <a:gridCol w="1857633">
                  <a:extLst>
                    <a:ext uri="{9D8B030D-6E8A-4147-A177-3AD203B41FA5}">
                      <a16:colId xmlns:a16="http://schemas.microsoft.com/office/drawing/2014/main" val="941872092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2459629453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809038216"/>
                    </a:ext>
                  </a:extLst>
                </a:gridCol>
              </a:tblGrid>
              <a:tr h="4311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本周增幅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107585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52986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280335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292700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618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724402"/>
                  </a:ext>
                </a:extLst>
              </a:tr>
              <a:tr h="3193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2601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2538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39065"/>
                  </a:ext>
                </a:extLst>
              </a:tr>
              <a:tr h="3193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2141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252810"/>
                  </a:ext>
                </a:extLst>
              </a:tr>
              <a:tr h="3193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3067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3745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4679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45838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26236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14789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11911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11844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-2944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95991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56159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741075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焦炭库存（港口合计）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102107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炼焦煤港口库存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795274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(100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445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123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需求何时复归清明？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085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07CBEA6-C909-4B94-978F-BD6F1D0DD6A1}"/>
              </a:ext>
            </a:extLst>
          </p:cNvPr>
          <p:cNvSpPr/>
          <p:nvPr/>
        </p:nvSpPr>
        <p:spPr>
          <a:xfrm>
            <a:off x="6096000" y="908050"/>
            <a:ext cx="5850602" cy="2359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判断前提：隔离政策不调整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对于复工复产比较乐观的估计：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月中旬全国各地复工复产达到同期正常水平。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对于复工复产比较正常的估计：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月下旬、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月上旬全国各地复工复产达到同期正常水平。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CD4D3C-1178-405A-A02D-690665F08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50" y="908049"/>
            <a:ext cx="5319183" cy="5202639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586ACCE9-A9BE-438D-B594-22C9D46A70F8}"/>
              </a:ext>
            </a:extLst>
          </p:cNvPr>
          <p:cNvSpPr/>
          <p:nvPr/>
        </p:nvSpPr>
        <p:spPr>
          <a:xfrm>
            <a:off x="956734" y="3547533"/>
            <a:ext cx="4351866" cy="855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94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钢价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上天无路，入地有门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515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65113" y="908050"/>
            <a:ext cx="11681489" cy="4635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库存、低需求的状态下钢厂开始增产，对钢材价格来讲雪上加霜。目前钢价的支撑点有两个，一个是相对现实的近期的需求好转预期，一个是后期预期中的基建爆发。实际上可能这两个一个没有足够支撑近期市场的能力，而另一个也没有扭转今年局面的能力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FontTx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下游的产成品库存和资金状况来看，短期需求很难有高强度的爆发，而强度直接决定价格高度，强度不足将导致钢价高度整体受限，目前需求仍在释放，希望仍在，钢材价格还有一定的支撑，后期随着需求强度冲高回落希望幻灭，钢价的短期支撑将崩塌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月份钢价或将先扬后抑。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FontTx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今年基建资金政策和目前公布的基建规模都有亮点可看，但基建或难以消化其他行业及出口萎缩所带来的钢材增量。高度受限，深不见底。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FontTx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风险提示：从此雪消风自软，梅花合让柳条新。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3240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随着煤炭企业复产率提升和焦炭连续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轮降价，市场快速变化，煤炭市场由前期价格上涨趋势迅速</a:t>
            </a:r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转为下调。严格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价格管理，预计地方煤炭有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30-50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吨降幅，同时重点推动二季度国矿价格下调。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焦炭：焦炭市场稳中偏弱，关注煤炭降价、钢厂复产、环保限产及落后产能淘汰情况。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铁合金：锰系合金在前期大幅下跌后，价格有修正预期；硅铁市场平稳偏弱运行。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40384</TotalTime>
  <Words>2904</Words>
  <Application>Microsoft Office PowerPoint</Application>
  <PresentationFormat>宽屏</PresentationFormat>
  <Paragraphs>774</Paragraphs>
  <Slides>30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等线 Light</vt:lpstr>
      <vt:lpstr>微软雅黑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1980</cp:revision>
  <dcterms:created xsi:type="dcterms:W3CDTF">2017-10-16T02:28:00Z</dcterms:created>
  <dcterms:modified xsi:type="dcterms:W3CDTF">2020-03-23T01:40:20Z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