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5.xml" ContentType="application/vnd.openxmlformats-officedocument.themeOverr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3.xml" ContentType="application/vnd.openxmlformats-officedocument.presentationml.notesSlide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2.xml" ContentType="application/vnd.openxmlformats-officedocument.themeOverrid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3.xml" ContentType="application/vnd.openxmlformats-officedocument.themeOverride+xml"/>
  <Override PartName="/ppt/notesSlides/notesSlide14.xml" ContentType="application/vnd.openxmlformats-officedocument.presentationml.notesSlide+xml"/>
  <Override PartName="/ppt/charts/chart18.xml" ContentType="application/vnd.openxmlformats-officedocument.drawingml.chart+xml"/>
  <Override PartName="/ppt/theme/themeOverride14.xml" ContentType="application/vnd.openxmlformats-officedocument.themeOverride+xml"/>
  <Override PartName="/ppt/charts/chart1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charts/chart20.xml" ContentType="application/vnd.openxmlformats-officedocument.drawingml.chart+xml"/>
  <Override PartName="/ppt/theme/themeOverride16.xml" ContentType="application/vnd.openxmlformats-officedocument.themeOverride+xml"/>
  <Override PartName="/ppt/charts/chart21.xml" ContentType="application/vnd.openxmlformats-officedocument.drawingml.chart+xml"/>
  <Override PartName="/ppt/theme/themeOverride17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48" r:id="rId2"/>
  </p:sldMasterIdLst>
  <p:notesMasterIdLst>
    <p:notesMasterId r:id="rId21"/>
  </p:notesMasterIdLst>
  <p:sldIdLst>
    <p:sldId id="256" r:id="rId3"/>
    <p:sldId id="481" r:id="rId4"/>
    <p:sldId id="528" r:id="rId5"/>
    <p:sldId id="508" r:id="rId6"/>
    <p:sldId id="509" r:id="rId7"/>
    <p:sldId id="514" r:id="rId8"/>
    <p:sldId id="530" r:id="rId9"/>
    <p:sldId id="531" r:id="rId10"/>
    <p:sldId id="549" r:id="rId11"/>
    <p:sldId id="564" r:id="rId12"/>
    <p:sldId id="534" r:id="rId13"/>
    <p:sldId id="512" r:id="rId14"/>
    <p:sldId id="571" r:id="rId15"/>
    <p:sldId id="572" r:id="rId16"/>
    <p:sldId id="573" r:id="rId17"/>
    <p:sldId id="565" r:id="rId18"/>
    <p:sldId id="569" r:id="rId19"/>
    <p:sldId id="258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4D6"/>
    <a:srgbClr val="E2EFDA"/>
    <a:srgbClr val="FF0000"/>
    <a:srgbClr val="FBD7DA"/>
    <a:srgbClr val="CEE9D7"/>
    <a:srgbClr val="F98183"/>
    <a:srgbClr val="CBDC81"/>
    <a:srgbClr val="D5ECDE"/>
    <a:srgbClr val="FCEBF0"/>
    <a:srgbClr val="FBC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15" autoAdjust="0"/>
    <p:restoredTop sz="77252" autoAdjust="0"/>
  </p:normalViewPr>
  <p:slideViewPr>
    <p:cSldViewPr snapToGrid="0" showGuides="1">
      <p:cViewPr varScale="1">
        <p:scale>
          <a:sx n="112" d="100"/>
          <a:sy n="112" d="100"/>
        </p:scale>
        <p:origin x="708" y="108"/>
      </p:cViewPr>
      <p:guideLst>
        <p:guide orient="horz" pos="2137"/>
        <p:guide pos="3840"/>
        <p:guide orient="horz" pos="572"/>
        <p:guide orient="horz" pos="3861"/>
        <p:guide pos="212"/>
        <p:guide pos="7469"/>
        <p:guide orient="horz" pos="482"/>
        <p:guide pos="167"/>
        <p:guide pos="5428"/>
        <p:guide pos="2797"/>
      </p:guideLst>
    </p:cSldViewPr>
  </p:slideViewPr>
  <p:outlineViewPr>
    <p:cViewPr>
      <p:scale>
        <a:sx n="33" d="100"/>
        <a:sy n="33" d="100"/>
      </p:scale>
      <p:origin x="0" y="-5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HBIS\&#26700;&#38754;\&#34892;&#19994;&#25968;&#25454;\&#21018;&#25165;&#21033;&#28070;.xls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2.bin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___5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__6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3.bin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../embeddings/oleObject4.bin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4892;&#19994;&#25968;&#25454;\&#38050;&#32852;&#25968;&#25454;_&#20013;&#22269;&#20027;&#35201;&#38050;&#26448;&#24211;&#23384;&#65306;&#31038;&#20250;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___7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___9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___10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1.xlsx"/><Relationship Id="rId1" Type="http://schemas.openxmlformats.org/officeDocument/2006/relationships/themeOverride" Target="../theme/themeOverride14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___12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3.xlsx"/><Relationship Id="rId1" Type="http://schemas.openxmlformats.org/officeDocument/2006/relationships/themeOverride" Target="../theme/themeOverride16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4.xlsx"/><Relationship Id="rId1" Type="http://schemas.openxmlformats.org/officeDocument/2006/relationships/themeOverride" Target="../theme/themeOverrid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Mysteel普钢价格指数：绝对价格指数（日）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34"/>
              <c:layout>
                <c:manualLayout>
                  <c:x val="-2.9584989634037388E-2"/>
                  <c:y val="-5.2086450084719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ECF-4775-BA12-63CAEFD6D20F}"/>
                </c:ext>
              </c:extLst>
            </c:dLbl>
            <c:dLbl>
              <c:idx val="135"/>
              <c:layout>
                <c:manualLayout>
                  <c:x val="-1.5340408134810921E-2"/>
                  <c:y val="-4.85351012153070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659817656725594E-2"/>
                      <c:h val="5.54957449993559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0A8-4A85-9F34-79F9DE7DF664}"/>
                </c:ext>
              </c:extLst>
            </c:dLbl>
            <c:dLbl>
              <c:idx val="137"/>
              <c:layout>
                <c:manualLayout>
                  <c:x val="-2.7393508920404989E-2"/>
                  <c:y val="-5.2086450084719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A4B-4E8B-8F61-93375BE74C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导出数据!$A$3:$A$137</c:f>
              <c:numCache>
                <c:formatCode>yyyy\-mm\-dd</c:formatCode>
                <c:ptCount val="135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  <c:pt idx="79">
                  <c:v>44350</c:v>
                </c:pt>
                <c:pt idx="80">
                  <c:v>44349</c:v>
                </c:pt>
                <c:pt idx="81">
                  <c:v>44348</c:v>
                </c:pt>
                <c:pt idx="82">
                  <c:v>44347</c:v>
                </c:pt>
                <c:pt idx="83">
                  <c:v>44344</c:v>
                </c:pt>
                <c:pt idx="84">
                  <c:v>44343</c:v>
                </c:pt>
                <c:pt idx="85">
                  <c:v>44342</c:v>
                </c:pt>
                <c:pt idx="86">
                  <c:v>44341</c:v>
                </c:pt>
                <c:pt idx="87">
                  <c:v>44340</c:v>
                </c:pt>
                <c:pt idx="88">
                  <c:v>44337</c:v>
                </c:pt>
                <c:pt idx="89">
                  <c:v>44336</c:v>
                </c:pt>
                <c:pt idx="90">
                  <c:v>44335</c:v>
                </c:pt>
                <c:pt idx="91">
                  <c:v>44334</c:v>
                </c:pt>
                <c:pt idx="92">
                  <c:v>44333</c:v>
                </c:pt>
                <c:pt idx="93">
                  <c:v>44330</c:v>
                </c:pt>
                <c:pt idx="94">
                  <c:v>44329</c:v>
                </c:pt>
                <c:pt idx="95">
                  <c:v>44328</c:v>
                </c:pt>
                <c:pt idx="96">
                  <c:v>44327</c:v>
                </c:pt>
                <c:pt idx="97">
                  <c:v>44326</c:v>
                </c:pt>
                <c:pt idx="98">
                  <c:v>44324</c:v>
                </c:pt>
                <c:pt idx="99">
                  <c:v>44323</c:v>
                </c:pt>
                <c:pt idx="100">
                  <c:v>44322</c:v>
                </c:pt>
                <c:pt idx="101">
                  <c:v>44316</c:v>
                </c:pt>
                <c:pt idx="102">
                  <c:v>44315</c:v>
                </c:pt>
                <c:pt idx="103">
                  <c:v>44314</c:v>
                </c:pt>
                <c:pt idx="104">
                  <c:v>44313</c:v>
                </c:pt>
                <c:pt idx="105">
                  <c:v>44312</c:v>
                </c:pt>
                <c:pt idx="106">
                  <c:v>44311</c:v>
                </c:pt>
                <c:pt idx="107">
                  <c:v>44309</c:v>
                </c:pt>
                <c:pt idx="108">
                  <c:v>44308</c:v>
                </c:pt>
                <c:pt idx="109">
                  <c:v>44307</c:v>
                </c:pt>
                <c:pt idx="110">
                  <c:v>44306</c:v>
                </c:pt>
                <c:pt idx="111">
                  <c:v>44305</c:v>
                </c:pt>
                <c:pt idx="112">
                  <c:v>44302</c:v>
                </c:pt>
                <c:pt idx="113">
                  <c:v>44301</c:v>
                </c:pt>
                <c:pt idx="114">
                  <c:v>44300</c:v>
                </c:pt>
                <c:pt idx="115">
                  <c:v>44299</c:v>
                </c:pt>
                <c:pt idx="116">
                  <c:v>44298</c:v>
                </c:pt>
                <c:pt idx="117">
                  <c:v>44295</c:v>
                </c:pt>
                <c:pt idx="118">
                  <c:v>44294</c:v>
                </c:pt>
                <c:pt idx="119">
                  <c:v>44293</c:v>
                </c:pt>
                <c:pt idx="120">
                  <c:v>44292</c:v>
                </c:pt>
                <c:pt idx="121">
                  <c:v>44288</c:v>
                </c:pt>
                <c:pt idx="122">
                  <c:v>44287</c:v>
                </c:pt>
                <c:pt idx="123">
                  <c:v>44286</c:v>
                </c:pt>
                <c:pt idx="124">
                  <c:v>44285</c:v>
                </c:pt>
                <c:pt idx="125">
                  <c:v>44284</c:v>
                </c:pt>
                <c:pt idx="126">
                  <c:v>44281</c:v>
                </c:pt>
                <c:pt idx="127">
                  <c:v>44280</c:v>
                </c:pt>
                <c:pt idx="128">
                  <c:v>44279</c:v>
                </c:pt>
                <c:pt idx="129">
                  <c:v>44278</c:v>
                </c:pt>
                <c:pt idx="130">
                  <c:v>44277</c:v>
                </c:pt>
                <c:pt idx="131">
                  <c:v>44274</c:v>
                </c:pt>
                <c:pt idx="132">
                  <c:v>44273</c:v>
                </c:pt>
                <c:pt idx="133">
                  <c:v>44272</c:v>
                </c:pt>
                <c:pt idx="134">
                  <c:v>44271</c:v>
                </c:pt>
              </c:numCache>
            </c:numRef>
          </c:cat>
          <c:val>
            <c:numRef>
              <c:f>导出数据!$B$3:$B$137</c:f>
              <c:numCache>
                <c:formatCode>General</c:formatCode>
                <c:ptCount val="135"/>
                <c:pt idx="0">
                  <c:v>5932.01</c:v>
                </c:pt>
                <c:pt idx="1">
                  <c:v>5957.1</c:v>
                </c:pt>
                <c:pt idx="2">
                  <c:v>5948.97</c:v>
                </c:pt>
                <c:pt idx="3">
                  <c:v>5911.87</c:v>
                </c:pt>
                <c:pt idx="4">
                  <c:v>5883.53</c:v>
                </c:pt>
                <c:pt idx="5">
                  <c:v>5890.19</c:v>
                </c:pt>
                <c:pt idx="6">
                  <c:v>5857.11</c:v>
                </c:pt>
                <c:pt idx="7">
                  <c:v>5873.59</c:v>
                </c:pt>
                <c:pt idx="8">
                  <c:v>5897.05</c:v>
                </c:pt>
                <c:pt idx="9">
                  <c:v>5873.07</c:v>
                </c:pt>
                <c:pt idx="10">
                  <c:v>5837.07</c:v>
                </c:pt>
                <c:pt idx="11">
                  <c:v>5801.04</c:v>
                </c:pt>
                <c:pt idx="12">
                  <c:v>5813.87</c:v>
                </c:pt>
                <c:pt idx="13">
                  <c:v>5793.62</c:v>
                </c:pt>
                <c:pt idx="14">
                  <c:v>5775.94</c:v>
                </c:pt>
                <c:pt idx="15">
                  <c:v>5727.05</c:v>
                </c:pt>
                <c:pt idx="16">
                  <c:v>5722.52</c:v>
                </c:pt>
                <c:pt idx="17">
                  <c:v>5740.11</c:v>
                </c:pt>
                <c:pt idx="18">
                  <c:v>5733.8</c:v>
                </c:pt>
                <c:pt idx="19">
                  <c:v>5695.41</c:v>
                </c:pt>
                <c:pt idx="20">
                  <c:v>5709.7</c:v>
                </c:pt>
                <c:pt idx="21">
                  <c:v>5731.02</c:v>
                </c:pt>
                <c:pt idx="22">
                  <c:v>5725.91</c:v>
                </c:pt>
                <c:pt idx="23">
                  <c:v>5706.2</c:v>
                </c:pt>
                <c:pt idx="24">
                  <c:v>5677.48</c:v>
                </c:pt>
                <c:pt idx="25">
                  <c:v>5672.15</c:v>
                </c:pt>
                <c:pt idx="26">
                  <c:v>5729.97</c:v>
                </c:pt>
                <c:pt idx="27">
                  <c:v>5763.11</c:v>
                </c:pt>
                <c:pt idx="28">
                  <c:v>5765.63</c:v>
                </c:pt>
                <c:pt idx="29">
                  <c:v>5769.32</c:v>
                </c:pt>
                <c:pt idx="30">
                  <c:v>5790.28</c:v>
                </c:pt>
                <c:pt idx="31">
                  <c:v>5803.56</c:v>
                </c:pt>
                <c:pt idx="32">
                  <c:v>5760.64</c:v>
                </c:pt>
                <c:pt idx="33">
                  <c:v>5746.02</c:v>
                </c:pt>
                <c:pt idx="34">
                  <c:v>5771.83</c:v>
                </c:pt>
                <c:pt idx="35">
                  <c:v>5783.1</c:v>
                </c:pt>
                <c:pt idx="36">
                  <c:v>5767.24</c:v>
                </c:pt>
                <c:pt idx="37">
                  <c:v>5732.55</c:v>
                </c:pt>
                <c:pt idx="38">
                  <c:v>5797.24</c:v>
                </c:pt>
                <c:pt idx="39">
                  <c:v>5898.11</c:v>
                </c:pt>
                <c:pt idx="40">
                  <c:v>5855.22</c:v>
                </c:pt>
                <c:pt idx="41">
                  <c:v>5841.76</c:v>
                </c:pt>
                <c:pt idx="42">
                  <c:v>5851.94</c:v>
                </c:pt>
                <c:pt idx="43">
                  <c:v>5839.29</c:v>
                </c:pt>
                <c:pt idx="44">
                  <c:v>5791.36</c:v>
                </c:pt>
                <c:pt idx="45">
                  <c:v>5760.41</c:v>
                </c:pt>
                <c:pt idx="46">
                  <c:v>5773.09</c:v>
                </c:pt>
                <c:pt idx="47">
                  <c:v>5764.38</c:v>
                </c:pt>
                <c:pt idx="48">
                  <c:v>5785.58</c:v>
                </c:pt>
                <c:pt idx="49">
                  <c:v>5737.57</c:v>
                </c:pt>
                <c:pt idx="50">
                  <c:v>5733.04</c:v>
                </c:pt>
                <c:pt idx="51">
                  <c:v>5708.05</c:v>
                </c:pt>
                <c:pt idx="52">
                  <c:v>5679.29</c:v>
                </c:pt>
                <c:pt idx="53">
                  <c:v>5694.94</c:v>
                </c:pt>
                <c:pt idx="54">
                  <c:v>5562.28</c:v>
                </c:pt>
                <c:pt idx="55">
                  <c:v>5564.97</c:v>
                </c:pt>
                <c:pt idx="56">
                  <c:v>5519.05</c:v>
                </c:pt>
                <c:pt idx="57">
                  <c:v>5466.65</c:v>
                </c:pt>
                <c:pt idx="58">
                  <c:v>5418.58</c:v>
                </c:pt>
                <c:pt idx="59">
                  <c:v>5404.79</c:v>
                </c:pt>
                <c:pt idx="60">
                  <c:v>5420.26</c:v>
                </c:pt>
                <c:pt idx="61">
                  <c:v>5410.86</c:v>
                </c:pt>
                <c:pt idx="62">
                  <c:v>5410.42</c:v>
                </c:pt>
                <c:pt idx="63">
                  <c:v>5404.13</c:v>
                </c:pt>
                <c:pt idx="64">
                  <c:v>5414.33</c:v>
                </c:pt>
                <c:pt idx="65">
                  <c:v>5405.45</c:v>
                </c:pt>
                <c:pt idx="66">
                  <c:v>5401.81</c:v>
                </c:pt>
                <c:pt idx="67">
                  <c:v>5416.69</c:v>
                </c:pt>
                <c:pt idx="68">
                  <c:v>5483.16</c:v>
                </c:pt>
                <c:pt idx="69">
                  <c:v>5547.4</c:v>
                </c:pt>
                <c:pt idx="70">
                  <c:v>5542.36</c:v>
                </c:pt>
                <c:pt idx="71">
                  <c:v>5561.04</c:v>
                </c:pt>
                <c:pt idx="72">
                  <c:v>5597.37</c:v>
                </c:pt>
                <c:pt idx="73">
                  <c:v>5616.48</c:v>
                </c:pt>
                <c:pt idx="74">
                  <c:v>5587.28</c:v>
                </c:pt>
                <c:pt idx="75">
                  <c:v>5563.35</c:v>
                </c:pt>
                <c:pt idx="76">
                  <c:v>5550.4</c:v>
                </c:pt>
                <c:pt idx="77">
                  <c:v>5591.15</c:v>
                </c:pt>
                <c:pt idx="78">
                  <c:v>5641.76</c:v>
                </c:pt>
                <c:pt idx="79">
                  <c:v>5641.03</c:v>
                </c:pt>
                <c:pt idx="80">
                  <c:v>5624.22</c:v>
                </c:pt>
                <c:pt idx="81">
                  <c:v>5637.12</c:v>
                </c:pt>
                <c:pt idx="82">
                  <c:v>5664.76</c:v>
                </c:pt>
                <c:pt idx="83">
                  <c:v>5504.81</c:v>
                </c:pt>
                <c:pt idx="84">
                  <c:v>5412.96</c:v>
                </c:pt>
                <c:pt idx="85">
                  <c:v>5447.45</c:v>
                </c:pt>
                <c:pt idx="86">
                  <c:v>5544.6</c:v>
                </c:pt>
                <c:pt idx="87">
                  <c:v>5571.87</c:v>
                </c:pt>
                <c:pt idx="88">
                  <c:v>5800.36</c:v>
                </c:pt>
                <c:pt idx="89">
                  <c:v>5816.48</c:v>
                </c:pt>
                <c:pt idx="90">
                  <c:v>6038.77</c:v>
                </c:pt>
                <c:pt idx="91">
                  <c:v>6191.18</c:v>
                </c:pt>
                <c:pt idx="92">
                  <c:v>6215.76</c:v>
                </c:pt>
                <c:pt idx="93">
                  <c:v>6415.18</c:v>
                </c:pt>
                <c:pt idx="94">
                  <c:v>6608.75</c:v>
                </c:pt>
                <c:pt idx="95">
                  <c:v>6633.84</c:v>
                </c:pt>
                <c:pt idx="96">
                  <c:v>6577.7</c:v>
                </c:pt>
                <c:pt idx="97">
                  <c:v>6526.89</c:v>
                </c:pt>
                <c:pt idx="98">
                  <c:v>6083.81</c:v>
                </c:pt>
                <c:pt idx="99">
                  <c:v>5940.13</c:v>
                </c:pt>
                <c:pt idx="100">
                  <c:v>5852.75</c:v>
                </c:pt>
                <c:pt idx="101">
                  <c:v>5656.38</c:v>
                </c:pt>
                <c:pt idx="102">
                  <c:v>5650.29</c:v>
                </c:pt>
                <c:pt idx="103">
                  <c:v>5636.04</c:v>
                </c:pt>
                <c:pt idx="104">
                  <c:v>5653.83</c:v>
                </c:pt>
                <c:pt idx="105">
                  <c:v>5645.52</c:v>
                </c:pt>
                <c:pt idx="106">
                  <c:v>5612.86</c:v>
                </c:pt>
                <c:pt idx="107">
                  <c:v>5541.09</c:v>
                </c:pt>
                <c:pt idx="108">
                  <c:v>5526.22</c:v>
                </c:pt>
                <c:pt idx="109">
                  <c:v>5491.71</c:v>
                </c:pt>
                <c:pt idx="110">
                  <c:v>5480.45</c:v>
                </c:pt>
                <c:pt idx="111">
                  <c:v>5489.07</c:v>
                </c:pt>
                <c:pt idx="112">
                  <c:v>5501.58</c:v>
                </c:pt>
                <c:pt idx="113">
                  <c:v>5510.51</c:v>
                </c:pt>
                <c:pt idx="114">
                  <c:v>5511.35</c:v>
                </c:pt>
                <c:pt idx="115">
                  <c:v>5481.93</c:v>
                </c:pt>
                <c:pt idx="116">
                  <c:v>5457.11</c:v>
                </c:pt>
                <c:pt idx="117">
                  <c:v>5519.39</c:v>
                </c:pt>
                <c:pt idx="118">
                  <c:v>5529.84</c:v>
                </c:pt>
                <c:pt idx="119">
                  <c:v>5549.54</c:v>
                </c:pt>
                <c:pt idx="120">
                  <c:v>5529.61</c:v>
                </c:pt>
                <c:pt idx="121">
                  <c:v>5433.28</c:v>
                </c:pt>
                <c:pt idx="122">
                  <c:v>5325.57</c:v>
                </c:pt>
                <c:pt idx="123">
                  <c:v>5296.51</c:v>
                </c:pt>
                <c:pt idx="124">
                  <c:v>5285.98</c:v>
                </c:pt>
                <c:pt idx="125">
                  <c:v>5268.33</c:v>
                </c:pt>
                <c:pt idx="126">
                  <c:v>5161.6400000000003</c:v>
                </c:pt>
                <c:pt idx="127">
                  <c:v>5140.83</c:v>
                </c:pt>
                <c:pt idx="128">
                  <c:v>5117.87</c:v>
                </c:pt>
                <c:pt idx="129">
                  <c:v>5118.32</c:v>
                </c:pt>
                <c:pt idx="130">
                  <c:v>5133.07</c:v>
                </c:pt>
                <c:pt idx="131">
                  <c:v>5056.6400000000003</c:v>
                </c:pt>
                <c:pt idx="132">
                  <c:v>5050.74</c:v>
                </c:pt>
                <c:pt idx="133">
                  <c:v>5044.7</c:v>
                </c:pt>
                <c:pt idx="134">
                  <c:v>5048.25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87-4242-89AB-59F307058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10406895"/>
        <c:axId val="810401487"/>
      </c:lineChart>
      <c:dateAx>
        <c:axId val="810406895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10401487"/>
        <c:crosses val="autoZero"/>
        <c:auto val="1"/>
        <c:lblOffset val="100"/>
        <c:baseTimeUnit val="days"/>
      </c:dateAx>
      <c:valAx>
        <c:axId val="810401487"/>
        <c:scaling>
          <c:orientation val="minMax"/>
          <c:min val="3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10406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'导出数据 (2)'!$B$2</c:f>
              <c:strCache>
                <c:ptCount val="1"/>
                <c:pt idx="0">
                  <c:v>螺纹钢</c:v>
                </c:pt>
              </c:strCache>
            </c:strRef>
          </c:tx>
          <c:spPr>
            <a:ln w="19050" cap="rnd">
              <a:solidFill>
                <a:srgbClr val="4F81BD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(2)'!$A$3:$A$81</c:f>
              <c:numCache>
                <c:formatCode>yyyy\-mm\-dd</c:formatCode>
                <c:ptCount val="79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</c:numCache>
            </c:numRef>
          </c:cat>
          <c:val>
            <c:numRef>
              <c:f>'导出数据 (2)'!$B$3:$B$81</c:f>
              <c:numCache>
                <c:formatCode>General</c:formatCode>
                <c:ptCount val="79"/>
                <c:pt idx="0">
                  <c:v>5770.94</c:v>
                </c:pt>
                <c:pt idx="1">
                  <c:v>5798.1</c:v>
                </c:pt>
                <c:pt idx="2">
                  <c:v>5771.64</c:v>
                </c:pt>
                <c:pt idx="3">
                  <c:v>5687.92</c:v>
                </c:pt>
                <c:pt idx="4">
                  <c:v>5619.23</c:v>
                </c:pt>
                <c:pt idx="5">
                  <c:v>5613.15</c:v>
                </c:pt>
                <c:pt idx="6">
                  <c:v>5560.44</c:v>
                </c:pt>
                <c:pt idx="7">
                  <c:v>5577.42</c:v>
                </c:pt>
                <c:pt idx="8">
                  <c:v>5593.62</c:v>
                </c:pt>
                <c:pt idx="9">
                  <c:v>5534.18</c:v>
                </c:pt>
                <c:pt idx="10">
                  <c:v>5474.74</c:v>
                </c:pt>
                <c:pt idx="11">
                  <c:v>5415.72</c:v>
                </c:pt>
                <c:pt idx="12">
                  <c:v>5427.33</c:v>
                </c:pt>
                <c:pt idx="13">
                  <c:v>5396.57</c:v>
                </c:pt>
                <c:pt idx="14">
                  <c:v>5362.97</c:v>
                </c:pt>
                <c:pt idx="15">
                  <c:v>5313.38</c:v>
                </c:pt>
                <c:pt idx="16">
                  <c:v>5308</c:v>
                </c:pt>
                <c:pt idx="17">
                  <c:v>5323.16</c:v>
                </c:pt>
                <c:pt idx="18">
                  <c:v>5310.38</c:v>
                </c:pt>
                <c:pt idx="19">
                  <c:v>5267.96</c:v>
                </c:pt>
                <c:pt idx="20">
                  <c:v>5283.07</c:v>
                </c:pt>
                <c:pt idx="21">
                  <c:v>5302.41</c:v>
                </c:pt>
                <c:pt idx="22">
                  <c:v>5293</c:v>
                </c:pt>
                <c:pt idx="23">
                  <c:v>5271.9</c:v>
                </c:pt>
                <c:pt idx="24">
                  <c:v>5240.38</c:v>
                </c:pt>
                <c:pt idx="25">
                  <c:v>5236.7700000000004</c:v>
                </c:pt>
                <c:pt idx="26">
                  <c:v>5309.31</c:v>
                </c:pt>
                <c:pt idx="27">
                  <c:v>5340.39</c:v>
                </c:pt>
                <c:pt idx="28">
                  <c:v>5348.43</c:v>
                </c:pt>
                <c:pt idx="29">
                  <c:v>5358.94</c:v>
                </c:pt>
                <c:pt idx="30">
                  <c:v>5375.3</c:v>
                </c:pt>
                <c:pt idx="31">
                  <c:v>5377.73</c:v>
                </c:pt>
                <c:pt idx="32">
                  <c:v>5328.17</c:v>
                </c:pt>
                <c:pt idx="33">
                  <c:v>5318.35</c:v>
                </c:pt>
                <c:pt idx="34">
                  <c:v>5345.52</c:v>
                </c:pt>
                <c:pt idx="35">
                  <c:v>5358.2</c:v>
                </c:pt>
                <c:pt idx="36">
                  <c:v>5340.35</c:v>
                </c:pt>
                <c:pt idx="37">
                  <c:v>5317.11</c:v>
                </c:pt>
                <c:pt idx="38">
                  <c:v>5383.26</c:v>
                </c:pt>
                <c:pt idx="39">
                  <c:v>5478.44</c:v>
                </c:pt>
                <c:pt idx="40">
                  <c:v>5444.86</c:v>
                </c:pt>
                <c:pt idx="41">
                  <c:v>5445</c:v>
                </c:pt>
                <c:pt idx="42">
                  <c:v>5458.41</c:v>
                </c:pt>
                <c:pt idx="43">
                  <c:v>5448.72</c:v>
                </c:pt>
                <c:pt idx="44">
                  <c:v>5382.56</c:v>
                </c:pt>
                <c:pt idx="45">
                  <c:v>5335.06</c:v>
                </c:pt>
                <c:pt idx="46">
                  <c:v>5338.4</c:v>
                </c:pt>
                <c:pt idx="47">
                  <c:v>5327.82</c:v>
                </c:pt>
                <c:pt idx="48">
                  <c:v>5334.21</c:v>
                </c:pt>
                <c:pt idx="49">
                  <c:v>5262.22</c:v>
                </c:pt>
                <c:pt idx="50">
                  <c:v>5254.4</c:v>
                </c:pt>
                <c:pt idx="51">
                  <c:v>5221.5600000000004</c:v>
                </c:pt>
                <c:pt idx="52">
                  <c:v>5205.6099999999997</c:v>
                </c:pt>
                <c:pt idx="53">
                  <c:v>5230.7</c:v>
                </c:pt>
                <c:pt idx="54">
                  <c:v>5085.83</c:v>
                </c:pt>
                <c:pt idx="55">
                  <c:v>5085.3599999999997</c:v>
                </c:pt>
                <c:pt idx="56">
                  <c:v>5038.5600000000004</c:v>
                </c:pt>
                <c:pt idx="57">
                  <c:v>4991.7299999999996</c:v>
                </c:pt>
                <c:pt idx="58">
                  <c:v>4947.4399999999996</c:v>
                </c:pt>
                <c:pt idx="59">
                  <c:v>4939.09</c:v>
                </c:pt>
                <c:pt idx="60">
                  <c:v>4945.6400000000003</c:v>
                </c:pt>
                <c:pt idx="61">
                  <c:v>4934.22</c:v>
                </c:pt>
                <c:pt idx="62">
                  <c:v>4940.97</c:v>
                </c:pt>
                <c:pt idx="63">
                  <c:v>4939.8500000000004</c:v>
                </c:pt>
                <c:pt idx="64">
                  <c:v>4953.16</c:v>
                </c:pt>
                <c:pt idx="65">
                  <c:v>4950.62</c:v>
                </c:pt>
                <c:pt idx="66">
                  <c:v>4950.34</c:v>
                </c:pt>
                <c:pt idx="67">
                  <c:v>4966.28</c:v>
                </c:pt>
                <c:pt idx="68">
                  <c:v>5038.53</c:v>
                </c:pt>
                <c:pt idx="69">
                  <c:v>5104.4399999999996</c:v>
                </c:pt>
                <c:pt idx="70">
                  <c:v>5111.8599999999997</c:v>
                </c:pt>
                <c:pt idx="71">
                  <c:v>5138.8500000000004</c:v>
                </c:pt>
                <c:pt idx="72">
                  <c:v>5178.1499999999996</c:v>
                </c:pt>
                <c:pt idx="73">
                  <c:v>5187.97</c:v>
                </c:pt>
                <c:pt idx="74">
                  <c:v>5155.8500000000004</c:v>
                </c:pt>
                <c:pt idx="75">
                  <c:v>5129</c:v>
                </c:pt>
                <c:pt idx="76">
                  <c:v>5124.3999999999996</c:v>
                </c:pt>
                <c:pt idx="77">
                  <c:v>5172.34</c:v>
                </c:pt>
                <c:pt idx="78">
                  <c:v>5220.9799999999996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14-4613-97FD-38EEAB9D3266}"/>
            </c:ext>
          </c:extLst>
        </c:ser>
        <c:ser>
          <c:idx val="1"/>
          <c:order val="1"/>
          <c:tx>
            <c:strRef>
              <c:f>'导出数据 (2)'!$C$2</c:f>
              <c:strCache>
                <c:ptCount val="1"/>
                <c:pt idx="0">
                  <c:v>线材</c:v>
                </c:pt>
              </c:strCache>
            </c:strRef>
          </c:tx>
          <c:spPr>
            <a:ln w="19050" cap="rnd">
              <a:solidFill>
                <a:srgbClr val="C0504D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(2)'!$A$3:$A$81</c:f>
              <c:numCache>
                <c:formatCode>yyyy\-mm\-dd</c:formatCode>
                <c:ptCount val="79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</c:numCache>
            </c:numRef>
          </c:cat>
          <c:val>
            <c:numRef>
              <c:f>'导出数据 (2)'!$C$3:$C$81</c:f>
              <c:numCache>
                <c:formatCode>General</c:formatCode>
                <c:ptCount val="79"/>
                <c:pt idx="0">
                  <c:v>6164.7</c:v>
                </c:pt>
                <c:pt idx="1">
                  <c:v>6192.9</c:v>
                </c:pt>
                <c:pt idx="2">
                  <c:v>6173.47</c:v>
                </c:pt>
                <c:pt idx="3">
                  <c:v>6094.88</c:v>
                </c:pt>
                <c:pt idx="4">
                  <c:v>6032.46</c:v>
                </c:pt>
                <c:pt idx="5">
                  <c:v>6023.37</c:v>
                </c:pt>
                <c:pt idx="6">
                  <c:v>5979.02</c:v>
                </c:pt>
                <c:pt idx="7">
                  <c:v>5997.27</c:v>
                </c:pt>
                <c:pt idx="8">
                  <c:v>6009.49</c:v>
                </c:pt>
                <c:pt idx="9">
                  <c:v>5946.01</c:v>
                </c:pt>
                <c:pt idx="10">
                  <c:v>5887.57</c:v>
                </c:pt>
                <c:pt idx="11">
                  <c:v>5835.68</c:v>
                </c:pt>
                <c:pt idx="12">
                  <c:v>5843.91</c:v>
                </c:pt>
                <c:pt idx="13">
                  <c:v>5815.06</c:v>
                </c:pt>
                <c:pt idx="14">
                  <c:v>5784.36</c:v>
                </c:pt>
                <c:pt idx="15">
                  <c:v>5737.71</c:v>
                </c:pt>
                <c:pt idx="16">
                  <c:v>5733.98</c:v>
                </c:pt>
                <c:pt idx="17">
                  <c:v>5747.2</c:v>
                </c:pt>
                <c:pt idx="18">
                  <c:v>5728.85</c:v>
                </c:pt>
                <c:pt idx="19">
                  <c:v>5694.24</c:v>
                </c:pt>
                <c:pt idx="20">
                  <c:v>5713.05</c:v>
                </c:pt>
                <c:pt idx="21">
                  <c:v>5724.88</c:v>
                </c:pt>
                <c:pt idx="22">
                  <c:v>5713.27</c:v>
                </c:pt>
                <c:pt idx="23">
                  <c:v>5694.26</c:v>
                </c:pt>
                <c:pt idx="24">
                  <c:v>5662.6</c:v>
                </c:pt>
                <c:pt idx="25">
                  <c:v>5659.95</c:v>
                </c:pt>
                <c:pt idx="26">
                  <c:v>5732.39</c:v>
                </c:pt>
                <c:pt idx="27">
                  <c:v>5760.03</c:v>
                </c:pt>
                <c:pt idx="28">
                  <c:v>5769.82</c:v>
                </c:pt>
                <c:pt idx="29">
                  <c:v>5780.54</c:v>
                </c:pt>
                <c:pt idx="30">
                  <c:v>5795.43</c:v>
                </c:pt>
                <c:pt idx="31">
                  <c:v>5796.76</c:v>
                </c:pt>
                <c:pt idx="32">
                  <c:v>5748.67</c:v>
                </c:pt>
                <c:pt idx="33">
                  <c:v>5742.78</c:v>
                </c:pt>
                <c:pt idx="34">
                  <c:v>5770.39</c:v>
                </c:pt>
                <c:pt idx="35">
                  <c:v>5783.41</c:v>
                </c:pt>
                <c:pt idx="36">
                  <c:v>5763.12</c:v>
                </c:pt>
                <c:pt idx="37">
                  <c:v>5743.49</c:v>
                </c:pt>
                <c:pt idx="38">
                  <c:v>5810.15</c:v>
                </c:pt>
                <c:pt idx="39">
                  <c:v>5899.17</c:v>
                </c:pt>
                <c:pt idx="40">
                  <c:v>5874.09</c:v>
                </c:pt>
                <c:pt idx="41">
                  <c:v>5875.73</c:v>
                </c:pt>
                <c:pt idx="42">
                  <c:v>5889.48</c:v>
                </c:pt>
                <c:pt idx="43">
                  <c:v>5873.14</c:v>
                </c:pt>
                <c:pt idx="44">
                  <c:v>5813.69</c:v>
                </c:pt>
                <c:pt idx="45">
                  <c:v>5773</c:v>
                </c:pt>
                <c:pt idx="46">
                  <c:v>5780.75</c:v>
                </c:pt>
                <c:pt idx="47">
                  <c:v>5772.75</c:v>
                </c:pt>
                <c:pt idx="48">
                  <c:v>5782.24</c:v>
                </c:pt>
                <c:pt idx="49">
                  <c:v>5718.62</c:v>
                </c:pt>
                <c:pt idx="50">
                  <c:v>5710.47</c:v>
                </c:pt>
                <c:pt idx="51">
                  <c:v>5679.37</c:v>
                </c:pt>
                <c:pt idx="52">
                  <c:v>5663.02</c:v>
                </c:pt>
                <c:pt idx="53">
                  <c:v>5685.35</c:v>
                </c:pt>
                <c:pt idx="54">
                  <c:v>5548.76</c:v>
                </c:pt>
                <c:pt idx="55">
                  <c:v>5550.15</c:v>
                </c:pt>
                <c:pt idx="56">
                  <c:v>5500.53</c:v>
                </c:pt>
                <c:pt idx="57">
                  <c:v>5455.81</c:v>
                </c:pt>
                <c:pt idx="58">
                  <c:v>5415.9</c:v>
                </c:pt>
                <c:pt idx="59">
                  <c:v>5416.2</c:v>
                </c:pt>
                <c:pt idx="60">
                  <c:v>5434.18</c:v>
                </c:pt>
                <c:pt idx="61">
                  <c:v>5425.42</c:v>
                </c:pt>
                <c:pt idx="62">
                  <c:v>5431.3</c:v>
                </c:pt>
                <c:pt idx="63">
                  <c:v>5430.18</c:v>
                </c:pt>
                <c:pt idx="64">
                  <c:v>5447.42</c:v>
                </c:pt>
                <c:pt idx="65">
                  <c:v>5453.47</c:v>
                </c:pt>
                <c:pt idx="66">
                  <c:v>5453.92</c:v>
                </c:pt>
                <c:pt idx="67">
                  <c:v>5465.5</c:v>
                </c:pt>
                <c:pt idx="68">
                  <c:v>5533.13</c:v>
                </c:pt>
                <c:pt idx="69">
                  <c:v>5595.17</c:v>
                </c:pt>
                <c:pt idx="70">
                  <c:v>5602.34</c:v>
                </c:pt>
                <c:pt idx="71">
                  <c:v>5629.04</c:v>
                </c:pt>
                <c:pt idx="72">
                  <c:v>5663.34</c:v>
                </c:pt>
                <c:pt idx="73">
                  <c:v>5670.67</c:v>
                </c:pt>
                <c:pt idx="74">
                  <c:v>5640.96</c:v>
                </c:pt>
                <c:pt idx="75">
                  <c:v>5618.74</c:v>
                </c:pt>
                <c:pt idx="76">
                  <c:v>5611.39</c:v>
                </c:pt>
                <c:pt idx="77">
                  <c:v>5659.09</c:v>
                </c:pt>
                <c:pt idx="78">
                  <c:v>5695.26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14-4613-97FD-38EEAB9D3266}"/>
            </c:ext>
          </c:extLst>
        </c:ser>
        <c:ser>
          <c:idx val="2"/>
          <c:order val="2"/>
          <c:tx>
            <c:strRef>
              <c:f>'导出数据 (2)'!$D$2</c:f>
              <c:strCache>
                <c:ptCount val="1"/>
                <c:pt idx="0">
                  <c:v>冷板</c:v>
                </c:pt>
              </c:strCache>
            </c:strRef>
          </c:tx>
          <c:spPr>
            <a:ln w="19050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(2)'!$A$3:$A$81</c:f>
              <c:numCache>
                <c:formatCode>yyyy\-mm\-dd</c:formatCode>
                <c:ptCount val="79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</c:numCache>
            </c:numRef>
          </c:cat>
          <c:val>
            <c:numRef>
              <c:f>'导出数据 (2)'!$D$3:$D$81</c:f>
              <c:numCache>
                <c:formatCode>General</c:formatCode>
                <c:ptCount val="79"/>
                <c:pt idx="0">
                  <c:v>6434.46</c:v>
                </c:pt>
                <c:pt idx="1">
                  <c:v>6450.2</c:v>
                </c:pt>
                <c:pt idx="2">
                  <c:v>6449.99</c:v>
                </c:pt>
                <c:pt idx="3">
                  <c:v>6451.3</c:v>
                </c:pt>
                <c:pt idx="4">
                  <c:v>6455.24</c:v>
                </c:pt>
                <c:pt idx="5">
                  <c:v>6465.17</c:v>
                </c:pt>
                <c:pt idx="6">
                  <c:v>6451.91</c:v>
                </c:pt>
                <c:pt idx="7">
                  <c:v>6466.26</c:v>
                </c:pt>
                <c:pt idx="8">
                  <c:v>6487.97</c:v>
                </c:pt>
                <c:pt idx="9">
                  <c:v>6483.58</c:v>
                </c:pt>
                <c:pt idx="10">
                  <c:v>6467.03</c:v>
                </c:pt>
                <c:pt idx="11">
                  <c:v>6466.8</c:v>
                </c:pt>
                <c:pt idx="12">
                  <c:v>6468.52</c:v>
                </c:pt>
                <c:pt idx="13">
                  <c:v>6459.08</c:v>
                </c:pt>
                <c:pt idx="14">
                  <c:v>6462</c:v>
                </c:pt>
                <c:pt idx="15">
                  <c:v>6427.09</c:v>
                </c:pt>
                <c:pt idx="16">
                  <c:v>6430.87</c:v>
                </c:pt>
                <c:pt idx="17">
                  <c:v>6445.28</c:v>
                </c:pt>
                <c:pt idx="18">
                  <c:v>6439.73</c:v>
                </c:pt>
                <c:pt idx="19">
                  <c:v>6419.61</c:v>
                </c:pt>
                <c:pt idx="20">
                  <c:v>6432.76</c:v>
                </c:pt>
                <c:pt idx="21">
                  <c:v>6439.84</c:v>
                </c:pt>
                <c:pt idx="22">
                  <c:v>6438.45</c:v>
                </c:pt>
                <c:pt idx="23">
                  <c:v>6421.1</c:v>
                </c:pt>
                <c:pt idx="24">
                  <c:v>6397.17</c:v>
                </c:pt>
                <c:pt idx="25">
                  <c:v>6402.88</c:v>
                </c:pt>
                <c:pt idx="26">
                  <c:v>6438.1</c:v>
                </c:pt>
                <c:pt idx="27">
                  <c:v>6454.63</c:v>
                </c:pt>
                <c:pt idx="28">
                  <c:v>6456.35</c:v>
                </c:pt>
                <c:pt idx="29">
                  <c:v>6440.12</c:v>
                </c:pt>
                <c:pt idx="30">
                  <c:v>6464.6</c:v>
                </c:pt>
                <c:pt idx="31">
                  <c:v>6474.98</c:v>
                </c:pt>
                <c:pt idx="32">
                  <c:v>6449.8</c:v>
                </c:pt>
                <c:pt idx="33">
                  <c:v>6436.57</c:v>
                </c:pt>
                <c:pt idx="34">
                  <c:v>6455.97</c:v>
                </c:pt>
                <c:pt idx="35">
                  <c:v>6468.16</c:v>
                </c:pt>
                <c:pt idx="36">
                  <c:v>6443.69</c:v>
                </c:pt>
                <c:pt idx="37">
                  <c:v>6434.39</c:v>
                </c:pt>
                <c:pt idx="38">
                  <c:v>6476.8</c:v>
                </c:pt>
                <c:pt idx="39">
                  <c:v>6534.58</c:v>
                </c:pt>
                <c:pt idx="40">
                  <c:v>6478.33</c:v>
                </c:pt>
                <c:pt idx="41">
                  <c:v>6480.4</c:v>
                </c:pt>
                <c:pt idx="42">
                  <c:v>6487.08</c:v>
                </c:pt>
                <c:pt idx="43">
                  <c:v>6462.56</c:v>
                </c:pt>
                <c:pt idx="44">
                  <c:v>6446.74</c:v>
                </c:pt>
                <c:pt idx="45">
                  <c:v>6439.87</c:v>
                </c:pt>
                <c:pt idx="46">
                  <c:v>6452.87</c:v>
                </c:pt>
                <c:pt idx="47">
                  <c:v>6450.16</c:v>
                </c:pt>
                <c:pt idx="48">
                  <c:v>6473.46</c:v>
                </c:pt>
                <c:pt idx="49">
                  <c:v>6435.58</c:v>
                </c:pt>
                <c:pt idx="50">
                  <c:v>6434.14</c:v>
                </c:pt>
                <c:pt idx="51">
                  <c:v>6414.48</c:v>
                </c:pt>
                <c:pt idx="52">
                  <c:v>6362.94</c:v>
                </c:pt>
                <c:pt idx="53">
                  <c:v>6375.72</c:v>
                </c:pt>
                <c:pt idx="54">
                  <c:v>6209.56</c:v>
                </c:pt>
                <c:pt idx="55">
                  <c:v>6202.79</c:v>
                </c:pt>
                <c:pt idx="56">
                  <c:v>6151.83</c:v>
                </c:pt>
                <c:pt idx="57">
                  <c:v>6088.99</c:v>
                </c:pt>
                <c:pt idx="58">
                  <c:v>6049.97</c:v>
                </c:pt>
                <c:pt idx="59">
                  <c:v>6042.65</c:v>
                </c:pt>
                <c:pt idx="60">
                  <c:v>6056.32</c:v>
                </c:pt>
                <c:pt idx="61">
                  <c:v>6055.53</c:v>
                </c:pt>
                <c:pt idx="62">
                  <c:v>6055.42</c:v>
                </c:pt>
                <c:pt idx="63">
                  <c:v>6049.38</c:v>
                </c:pt>
                <c:pt idx="64">
                  <c:v>6062.77</c:v>
                </c:pt>
                <c:pt idx="65">
                  <c:v>6068.36</c:v>
                </c:pt>
                <c:pt idx="66">
                  <c:v>6069.16</c:v>
                </c:pt>
                <c:pt idx="67">
                  <c:v>6076.91</c:v>
                </c:pt>
                <c:pt idx="68">
                  <c:v>6138.57</c:v>
                </c:pt>
                <c:pt idx="69">
                  <c:v>6180.89</c:v>
                </c:pt>
                <c:pt idx="70">
                  <c:v>6168.83</c:v>
                </c:pt>
                <c:pt idx="71">
                  <c:v>6187.26</c:v>
                </c:pt>
                <c:pt idx="72">
                  <c:v>6211.97</c:v>
                </c:pt>
                <c:pt idx="73">
                  <c:v>6225.75</c:v>
                </c:pt>
                <c:pt idx="74">
                  <c:v>6212.74</c:v>
                </c:pt>
                <c:pt idx="75">
                  <c:v>6197.78</c:v>
                </c:pt>
                <c:pt idx="76">
                  <c:v>6197.53</c:v>
                </c:pt>
                <c:pt idx="77">
                  <c:v>6229.67</c:v>
                </c:pt>
                <c:pt idx="78">
                  <c:v>6279.44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14-4613-97FD-38EEAB9D3266}"/>
            </c:ext>
          </c:extLst>
        </c:ser>
        <c:ser>
          <c:idx val="3"/>
          <c:order val="3"/>
          <c:tx>
            <c:strRef>
              <c:f>'导出数据 (2)'!$E$2</c:f>
              <c:strCache>
                <c:ptCount val="1"/>
                <c:pt idx="0">
                  <c:v>热卷</c:v>
                </c:pt>
              </c:strCache>
            </c:strRef>
          </c:tx>
          <c:spPr>
            <a:ln w="19050" cap="rnd">
              <a:solidFill>
                <a:srgbClr val="8064A2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(2)'!$A$3:$A$81</c:f>
              <c:numCache>
                <c:formatCode>yyyy\-mm\-dd</c:formatCode>
                <c:ptCount val="79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</c:numCache>
            </c:numRef>
          </c:cat>
          <c:val>
            <c:numRef>
              <c:f>'导出数据 (2)'!$E$3:$E$81</c:f>
              <c:numCache>
                <c:formatCode>General</c:formatCode>
                <c:ptCount val="79"/>
                <c:pt idx="0">
                  <c:v>5730.56</c:v>
                </c:pt>
                <c:pt idx="1">
                  <c:v>5762.55</c:v>
                </c:pt>
                <c:pt idx="2">
                  <c:v>5779.78</c:v>
                </c:pt>
                <c:pt idx="3">
                  <c:v>5770.67</c:v>
                </c:pt>
                <c:pt idx="4">
                  <c:v>5758.02</c:v>
                </c:pt>
                <c:pt idx="5">
                  <c:v>5786.59</c:v>
                </c:pt>
                <c:pt idx="6">
                  <c:v>5751.78</c:v>
                </c:pt>
                <c:pt idx="7">
                  <c:v>5773.2</c:v>
                </c:pt>
                <c:pt idx="8">
                  <c:v>5827.48</c:v>
                </c:pt>
                <c:pt idx="9">
                  <c:v>5836.22</c:v>
                </c:pt>
                <c:pt idx="10">
                  <c:v>5818.35</c:v>
                </c:pt>
                <c:pt idx="11">
                  <c:v>5775.7</c:v>
                </c:pt>
                <c:pt idx="12">
                  <c:v>5799.83</c:v>
                </c:pt>
                <c:pt idx="13">
                  <c:v>5784.67</c:v>
                </c:pt>
                <c:pt idx="14">
                  <c:v>5770.69</c:v>
                </c:pt>
                <c:pt idx="15">
                  <c:v>5686.32</c:v>
                </c:pt>
                <c:pt idx="16">
                  <c:v>5674.91</c:v>
                </c:pt>
                <c:pt idx="17">
                  <c:v>5700.02</c:v>
                </c:pt>
                <c:pt idx="18">
                  <c:v>5715.73</c:v>
                </c:pt>
                <c:pt idx="19">
                  <c:v>5649.21</c:v>
                </c:pt>
                <c:pt idx="20">
                  <c:v>5654.66</c:v>
                </c:pt>
                <c:pt idx="21">
                  <c:v>5701.12</c:v>
                </c:pt>
                <c:pt idx="22">
                  <c:v>5706.6</c:v>
                </c:pt>
                <c:pt idx="23">
                  <c:v>5680.25</c:v>
                </c:pt>
                <c:pt idx="24">
                  <c:v>5642.14</c:v>
                </c:pt>
                <c:pt idx="25">
                  <c:v>5622.67</c:v>
                </c:pt>
                <c:pt idx="26">
                  <c:v>5688.6</c:v>
                </c:pt>
                <c:pt idx="27">
                  <c:v>5747.89</c:v>
                </c:pt>
                <c:pt idx="28">
                  <c:v>5738.56</c:v>
                </c:pt>
                <c:pt idx="29">
                  <c:v>5743.94</c:v>
                </c:pt>
                <c:pt idx="30">
                  <c:v>5773.6</c:v>
                </c:pt>
                <c:pt idx="31">
                  <c:v>5810.35</c:v>
                </c:pt>
                <c:pt idx="32">
                  <c:v>5761.55</c:v>
                </c:pt>
                <c:pt idx="33">
                  <c:v>5728.34</c:v>
                </c:pt>
                <c:pt idx="34">
                  <c:v>5757.69</c:v>
                </c:pt>
                <c:pt idx="35">
                  <c:v>5770.46</c:v>
                </c:pt>
                <c:pt idx="36">
                  <c:v>5776.23</c:v>
                </c:pt>
                <c:pt idx="37">
                  <c:v>5693.11</c:v>
                </c:pt>
                <c:pt idx="38">
                  <c:v>5786.62</c:v>
                </c:pt>
                <c:pt idx="39">
                  <c:v>5943.17</c:v>
                </c:pt>
                <c:pt idx="40">
                  <c:v>5885.92</c:v>
                </c:pt>
                <c:pt idx="41">
                  <c:v>5841.83</c:v>
                </c:pt>
                <c:pt idx="42">
                  <c:v>5859.15</c:v>
                </c:pt>
                <c:pt idx="43">
                  <c:v>5858.87</c:v>
                </c:pt>
                <c:pt idx="44">
                  <c:v>5824.55</c:v>
                </c:pt>
                <c:pt idx="45">
                  <c:v>5797.94</c:v>
                </c:pt>
                <c:pt idx="46">
                  <c:v>5822.05</c:v>
                </c:pt>
                <c:pt idx="47">
                  <c:v>5814.01</c:v>
                </c:pt>
                <c:pt idx="48">
                  <c:v>5851</c:v>
                </c:pt>
                <c:pt idx="49">
                  <c:v>5815.2</c:v>
                </c:pt>
                <c:pt idx="50">
                  <c:v>5814.19</c:v>
                </c:pt>
                <c:pt idx="51">
                  <c:v>5800.12</c:v>
                </c:pt>
                <c:pt idx="52">
                  <c:v>5744.59</c:v>
                </c:pt>
                <c:pt idx="53">
                  <c:v>5759.27</c:v>
                </c:pt>
                <c:pt idx="54">
                  <c:v>5650.22</c:v>
                </c:pt>
                <c:pt idx="55">
                  <c:v>5652.64</c:v>
                </c:pt>
                <c:pt idx="56">
                  <c:v>5594.08</c:v>
                </c:pt>
                <c:pt idx="57">
                  <c:v>5521.2</c:v>
                </c:pt>
                <c:pt idx="58">
                  <c:v>5444.07</c:v>
                </c:pt>
                <c:pt idx="59">
                  <c:v>5401.38</c:v>
                </c:pt>
                <c:pt idx="60">
                  <c:v>5424.57</c:v>
                </c:pt>
                <c:pt idx="61">
                  <c:v>5410.25</c:v>
                </c:pt>
                <c:pt idx="62">
                  <c:v>5387.51</c:v>
                </c:pt>
                <c:pt idx="63">
                  <c:v>5374.09</c:v>
                </c:pt>
                <c:pt idx="64">
                  <c:v>5370.76</c:v>
                </c:pt>
                <c:pt idx="65">
                  <c:v>5324.92</c:v>
                </c:pt>
                <c:pt idx="66">
                  <c:v>5314.87</c:v>
                </c:pt>
                <c:pt idx="67">
                  <c:v>5325.64</c:v>
                </c:pt>
                <c:pt idx="68">
                  <c:v>5405.81</c:v>
                </c:pt>
                <c:pt idx="69">
                  <c:v>5503.62</c:v>
                </c:pt>
                <c:pt idx="70">
                  <c:v>5494.27</c:v>
                </c:pt>
                <c:pt idx="71">
                  <c:v>5491.01</c:v>
                </c:pt>
                <c:pt idx="72">
                  <c:v>5553.6</c:v>
                </c:pt>
                <c:pt idx="73">
                  <c:v>5604.63</c:v>
                </c:pt>
                <c:pt idx="74">
                  <c:v>5549.87</c:v>
                </c:pt>
                <c:pt idx="75">
                  <c:v>5507.86</c:v>
                </c:pt>
                <c:pt idx="76">
                  <c:v>5467.16</c:v>
                </c:pt>
                <c:pt idx="77">
                  <c:v>5495.03</c:v>
                </c:pt>
                <c:pt idx="78">
                  <c:v>5566.79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14-4613-97FD-38EEAB9D3266}"/>
            </c:ext>
          </c:extLst>
        </c:ser>
        <c:ser>
          <c:idx val="4"/>
          <c:order val="4"/>
          <c:tx>
            <c:strRef>
              <c:f>'导出数据 (2)'!$F$2</c:f>
              <c:strCache>
                <c:ptCount val="1"/>
                <c:pt idx="0">
                  <c:v>中厚板</c:v>
                </c:pt>
              </c:strCache>
            </c:strRef>
          </c:tx>
          <c:spPr>
            <a:ln w="19050" cap="rnd">
              <a:solidFill>
                <a:srgbClr val="4BACC6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(2)'!$A$3:$A$81</c:f>
              <c:numCache>
                <c:formatCode>yyyy\-mm\-dd</c:formatCode>
                <c:ptCount val="79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</c:numCache>
            </c:numRef>
          </c:cat>
          <c:val>
            <c:numRef>
              <c:f>'导出数据 (2)'!$F$3:$F$81</c:f>
              <c:numCache>
                <c:formatCode>General</c:formatCode>
                <c:ptCount val="79"/>
                <c:pt idx="0">
                  <c:v>5697.95</c:v>
                </c:pt>
                <c:pt idx="1">
                  <c:v>5712.3</c:v>
                </c:pt>
                <c:pt idx="2">
                  <c:v>5705.62</c:v>
                </c:pt>
                <c:pt idx="3">
                  <c:v>5697.54</c:v>
                </c:pt>
                <c:pt idx="4">
                  <c:v>5697.14</c:v>
                </c:pt>
                <c:pt idx="5">
                  <c:v>5705.85</c:v>
                </c:pt>
                <c:pt idx="6">
                  <c:v>5688.7</c:v>
                </c:pt>
                <c:pt idx="7">
                  <c:v>5706.56</c:v>
                </c:pt>
                <c:pt idx="8">
                  <c:v>5724.96</c:v>
                </c:pt>
                <c:pt idx="9">
                  <c:v>5715.33</c:v>
                </c:pt>
                <c:pt idx="10">
                  <c:v>5686.26</c:v>
                </c:pt>
                <c:pt idx="11">
                  <c:v>5669.5</c:v>
                </c:pt>
                <c:pt idx="12">
                  <c:v>5680.82</c:v>
                </c:pt>
                <c:pt idx="13">
                  <c:v>5667.5</c:v>
                </c:pt>
                <c:pt idx="14">
                  <c:v>5654.21</c:v>
                </c:pt>
                <c:pt idx="15">
                  <c:v>5617.13</c:v>
                </c:pt>
                <c:pt idx="16">
                  <c:v>5615.93</c:v>
                </c:pt>
                <c:pt idx="17">
                  <c:v>5628.17</c:v>
                </c:pt>
                <c:pt idx="18">
                  <c:v>5621.53</c:v>
                </c:pt>
                <c:pt idx="19">
                  <c:v>5600.89</c:v>
                </c:pt>
                <c:pt idx="20">
                  <c:v>5619.16</c:v>
                </c:pt>
                <c:pt idx="21">
                  <c:v>5636.85</c:v>
                </c:pt>
                <c:pt idx="22">
                  <c:v>5629.44</c:v>
                </c:pt>
                <c:pt idx="23">
                  <c:v>5615.23</c:v>
                </c:pt>
                <c:pt idx="24">
                  <c:v>5598.4</c:v>
                </c:pt>
                <c:pt idx="25">
                  <c:v>5595.31</c:v>
                </c:pt>
                <c:pt idx="26">
                  <c:v>5643.66</c:v>
                </c:pt>
                <c:pt idx="27">
                  <c:v>5672.78</c:v>
                </c:pt>
                <c:pt idx="28">
                  <c:v>5675.43</c:v>
                </c:pt>
                <c:pt idx="29">
                  <c:v>5676.49</c:v>
                </c:pt>
                <c:pt idx="30">
                  <c:v>5708.21</c:v>
                </c:pt>
                <c:pt idx="31">
                  <c:v>5725.61</c:v>
                </c:pt>
                <c:pt idx="32">
                  <c:v>5685.03</c:v>
                </c:pt>
                <c:pt idx="33">
                  <c:v>5671.88</c:v>
                </c:pt>
                <c:pt idx="34">
                  <c:v>5693.26</c:v>
                </c:pt>
                <c:pt idx="35">
                  <c:v>5702.59</c:v>
                </c:pt>
                <c:pt idx="36">
                  <c:v>5689.79</c:v>
                </c:pt>
                <c:pt idx="37">
                  <c:v>5652.3</c:v>
                </c:pt>
                <c:pt idx="38">
                  <c:v>5708.6</c:v>
                </c:pt>
                <c:pt idx="39">
                  <c:v>5786.47</c:v>
                </c:pt>
                <c:pt idx="40">
                  <c:v>5722.25</c:v>
                </c:pt>
                <c:pt idx="41">
                  <c:v>5699.89</c:v>
                </c:pt>
                <c:pt idx="42">
                  <c:v>5705.68</c:v>
                </c:pt>
                <c:pt idx="43">
                  <c:v>5681.19</c:v>
                </c:pt>
                <c:pt idx="44">
                  <c:v>5643.83</c:v>
                </c:pt>
                <c:pt idx="45">
                  <c:v>5624.05</c:v>
                </c:pt>
                <c:pt idx="46">
                  <c:v>5641.67</c:v>
                </c:pt>
                <c:pt idx="47">
                  <c:v>5628.22</c:v>
                </c:pt>
                <c:pt idx="48">
                  <c:v>5663.18</c:v>
                </c:pt>
                <c:pt idx="49">
                  <c:v>5617.42</c:v>
                </c:pt>
                <c:pt idx="50">
                  <c:v>5607.95</c:v>
                </c:pt>
                <c:pt idx="51">
                  <c:v>5580.07</c:v>
                </c:pt>
                <c:pt idx="52">
                  <c:v>5557.42</c:v>
                </c:pt>
                <c:pt idx="53">
                  <c:v>5566.42</c:v>
                </c:pt>
                <c:pt idx="54">
                  <c:v>5448.9</c:v>
                </c:pt>
                <c:pt idx="55">
                  <c:v>5458.27</c:v>
                </c:pt>
                <c:pt idx="56">
                  <c:v>5401.46</c:v>
                </c:pt>
                <c:pt idx="57">
                  <c:v>5357.71</c:v>
                </c:pt>
                <c:pt idx="58">
                  <c:v>5310.49</c:v>
                </c:pt>
                <c:pt idx="59">
                  <c:v>5309.45</c:v>
                </c:pt>
                <c:pt idx="60">
                  <c:v>5320.82</c:v>
                </c:pt>
                <c:pt idx="61">
                  <c:v>5310.95</c:v>
                </c:pt>
                <c:pt idx="62">
                  <c:v>5326.82</c:v>
                </c:pt>
                <c:pt idx="63">
                  <c:v>5323.54</c:v>
                </c:pt>
                <c:pt idx="64">
                  <c:v>5334.28</c:v>
                </c:pt>
                <c:pt idx="65">
                  <c:v>5332.62</c:v>
                </c:pt>
                <c:pt idx="66">
                  <c:v>5326.03</c:v>
                </c:pt>
                <c:pt idx="67">
                  <c:v>5349.71</c:v>
                </c:pt>
                <c:pt idx="68">
                  <c:v>5415.77</c:v>
                </c:pt>
                <c:pt idx="69">
                  <c:v>5468.44</c:v>
                </c:pt>
                <c:pt idx="70">
                  <c:v>5461.67</c:v>
                </c:pt>
                <c:pt idx="71">
                  <c:v>5482.16</c:v>
                </c:pt>
                <c:pt idx="72">
                  <c:v>5520.76</c:v>
                </c:pt>
                <c:pt idx="73">
                  <c:v>5530.58</c:v>
                </c:pt>
                <c:pt idx="74">
                  <c:v>5515.9</c:v>
                </c:pt>
                <c:pt idx="75">
                  <c:v>5497.5</c:v>
                </c:pt>
                <c:pt idx="76">
                  <c:v>5481.6</c:v>
                </c:pt>
                <c:pt idx="77">
                  <c:v>5535.26</c:v>
                </c:pt>
                <c:pt idx="78">
                  <c:v>5595.3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14-4613-97FD-38EEAB9D32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2996751"/>
        <c:axId val="1"/>
      </c:lineChart>
      <c:dateAx>
        <c:axId val="2052996751"/>
        <c:scaling>
          <c:orientation val="minMax"/>
        </c:scaling>
        <c:delete val="0"/>
        <c:axPos val="b"/>
        <c:numFmt formatCode="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  <c:min val="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052996751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2262668364059283"/>
          <c:y val="0"/>
          <c:w val="0.74516566866267464"/>
          <c:h val="0.12743282576059314"/>
        </c:manualLayout>
      </c:layout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'导出数据 (2)'!$F$1</c:f>
              <c:strCache>
                <c:ptCount val="1"/>
                <c:pt idx="0">
                  <c:v>硅锰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(2)'!$A$2:$A$184</c:f>
              <c:numCache>
                <c:formatCode>yyyy\-m\-d</c:formatCode>
                <c:ptCount val="183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  <c:pt idx="79">
                  <c:v>44350</c:v>
                </c:pt>
                <c:pt idx="80">
                  <c:v>44349</c:v>
                </c:pt>
                <c:pt idx="81">
                  <c:v>44348</c:v>
                </c:pt>
                <c:pt idx="82">
                  <c:v>44347</c:v>
                </c:pt>
                <c:pt idx="83">
                  <c:v>44344</c:v>
                </c:pt>
                <c:pt idx="84">
                  <c:v>44343</c:v>
                </c:pt>
                <c:pt idx="85">
                  <c:v>44342</c:v>
                </c:pt>
                <c:pt idx="86">
                  <c:v>44341</c:v>
                </c:pt>
                <c:pt idx="87">
                  <c:v>44340</c:v>
                </c:pt>
                <c:pt idx="88">
                  <c:v>44337</c:v>
                </c:pt>
                <c:pt idx="89">
                  <c:v>44336</c:v>
                </c:pt>
                <c:pt idx="90">
                  <c:v>44335</c:v>
                </c:pt>
                <c:pt idx="91">
                  <c:v>44334</c:v>
                </c:pt>
                <c:pt idx="92">
                  <c:v>44333</c:v>
                </c:pt>
                <c:pt idx="93">
                  <c:v>44330</c:v>
                </c:pt>
                <c:pt idx="94">
                  <c:v>44329</c:v>
                </c:pt>
                <c:pt idx="95">
                  <c:v>44328</c:v>
                </c:pt>
                <c:pt idx="96">
                  <c:v>44327</c:v>
                </c:pt>
                <c:pt idx="97">
                  <c:v>44326</c:v>
                </c:pt>
                <c:pt idx="98">
                  <c:v>44324</c:v>
                </c:pt>
                <c:pt idx="99">
                  <c:v>44323</c:v>
                </c:pt>
                <c:pt idx="100">
                  <c:v>44322</c:v>
                </c:pt>
                <c:pt idx="101">
                  <c:v>44316</c:v>
                </c:pt>
                <c:pt idx="102">
                  <c:v>44315</c:v>
                </c:pt>
                <c:pt idx="103">
                  <c:v>44314</c:v>
                </c:pt>
                <c:pt idx="104">
                  <c:v>44313</c:v>
                </c:pt>
                <c:pt idx="105">
                  <c:v>44312</c:v>
                </c:pt>
                <c:pt idx="106">
                  <c:v>44311</c:v>
                </c:pt>
                <c:pt idx="107">
                  <c:v>44309</c:v>
                </c:pt>
                <c:pt idx="108">
                  <c:v>44308</c:v>
                </c:pt>
                <c:pt idx="109">
                  <c:v>44307</c:v>
                </c:pt>
                <c:pt idx="110">
                  <c:v>44306</c:v>
                </c:pt>
                <c:pt idx="111">
                  <c:v>44305</c:v>
                </c:pt>
                <c:pt idx="112">
                  <c:v>44302</c:v>
                </c:pt>
                <c:pt idx="113">
                  <c:v>44301</c:v>
                </c:pt>
                <c:pt idx="114">
                  <c:v>44300</c:v>
                </c:pt>
                <c:pt idx="115">
                  <c:v>44299</c:v>
                </c:pt>
                <c:pt idx="116">
                  <c:v>44298</c:v>
                </c:pt>
                <c:pt idx="117">
                  <c:v>44295</c:v>
                </c:pt>
                <c:pt idx="118">
                  <c:v>44294</c:v>
                </c:pt>
                <c:pt idx="119">
                  <c:v>44293</c:v>
                </c:pt>
                <c:pt idx="120">
                  <c:v>44292</c:v>
                </c:pt>
                <c:pt idx="121">
                  <c:v>44288</c:v>
                </c:pt>
                <c:pt idx="122">
                  <c:v>44287</c:v>
                </c:pt>
                <c:pt idx="123">
                  <c:v>44286</c:v>
                </c:pt>
                <c:pt idx="124">
                  <c:v>44285</c:v>
                </c:pt>
                <c:pt idx="125">
                  <c:v>44284</c:v>
                </c:pt>
                <c:pt idx="126">
                  <c:v>44281</c:v>
                </c:pt>
                <c:pt idx="127">
                  <c:v>44280</c:v>
                </c:pt>
                <c:pt idx="128">
                  <c:v>44279</c:v>
                </c:pt>
                <c:pt idx="129">
                  <c:v>44278</c:v>
                </c:pt>
                <c:pt idx="130">
                  <c:v>44277</c:v>
                </c:pt>
                <c:pt idx="131">
                  <c:v>44274</c:v>
                </c:pt>
                <c:pt idx="132">
                  <c:v>44273</c:v>
                </c:pt>
                <c:pt idx="133">
                  <c:v>44272</c:v>
                </c:pt>
                <c:pt idx="134">
                  <c:v>44271</c:v>
                </c:pt>
                <c:pt idx="135">
                  <c:v>44270</c:v>
                </c:pt>
                <c:pt idx="136">
                  <c:v>44267</c:v>
                </c:pt>
                <c:pt idx="137">
                  <c:v>44266</c:v>
                </c:pt>
                <c:pt idx="138">
                  <c:v>44265</c:v>
                </c:pt>
                <c:pt idx="139">
                  <c:v>44264</c:v>
                </c:pt>
                <c:pt idx="140">
                  <c:v>44263</c:v>
                </c:pt>
                <c:pt idx="141">
                  <c:v>44260</c:v>
                </c:pt>
                <c:pt idx="142">
                  <c:v>44259</c:v>
                </c:pt>
                <c:pt idx="143">
                  <c:v>44258</c:v>
                </c:pt>
                <c:pt idx="144">
                  <c:v>44257</c:v>
                </c:pt>
                <c:pt idx="145">
                  <c:v>44256</c:v>
                </c:pt>
                <c:pt idx="146">
                  <c:v>44253</c:v>
                </c:pt>
                <c:pt idx="147">
                  <c:v>44252</c:v>
                </c:pt>
                <c:pt idx="148">
                  <c:v>44251</c:v>
                </c:pt>
                <c:pt idx="149">
                  <c:v>44250</c:v>
                </c:pt>
                <c:pt idx="150">
                  <c:v>44249</c:v>
                </c:pt>
                <c:pt idx="151">
                  <c:v>44247</c:v>
                </c:pt>
                <c:pt idx="152">
                  <c:v>44246</c:v>
                </c:pt>
                <c:pt idx="153">
                  <c:v>44245</c:v>
                </c:pt>
                <c:pt idx="154">
                  <c:v>44237</c:v>
                </c:pt>
                <c:pt idx="155">
                  <c:v>44236</c:v>
                </c:pt>
                <c:pt idx="156">
                  <c:v>44235</c:v>
                </c:pt>
                <c:pt idx="157">
                  <c:v>44234</c:v>
                </c:pt>
                <c:pt idx="158">
                  <c:v>44232</c:v>
                </c:pt>
                <c:pt idx="159">
                  <c:v>44231</c:v>
                </c:pt>
                <c:pt idx="160">
                  <c:v>44230</c:v>
                </c:pt>
                <c:pt idx="161">
                  <c:v>44229</c:v>
                </c:pt>
                <c:pt idx="162">
                  <c:v>44228</c:v>
                </c:pt>
                <c:pt idx="163">
                  <c:v>44225</c:v>
                </c:pt>
                <c:pt idx="164">
                  <c:v>44224</c:v>
                </c:pt>
                <c:pt idx="165">
                  <c:v>44223</c:v>
                </c:pt>
                <c:pt idx="166">
                  <c:v>44222</c:v>
                </c:pt>
                <c:pt idx="167">
                  <c:v>44221</c:v>
                </c:pt>
                <c:pt idx="168">
                  <c:v>44218</c:v>
                </c:pt>
                <c:pt idx="169">
                  <c:v>44217</c:v>
                </c:pt>
                <c:pt idx="170">
                  <c:v>44216</c:v>
                </c:pt>
                <c:pt idx="171">
                  <c:v>44215</c:v>
                </c:pt>
                <c:pt idx="172">
                  <c:v>44214</c:v>
                </c:pt>
                <c:pt idx="173">
                  <c:v>44211</c:v>
                </c:pt>
                <c:pt idx="174">
                  <c:v>44210</c:v>
                </c:pt>
                <c:pt idx="175">
                  <c:v>44209</c:v>
                </c:pt>
                <c:pt idx="176">
                  <c:v>44208</c:v>
                </c:pt>
                <c:pt idx="177">
                  <c:v>44207</c:v>
                </c:pt>
                <c:pt idx="178">
                  <c:v>44204</c:v>
                </c:pt>
                <c:pt idx="179">
                  <c:v>44203</c:v>
                </c:pt>
                <c:pt idx="180">
                  <c:v>44202</c:v>
                </c:pt>
                <c:pt idx="181">
                  <c:v>44201</c:v>
                </c:pt>
                <c:pt idx="182">
                  <c:v>44200</c:v>
                </c:pt>
              </c:numCache>
            </c:numRef>
          </c:cat>
          <c:val>
            <c:numRef>
              <c:f>'导出数据 (2)'!$F$2:$F$184</c:f>
              <c:numCache>
                <c:formatCode>General</c:formatCode>
                <c:ptCount val="183"/>
                <c:pt idx="0">
                  <c:v>10947.87</c:v>
                </c:pt>
                <c:pt idx="1">
                  <c:v>10947.87</c:v>
                </c:pt>
                <c:pt idx="2">
                  <c:v>9972.2800000000007</c:v>
                </c:pt>
                <c:pt idx="3">
                  <c:v>9472.2800000000007</c:v>
                </c:pt>
                <c:pt idx="4">
                  <c:v>9472.2800000000007</c:v>
                </c:pt>
                <c:pt idx="5">
                  <c:v>8998.2800000000007</c:v>
                </c:pt>
                <c:pt idx="6">
                  <c:v>8666.0499999999993</c:v>
                </c:pt>
                <c:pt idx="7">
                  <c:v>8502.2099999999991</c:v>
                </c:pt>
                <c:pt idx="8">
                  <c:v>8410.2800000000007</c:v>
                </c:pt>
                <c:pt idx="9">
                  <c:v>8410.2800000000007</c:v>
                </c:pt>
                <c:pt idx="10">
                  <c:v>8366.74</c:v>
                </c:pt>
                <c:pt idx="11">
                  <c:v>8366.74</c:v>
                </c:pt>
                <c:pt idx="12">
                  <c:v>8337.69</c:v>
                </c:pt>
                <c:pt idx="13">
                  <c:v>8269.8799999999992</c:v>
                </c:pt>
                <c:pt idx="14">
                  <c:v>8241.6200000000008</c:v>
                </c:pt>
                <c:pt idx="15">
                  <c:v>8241.6200000000008</c:v>
                </c:pt>
                <c:pt idx="16">
                  <c:v>8241.6200000000008</c:v>
                </c:pt>
                <c:pt idx="17">
                  <c:v>7843.26</c:v>
                </c:pt>
                <c:pt idx="18">
                  <c:v>7710.95</c:v>
                </c:pt>
                <c:pt idx="19">
                  <c:v>7698.83</c:v>
                </c:pt>
                <c:pt idx="20">
                  <c:v>7698.83</c:v>
                </c:pt>
                <c:pt idx="21">
                  <c:v>7698.83</c:v>
                </c:pt>
                <c:pt idx="22">
                  <c:v>7714.8</c:v>
                </c:pt>
                <c:pt idx="23">
                  <c:v>7705.85</c:v>
                </c:pt>
                <c:pt idx="24">
                  <c:v>7582.22</c:v>
                </c:pt>
                <c:pt idx="25">
                  <c:v>7561.36</c:v>
                </c:pt>
                <c:pt idx="26">
                  <c:v>7573.39</c:v>
                </c:pt>
                <c:pt idx="27">
                  <c:v>7573.39</c:v>
                </c:pt>
                <c:pt idx="28">
                  <c:v>7597.43</c:v>
                </c:pt>
                <c:pt idx="29">
                  <c:v>7613.48</c:v>
                </c:pt>
                <c:pt idx="30">
                  <c:v>7669.14</c:v>
                </c:pt>
                <c:pt idx="31">
                  <c:v>7669.14</c:v>
                </c:pt>
                <c:pt idx="32">
                  <c:v>7669.14</c:v>
                </c:pt>
                <c:pt idx="33">
                  <c:v>7669.14</c:v>
                </c:pt>
                <c:pt idx="34">
                  <c:v>7669.14</c:v>
                </c:pt>
                <c:pt idx="35">
                  <c:v>7669.14</c:v>
                </c:pt>
                <c:pt idx="36">
                  <c:v>7669.14</c:v>
                </c:pt>
                <c:pt idx="37">
                  <c:v>7647.22</c:v>
                </c:pt>
                <c:pt idx="38">
                  <c:v>7635.1</c:v>
                </c:pt>
                <c:pt idx="39">
                  <c:v>7635.1</c:v>
                </c:pt>
                <c:pt idx="40">
                  <c:v>7635.1</c:v>
                </c:pt>
                <c:pt idx="41">
                  <c:v>7608.29</c:v>
                </c:pt>
                <c:pt idx="42">
                  <c:v>7608.29</c:v>
                </c:pt>
                <c:pt idx="43">
                  <c:v>7608.29</c:v>
                </c:pt>
                <c:pt idx="44">
                  <c:v>7608.29</c:v>
                </c:pt>
                <c:pt idx="45">
                  <c:v>7594.45</c:v>
                </c:pt>
                <c:pt idx="46">
                  <c:v>7594.45</c:v>
                </c:pt>
                <c:pt idx="47">
                  <c:v>7586.46</c:v>
                </c:pt>
                <c:pt idx="48">
                  <c:v>7546.46</c:v>
                </c:pt>
                <c:pt idx="49">
                  <c:v>7490.29</c:v>
                </c:pt>
                <c:pt idx="50">
                  <c:v>7332.98</c:v>
                </c:pt>
                <c:pt idx="51">
                  <c:v>7249.15</c:v>
                </c:pt>
                <c:pt idx="52">
                  <c:v>7249.15</c:v>
                </c:pt>
                <c:pt idx="53">
                  <c:v>7270.1</c:v>
                </c:pt>
                <c:pt idx="54">
                  <c:v>7279.05</c:v>
                </c:pt>
                <c:pt idx="55">
                  <c:v>7328.09</c:v>
                </c:pt>
                <c:pt idx="56">
                  <c:v>7328.09</c:v>
                </c:pt>
                <c:pt idx="57">
                  <c:v>7353.17</c:v>
                </c:pt>
                <c:pt idx="58">
                  <c:v>7399.15</c:v>
                </c:pt>
                <c:pt idx="59">
                  <c:v>7415.21</c:v>
                </c:pt>
                <c:pt idx="60">
                  <c:v>7431.26</c:v>
                </c:pt>
                <c:pt idx="61">
                  <c:v>7431.26</c:v>
                </c:pt>
                <c:pt idx="62">
                  <c:v>7431.26</c:v>
                </c:pt>
                <c:pt idx="63">
                  <c:v>7415.21</c:v>
                </c:pt>
                <c:pt idx="64">
                  <c:v>7407.22</c:v>
                </c:pt>
                <c:pt idx="65">
                  <c:v>7329.14</c:v>
                </c:pt>
                <c:pt idx="66">
                  <c:v>7329.14</c:v>
                </c:pt>
                <c:pt idx="67">
                  <c:v>7329.14</c:v>
                </c:pt>
                <c:pt idx="68">
                  <c:v>7329.14</c:v>
                </c:pt>
                <c:pt idx="69">
                  <c:v>7349.24</c:v>
                </c:pt>
                <c:pt idx="70">
                  <c:v>7349.24</c:v>
                </c:pt>
                <c:pt idx="71">
                  <c:v>7410.4</c:v>
                </c:pt>
                <c:pt idx="72">
                  <c:v>7451.45</c:v>
                </c:pt>
                <c:pt idx="73">
                  <c:v>7451.45</c:v>
                </c:pt>
                <c:pt idx="74">
                  <c:v>7467.5</c:v>
                </c:pt>
                <c:pt idx="75">
                  <c:v>7467.5</c:v>
                </c:pt>
                <c:pt idx="76">
                  <c:v>7467.5</c:v>
                </c:pt>
                <c:pt idx="77">
                  <c:v>7467.5</c:v>
                </c:pt>
                <c:pt idx="78">
                  <c:v>7435.4</c:v>
                </c:pt>
                <c:pt idx="79">
                  <c:v>7345.1</c:v>
                </c:pt>
                <c:pt idx="80">
                  <c:v>7249.15</c:v>
                </c:pt>
                <c:pt idx="81">
                  <c:v>7181.26</c:v>
                </c:pt>
                <c:pt idx="82">
                  <c:v>7123.28</c:v>
                </c:pt>
                <c:pt idx="83">
                  <c:v>7123.28</c:v>
                </c:pt>
                <c:pt idx="84">
                  <c:v>7115.29</c:v>
                </c:pt>
                <c:pt idx="85">
                  <c:v>7115.29</c:v>
                </c:pt>
                <c:pt idx="86">
                  <c:v>7115.29</c:v>
                </c:pt>
                <c:pt idx="87">
                  <c:v>7103.17</c:v>
                </c:pt>
                <c:pt idx="88">
                  <c:v>7103.17</c:v>
                </c:pt>
                <c:pt idx="89">
                  <c:v>7103.17</c:v>
                </c:pt>
                <c:pt idx="90">
                  <c:v>7103.17</c:v>
                </c:pt>
                <c:pt idx="91">
                  <c:v>7103.17</c:v>
                </c:pt>
                <c:pt idx="92">
                  <c:v>7103.17</c:v>
                </c:pt>
                <c:pt idx="93">
                  <c:v>7103.17</c:v>
                </c:pt>
                <c:pt idx="94">
                  <c:v>7077.21</c:v>
                </c:pt>
                <c:pt idx="95">
                  <c:v>7006.26</c:v>
                </c:pt>
                <c:pt idx="96">
                  <c:v>6990.18</c:v>
                </c:pt>
                <c:pt idx="97">
                  <c:v>6990.18</c:v>
                </c:pt>
                <c:pt idx="98">
                  <c:v>6931.26</c:v>
                </c:pt>
                <c:pt idx="99">
                  <c:v>6881.26</c:v>
                </c:pt>
                <c:pt idx="100">
                  <c:v>6860.4</c:v>
                </c:pt>
                <c:pt idx="101">
                  <c:v>6852.33</c:v>
                </c:pt>
                <c:pt idx="102">
                  <c:v>6805.41</c:v>
                </c:pt>
                <c:pt idx="103">
                  <c:v>6773.28</c:v>
                </c:pt>
                <c:pt idx="104">
                  <c:v>6741.14</c:v>
                </c:pt>
                <c:pt idx="105">
                  <c:v>6741.14</c:v>
                </c:pt>
                <c:pt idx="106">
                  <c:v>6723.36</c:v>
                </c:pt>
                <c:pt idx="107">
                  <c:v>6723.36</c:v>
                </c:pt>
                <c:pt idx="108">
                  <c:v>6719.31</c:v>
                </c:pt>
                <c:pt idx="109">
                  <c:v>6714.42</c:v>
                </c:pt>
                <c:pt idx="110">
                  <c:v>6714.42</c:v>
                </c:pt>
                <c:pt idx="111">
                  <c:v>6628.98</c:v>
                </c:pt>
                <c:pt idx="112">
                  <c:v>6550.09</c:v>
                </c:pt>
                <c:pt idx="113">
                  <c:v>6534.04</c:v>
                </c:pt>
                <c:pt idx="114">
                  <c:v>6534.04</c:v>
                </c:pt>
                <c:pt idx="115">
                  <c:v>6546.16</c:v>
                </c:pt>
                <c:pt idx="116">
                  <c:v>6596.16</c:v>
                </c:pt>
                <c:pt idx="117">
                  <c:v>6596.16</c:v>
                </c:pt>
                <c:pt idx="118">
                  <c:v>6633.36</c:v>
                </c:pt>
                <c:pt idx="119">
                  <c:v>6669.12</c:v>
                </c:pt>
                <c:pt idx="120">
                  <c:v>6669.12</c:v>
                </c:pt>
                <c:pt idx="121">
                  <c:v>6669.12</c:v>
                </c:pt>
                <c:pt idx="122">
                  <c:v>6685.18</c:v>
                </c:pt>
                <c:pt idx="123">
                  <c:v>6764.99</c:v>
                </c:pt>
                <c:pt idx="124">
                  <c:v>6838.93</c:v>
                </c:pt>
                <c:pt idx="125">
                  <c:v>6881.8</c:v>
                </c:pt>
                <c:pt idx="126">
                  <c:v>6889.87</c:v>
                </c:pt>
                <c:pt idx="127">
                  <c:v>6905.92</c:v>
                </c:pt>
                <c:pt idx="128">
                  <c:v>6962.94</c:v>
                </c:pt>
                <c:pt idx="129">
                  <c:v>7011.36</c:v>
                </c:pt>
                <c:pt idx="130">
                  <c:v>7011.36</c:v>
                </c:pt>
                <c:pt idx="131">
                  <c:v>7035.4</c:v>
                </c:pt>
                <c:pt idx="132">
                  <c:v>7072.22</c:v>
                </c:pt>
                <c:pt idx="133">
                  <c:v>7072.22</c:v>
                </c:pt>
                <c:pt idx="134">
                  <c:v>7072.22</c:v>
                </c:pt>
                <c:pt idx="135">
                  <c:v>7072.22</c:v>
                </c:pt>
                <c:pt idx="136">
                  <c:v>7072.22</c:v>
                </c:pt>
                <c:pt idx="137">
                  <c:v>7072.22</c:v>
                </c:pt>
                <c:pt idx="138">
                  <c:v>7072.22</c:v>
                </c:pt>
                <c:pt idx="139">
                  <c:v>7072.22</c:v>
                </c:pt>
                <c:pt idx="140">
                  <c:v>7072.22</c:v>
                </c:pt>
                <c:pt idx="141">
                  <c:v>7072.22</c:v>
                </c:pt>
                <c:pt idx="142">
                  <c:v>7072.22</c:v>
                </c:pt>
                <c:pt idx="143">
                  <c:v>7072.22</c:v>
                </c:pt>
                <c:pt idx="144">
                  <c:v>7072.22</c:v>
                </c:pt>
                <c:pt idx="145">
                  <c:v>6986.36</c:v>
                </c:pt>
                <c:pt idx="146">
                  <c:v>6986.36</c:v>
                </c:pt>
                <c:pt idx="147">
                  <c:v>6986.36</c:v>
                </c:pt>
                <c:pt idx="148">
                  <c:v>6878.26</c:v>
                </c:pt>
                <c:pt idx="149">
                  <c:v>6854.14</c:v>
                </c:pt>
                <c:pt idx="150">
                  <c:v>6776.17</c:v>
                </c:pt>
                <c:pt idx="151">
                  <c:v>6776.17</c:v>
                </c:pt>
                <c:pt idx="152">
                  <c:v>6776.17</c:v>
                </c:pt>
                <c:pt idx="153">
                  <c:v>6776.17</c:v>
                </c:pt>
                <c:pt idx="154">
                  <c:v>6776.17</c:v>
                </c:pt>
                <c:pt idx="155">
                  <c:v>6776.17</c:v>
                </c:pt>
                <c:pt idx="156">
                  <c:v>6776.17</c:v>
                </c:pt>
                <c:pt idx="157">
                  <c:v>6776.17</c:v>
                </c:pt>
                <c:pt idx="158">
                  <c:v>6776.17</c:v>
                </c:pt>
                <c:pt idx="159">
                  <c:v>6776.17</c:v>
                </c:pt>
                <c:pt idx="160">
                  <c:v>6834.27</c:v>
                </c:pt>
                <c:pt idx="161">
                  <c:v>6905.13</c:v>
                </c:pt>
                <c:pt idx="162">
                  <c:v>6933.31</c:v>
                </c:pt>
                <c:pt idx="163">
                  <c:v>6954.26</c:v>
                </c:pt>
                <c:pt idx="164">
                  <c:v>6954.26</c:v>
                </c:pt>
                <c:pt idx="165">
                  <c:v>6954.26</c:v>
                </c:pt>
                <c:pt idx="166">
                  <c:v>7004.23</c:v>
                </c:pt>
                <c:pt idx="167">
                  <c:v>7004.23</c:v>
                </c:pt>
                <c:pt idx="168">
                  <c:v>7004.23</c:v>
                </c:pt>
                <c:pt idx="169">
                  <c:v>7004.23</c:v>
                </c:pt>
                <c:pt idx="170">
                  <c:v>7004.23</c:v>
                </c:pt>
                <c:pt idx="171">
                  <c:v>7000.18</c:v>
                </c:pt>
                <c:pt idx="172">
                  <c:v>6928.26</c:v>
                </c:pt>
                <c:pt idx="173">
                  <c:v>6928.26</c:v>
                </c:pt>
                <c:pt idx="174">
                  <c:v>6869.43</c:v>
                </c:pt>
                <c:pt idx="175">
                  <c:v>6869.43</c:v>
                </c:pt>
                <c:pt idx="176">
                  <c:v>6844.43</c:v>
                </c:pt>
                <c:pt idx="177">
                  <c:v>6844.43</c:v>
                </c:pt>
                <c:pt idx="178">
                  <c:v>6832.31</c:v>
                </c:pt>
                <c:pt idx="179">
                  <c:v>6828.26</c:v>
                </c:pt>
                <c:pt idx="180">
                  <c:v>6828.26</c:v>
                </c:pt>
                <c:pt idx="181">
                  <c:v>6823.36</c:v>
                </c:pt>
                <c:pt idx="182">
                  <c:v>6823.36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BE-4BE7-98C0-F270B84E0748}"/>
            </c:ext>
          </c:extLst>
        </c:ser>
        <c:ser>
          <c:idx val="1"/>
          <c:order val="1"/>
          <c:tx>
            <c:strRef>
              <c:f>'导出数据 (2)'!$G$1</c:f>
              <c:strCache>
                <c:ptCount val="1"/>
                <c:pt idx="0">
                  <c:v>硅铁75B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(2)'!$A$2:$A$184</c:f>
              <c:numCache>
                <c:formatCode>yyyy\-m\-d</c:formatCode>
                <c:ptCount val="183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  <c:pt idx="79">
                  <c:v>44350</c:v>
                </c:pt>
                <c:pt idx="80">
                  <c:v>44349</c:v>
                </c:pt>
                <c:pt idx="81">
                  <c:v>44348</c:v>
                </c:pt>
                <c:pt idx="82">
                  <c:v>44347</c:v>
                </c:pt>
                <c:pt idx="83">
                  <c:v>44344</c:v>
                </c:pt>
                <c:pt idx="84">
                  <c:v>44343</c:v>
                </c:pt>
                <c:pt idx="85">
                  <c:v>44342</c:v>
                </c:pt>
                <c:pt idx="86">
                  <c:v>44341</c:v>
                </c:pt>
                <c:pt idx="87">
                  <c:v>44340</c:v>
                </c:pt>
                <c:pt idx="88">
                  <c:v>44337</c:v>
                </c:pt>
                <c:pt idx="89">
                  <c:v>44336</c:v>
                </c:pt>
                <c:pt idx="90">
                  <c:v>44335</c:v>
                </c:pt>
                <c:pt idx="91">
                  <c:v>44334</c:v>
                </c:pt>
                <c:pt idx="92">
                  <c:v>44333</c:v>
                </c:pt>
                <c:pt idx="93">
                  <c:v>44330</c:v>
                </c:pt>
                <c:pt idx="94">
                  <c:v>44329</c:v>
                </c:pt>
                <c:pt idx="95">
                  <c:v>44328</c:v>
                </c:pt>
                <c:pt idx="96">
                  <c:v>44327</c:v>
                </c:pt>
                <c:pt idx="97">
                  <c:v>44326</c:v>
                </c:pt>
                <c:pt idx="98">
                  <c:v>44324</c:v>
                </c:pt>
                <c:pt idx="99">
                  <c:v>44323</c:v>
                </c:pt>
                <c:pt idx="100">
                  <c:v>44322</c:v>
                </c:pt>
                <c:pt idx="101">
                  <c:v>44316</c:v>
                </c:pt>
                <c:pt idx="102">
                  <c:v>44315</c:v>
                </c:pt>
                <c:pt idx="103">
                  <c:v>44314</c:v>
                </c:pt>
                <c:pt idx="104">
                  <c:v>44313</c:v>
                </c:pt>
                <c:pt idx="105">
                  <c:v>44312</c:v>
                </c:pt>
                <c:pt idx="106">
                  <c:v>44311</c:v>
                </c:pt>
                <c:pt idx="107">
                  <c:v>44309</c:v>
                </c:pt>
                <c:pt idx="108">
                  <c:v>44308</c:v>
                </c:pt>
                <c:pt idx="109">
                  <c:v>44307</c:v>
                </c:pt>
                <c:pt idx="110">
                  <c:v>44306</c:v>
                </c:pt>
                <c:pt idx="111">
                  <c:v>44305</c:v>
                </c:pt>
                <c:pt idx="112">
                  <c:v>44302</c:v>
                </c:pt>
                <c:pt idx="113">
                  <c:v>44301</c:v>
                </c:pt>
                <c:pt idx="114">
                  <c:v>44300</c:v>
                </c:pt>
                <c:pt idx="115">
                  <c:v>44299</c:v>
                </c:pt>
                <c:pt idx="116">
                  <c:v>44298</c:v>
                </c:pt>
                <c:pt idx="117">
                  <c:v>44295</c:v>
                </c:pt>
                <c:pt idx="118">
                  <c:v>44294</c:v>
                </c:pt>
                <c:pt idx="119">
                  <c:v>44293</c:v>
                </c:pt>
                <c:pt idx="120">
                  <c:v>44292</c:v>
                </c:pt>
                <c:pt idx="121">
                  <c:v>44288</c:v>
                </c:pt>
                <c:pt idx="122">
                  <c:v>44287</c:v>
                </c:pt>
                <c:pt idx="123">
                  <c:v>44286</c:v>
                </c:pt>
                <c:pt idx="124">
                  <c:v>44285</c:v>
                </c:pt>
                <c:pt idx="125">
                  <c:v>44284</c:v>
                </c:pt>
                <c:pt idx="126">
                  <c:v>44281</c:v>
                </c:pt>
                <c:pt idx="127">
                  <c:v>44280</c:v>
                </c:pt>
                <c:pt idx="128">
                  <c:v>44279</c:v>
                </c:pt>
                <c:pt idx="129">
                  <c:v>44278</c:v>
                </c:pt>
                <c:pt idx="130">
                  <c:v>44277</c:v>
                </c:pt>
                <c:pt idx="131">
                  <c:v>44274</c:v>
                </c:pt>
                <c:pt idx="132">
                  <c:v>44273</c:v>
                </c:pt>
                <c:pt idx="133">
                  <c:v>44272</c:v>
                </c:pt>
                <c:pt idx="134">
                  <c:v>44271</c:v>
                </c:pt>
                <c:pt idx="135">
                  <c:v>44270</c:v>
                </c:pt>
                <c:pt idx="136">
                  <c:v>44267</c:v>
                </c:pt>
                <c:pt idx="137">
                  <c:v>44266</c:v>
                </c:pt>
                <c:pt idx="138">
                  <c:v>44265</c:v>
                </c:pt>
                <c:pt idx="139">
                  <c:v>44264</c:v>
                </c:pt>
                <c:pt idx="140">
                  <c:v>44263</c:v>
                </c:pt>
                <c:pt idx="141">
                  <c:v>44260</c:v>
                </c:pt>
                <c:pt idx="142">
                  <c:v>44259</c:v>
                </c:pt>
                <c:pt idx="143">
                  <c:v>44258</c:v>
                </c:pt>
                <c:pt idx="144">
                  <c:v>44257</c:v>
                </c:pt>
                <c:pt idx="145">
                  <c:v>44256</c:v>
                </c:pt>
                <c:pt idx="146">
                  <c:v>44253</c:v>
                </c:pt>
                <c:pt idx="147">
                  <c:v>44252</c:v>
                </c:pt>
                <c:pt idx="148">
                  <c:v>44251</c:v>
                </c:pt>
                <c:pt idx="149">
                  <c:v>44250</c:v>
                </c:pt>
                <c:pt idx="150">
                  <c:v>44249</c:v>
                </c:pt>
                <c:pt idx="151">
                  <c:v>44247</c:v>
                </c:pt>
                <c:pt idx="152">
                  <c:v>44246</c:v>
                </c:pt>
                <c:pt idx="153">
                  <c:v>44245</c:v>
                </c:pt>
                <c:pt idx="154">
                  <c:v>44237</c:v>
                </c:pt>
                <c:pt idx="155">
                  <c:v>44236</c:v>
                </c:pt>
                <c:pt idx="156">
                  <c:v>44235</c:v>
                </c:pt>
                <c:pt idx="157">
                  <c:v>44234</c:v>
                </c:pt>
                <c:pt idx="158">
                  <c:v>44232</c:v>
                </c:pt>
                <c:pt idx="159">
                  <c:v>44231</c:v>
                </c:pt>
                <c:pt idx="160">
                  <c:v>44230</c:v>
                </c:pt>
                <c:pt idx="161">
                  <c:v>44229</c:v>
                </c:pt>
                <c:pt idx="162">
                  <c:v>44228</c:v>
                </c:pt>
                <c:pt idx="163">
                  <c:v>44225</c:v>
                </c:pt>
                <c:pt idx="164">
                  <c:v>44224</c:v>
                </c:pt>
                <c:pt idx="165">
                  <c:v>44223</c:v>
                </c:pt>
                <c:pt idx="166">
                  <c:v>44222</c:v>
                </c:pt>
                <c:pt idx="167">
                  <c:v>44221</c:v>
                </c:pt>
                <c:pt idx="168">
                  <c:v>44218</c:v>
                </c:pt>
                <c:pt idx="169">
                  <c:v>44217</c:v>
                </c:pt>
                <c:pt idx="170">
                  <c:v>44216</c:v>
                </c:pt>
                <c:pt idx="171">
                  <c:v>44215</c:v>
                </c:pt>
                <c:pt idx="172">
                  <c:v>44214</c:v>
                </c:pt>
                <c:pt idx="173">
                  <c:v>44211</c:v>
                </c:pt>
                <c:pt idx="174">
                  <c:v>44210</c:v>
                </c:pt>
                <c:pt idx="175">
                  <c:v>44209</c:v>
                </c:pt>
                <c:pt idx="176">
                  <c:v>44208</c:v>
                </c:pt>
                <c:pt idx="177">
                  <c:v>44207</c:v>
                </c:pt>
                <c:pt idx="178">
                  <c:v>44204</c:v>
                </c:pt>
                <c:pt idx="179">
                  <c:v>44203</c:v>
                </c:pt>
                <c:pt idx="180">
                  <c:v>44202</c:v>
                </c:pt>
                <c:pt idx="181">
                  <c:v>44201</c:v>
                </c:pt>
                <c:pt idx="182">
                  <c:v>44200</c:v>
                </c:pt>
              </c:numCache>
            </c:numRef>
          </c:cat>
          <c:val>
            <c:numRef>
              <c:f>'导出数据 (2)'!$G$2:$G$184</c:f>
              <c:numCache>
                <c:formatCode>General</c:formatCode>
                <c:ptCount val="183"/>
                <c:pt idx="0">
                  <c:v>17539.21</c:v>
                </c:pt>
                <c:pt idx="1">
                  <c:v>17701.849999999999</c:v>
                </c:pt>
                <c:pt idx="2">
                  <c:v>17363</c:v>
                </c:pt>
                <c:pt idx="3">
                  <c:v>11850.28</c:v>
                </c:pt>
                <c:pt idx="4">
                  <c:v>11786.72</c:v>
                </c:pt>
                <c:pt idx="5">
                  <c:v>11624.93</c:v>
                </c:pt>
                <c:pt idx="6">
                  <c:v>11118.1</c:v>
                </c:pt>
                <c:pt idx="7">
                  <c:v>10489.7</c:v>
                </c:pt>
                <c:pt idx="8">
                  <c:v>10489.7</c:v>
                </c:pt>
                <c:pt idx="9">
                  <c:v>10424.64</c:v>
                </c:pt>
                <c:pt idx="10">
                  <c:v>10385.66</c:v>
                </c:pt>
                <c:pt idx="11">
                  <c:v>10385.66</c:v>
                </c:pt>
                <c:pt idx="12">
                  <c:v>10385.66</c:v>
                </c:pt>
                <c:pt idx="13">
                  <c:v>10385.66</c:v>
                </c:pt>
                <c:pt idx="14">
                  <c:v>10348</c:v>
                </c:pt>
                <c:pt idx="15">
                  <c:v>10211.64</c:v>
                </c:pt>
                <c:pt idx="16">
                  <c:v>10132.4</c:v>
                </c:pt>
                <c:pt idx="17">
                  <c:v>9840.32</c:v>
                </c:pt>
                <c:pt idx="18">
                  <c:v>9472.5499999999993</c:v>
                </c:pt>
                <c:pt idx="19">
                  <c:v>9677.11</c:v>
                </c:pt>
                <c:pt idx="20">
                  <c:v>9677.11</c:v>
                </c:pt>
                <c:pt idx="21">
                  <c:v>9163.44</c:v>
                </c:pt>
                <c:pt idx="22">
                  <c:v>9162.08</c:v>
                </c:pt>
                <c:pt idx="23">
                  <c:v>9036.58</c:v>
                </c:pt>
                <c:pt idx="24">
                  <c:v>8835.2099999999991</c:v>
                </c:pt>
                <c:pt idx="25">
                  <c:v>8830.11</c:v>
                </c:pt>
                <c:pt idx="26">
                  <c:v>8792.4599999999991</c:v>
                </c:pt>
                <c:pt idx="27">
                  <c:v>8792.4599999999991</c:v>
                </c:pt>
                <c:pt idx="28">
                  <c:v>8743.01</c:v>
                </c:pt>
                <c:pt idx="29">
                  <c:v>8743.01</c:v>
                </c:pt>
                <c:pt idx="30">
                  <c:v>8743.01</c:v>
                </c:pt>
                <c:pt idx="31">
                  <c:v>8743.01</c:v>
                </c:pt>
                <c:pt idx="32">
                  <c:v>8737.92</c:v>
                </c:pt>
                <c:pt idx="33">
                  <c:v>8701.5</c:v>
                </c:pt>
                <c:pt idx="34">
                  <c:v>8689.73</c:v>
                </c:pt>
                <c:pt idx="35">
                  <c:v>8648.56</c:v>
                </c:pt>
                <c:pt idx="36">
                  <c:v>8534.2999999999993</c:v>
                </c:pt>
                <c:pt idx="37">
                  <c:v>8534.2999999999993</c:v>
                </c:pt>
                <c:pt idx="38">
                  <c:v>8509.58</c:v>
                </c:pt>
                <c:pt idx="39">
                  <c:v>8506.8700000000008</c:v>
                </c:pt>
                <c:pt idx="40">
                  <c:v>8492.68</c:v>
                </c:pt>
                <c:pt idx="41">
                  <c:v>8492.68</c:v>
                </c:pt>
                <c:pt idx="42">
                  <c:v>8406.74</c:v>
                </c:pt>
                <c:pt idx="43">
                  <c:v>8341.64</c:v>
                </c:pt>
                <c:pt idx="44">
                  <c:v>8341.64</c:v>
                </c:pt>
                <c:pt idx="45">
                  <c:v>8290.7800000000007</c:v>
                </c:pt>
                <c:pt idx="46">
                  <c:v>8290.7800000000007</c:v>
                </c:pt>
                <c:pt idx="47">
                  <c:v>8290.7800000000007</c:v>
                </c:pt>
                <c:pt idx="48">
                  <c:v>8266.0499999999993</c:v>
                </c:pt>
                <c:pt idx="49">
                  <c:v>8266.0499999999993</c:v>
                </c:pt>
                <c:pt idx="50">
                  <c:v>8278.2800000000007</c:v>
                </c:pt>
                <c:pt idx="51">
                  <c:v>8275.56</c:v>
                </c:pt>
                <c:pt idx="52">
                  <c:v>8275.56</c:v>
                </c:pt>
                <c:pt idx="53">
                  <c:v>8275.56</c:v>
                </c:pt>
                <c:pt idx="54">
                  <c:v>8275.56</c:v>
                </c:pt>
                <c:pt idx="55">
                  <c:v>8275.56</c:v>
                </c:pt>
                <c:pt idx="56">
                  <c:v>8275.56</c:v>
                </c:pt>
                <c:pt idx="57">
                  <c:v>8275.56</c:v>
                </c:pt>
                <c:pt idx="58">
                  <c:v>8275.56</c:v>
                </c:pt>
                <c:pt idx="59">
                  <c:v>8275.56</c:v>
                </c:pt>
                <c:pt idx="60">
                  <c:v>8288.7800000000007</c:v>
                </c:pt>
                <c:pt idx="61">
                  <c:v>8273.5</c:v>
                </c:pt>
                <c:pt idx="62">
                  <c:v>8273.5</c:v>
                </c:pt>
                <c:pt idx="63">
                  <c:v>8273.5</c:v>
                </c:pt>
                <c:pt idx="64">
                  <c:v>8273.5</c:v>
                </c:pt>
                <c:pt idx="65">
                  <c:v>8273.5</c:v>
                </c:pt>
                <c:pt idx="66">
                  <c:v>8273.5</c:v>
                </c:pt>
                <c:pt idx="67">
                  <c:v>8273.5</c:v>
                </c:pt>
                <c:pt idx="68">
                  <c:v>8100.04</c:v>
                </c:pt>
                <c:pt idx="69">
                  <c:v>8098.68</c:v>
                </c:pt>
                <c:pt idx="70">
                  <c:v>8099.49</c:v>
                </c:pt>
                <c:pt idx="71">
                  <c:v>8099.49</c:v>
                </c:pt>
                <c:pt idx="72">
                  <c:v>8100.04</c:v>
                </c:pt>
                <c:pt idx="73">
                  <c:v>8100.04</c:v>
                </c:pt>
                <c:pt idx="74">
                  <c:v>8100.04</c:v>
                </c:pt>
                <c:pt idx="75">
                  <c:v>8100.04</c:v>
                </c:pt>
                <c:pt idx="76">
                  <c:v>8100.04</c:v>
                </c:pt>
                <c:pt idx="77">
                  <c:v>8040.4</c:v>
                </c:pt>
                <c:pt idx="78">
                  <c:v>8014.33</c:v>
                </c:pt>
                <c:pt idx="79">
                  <c:v>7818.52</c:v>
                </c:pt>
                <c:pt idx="80">
                  <c:v>7720.05</c:v>
                </c:pt>
                <c:pt idx="81">
                  <c:v>7695.33</c:v>
                </c:pt>
                <c:pt idx="82">
                  <c:v>7644.52</c:v>
                </c:pt>
                <c:pt idx="83">
                  <c:v>7640.46</c:v>
                </c:pt>
                <c:pt idx="84">
                  <c:v>7639.1</c:v>
                </c:pt>
                <c:pt idx="85">
                  <c:v>7639.1</c:v>
                </c:pt>
                <c:pt idx="86">
                  <c:v>7639.1</c:v>
                </c:pt>
                <c:pt idx="87">
                  <c:v>7623.82</c:v>
                </c:pt>
                <c:pt idx="88">
                  <c:v>7564.22</c:v>
                </c:pt>
                <c:pt idx="89">
                  <c:v>7564.22</c:v>
                </c:pt>
                <c:pt idx="90">
                  <c:v>7564.22</c:v>
                </c:pt>
                <c:pt idx="91">
                  <c:v>7564.22</c:v>
                </c:pt>
                <c:pt idx="92">
                  <c:v>7558.79</c:v>
                </c:pt>
                <c:pt idx="93">
                  <c:v>7558.79</c:v>
                </c:pt>
                <c:pt idx="94">
                  <c:v>7558.79</c:v>
                </c:pt>
                <c:pt idx="95">
                  <c:v>7368.65</c:v>
                </c:pt>
                <c:pt idx="96">
                  <c:v>7099.91</c:v>
                </c:pt>
                <c:pt idx="97">
                  <c:v>7099.91</c:v>
                </c:pt>
                <c:pt idx="98">
                  <c:v>6907.33</c:v>
                </c:pt>
                <c:pt idx="99">
                  <c:v>6907.33</c:v>
                </c:pt>
                <c:pt idx="100">
                  <c:v>6907.33</c:v>
                </c:pt>
                <c:pt idx="101">
                  <c:v>6877.51</c:v>
                </c:pt>
                <c:pt idx="102">
                  <c:v>6865.97</c:v>
                </c:pt>
                <c:pt idx="103">
                  <c:v>6865.97</c:v>
                </c:pt>
                <c:pt idx="104">
                  <c:v>6865.29</c:v>
                </c:pt>
                <c:pt idx="105">
                  <c:v>6805.66</c:v>
                </c:pt>
                <c:pt idx="106">
                  <c:v>6805.66</c:v>
                </c:pt>
                <c:pt idx="107">
                  <c:v>6756.77</c:v>
                </c:pt>
                <c:pt idx="108">
                  <c:v>6594.36</c:v>
                </c:pt>
                <c:pt idx="109">
                  <c:v>6594.36</c:v>
                </c:pt>
                <c:pt idx="110">
                  <c:v>6591.13</c:v>
                </c:pt>
                <c:pt idx="111">
                  <c:v>6514.75</c:v>
                </c:pt>
                <c:pt idx="112">
                  <c:v>6513.39</c:v>
                </c:pt>
                <c:pt idx="113">
                  <c:v>6495.28</c:v>
                </c:pt>
                <c:pt idx="114">
                  <c:v>6495.28</c:v>
                </c:pt>
                <c:pt idx="115">
                  <c:v>6520</c:v>
                </c:pt>
                <c:pt idx="116">
                  <c:v>6544.72</c:v>
                </c:pt>
                <c:pt idx="117">
                  <c:v>6544.72</c:v>
                </c:pt>
                <c:pt idx="118">
                  <c:v>6622.75</c:v>
                </c:pt>
                <c:pt idx="119">
                  <c:v>6652.56</c:v>
                </c:pt>
                <c:pt idx="120">
                  <c:v>6655.27</c:v>
                </c:pt>
                <c:pt idx="121">
                  <c:v>6690.18</c:v>
                </c:pt>
                <c:pt idx="122">
                  <c:v>6834.75</c:v>
                </c:pt>
                <c:pt idx="123">
                  <c:v>6894.38</c:v>
                </c:pt>
                <c:pt idx="124">
                  <c:v>6896.42</c:v>
                </c:pt>
                <c:pt idx="125">
                  <c:v>6916.73</c:v>
                </c:pt>
                <c:pt idx="126">
                  <c:v>6987.97</c:v>
                </c:pt>
                <c:pt idx="127">
                  <c:v>7047.6</c:v>
                </c:pt>
                <c:pt idx="128">
                  <c:v>7104.7</c:v>
                </c:pt>
                <c:pt idx="129">
                  <c:v>7163.5</c:v>
                </c:pt>
                <c:pt idx="130">
                  <c:v>7168.84</c:v>
                </c:pt>
                <c:pt idx="131">
                  <c:v>7188.22</c:v>
                </c:pt>
                <c:pt idx="132">
                  <c:v>7188.22</c:v>
                </c:pt>
                <c:pt idx="133">
                  <c:v>7188.22</c:v>
                </c:pt>
                <c:pt idx="134">
                  <c:v>7219.39</c:v>
                </c:pt>
                <c:pt idx="135">
                  <c:v>7219.39</c:v>
                </c:pt>
                <c:pt idx="136">
                  <c:v>7257.05</c:v>
                </c:pt>
                <c:pt idx="137">
                  <c:v>7257.05</c:v>
                </c:pt>
                <c:pt idx="138">
                  <c:v>7257.05</c:v>
                </c:pt>
                <c:pt idx="139">
                  <c:v>7150.43</c:v>
                </c:pt>
                <c:pt idx="140">
                  <c:v>7101.54</c:v>
                </c:pt>
                <c:pt idx="141">
                  <c:v>6973.22</c:v>
                </c:pt>
                <c:pt idx="142">
                  <c:v>6998.2</c:v>
                </c:pt>
                <c:pt idx="143">
                  <c:v>6998.62</c:v>
                </c:pt>
                <c:pt idx="144">
                  <c:v>6998.62</c:v>
                </c:pt>
                <c:pt idx="145">
                  <c:v>6949.73</c:v>
                </c:pt>
                <c:pt idx="146">
                  <c:v>6834.33</c:v>
                </c:pt>
                <c:pt idx="147">
                  <c:v>6834.33</c:v>
                </c:pt>
                <c:pt idx="148">
                  <c:v>6799.43</c:v>
                </c:pt>
                <c:pt idx="149">
                  <c:v>6799.43</c:v>
                </c:pt>
                <c:pt idx="150">
                  <c:v>6702.83</c:v>
                </c:pt>
                <c:pt idx="151">
                  <c:v>6702.83</c:v>
                </c:pt>
                <c:pt idx="152">
                  <c:v>6755.99</c:v>
                </c:pt>
                <c:pt idx="153">
                  <c:v>6901.55</c:v>
                </c:pt>
                <c:pt idx="154">
                  <c:v>6931.37</c:v>
                </c:pt>
                <c:pt idx="155">
                  <c:v>6930.83</c:v>
                </c:pt>
                <c:pt idx="156">
                  <c:v>6930.83</c:v>
                </c:pt>
                <c:pt idx="157">
                  <c:v>6931.37</c:v>
                </c:pt>
                <c:pt idx="158">
                  <c:v>6931.37</c:v>
                </c:pt>
                <c:pt idx="159">
                  <c:v>6931.37</c:v>
                </c:pt>
                <c:pt idx="160">
                  <c:v>6961.18</c:v>
                </c:pt>
                <c:pt idx="161">
                  <c:v>6961.18</c:v>
                </c:pt>
                <c:pt idx="162">
                  <c:v>6961.18</c:v>
                </c:pt>
                <c:pt idx="163">
                  <c:v>7047.57</c:v>
                </c:pt>
                <c:pt idx="164">
                  <c:v>7047.57</c:v>
                </c:pt>
                <c:pt idx="165">
                  <c:v>7047.57</c:v>
                </c:pt>
                <c:pt idx="166">
                  <c:v>7068.22</c:v>
                </c:pt>
                <c:pt idx="167">
                  <c:v>7132.94</c:v>
                </c:pt>
                <c:pt idx="168">
                  <c:v>7153.2</c:v>
                </c:pt>
                <c:pt idx="169">
                  <c:v>7153.2</c:v>
                </c:pt>
                <c:pt idx="170">
                  <c:v>7153.2</c:v>
                </c:pt>
                <c:pt idx="171">
                  <c:v>7177.92</c:v>
                </c:pt>
                <c:pt idx="172">
                  <c:v>7177.92</c:v>
                </c:pt>
                <c:pt idx="173">
                  <c:v>7157.66</c:v>
                </c:pt>
                <c:pt idx="174">
                  <c:v>7052.66</c:v>
                </c:pt>
                <c:pt idx="175">
                  <c:v>6944.61</c:v>
                </c:pt>
                <c:pt idx="176">
                  <c:v>6676.13</c:v>
                </c:pt>
                <c:pt idx="177">
                  <c:v>6621.02</c:v>
                </c:pt>
                <c:pt idx="178">
                  <c:v>6533.96</c:v>
                </c:pt>
                <c:pt idx="179">
                  <c:v>6474.32</c:v>
                </c:pt>
                <c:pt idx="180">
                  <c:v>6396.3</c:v>
                </c:pt>
                <c:pt idx="181">
                  <c:v>6396.3</c:v>
                </c:pt>
                <c:pt idx="182">
                  <c:v>6396.3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BE-4BE7-98C0-F270B84E0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3500879"/>
        <c:axId val="1"/>
      </c:lineChart>
      <c:dateAx>
        <c:axId val="2063500879"/>
        <c:scaling>
          <c:orientation val="minMax"/>
        </c:scaling>
        <c:delete val="0"/>
        <c:axPos val="b"/>
        <c:numFmt formatCode="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063500879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导出数据!$B$1</c:f>
              <c:strCache>
                <c:ptCount val="1"/>
                <c:pt idx="0">
                  <c:v>炼焦煤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导出数据!$A$2:$A$184</c:f>
              <c:numCache>
                <c:formatCode>yyyy\-m\-d</c:formatCode>
                <c:ptCount val="183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  <c:pt idx="79">
                  <c:v>44350</c:v>
                </c:pt>
                <c:pt idx="80">
                  <c:v>44349</c:v>
                </c:pt>
                <c:pt idx="81">
                  <c:v>44348</c:v>
                </c:pt>
                <c:pt idx="82">
                  <c:v>44347</c:v>
                </c:pt>
                <c:pt idx="83">
                  <c:v>44344</c:v>
                </c:pt>
                <c:pt idx="84">
                  <c:v>44343</c:v>
                </c:pt>
                <c:pt idx="85">
                  <c:v>44342</c:v>
                </c:pt>
                <c:pt idx="86">
                  <c:v>44341</c:v>
                </c:pt>
                <c:pt idx="87">
                  <c:v>44340</c:v>
                </c:pt>
                <c:pt idx="88">
                  <c:v>44337</c:v>
                </c:pt>
                <c:pt idx="89">
                  <c:v>44336</c:v>
                </c:pt>
                <c:pt idx="90">
                  <c:v>44335</c:v>
                </c:pt>
                <c:pt idx="91">
                  <c:v>44334</c:v>
                </c:pt>
                <c:pt idx="92">
                  <c:v>44333</c:v>
                </c:pt>
                <c:pt idx="93">
                  <c:v>44330</c:v>
                </c:pt>
                <c:pt idx="94">
                  <c:v>44329</c:v>
                </c:pt>
                <c:pt idx="95">
                  <c:v>44328</c:v>
                </c:pt>
                <c:pt idx="96">
                  <c:v>44327</c:v>
                </c:pt>
                <c:pt idx="97">
                  <c:v>44326</c:v>
                </c:pt>
                <c:pt idx="98">
                  <c:v>44324</c:v>
                </c:pt>
                <c:pt idx="99">
                  <c:v>44323</c:v>
                </c:pt>
                <c:pt idx="100">
                  <c:v>44322</c:v>
                </c:pt>
                <c:pt idx="101">
                  <c:v>44316</c:v>
                </c:pt>
                <c:pt idx="102">
                  <c:v>44315</c:v>
                </c:pt>
                <c:pt idx="103">
                  <c:v>44314</c:v>
                </c:pt>
                <c:pt idx="104">
                  <c:v>44313</c:v>
                </c:pt>
                <c:pt idx="105">
                  <c:v>44312</c:v>
                </c:pt>
                <c:pt idx="106">
                  <c:v>44311</c:v>
                </c:pt>
                <c:pt idx="107">
                  <c:v>44309</c:v>
                </c:pt>
                <c:pt idx="108">
                  <c:v>44308</c:v>
                </c:pt>
                <c:pt idx="109">
                  <c:v>44307</c:v>
                </c:pt>
                <c:pt idx="110">
                  <c:v>44306</c:v>
                </c:pt>
                <c:pt idx="111">
                  <c:v>44305</c:v>
                </c:pt>
                <c:pt idx="112">
                  <c:v>44302</c:v>
                </c:pt>
                <c:pt idx="113">
                  <c:v>44301</c:v>
                </c:pt>
                <c:pt idx="114">
                  <c:v>44300</c:v>
                </c:pt>
                <c:pt idx="115">
                  <c:v>44299</c:v>
                </c:pt>
                <c:pt idx="116">
                  <c:v>44298</c:v>
                </c:pt>
                <c:pt idx="117">
                  <c:v>44295</c:v>
                </c:pt>
                <c:pt idx="118">
                  <c:v>44294</c:v>
                </c:pt>
                <c:pt idx="119">
                  <c:v>44293</c:v>
                </c:pt>
                <c:pt idx="120">
                  <c:v>44292</c:v>
                </c:pt>
                <c:pt idx="121">
                  <c:v>44288</c:v>
                </c:pt>
                <c:pt idx="122">
                  <c:v>44287</c:v>
                </c:pt>
                <c:pt idx="123">
                  <c:v>44286</c:v>
                </c:pt>
                <c:pt idx="124">
                  <c:v>44285</c:v>
                </c:pt>
                <c:pt idx="125">
                  <c:v>44284</c:v>
                </c:pt>
                <c:pt idx="126">
                  <c:v>44281</c:v>
                </c:pt>
                <c:pt idx="127">
                  <c:v>44280</c:v>
                </c:pt>
                <c:pt idx="128">
                  <c:v>44279</c:v>
                </c:pt>
                <c:pt idx="129">
                  <c:v>44278</c:v>
                </c:pt>
                <c:pt idx="130">
                  <c:v>44277</c:v>
                </c:pt>
                <c:pt idx="131">
                  <c:v>44274</c:v>
                </c:pt>
                <c:pt idx="132">
                  <c:v>44273</c:v>
                </c:pt>
                <c:pt idx="133">
                  <c:v>44272</c:v>
                </c:pt>
                <c:pt idx="134">
                  <c:v>44271</c:v>
                </c:pt>
                <c:pt idx="135">
                  <c:v>44270</c:v>
                </c:pt>
                <c:pt idx="136">
                  <c:v>44267</c:v>
                </c:pt>
                <c:pt idx="137">
                  <c:v>44266</c:v>
                </c:pt>
                <c:pt idx="138">
                  <c:v>44265</c:v>
                </c:pt>
                <c:pt idx="139">
                  <c:v>44264</c:v>
                </c:pt>
                <c:pt idx="140">
                  <c:v>44263</c:v>
                </c:pt>
                <c:pt idx="141">
                  <c:v>44260</c:v>
                </c:pt>
                <c:pt idx="142">
                  <c:v>44259</c:v>
                </c:pt>
                <c:pt idx="143">
                  <c:v>44258</c:v>
                </c:pt>
                <c:pt idx="144">
                  <c:v>44257</c:v>
                </c:pt>
                <c:pt idx="145">
                  <c:v>44256</c:v>
                </c:pt>
                <c:pt idx="146">
                  <c:v>44253</c:v>
                </c:pt>
                <c:pt idx="147">
                  <c:v>44252</c:v>
                </c:pt>
                <c:pt idx="148">
                  <c:v>44251</c:v>
                </c:pt>
                <c:pt idx="149">
                  <c:v>44250</c:v>
                </c:pt>
                <c:pt idx="150">
                  <c:v>44249</c:v>
                </c:pt>
                <c:pt idx="151">
                  <c:v>44247</c:v>
                </c:pt>
                <c:pt idx="152">
                  <c:v>44246</c:v>
                </c:pt>
                <c:pt idx="153">
                  <c:v>44245</c:v>
                </c:pt>
                <c:pt idx="154">
                  <c:v>44237</c:v>
                </c:pt>
                <c:pt idx="155">
                  <c:v>44236</c:v>
                </c:pt>
                <c:pt idx="156">
                  <c:v>44235</c:v>
                </c:pt>
                <c:pt idx="157">
                  <c:v>44234</c:v>
                </c:pt>
                <c:pt idx="158">
                  <c:v>44232</c:v>
                </c:pt>
                <c:pt idx="159">
                  <c:v>44231</c:v>
                </c:pt>
                <c:pt idx="160">
                  <c:v>44230</c:v>
                </c:pt>
                <c:pt idx="161">
                  <c:v>44229</c:v>
                </c:pt>
                <c:pt idx="162">
                  <c:v>44228</c:v>
                </c:pt>
                <c:pt idx="163">
                  <c:v>44225</c:v>
                </c:pt>
                <c:pt idx="164">
                  <c:v>44224</c:v>
                </c:pt>
                <c:pt idx="165">
                  <c:v>44223</c:v>
                </c:pt>
                <c:pt idx="166">
                  <c:v>44222</c:v>
                </c:pt>
                <c:pt idx="167">
                  <c:v>44221</c:v>
                </c:pt>
                <c:pt idx="168">
                  <c:v>44218</c:v>
                </c:pt>
                <c:pt idx="169">
                  <c:v>44217</c:v>
                </c:pt>
                <c:pt idx="170">
                  <c:v>44216</c:v>
                </c:pt>
                <c:pt idx="171">
                  <c:v>44215</c:v>
                </c:pt>
                <c:pt idx="172">
                  <c:v>44214</c:v>
                </c:pt>
                <c:pt idx="173">
                  <c:v>44211</c:v>
                </c:pt>
                <c:pt idx="174">
                  <c:v>44210</c:v>
                </c:pt>
                <c:pt idx="175">
                  <c:v>44209</c:v>
                </c:pt>
                <c:pt idx="176">
                  <c:v>44208</c:v>
                </c:pt>
                <c:pt idx="177">
                  <c:v>44207</c:v>
                </c:pt>
                <c:pt idx="178">
                  <c:v>44204</c:v>
                </c:pt>
                <c:pt idx="179">
                  <c:v>44203</c:v>
                </c:pt>
                <c:pt idx="180">
                  <c:v>44202</c:v>
                </c:pt>
                <c:pt idx="181">
                  <c:v>44201</c:v>
                </c:pt>
                <c:pt idx="182">
                  <c:v>44200</c:v>
                </c:pt>
              </c:numCache>
            </c:numRef>
          </c:cat>
          <c:val>
            <c:numRef>
              <c:f>导出数据!$B$2:$B$184</c:f>
              <c:numCache>
                <c:formatCode>General</c:formatCode>
                <c:ptCount val="183"/>
                <c:pt idx="0">
                  <c:v>3138.3</c:v>
                </c:pt>
                <c:pt idx="1">
                  <c:v>3144.4</c:v>
                </c:pt>
                <c:pt idx="2">
                  <c:v>3144.4</c:v>
                </c:pt>
                <c:pt idx="3">
                  <c:v>3146.2</c:v>
                </c:pt>
                <c:pt idx="4">
                  <c:v>3146.2</c:v>
                </c:pt>
                <c:pt idx="5">
                  <c:v>3146.1</c:v>
                </c:pt>
                <c:pt idx="6">
                  <c:v>3146.1</c:v>
                </c:pt>
                <c:pt idx="7">
                  <c:v>3140.9</c:v>
                </c:pt>
                <c:pt idx="8">
                  <c:v>3126.2</c:v>
                </c:pt>
                <c:pt idx="9">
                  <c:v>3101.7</c:v>
                </c:pt>
                <c:pt idx="10">
                  <c:v>3064.5</c:v>
                </c:pt>
                <c:pt idx="11">
                  <c:v>3054</c:v>
                </c:pt>
                <c:pt idx="12">
                  <c:v>3020.2</c:v>
                </c:pt>
                <c:pt idx="13">
                  <c:v>2986.8</c:v>
                </c:pt>
                <c:pt idx="14">
                  <c:v>2876.5</c:v>
                </c:pt>
                <c:pt idx="15">
                  <c:v>2870.5</c:v>
                </c:pt>
                <c:pt idx="16">
                  <c:v>2777.5</c:v>
                </c:pt>
                <c:pt idx="17">
                  <c:v>2734.7</c:v>
                </c:pt>
                <c:pt idx="18">
                  <c:v>2649.2</c:v>
                </c:pt>
                <c:pt idx="19">
                  <c:v>2572.5</c:v>
                </c:pt>
                <c:pt idx="20">
                  <c:v>2524.8000000000002</c:v>
                </c:pt>
                <c:pt idx="21">
                  <c:v>2493.6</c:v>
                </c:pt>
                <c:pt idx="22">
                  <c:v>2437.5</c:v>
                </c:pt>
                <c:pt idx="23">
                  <c:v>2414.5</c:v>
                </c:pt>
                <c:pt idx="24">
                  <c:v>2380.8000000000002</c:v>
                </c:pt>
                <c:pt idx="25">
                  <c:v>2323.6999999999998</c:v>
                </c:pt>
                <c:pt idx="26">
                  <c:v>2296</c:v>
                </c:pt>
                <c:pt idx="27">
                  <c:v>2282.8000000000002</c:v>
                </c:pt>
                <c:pt idx="28">
                  <c:v>2240.6999999999998</c:v>
                </c:pt>
                <c:pt idx="29">
                  <c:v>2150.1999999999998</c:v>
                </c:pt>
                <c:pt idx="30">
                  <c:v>2106.1999999999998</c:v>
                </c:pt>
                <c:pt idx="31">
                  <c:v>2069.1999999999998</c:v>
                </c:pt>
                <c:pt idx="32">
                  <c:v>2022.7</c:v>
                </c:pt>
                <c:pt idx="33">
                  <c:v>1989.7</c:v>
                </c:pt>
                <c:pt idx="34">
                  <c:v>1974.7</c:v>
                </c:pt>
                <c:pt idx="35">
                  <c:v>1971.7</c:v>
                </c:pt>
                <c:pt idx="36">
                  <c:v>1971.7</c:v>
                </c:pt>
                <c:pt idx="37">
                  <c:v>1951.3</c:v>
                </c:pt>
                <c:pt idx="38">
                  <c:v>1922</c:v>
                </c:pt>
                <c:pt idx="39">
                  <c:v>1871.6</c:v>
                </c:pt>
                <c:pt idx="40">
                  <c:v>1869.1</c:v>
                </c:pt>
                <c:pt idx="41">
                  <c:v>1865.3</c:v>
                </c:pt>
                <c:pt idx="42">
                  <c:v>1848.5</c:v>
                </c:pt>
                <c:pt idx="43">
                  <c:v>1812.3</c:v>
                </c:pt>
                <c:pt idx="44">
                  <c:v>1807.1</c:v>
                </c:pt>
                <c:pt idx="45">
                  <c:v>1794.4</c:v>
                </c:pt>
                <c:pt idx="46">
                  <c:v>1792.8</c:v>
                </c:pt>
                <c:pt idx="47">
                  <c:v>1783.7</c:v>
                </c:pt>
                <c:pt idx="48">
                  <c:v>1768</c:v>
                </c:pt>
                <c:pt idx="49">
                  <c:v>1759.3</c:v>
                </c:pt>
                <c:pt idx="50">
                  <c:v>1757.2</c:v>
                </c:pt>
                <c:pt idx="51">
                  <c:v>1747.5</c:v>
                </c:pt>
                <c:pt idx="52">
                  <c:v>1747.5</c:v>
                </c:pt>
                <c:pt idx="53">
                  <c:v>1743.4</c:v>
                </c:pt>
                <c:pt idx="54">
                  <c:v>1743.4</c:v>
                </c:pt>
                <c:pt idx="55">
                  <c:v>1720.2</c:v>
                </c:pt>
                <c:pt idx="56">
                  <c:v>1714.7</c:v>
                </c:pt>
                <c:pt idx="57">
                  <c:v>1691</c:v>
                </c:pt>
                <c:pt idx="58">
                  <c:v>1675.6</c:v>
                </c:pt>
                <c:pt idx="59">
                  <c:v>1651.5</c:v>
                </c:pt>
                <c:pt idx="60">
                  <c:v>1651.5</c:v>
                </c:pt>
                <c:pt idx="61">
                  <c:v>1651.5</c:v>
                </c:pt>
                <c:pt idx="62">
                  <c:v>1651.5</c:v>
                </c:pt>
                <c:pt idx="63">
                  <c:v>1651.5</c:v>
                </c:pt>
                <c:pt idx="64">
                  <c:v>1635.3</c:v>
                </c:pt>
                <c:pt idx="65">
                  <c:v>1625.6</c:v>
                </c:pt>
                <c:pt idx="66">
                  <c:v>1625.6</c:v>
                </c:pt>
                <c:pt idx="67">
                  <c:v>1543.2</c:v>
                </c:pt>
                <c:pt idx="68">
                  <c:v>1455.4</c:v>
                </c:pt>
                <c:pt idx="69">
                  <c:v>1407.7</c:v>
                </c:pt>
                <c:pt idx="70">
                  <c:v>1401.9</c:v>
                </c:pt>
                <c:pt idx="71">
                  <c:v>1391.6</c:v>
                </c:pt>
                <c:pt idx="72">
                  <c:v>1380.2</c:v>
                </c:pt>
                <c:pt idx="73">
                  <c:v>1372.6</c:v>
                </c:pt>
                <c:pt idx="74">
                  <c:v>1372.6</c:v>
                </c:pt>
                <c:pt idx="75">
                  <c:v>1372.6</c:v>
                </c:pt>
                <c:pt idx="76">
                  <c:v>1375.4</c:v>
                </c:pt>
                <c:pt idx="77">
                  <c:v>1375.9</c:v>
                </c:pt>
                <c:pt idx="78">
                  <c:v>1375.9</c:v>
                </c:pt>
                <c:pt idx="79">
                  <c:v>1376.2</c:v>
                </c:pt>
                <c:pt idx="80">
                  <c:v>1376.2</c:v>
                </c:pt>
                <c:pt idx="81">
                  <c:v>1376.2</c:v>
                </c:pt>
                <c:pt idx="82">
                  <c:v>1376.2</c:v>
                </c:pt>
                <c:pt idx="83">
                  <c:v>1377.5</c:v>
                </c:pt>
                <c:pt idx="84">
                  <c:v>1377.5</c:v>
                </c:pt>
                <c:pt idx="85">
                  <c:v>1368.8</c:v>
                </c:pt>
                <c:pt idx="86">
                  <c:v>1364</c:v>
                </c:pt>
                <c:pt idx="87">
                  <c:v>1361.9</c:v>
                </c:pt>
                <c:pt idx="88">
                  <c:v>1357.5</c:v>
                </c:pt>
                <c:pt idx="89">
                  <c:v>1357.5</c:v>
                </c:pt>
                <c:pt idx="90">
                  <c:v>1356.8</c:v>
                </c:pt>
                <c:pt idx="91">
                  <c:v>1354.6</c:v>
                </c:pt>
                <c:pt idx="92">
                  <c:v>1336.4</c:v>
                </c:pt>
                <c:pt idx="93">
                  <c:v>1320.3</c:v>
                </c:pt>
                <c:pt idx="94">
                  <c:v>1289.4000000000001</c:v>
                </c:pt>
                <c:pt idx="95">
                  <c:v>1271.2</c:v>
                </c:pt>
                <c:pt idx="96">
                  <c:v>1265.2</c:v>
                </c:pt>
                <c:pt idx="97">
                  <c:v>1252.3</c:v>
                </c:pt>
                <c:pt idx="98">
                  <c:v>1237.4000000000001</c:v>
                </c:pt>
                <c:pt idx="99">
                  <c:v>1218.3</c:v>
                </c:pt>
                <c:pt idx="100">
                  <c:v>1215.4000000000001</c:v>
                </c:pt>
                <c:pt idx="101">
                  <c:v>1187.2</c:v>
                </c:pt>
                <c:pt idx="102">
                  <c:v>1186</c:v>
                </c:pt>
                <c:pt idx="103">
                  <c:v>1181.5999999999999</c:v>
                </c:pt>
                <c:pt idx="104">
                  <c:v>1181.5999999999999</c:v>
                </c:pt>
                <c:pt idx="105">
                  <c:v>1173.4000000000001</c:v>
                </c:pt>
                <c:pt idx="106">
                  <c:v>1173.2</c:v>
                </c:pt>
                <c:pt idx="107">
                  <c:v>1171</c:v>
                </c:pt>
                <c:pt idx="108">
                  <c:v>1164.5999999999999</c:v>
                </c:pt>
                <c:pt idx="109">
                  <c:v>1159.8</c:v>
                </c:pt>
                <c:pt idx="110">
                  <c:v>1153.5</c:v>
                </c:pt>
                <c:pt idx="111">
                  <c:v>1147.7</c:v>
                </c:pt>
                <c:pt idx="112">
                  <c:v>1143.5</c:v>
                </c:pt>
                <c:pt idx="113">
                  <c:v>1140.4000000000001</c:v>
                </c:pt>
                <c:pt idx="114">
                  <c:v>1133.4000000000001</c:v>
                </c:pt>
                <c:pt idx="115">
                  <c:v>1131.5</c:v>
                </c:pt>
                <c:pt idx="116">
                  <c:v>1127.5</c:v>
                </c:pt>
                <c:pt idx="117">
                  <c:v>1127.5</c:v>
                </c:pt>
                <c:pt idx="118">
                  <c:v>1127.5</c:v>
                </c:pt>
                <c:pt idx="119">
                  <c:v>1127.5</c:v>
                </c:pt>
                <c:pt idx="120">
                  <c:v>1126.5</c:v>
                </c:pt>
                <c:pt idx="121">
                  <c:v>1125.2</c:v>
                </c:pt>
                <c:pt idx="122">
                  <c:v>1125.2</c:v>
                </c:pt>
                <c:pt idx="123">
                  <c:v>1125.2</c:v>
                </c:pt>
                <c:pt idx="124">
                  <c:v>1124.9000000000001</c:v>
                </c:pt>
                <c:pt idx="125">
                  <c:v>1128.2</c:v>
                </c:pt>
                <c:pt idx="126">
                  <c:v>1128.2</c:v>
                </c:pt>
                <c:pt idx="127">
                  <c:v>1132.9000000000001</c:v>
                </c:pt>
                <c:pt idx="128">
                  <c:v>1132.7</c:v>
                </c:pt>
                <c:pt idx="129">
                  <c:v>1132.7</c:v>
                </c:pt>
                <c:pt idx="130">
                  <c:v>1132.7</c:v>
                </c:pt>
                <c:pt idx="131">
                  <c:v>1132.7</c:v>
                </c:pt>
                <c:pt idx="132">
                  <c:v>1132.7</c:v>
                </c:pt>
                <c:pt idx="133">
                  <c:v>1132.7</c:v>
                </c:pt>
                <c:pt idx="134">
                  <c:v>1132.7</c:v>
                </c:pt>
                <c:pt idx="135">
                  <c:v>1134.0999999999999</c:v>
                </c:pt>
                <c:pt idx="136">
                  <c:v>1135.9000000000001</c:v>
                </c:pt>
                <c:pt idx="137">
                  <c:v>1135.9000000000001</c:v>
                </c:pt>
                <c:pt idx="138">
                  <c:v>1138.0999999999999</c:v>
                </c:pt>
                <c:pt idx="139">
                  <c:v>1138.0999999999999</c:v>
                </c:pt>
                <c:pt idx="140">
                  <c:v>1140.2</c:v>
                </c:pt>
                <c:pt idx="141">
                  <c:v>1140.2</c:v>
                </c:pt>
                <c:pt idx="142">
                  <c:v>1147.5</c:v>
                </c:pt>
                <c:pt idx="143">
                  <c:v>1147.5</c:v>
                </c:pt>
                <c:pt idx="144">
                  <c:v>1147.5</c:v>
                </c:pt>
                <c:pt idx="145">
                  <c:v>1147.5</c:v>
                </c:pt>
                <c:pt idx="146">
                  <c:v>1150.2</c:v>
                </c:pt>
                <c:pt idx="147">
                  <c:v>1152.2</c:v>
                </c:pt>
                <c:pt idx="148">
                  <c:v>1152.5</c:v>
                </c:pt>
                <c:pt idx="149">
                  <c:v>1152.5</c:v>
                </c:pt>
                <c:pt idx="150">
                  <c:v>1153.2</c:v>
                </c:pt>
                <c:pt idx="151">
                  <c:v>1153.5</c:v>
                </c:pt>
                <c:pt idx="152">
                  <c:v>1153.5</c:v>
                </c:pt>
                <c:pt idx="153">
                  <c:v>1155.2</c:v>
                </c:pt>
                <c:pt idx="154">
                  <c:v>1155.2</c:v>
                </c:pt>
                <c:pt idx="155">
                  <c:v>1155.2</c:v>
                </c:pt>
                <c:pt idx="156">
                  <c:v>1155.2</c:v>
                </c:pt>
                <c:pt idx="157">
                  <c:v>1155.2</c:v>
                </c:pt>
                <c:pt idx="158">
                  <c:v>1155.2</c:v>
                </c:pt>
                <c:pt idx="159">
                  <c:v>1155.2</c:v>
                </c:pt>
                <c:pt idx="160">
                  <c:v>1155.2</c:v>
                </c:pt>
                <c:pt idx="161">
                  <c:v>1155.2</c:v>
                </c:pt>
                <c:pt idx="162">
                  <c:v>1151.2</c:v>
                </c:pt>
                <c:pt idx="163">
                  <c:v>1151.2</c:v>
                </c:pt>
                <c:pt idx="164">
                  <c:v>1151.2</c:v>
                </c:pt>
                <c:pt idx="165">
                  <c:v>1151.2</c:v>
                </c:pt>
                <c:pt idx="166">
                  <c:v>1146.0999999999999</c:v>
                </c:pt>
                <c:pt idx="167">
                  <c:v>1140.3</c:v>
                </c:pt>
                <c:pt idx="168">
                  <c:v>1137.4000000000001</c:v>
                </c:pt>
                <c:pt idx="169">
                  <c:v>1135.7</c:v>
                </c:pt>
                <c:pt idx="170">
                  <c:v>1135.7</c:v>
                </c:pt>
                <c:pt idx="171">
                  <c:v>1123.2</c:v>
                </c:pt>
                <c:pt idx="172">
                  <c:v>1120.5</c:v>
                </c:pt>
                <c:pt idx="173">
                  <c:v>1113</c:v>
                </c:pt>
                <c:pt idx="174">
                  <c:v>1112.5999999999999</c:v>
                </c:pt>
                <c:pt idx="175">
                  <c:v>1112.5999999999999</c:v>
                </c:pt>
                <c:pt idx="176">
                  <c:v>1106.5</c:v>
                </c:pt>
                <c:pt idx="177">
                  <c:v>1104.5999999999999</c:v>
                </c:pt>
                <c:pt idx="178">
                  <c:v>1104.5999999999999</c:v>
                </c:pt>
                <c:pt idx="179">
                  <c:v>1104.5999999999999</c:v>
                </c:pt>
                <c:pt idx="180">
                  <c:v>1104.5999999999999</c:v>
                </c:pt>
                <c:pt idx="181">
                  <c:v>1101.9000000000001</c:v>
                </c:pt>
                <c:pt idx="182">
                  <c:v>1094.8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2E-4BFA-B5A6-E9B1FC353851}"/>
            </c:ext>
          </c:extLst>
        </c:ser>
        <c:ser>
          <c:idx val="1"/>
          <c:order val="1"/>
          <c:tx>
            <c:strRef>
              <c:f>导出数据!$C$1</c:f>
              <c:strCache>
                <c:ptCount val="1"/>
                <c:pt idx="0">
                  <c:v>焦炭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导出数据!$A$2:$A$184</c:f>
              <c:numCache>
                <c:formatCode>yyyy\-m\-d</c:formatCode>
                <c:ptCount val="183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  <c:pt idx="79">
                  <c:v>44350</c:v>
                </c:pt>
                <c:pt idx="80">
                  <c:v>44349</c:v>
                </c:pt>
                <c:pt idx="81">
                  <c:v>44348</c:v>
                </c:pt>
                <c:pt idx="82">
                  <c:v>44347</c:v>
                </c:pt>
                <c:pt idx="83">
                  <c:v>44344</c:v>
                </c:pt>
                <c:pt idx="84">
                  <c:v>44343</c:v>
                </c:pt>
                <c:pt idx="85">
                  <c:v>44342</c:v>
                </c:pt>
                <c:pt idx="86">
                  <c:v>44341</c:v>
                </c:pt>
                <c:pt idx="87">
                  <c:v>44340</c:v>
                </c:pt>
                <c:pt idx="88">
                  <c:v>44337</c:v>
                </c:pt>
                <c:pt idx="89">
                  <c:v>44336</c:v>
                </c:pt>
                <c:pt idx="90">
                  <c:v>44335</c:v>
                </c:pt>
                <c:pt idx="91">
                  <c:v>44334</c:v>
                </c:pt>
                <c:pt idx="92">
                  <c:v>44333</c:v>
                </c:pt>
                <c:pt idx="93">
                  <c:v>44330</c:v>
                </c:pt>
                <c:pt idx="94">
                  <c:v>44329</c:v>
                </c:pt>
                <c:pt idx="95">
                  <c:v>44328</c:v>
                </c:pt>
                <c:pt idx="96">
                  <c:v>44327</c:v>
                </c:pt>
                <c:pt idx="97">
                  <c:v>44326</c:v>
                </c:pt>
                <c:pt idx="98">
                  <c:v>44324</c:v>
                </c:pt>
                <c:pt idx="99">
                  <c:v>44323</c:v>
                </c:pt>
                <c:pt idx="100">
                  <c:v>44322</c:v>
                </c:pt>
                <c:pt idx="101">
                  <c:v>44316</c:v>
                </c:pt>
                <c:pt idx="102">
                  <c:v>44315</c:v>
                </c:pt>
                <c:pt idx="103">
                  <c:v>44314</c:v>
                </c:pt>
                <c:pt idx="104">
                  <c:v>44313</c:v>
                </c:pt>
                <c:pt idx="105">
                  <c:v>44312</c:v>
                </c:pt>
                <c:pt idx="106">
                  <c:v>44311</c:v>
                </c:pt>
                <c:pt idx="107">
                  <c:v>44309</c:v>
                </c:pt>
                <c:pt idx="108">
                  <c:v>44308</c:v>
                </c:pt>
                <c:pt idx="109">
                  <c:v>44307</c:v>
                </c:pt>
                <c:pt idx="110">
                  <c:v>44306</c:v>
                </c:pt>
                <c:pt idx="111">
                  <c:v>44305</c:v>
                </c:pt>
                <c:pt idx="112">
                  <c:v>44302</c:v>
                </c:pt>
                <c:pt idx="113">
                  <c:v>44301</c:v>
                </c:pt>
                <c:pt idx="114">
                  <c:v>44300</c:v>
                </c:pt>
                <c:pt idx="115">
                  <c:v>44299</c:v>
                </c:pt>
                <c:pt idx="116">
                  <c:v>44298</c:v>
                </c:pt>
                <c:pt idx="117">
                  <c:v>44295</c:v>
                </c:pt>
                <c:pt idx="118">
                  <c:v>44294</c:v>
                </c:pt>
                <c:pt idx="119">
                  <c:v>44293</c:v>
                </c:pt>
                <c:pt idx="120">
                  <c:v>44292</c:v>
                </c:pt>
                <c:pt idx="121">
                  <c:v>44288</c:v>
                </c:pt>
                <c:pt idx="122">
                  <c:v>44287</c:v>
                </c:pt>
                <c:pt idx="123">
                  <c:v>44286</c:v>
                </c:pt>
                <c:pt idx="124">
                  <c:v>44285</c:v>
                </c:pt>
                <c:pt idx="125">
                  <c:v>44284</c:v>
                </c:pt>
                <c:pt idx="126">
                  <c:v>44281</c:v>
                </c:pt>
                <c:pt idx="127">
                  <c:v>44280</c:v>
                </c:pt>
                <c:pt idx="128">
                  <c:v>44279</c:v>
                </c:pt>
                <c:pt idx="129">
                  <c:v>44278</c:v>
                </c:pt>
                <c:pt idx="130">
                  <c:v>44277</c:v>
                </c:pt>
                <c:pt idx="131">
                  <c:v>44274</c:v>
                </c:pt>
                <c:pt idx="132">
                  <c:v>44273</c:v>
                </c:pt>
                <c:pt idx="133">
                  <c:v>44272</c:v>
                </c:pt>
                <c:pt idx="134">
                  <c:v>44271</c:v>
                </c:pt>
                <c:pt idx="135">
                  <c:v>44270</c:v>
                </c:pt>
                <c:pt idx="136">
                  <c:v>44267</c:v>
                </c:pt>
                <c:pt idx="137">
                  <c:v>44266</c:v>
                </c:pt>
                <c:pt idx="138">
                  <c:v>44265</c:v>
                </c:pt>
                <c:pt idx="139">
                  <c:v>44264</c:v>
                </c:pt>
                <c:pt idx="140">
                  <c:v>44263</c:v>
                </c:pt>
                <c:pt idx="141">
                  <c:v>44260</c:v>
                </c:pt>
                <c:pt idx="142">
                  <c:v>44259</c:v>
                </c:pt>
                <c:pt idx="143">
                  <c:v>44258</c:v>
                </c:pt>
                <c:pt idx="144">
                  <c:v>44257</c:v>
                </c:pt>
                <c:pt idx="145">
                  <c:v>44256</c:v>
                </c:pt>
                <c:pt idx="146">
                  <c:v>44253</c:v>
                </c:pt>
                <c:pt idx="147">
                  <c:v>44252</c:v>
                </c:pt>
                <c:pt idx="148">
                  <c:v>44251</c:v>
                </c:pt>
                <c:pt idx="149">
                  <c:v>44250</c:v>
                </c:pt>
                <c:pt idx="150">
                  <c:v>44249</c:v>
                </c:pt>
                <c:pt idx="151">
                  <c:v>44247</c:v>
                </c:pt>
                <c:pt idx="152">
                  <c:v>44246</c:v>
                </c:pt>
                <c:pt idx="153">
                  <c:v>44245</c:v>
                </c:pt>
                <c:pt idx="154">
                  <c:v>44237</c:v>
                </c:pt>
                <c:pt idx="155">
                  <c:v>44236</c:v>
                </c:pt>
                <c:pt idx="156">
                  <c:v>44235</c:v>
                </c:pt>
                <c:pt idx="157">
                  <c:v>44234</c:v>
                </c:pt>
                <c:pt idx="158">
                  <c:v>44232</c:v>
                </c:pt>
                <c:pt idx="159">
                  <c:v>44231</c:v>
                </c:pt>
                <c:pt idx="160">
                  <c:v>44230</c:v>
                </c:pt>
                <c:pt idx="161">
                  <c:v>44229</c:v>
                </c:pt>
                <c:pt idx="162">
                  <c:v>44228</c:v>
                </c:pt>
                <c:pt idx="163">
                  <c:v>44225</c:v>
                </c:pt>
                <c:pt idx="164">
                  <c:v>44224</c:v>
                </c:pt>
                <c:pt idx="165">
                  <c:v>44223</c:v>
                </c:pt>
                <c:pt idx="166">
                  <c:v>44222</c:v>
                </c:pt>
                <c:pt idx="167">
                  <c:v>44221</c:v>
                </c:pt>
                <c:pt idx="168">
                  <c:v>44218</c:v>
                </c:pt>
                <c:pt idx="169">
                  <c:v>44217</c:v>
                </c:pt>
                <c:pt idx="170">
                  <c:v>44216</c:v>
                </c:pt>
                <c:pt idx="171">
                  <c:v>44215</c:v>
                </c:pt>
                <c:pt idx="172">
                  <c:v>44214</c:v>
                </c:pt>
                <c:pt idx="173">
                  <c:v>44211</c:v>
                </c:pt>
                <c:pt idx="174">
                  <c:v>44210</c:v>
                </c:pt>
                <c:pt idx="175">
                  <c:v>44209</c:v>
                </c:pt>
                <c:pt idx="176">
                  <c:v>44208</c:v>
                </c:pt>
                <c:pt idx="177">
                  <c:v>44207</c:v>
                </c:pt>
                <c:pt idx="178">
                  <c:v>44204</c:v>
                </c:pt>
                <c:pt idx="179">
                  <c:v>44203</c:v>
                </c:pt>
                <c:pt idx="180">
                  <c:v>44202</c:v>
                </c:pt>
                <c:pt idx="181">
                  <c:v>44201</c:v>
                </c:pt>
                <c:pt idx="182">
                  <c:v>44200</c:v>
                </c:pt>
              </c:numCache>
            </c:numRef>
          </c:cat>
          <c:val>
            <c:numRef>
              <c:f>导出数据!$C$2:$C$184</c:f>
              <c:numCache>
                <c:formatCode>General</c:formatCode>
                <c:ptCount val="183"/>
                <c:pt idx="0">
                  <c:v>3978.2</c:v>
                </c:pt>
                <c:pt idx="1">
                  <c:v>3978.2</c:v>
                </c:pt>
                <c:pt idx="2">
                  <c:v>3978.2</c:v>
                </c:pt>
                <c:pt idx="3">
                  <c:v>3978.2</c:v>
                </c:pt>
                <c:pt idx="4">
                  <c:v>3978.2</c:v>
                </c:pt>
                <c:pt idx="5">
                  <c:v>3978.2</c:v>
                </c:pt>
                <c:pt idx="6">
                  <c:v>3859.9</c:v>
                </c:pt>
                <c:pt idx="7">
                  <c:v>3808.7</c:v>
                </c:pt>
                <c:pt idx="8">
                  <c:v>3808.7</c:v>
                </c:pt>
                <c:pt idx="9">
                  <c:v>3808.7</c:v>
                </c:pt>
                <c:pt idx="10">
                  <c:v>3667.7</c:v>
                </c:pt>
                <c:pt idx="11">
                  <c:v>3644.3</c:v>
                </c:pt>
                <c:pt idx="12">
                  <c:v>3644.3</c:v>
                </c:pt>
                <c:pt idx="13">
                  <c:v>3644.3</c:v>
                </c:pt>
                <c:pt idx="14">
                  <c:v>3547.2</c:v>
                </c:pt>
                <c:pt idx="15">
                  <c:v>3503.8</c:v>
                </c:pt>
                <c:pt idx="16">
                  <c:v>3374.9</c:v>
                </c:pt>
                <c:pt idx="17">
                  <c:v>3354.3</c:v>
                </c:pt>
                <c:pt idx="18">
                  <c:v>3348.2</c:v>
                </c:pt>
                <c:pt idx="19">
                  <c:v>3262.7</c:v>
                </c:pt>
                <c:pt idx="20">
                  <c:v>3228.6</c:v>
                </c:pt>
                <c:pt idx="21">
                  <c:v>3228.6</c:v>
                </c:pt>
                <c:pt idx="22">
                  <c:v>3176.7</c:v>
                </c:pt>
                <c:pt idx="23">
                  <c:v>3128.5</c:v>
                </c:pt>
                <c:pt idx="24">
                  <c:v>3086</c:v>
                </c:pt>
                <c:pt idx="25">
                  <c:v>3029.8</c:v>
                </c:pt>
                <c:pt idx="26">
                  <c:v>3029.8</c:v>
                </c:pt>
                <c:pt idx="27">
                  <c:v>2946</c:v>
                </c:pt>
                <c:pt idx="28">
                  <c:v>2924.6</c:v>
                </c:pt>
                <c:pt idx="29">
                  <c:v>2857.5</c:v>
                </c:pt>
                <c:pt idx="30">
                  <c:v>2836.5</c:v>
                </c:pt>
                <c:pt idx="31">
                  <c:v>2836.5</c:v>
                </c:pt>
                <c:pt idx="32">
                  <c:v>2836.5</c:v>
                </c:pt>
                <c:pt idx="33">
                  <c:v>2836.5</c:v>
                </c:pt>
                <c:pt idx="34">
                  <c:v>2775.6</c:v>
                </c:pt>
                <c:pt idx="35">
                  <c:v>2754.6</c:v>
                </c:pt>
                <c:pt idx="36">
                  <c:v>2754.6</c:v>
                </c:pt>
                <c:pt idx="37">
                  <c:v>2754.6</c:v>
                </c:pt>
                <c:pt idx="38">
                  <c:v>2734.3</c:v>
                </c:pt>
                <c:pt idx="39">
                  <c:v>2664.5</c:v>
                </c:pt>
                <c:pt idx="40">
                  <c:v>2660.5</c:v>
                </c:pt>
                <c:pt idx="41">
                  <c:v>2660.5</c:v>
                </c:pt>
                <c:pt idx="42">
                  <c:v>2660.5</c:v>
                </c:pt>
                <c:pt idx="43">
                  <c:v>2660.5</c:v>
                </c:pt>
                <c:pt idx="44">
                  <c:v>2660.5</c:v>
                </c:pt>
                <c:pt idx="45">
                  <c:v>2660.5</c:v>
                </c:pt>
                <c:pt idx="46">
                  <c:v>2660.5</c:v>
                </c:pt>
                <c:pt idx="47">
                  <c:v>2660.5</c:v>
                </c:pt>
                <c:pt idx="48">
                  <c:v>2660.5</c:v>
                </c:pt>
                <c:pt idx="49">
                  <c:v>2669.7</c:v>
                </c:pt>
                <c:pt idx="50">
                  <c:v>2717.3</c:v>
                </c:pt>
                <c:pt idx="51">
                  <c:v>2745.3</c:v>
                </c:pt>
                <c:pt idx="52">
                  <c:v>2752.6</c:v>
                </c:pt>
                <c:pt idx="53">
                  <c:v>2758.1</c:v>
                </c:pt>
                <c:pt idx="54">
                  <c:v>2768.7</c:v>
                </c:pt>
                <c:pt idx="55">
                  <c:v>2768.7</c:v>
                </c:pt>
                <c:pt idx="56">
                  <c:v>2768.7</c:v>
                </c:pt>
                <c:pt idx="57">
                  <c:v>2768.7</c:v>
                </c:pt>
                <c:pt idx="58">
                  <c:v>2768.7</c:v>
                </c:pt>
                <c:pt idx="59">
                  <c:v>2768.7</c:v>
                </c:pt>
                <c:pt idx="60">
                  <c:v>2768.7</c:v>
                </c:pt>
                <c:pt idx="61">
                  <c:v>2766.8</c:v>
                </c:pt>
                <c:pt idx="62">
                  <c:v>2766.8</c:v>
                </c:pt>
                <c:pt idx="63">
                  <c:v>2766.8</c:v>
                </c:pt>
                <c:pt idx="64">
                  <c:v>2763.2</c:v>
                </c:pt>
                <c:pt idx="65">
                  <c:v>2763.2</c:v>
                </c:pt>
                <c:pt idx="66">
                  <c:v>2738.7</c:v>
                </c:pt>
                <c:pt idx="67">
                  <c:v>2738.7</c:v>
                </c:pt>
                <c:pt idx="68">
                  <c:v>2738.7</c:v>
                </c:pt>
                <c:pt idx="69">
                  <c:v>2744.3</c:v>
                </c:pt>
                <c:pt idx="70">
                  <c:v>2744.3</c:v>
                </c:pt>
                <c:pt idx="71">
                  <c:v>2744.3</c:v>
                </c:pt>
                <c:pt idx="72">
                  <c:v>2744.3</c:v>
                </c:pt>
                <c:pt idx="73">
                  <c:v>2744.3</c:v>
                </c:pt>
                <c:pt idx="74">
                  <c:v>2744.3</c:v>
                </c:pt>
                <c:pt idx="75">
                  <c:v>2744.3</c:v>
                </c:pt>
                <c:pt idx="76">
                  <c:v>2744.3</c:v>
                </c:pt>
                <c:pt idx="77">
                  <c:v>2744.3</c:v>
                </c:pt>
                <c:pt idx="78">
                  <c:v>2744.3</c:v>
                </c:pt>
                <c:pt idx="79">
                  <c:v>2744.3</c:v>
                </c:pt>
                <c:pt idx="80">
                  <c:v>2744.3</c:v>
                </c:pt>
                <c:pt idx="81">
                  <c:v>2750</c:v>
                </c:pt>
                <c:pt idx="82">
                  <c:v>2795.2</c:v>
                </c:pt>
                <c:pt idx="83">
                  <c:v>2795.2</c:v>
                </c:pt>
                <c:pt idx="84">
                  <c:v>2795.2</c:v>
                </c:pt>
                <c:pt idx="85">
                  <c:v>2795.2</c:v>
                </c:pt>
                <c:pt idx="86">
                  <c:v>2795.2</c:v>
                </c:pt>
                <c:pt idx="87">
                  <c:v>2792.6</c:v>
                </c:pt>
                <c:pt idx="88">
                  <c:v>2790.2</c:v>
                </c:pt>
                <c:pt idx="89">
                  <c:v>2790.2</c:v>
                </c:pt>
                <c:pt idx="90">
                  <c:v>2790.2</c:v>
                </c:pt>
                <c:pt idx="91">
                  <c:v>2676.4</c:v>
                </c:pt>
                <c:pt idx="92">
                  <c:v>2676.4</c:v>
                </c:pt>
                <c:pt idx="93">
                  <c:v>2623.9</c:v>
                </c:pt>
                <c:pt idx="94">
                  <c:v>2553.1999999999998</c:v>
                </c:pt>
                <c:pt idx="95">
                  <c:v>2551</c:v>
                </c:pt>
                <c:pt idx="96">
                  <c:v>2514.5</c:v>
                </c:pt>
                <c:pt idx="97">
                  <c:v>2466.5</c:v>
                </c:pt>
                <c:pt idx="98">
                  <c:v>2460.1999999999998</c:v>
                </c:pt>
                <c:pt idx="99">
                  <c:v>2432.4</c:v>
                </c:pt>
                <c:pt idx="100">
                  <c:v>2377.3000000000002</c:v>
                </c:pt>
                <c:pt idx="101">
                  <c:v>2266.5</c:v>
                </c:pt>
                <c:pt idx="102">
                  <c:v>2266.5</c:v>
                </c:pt>
                <c:pt idx="103">
                  <c:v>2250.5</c:v>
                </c:pt>
                <c:pt idx="104">
                  <c:v>2193</c:v>
                </c:pt>
                <c:pt idx="105">
                  <c:v>2193</c:v>
                </c:pt>
                <c:pt idx="106">
                  <c:v>2193</c:v>
                </c:pt>
                <c:pt idx="107">
                  <c:v>2115.9</c:v>
                </c:pt>
                <c:pt idx="108">
                  <c:v>2115.9</c:v>
                </c:pt>
                <c:pt idx="109">
                  <c:v>2115.9</c:v>
                </c:pt>
                <c:pt idx="110">
                  <c:v>2115.9</c:v>
                </c:pt>
                <c:pt idx="111">
                  <c:v>2081.1999999999998</c:v>
                </c:pt>
                <c:pt idx="112">
                  <c:v>2033.9</c:v>
                </c:pt>
                <c:pt idx="113">
                  <c:v>2033.9</c:v>
                </c:pt>
                <c:pt idx="114">
                  <c:v>2033.9</c:v>
                </c:pt>
                <c:pt idx="115">
                  <c:v>2033.9</c:v>
                </c:pt>
                <c:pt idx="116">
                  <c:v>2043.8</c:v>
                </c:pt>
                <c:pt idx="117">
                  <c:v>2047</c:v>
                </c:pt>
                <c:pt idx="118">
                  <c:v>2047</c:v>
                </c:pt>
                <c:pt idx="119">
                  <c:v>2047</c:v>
                </c:pt>
                <c:pt idx="120">
                  <c:v>2047</c:v>
                </c:pt>
                <c:pt idx="121">
                  <c:v>2047</c:v>
                </c:pt>
                <c:pt idx="122">
                  <c:v>2047</c:v>
                </c:pt>
                <c:pt idx="123">
                  <c:v>2068.8000000000002</c:v>
                </c:pt>
                <c:pt idx="124">
                  <c:v>2095.1</c:v>
                </c:pt>
                <c:pt idx="125">
                  <c:v>2154.3000000000002</c:v>
                </c:pt>
                <c:pt idx="126">
                  <c:v>2154.3000000000002</c:v>
                </c:pt>
                <c:pt idx="127">
                  <c:v>2154.3000000000002</c:v>
                </c:pt>
                <c:pt idx="128">
                  <c:v>2176.6</c:v>
                </c:pt>
                <c:pt idx="129">
                  <c:v>2244.1</c:v>
                </c:pt>
                <c:pt idx="130">
                  <c:v>2244.1</c:v>
                </c:pt>
                <c:pt idx="131">
                  <c:v>2275.4</c:v>
                </c:pt>
                <c:pt idx="132">
                  <c:v>2325.8000000000002</c:v>
                </c:pt>
                <c:pt idx="133">
                  <c:v>2325.8000000000002</c:v>
                </c:pt>
                <c:pt idx="134">
                  <c:v>2367.5</c:v>
                </c:pt>
                <c:pt idx="135">
                  <c:v>2422.9</c:v>
                </c:pt>
                <c:pt idx="136">
                  <c:v>2456.1</c:v>
                </c:pt>
                <c:pt idx="137">
                  <c:v>2501.4</c:v>
                </c:pt>
                <c:pt idx="138">
                  <c:v>2501.4</c:v>
                </c:pt>
                <c:pt idx="139">
                  <c:v>2501.4</c:v>
                </c:pt>
                <c:pt idx="140">
                  <c:v>2525.8000000000002</c:v>
                </c:pt>
                <c:pt idx="141">
                  <c:v>2579.3000000000002</c:v>
                </c:pt>
                <c:pt idx="142">
                  <c:v>2579.3000000000002</c:v>
                </c:pt>
                <c:pt idx="143">
                  <c:v>2579.3000000000002</c:v>
                </c:pt>
                <c:pt idx="144">
                  <c:v>2579.3000000000002</c:v>
                </c:pt>
                <c:pt idx="145">
                  <c:v>2644.5</c:v>
                </c:pt>
                <c:pt idx="146">
                  <c:v>2647</c:v>
                </c:pt>
                <c:pt idx="147">
                  <c:v>2649.5</c:v>
                </c:pt>
                <c:pt idx="148">
                  <c:v>2649.5</c:v>
                </c:pt>
                <c:pt idx="149">
                  <c:v>2680.1</c:v>
                </c:pt>
                <c:pt idx="150">
                  <c:v>2712.3</c:v>
                </c:pt>
                <c:pt idx="151">
                  <c:v>2712.3</c:v>
                </c:pt>
                <c:pt idx="152">
                  <c:v>2712.3</c:v>
                </c:pt>
                <c:pt idx="153">
                  <c:v>2712.3</c:v>
                </c:pt>
                <c:pt idx="154">
                  <c:v>2710.9</c:v>
                </c:pt>
                <c:pt idx="155">
                  <c:v>2710.9</c:v>
                </c:pt>
                <c:pt idx="156">
                  <c:v>2710.9</c:v>
                </c:pt>
                <c:pt idx="157">
                  <c:v>2710.9</c:v>
                </c:pt>
                <c:pt idx="158">
                  <c:v>2710.9</c:v>
                </c:pt>
                <c:pt idx="159">
                  <c:v>2710.9</c:v>
                </c:pt>
                <c:pt idx="160">
                  <c:v>2710.9</c:v>
                </c:pt>
                <c:pt idx="161">
                  <c:v>2710.9</c:v>
                </c:pt>
                <c:pt idx="162">
                  <c:v>2685.5</c:v>
                </c:pt>
                <c:pt idx="163">
                  <c:v>2685.5</c:v>
                </c:pt>
                <c:pt idx="164">
                  <c:v>2675.6</c:v>
                </c:pt>
                <c:pt idx="165">
                  <c:v>2606.8000000000002</c:v>
                </c:pt>
                <c:pt idx="166">
                  <c:v>2594.8000000000002</c:v>
                </c:pt>
                <c:pt idx="167">
                  <c:v>2594.8000000000002</c:v>
                </c:pt>
                <c:pt idx="168">
                  <c:v>2587.6999999999998</c:v>
                </c:pt>
                <c:pt idx="169">
                  <c:v>2587.6999999999998</c:v>
                </c:pt>
                <c:pt idx="170">
                  <c:v>2579</c:v>
                </c:pt>
                <c:pt idx="171">
                  <c:v>2506.1999999999998</c:v>
                </c:pt>
                <c:pt idx="172">
                  <c:v>2506.1999999999998</c:v>
                </c:pt>
                <c:pt idx="173">
                  <c:v>2506.1999999999998</c:v>
                </c:pt>
                <c:pt idx="174">
                  <c:v>2497.8000000000002</c:v>
                </c:pt>
                <c:pt idx="175">
                  <c:v>2438.6999999999998</c:v>
                </c:pt>
                <c:pt idx="176">
                  <c:v>2427</c:v>
                </c:pt>
                <c:pt idx="177">
                  <c:v>2424.5</c:v>
                </c:pt>
                <c:pt idx="178">
                  <c:v>2418.4</c:v>
                </c:pt>
                <c:pt idx="179">
                  <c:v>2413.8000000000002</c:v>
                </c:pt>
                <c:pt idx="180">
                  <c:v>2390.4</c:v>
                </c:pt>
                <c:pt idx="181">
                  <c:v>2355.1</c:v>
                </c:pt>
                <c:pt idx="182">
                  <c:v>2351.5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2E-4BFA-B5A6-E9B1FC353851}"/>
            </c:ext>
          </c:extLst>
        </c:ser>
        <c:ser>
          <c:idx val="2"/>
          <c:order val="2"/>
          <c:tx>
            <c:strRef>
              <c:f>导出数据!$D$1</c:f>
              <c:strCache>
                <c:ptCount val="1"/>
                <c:pt idx="0">
                  <c:v>铁矿石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导出数据!$A$2:$A$184</c:f>
              <c:numCache>
                <c:formatCode>yyyy\-m\-d</c:formatCode>
                <c:ptCount val="183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  <c:pt idx="79">
                  <c:v>44350</c:v>
                </c:pt>
                <c:pt idx="80">
                  <c:v>44349</c:v>
                </c:pt>
                <c:pt idx="81">
                  <c:v>44348</c:v>
                </c:pt>
                <c:pt idx="82">
                  <c:v>44347</c:v>
                </c:pt>
                <c:pt idx="83">
                  <c:v>44344</c:v>
                </c:pt>
                <c:pt idx="84">
                  <c:v>44343</c:v>
                </c:pt>
                <c:pt idx="85">
                  <c:v>44342</c:v>
                </c:pt>
                <c:pt idx="86">
                  <c:v>44341</c:v>
                </c:pt>
                <c:pt idx="87">
                  <c:v>44340</c:v>
                </c:pt>
                <c:pt idx="88">
                  <c:v>44337</c:v>
                </c:pt>
                <c:pt idx="89">
                  <c:v>44336</c:v>
                </c:pt>
                <c:pt idx="90">
                  <c:v>44335</c:v>
                </c:pt>
                <c:pt idx="91">
                  <c:v>44334</c:v>
                </c:pt>
                <c:pt idx="92">
                  <c:v>44333</c:v>
                </c:pt>
                <c:pt idx="93">
                  <c:v>44330</c:v>
                </c:pt>
                <c:pt idx="94">
                  <c:v>44329</c:v>
                </c:pt>
                <c:pt idx="95">
                  <c:v>44328</c:v>
                </c:pt>
                <c:pt idx="96">
                  <c:v>44327</c:v>
                </c:pt>
                <c:pt idx="97">
                  <c:v>44326</c:v>
                </c:pt>
                <c:pt idx="98">
                  <c:v>44324</c:v>
                </c:pt>
                <c:pt idx="99">
                  <c:v>44323</c:v>
                </c:pt>
                <c:pt idx="100">
                  <c:v>44322</c:v>
                </c:pt>
                <c:pt idx="101">
                  <c:v>44316</c:v>
                </c:pt>
                <c:pt idx="102">
                  <c:v>44315</c:v>
                </c:pt>
                <c:pt idx="103">
                  <c:v>44314</c:v>
                </c:pt>
                <c:pt idx="104">
                  <c:v>44313</c:v>
                </c:pt>
                <c:pt idx="105">
                  <c:v>44312</c:v>
                </c:pt>
                <c:pt idx="106">
                  <c:v>44311</c:v>
                </c:pt>
                <c:pt idx="107">
                  <c:v>44309</c:v>
                </c:pt>
                <c:pt idx="108">
                  <c:v>44308</c:v>
                </c:pt>
                <c:pt idx="109">
                  <c:v>44307</c:v>
                </c:pt>
                <c:pt idx="110">
                  <c:v>44306</c:v>
                </c:pt>
                <c:pt idx="111">
                  <c:v>44305</c:v>
                </c:pt>
                <c:pt idx="112">
                  <c:v>44302</c:v>
                </c:pt>
                <c:pt idx="113">
                  <c:v>44301</c:v>
                </c:pt>
                <c:pt idx="114">
                  <c:v>44300</c:v>
                </c:pt>
                <c:pt idx="115">
                  <c:v>44299</c:v>
                </c:pt>
                <c:pt idx="116">
                  <c:v>44298</c:v>
                </c:pt>
                <c:pt idx="117">
                  <c:v>44295</c:v>
                </c:pt>
                <c:pt idx="118">
                  <c:v>44294</c:v>
                </c:pt>
                <c:pt idx="119">
                  <c:v>44293</c:v>
                </c:pt>
                <c:pt idx="120">
                  <c:v>44292</c:v>
                </c:pt>
                <c:pt idx="121">
                  <c:v>44288</c:v>
                </c:pt>
                <c:pt idx="122">
                  <c:v>44287</c:v>
                </c:pt>
                <c:pt idx="123">
                  <c:v>44286</c:v>
                </c:pt>
                <c:pt idx="124">
                  <c:v>44285</c:v>
                </c:pt>
                <c:pt idx="125">
                  <c:v>44284</c:v>
                </c:pt>
                <c:pt idx="126">
                  <c:v>44281</c:v>
                </c:pt>
                <c:pt idx="127">
                  <c:v>44280</c:v>
                </c:pt>
                <c:pt idx="128">
                  <c:v>44279</c:v>
                </c:pt>
                <c:pt idx="129">
                  <c:v>44278</c:v>
                </c:pt>
                <c:pt idx="130">
                  <c:v>44277</c:v>
                </c:pt>
                <c:pt idx="131">
                  <c:v>44274</c:v>
                </c:pt>
                <c:pt idx="132">
                  <c:v>44273</c:v>
                </c:pt>
                <c:pt idx="133">
                  <c:v>44272</c:v>
                </c:pt>
                <c:pt idx="134">
                  <c:v>44271</c:v>
                </c:pt>
                <c:pt idx="135">
                  <c:v>44270</c:v>
                </c:pt>
                <c:pt idx="136">
                  <c:v>44267</c:v>
                </c:pt>
                <c:pt idx="137">
                  <c:v>44266</c:v>
                </c:pt>
                <c:pt idx="138">
                  <c:v>44265</c:v>
                </c:pt>
                <c:pt idx="139">
                  <c:v>44264</c:v>
                </c:pt>
                <c:pt idx="140">
                  <c:v>44263</c:v>
                </c:pt>
                <c:pt idx="141">
                  <c:v>44260</c:v>
                </c:pt>
                <c:pt idx="142">
                  <c:v>44259</c:v>
                </c:pt>
                <c:pt idx="143">
                  <c:v>44258</c:v>
                </c:pt>
                <c:pt idx="144">
                  <c:v>44257</c:v>
                </c:pt>
                <c:pt idx="145">
                  <c:v>44256</c:v>
                </c:pt>
                <c:pt idx="146">
                  <c:v>44253</c:v>
                </c:pt>
                <c:pt idx="147">
                  <c:v>44252</c:v>
                </c:pt>
                <c:pt idx="148">
                  <c:v>44251</c:v>
                </c:pt>
                <c:pt idx="149">
                  <c:v>44250</c:v>
                </c:pt>
                <c:pt idx="150">
                  <c:v>44249</c:v>
                </c:pt>
                <c:pt idx="151">
                  <c:v>44247</c:v>
                </c:pt>
                <c:pt idx="152">
                  <c:v>44246</c:v>
                </c:pt>
                <c:pt idx="153">
                  <c:v>44245</c:v>
                </c:pt>
                <c:pt idx="154">
                  <c:v>44237</c:v>
                </c:pt>
                <c:pt idx="155">
                  <c:v>44236</c:v>
                </c:pt>
                <c:pt idx="156">
                  <c:v>44235</c:v>
                </c:pt>
                <c:pt idx="157">
                  <c:v>44234</c:v>
                </c:pt>
                <c:pt idx="158">
                  <c:v>44232</c:v>
                </c:pt>
                <c:pt idx="159">
                  <c:v>44231</c:v>
                </c:pt>
                <c:pt idx="160">
                  <c:v>44230</c:v>
                </c:pt>
                <c:pt idx="161">
                  <c:v>44229</c:v>
                </c:pt>
                <c:pt idx="162">
                  <c:v>44228</c:v>
                </c:pt>
                <c:pt idx="163">
                  <c:v>44225</c:v>
                </c:pt>
                <c:pt idx="164">
                  <c:v>44224</c:v>
                </c:pt>
                <c:pt idx="165">
                  <c:v>44223</c:v>
                </c:pt>
                <c:pt idx="166">
                  <c:v>44222</c:v>
                </c:pt>
                <c:pt idx="167">
                  <c:v>44221</c:v>
                </c:pt>
                <c:pt idx="168">
                  <c:v>44218</c:v>
                </c:pt>
                <c:pt idx="169">
                  <c:v>44217</c:v>
                </c:pt>
                <c:pt idx="170">
                  <c:v>44216</c:v>
                </c:pt>
                <c:pt idx="171">
                  <c:v>44215</c:v>
                </c:pt>
                <c:pt idx="172">
                  <c:v>44214</c:v>
                </c:pt>
                <c:pt idx="173">
                  <c:v>44211</c:v>
                </c:pt>
                <c:pt idx="174">
                  <c:v>44210</c:v>
                </c:pt>
                <c:pt idx="175">
                  <c:v>44209</c:v>
                </c:pt>
                <c:pt idx="176">
                  <c:v>44208</c:v>
                </c:pt>
                <c:pt idx="177">
                  <c:v>44207</c:v>
                </c:pt>
                <c:pt idx="178">
                  <c:v>44204</c:v>
                </c:pt>
                <c:pt idx="179">
                  <c:v>44203</c:v>
                </c:pt>
                <c:pt idx="180">
                  <c:v>44202</c:v>
                </c:pt>
                <c:pt idx="181">
                  <c:v>44201</c:v>
                </c:pt>
                <c:pt idx="182">
                  <c:v>44200</c:v>
                </c:pt>
              </c:numCache>
            </c:numRef>
          </c:cat>
          <c:val>
            <c:numRef>
              <c:f>导出数据!$D$2:$D$184</c:f>
              <c:numCache>
                <c:formatCode>General</c:formatCode>
                <c:ptCount val="183"/>
                <c:pt idx="0">
                  <c:v>857.8</c:v>
                </c:pt>
                <c:pt idx="1">
                  <c:v>845</c:v>
                </c:pt>
                <c:pt idx="2">
                  <c:v>863.4</c:v>
                </c:pt>
                <c:pt idx="3">
                  <c:v>921.9</c:v>
                </c:pt>
                <c:pt idx="4">
                  <c:v>975.3</c:v>
                </c:pt>
                <c:pt idx="5">
                  <c:v>1024.0999999999999</c:v>
                </c:pt>
                <c:pt idx="6">
                  <c:v>1047.2</c:v>
                </c:pt>
                <c:pt idx="7">
                  <c:v>1069.7</c:v>
                </c:pt>
                <c:pt idx="8">
                  <c:v>1080.3</c:v>
                </c:pt>
                <c:pt idx="9">
                  <c:v>1102.5999999999999</c:v>
                </c:pt>
                <c:pt idx="10">
                  <c:v>1109.9000000000001</c:v>
                </c:pt>
                <c:pt idx="11">
                  <c:v>1120.8</c:v>
                </c:pt>
                <c:pt idx="12">
                  <c:v>1119.0999999999999</c:v>
                </c:pt>
                <c:pt idx="13">
                  <c:v>1125.5999999999999</c:v>
                </c:pt>
                <c:pt idx="14">
                  <c:v>1137.0999999999999</c:v>
                </c:pt>
                <c:pt idx="15">
                  <c:v>1135.8</c:v>
                </c:pt>
                <c:pt idx="16">
                  <c:v>1152.7</c:v>
                </c:pt>
                <c:pt idx="17">
                  <c:v>1167.5</c:v>
                </c:pt>
                <c:pt idx="18">
                  <c:v>1143.2</c:v>
                </c:pt>
                <c:pt idx="19">
                  <c:v>1122.5999999999999</c:v>
                </c:pt>
                <c:pt idx="20">
                  <c:v>1108.7</c:v>
                </c:pt>
                <c:pt idx="21">
                  <c:v>1099.3</c:v>
                </c:pt>
                <c:pt idx="22">
                  <c:v>1092.0999999999999</c:v>
                </c:pt>
                <c:pt idx="23">
                  <c:v>1106.5</c:v>
                </c:pt>
                <c:pt idx="24">
                  <c:v>1112.0999999999999</c:v>
                </c:pt>
                <c:pt idx="25">
                  <c:v>1147.9000000000001</c:v>
                </c:pt>
                <c:pt idx="26">
                  <c:v>1186.8</c:v>
                </c:pt>
                <c:pt idx="27">
                  <c:v>1196</c:v>
                </c:pt>
                <c:pt idx="28">
                  <c:v>1196</c:v>
                </c:pt>
                <c:pt idx="29">
                  <c:v>1215.4000000000001</c:v>
                </c:pt>
                <c:pt idx="30">
                  <c:v>1237.7</c:v>
                </c:pt>
                <c:pt idx="31">
                  <c:v>1252</c:v>
                </c:pt>
                <c:pt idx="32">
                  <c:v>1261.9000000000001</c:v>
                </c:pt>
                <c:pt idx="33">
                  <c:v>1307.8</c:v>
                </c:pt>
                <c:pt idx="34">
                  <c:v>1325.9</c:v>
                </c:pt>
                <c:pt idx="35">
                  <c:v>1335.1</c:v>
                </c:pt>
                <c:pt idx="36">
                  <c:v>1356.3</c:v>
                </c:pt>
                <c:pt idx="37">
                  <c:v>1362</c:v>
                </c:pt>
                <c:pt idx="38">
                  <c:v>1377.1</c:v>
                </c:pt>
                <c:pt idx="39">
                  <c:v>1418.4</c:v>
                </c:pt>
                <c:pt idx="40">
                  <c:v>1461</c:v>
                </c:pt>
                <c:pt idx="41">
                  <c:v>1459</c:v>
                </c:pt>
                <c:pt idx="42">
                  <c:v>1474.3</c:v>
                </c:pt>
                <c:pt idx="43">
                  <c:v>1481.2</c:v>
                </c:pt>
                <c:pt idx="44">
                  <c:v>1486.6</c:v>
                </c:pt>
                <c:pt idx="45">
                  <c:v>1508.7</c:v>
                </c:pt>
                <c:pt idx="46">
                  <c:v>1523.2</c:v>
                </c:pt>
                <c:pt idx="47">
                  <c:v>1540.9</c:v>
                </c:pt>
                <c:pt idx="48">
                  <c:v>1541.8</c:v>
                </c:pt>
                <c:pt idx="49">
                  <c:v>1541.6</c:v>
                </c:pt>
                <c:pt idx="50">
                  <c:v>1535.3</c:v>
                </c:pt>
                <c:pt idx="51">
                  <c:v>1542.4</c:v>
                </c:pt>
                <c:pt idx="52">
                  <c:v>1545.7</c:v>
                </c:pt>
                <c:pt idx="53">
                  <c:v>1538.8</c:v>
                </c:pt>
                <c:pt idx="54">
                  <c:v>1540.9</c:v>
                </c:pt>
                <c:pt idx="55">
                  <c:v>1552.7</c:v>
                </c:pt>
                <c:pt idx="56">
                  <c:v>1556.7</c:v>
                </c:pt>
                <c:pt idx="57">
                  <c:v>1555.8</c:v>
                </c:pt>
                <c:pt idx="58">
                  <c:v>1539.3</c:v>
                </c:pt>
                <c:pt idx="59">
                  <c:v>1530.2</c:v>
                </c:pt>
                <c:pt idx="60">
                  <c:v>1519.9</c:v>
                </c:pt>
                <c:pt idx="61">
                  <c:v>1511.4</c:v>
                </c:pt>
                <c:pt idx="62">
                  <c:v>1521.6</c:v>
                </c:pt>
                <c:pt idx="63">
                  <c:v>1515</c:v>
                </c:pt>
                <c:pt idx="64">
                  <c:v>1509</c:v>
                </c:pt>
                <c:pt idx="65">
                  <c:v>1513.5</c:v>
                </c:pt>
                <c:pt idx="66">
                  <c:v>1505.5</c:v>
                </c:pt>
                <c:pt idx="67">
                  <c:v>1496.2</c:v>
                </c:pt>
                <c:pt idx="68">
                  <c:v>1521.2</c:v>
                </c:pt>
                <c:pt idx="69">
                  <c:v>1537</c:v>
                </c:pt>
                <c:pt idx="70">
                  <c:v>1522.3</c:v>
                </c:pt>
                <c:pt idx="71">
                  <c:v>1528.4</c:v>
                </c:pt>
                <c:pt idx="72">
                  <c:v>1518.3</c:v>
                </c:pt>
                <c:pt idx="73">
                  <c:v>1497.5</c:v>
                </c:pt>
                <c:pt idx="74">
                  <c:v>1476.3</c:v>
                </c:pt>
                <c:pt idx="75">
                  <c:v>1468.6</c:v>
                </c:pt>
                <c:pt idx="76">
                  <c:v>1446.4</c:v>
                </c:pt>
                <c:pt idx="77">
                  <c:v>1450.9</c:v>
                </c:pt>
                <c:pt idx="78">
                  <c:v>1455.1</c:v>
                </c:pt>
                <c:pt idx="79">
                  <c:v>1445.8</c:v>
                </c:pt>
                <c:pt idx="80">
                  <c:v>1435</c:v>
                </c:pt>
                <c:pt idx="81">
                  <c:v>1414.7</c:v>
                </c:pt>
                <c:pt idx="82">
                  <c:v>1383</c:v>
                </c:pt>
                <c:pt idx="83">
                  <c:v>1362</c:v>
                </c:pt>
                <c:pt idx="84">
                  <c:v>1348.3</c:v>
                </c:pt>
                <c:pt idx="85">
                  <c:v>1395.4</c:v>
                </c:pt>
                <c:pt idx="86">
                  <c:v>1404.9</c:v>
                </c:pt>
                <c:pt idx="87">
                  <c:v>1439.7</c:v>
                </c:pt>
                <c:pt idx="88">
                  <c:v>1492</c:v>
                </c:pt>
                <c:pt idx="89">
                  <c:v>1513.5</c:v>
                </c:pt>
                <c:pt idx="90">
                  <c:v>1573.2</c:v>
                </c:pt>
                <c:pt idx="91">
                  <c:v>1573.4</c:v>
                </c:pt>
                <c:pt idx="92">
                  <c:v>1553.8</c:v>
                </c:pt>
                <c:pt idx="93">
                  <c:v>1601.9</c:v>
                </c:pt>
                <c:pt idx="94">
                  <c:v>1633.2</c:v>
                </c:pt>
                <c:pt idx="95">
                  <c:v>1634.3</c:v>
                </c:pt>
                <c:pt idx="96">
                  <c:v>1616.6</c:v>
                </c:pt>
                <c:pt idx="97">
                  <c:v>1573.1</c:v>
                </c:pt>
                <c:pt idx="98">
                  <c:v>1459.9</c:v>
                </c:pt>
                <c:pt idx="99">
                  <c:v>1417.4</c:v>
                </c:pt>
                <c:pt idx="100">
                  <c:v>1365.7</c:v>
                </c:pt>
                <c:pt idx="101">
                  <c:v>1341.9</c:v>
                </c:pt>
                <c:pt idx="102">
                  <c:v>1339.4</c:v>
                </c:pt>
                <c:pt idx="103">
                  <c:v>1333.7</c:v>
                </c:pt>
                <c:pt idx="104">
                  <c:v>1331.8</c:v>
                </c:pt>
                <c:pt idx="105">
                  <c:v>1319.1</c:v>
                </c:pt>
                <c:pt idx="106">
                  <c:v>1290.9000000000001</c:v>
                </c:pt>
                <c:pt idx="107">
                  <c:v>1284.5</c:v>
                </c:pt>
                <c:pt idx="108">
                  <c:v>1273.2</c:v>
                </c:pt>
                <c:pt idx="109">
                  <c:v>1261.4000000000001</c:v>
                </c:pt>
                <c:pt idx="110">
                  <c:v>1244</c:v>
                </c:pt>
                <c:pt idx="111">
                  <c:v>1225.5</c:v>
                </c:pt>
                <c:pt idx="112">
                  <c:v>1214.8</c:v>
                </c:pt>
                <c:pt idx="113">
                  <c:v>1203.0999999999999</c:v>
                </c:pt>
                <c:pt idx="114">
                  <c:v>1186.3</c:v>
                </c:pt>
                <c:pt idx="115">
                  <c:v>1178.0999999999999</c:v>
                </c:pt>
                <c:pt idx="116">
                  <c:v>1167.2</c:v>
                </c:pt>
                <c:pt idx="117">
                  <c:v>1160.8</c:v>
                </c:pt>
                <c:pt idx="118">
                  <c:v>1160.5999999999999</c:v>
                </c:pt>
                <c:pt idx="119">
                  <c:v>1160.0999999999999</c:v>
                </c:pt>
                <c:pt idx="120">
                  <c:v>1159.8</c:v>
                </c:pt>
                <c:pt idx="121">
                  <c:v>1155.8</c:v>
                </c:pt>
                <c:pt idx="122">
                  <c:v>1148.5999999999999</c:v>
                </c:pt>
                <c:pt idx="123">
                  <c:v>1153.2</c:v>
                </c:pt>
                <c:pt idx="124">
                  <c:v>1157.5</c:v>
                </c:pt>
                <c:pt idx="125">
                  <c:v>1161.0999999999999</c:v>
                </c:pt>
                <c:pt idx="126">
                  <c:v>1154.4000000000001</c:v>
                </c:pt>
                <c:pt idx="127">
                  <c:v>1158.2</c:v>
                </c:pt>
                <c:pt idx="128">
                  <c:v>1156.7</c:v>
                </c:pt>
                <c:pt idx="129">
                  <c:v>1156.8</c:v>
                </c:pt>
                <c:pt idx="130">
                  <c:v>1189.2</c:v>
                </c:pt>
                <c:pt idx="131">
                  <c:v>1215.5999999999999</c:v>
                </c:pt>
                <c:pt idx="132">
                  <c:v>1209.9000000000001</c:v>
                </c:pt>
                <c:pt idx="133">
                  <c:v>1212.5</c:v>
                </c:pt>
                <c:pt idx="134">
                  <c:v>1205.5999999999999</c:v>
                </c:pt>
                <c:pt idx="135">
                  <c:v>1211.5999999999999</c:v>
                </c:pt>
                <c:pt idx="136">
                  <c:v>1224.3</c:v>
                </c:pt>
                <c:pt idx="137">
                  <c:v>1204.9000000000001</c:v>
                </c:pt>
                <c:pt idx="138">
                  <c:v>1205.5999999999999</c:v>
                </c:pt>
                <c:pt idx="139">
                  <c:v>1239.3</c:v>
                </c:pt>
                <c:pt idx="140">
                  <c:v>1245.7</c:v>
                </c:pt>
                <c:pt idx="141">
                  <c:v>1241.3</c:v>
                </c:pt>
                <c:pt idx="142">
                  <c:v>1243</c:v>
                </c:pt>
                <c:pt idx="143">
                  <c:v>1236.9000000000001</c:v>
                </c:pt>
                <c:pt idx="144">
                  <c:v>1225.4000000000001</c:v>
                </c:pt>
                <c:pt idx="145">
                  <c:v>1233</c:v>
                </c:pt>
                <c:pt idx="146">
                  <c:v>1230.9000000000001</c:v>
                </c:pt>
                <c:pt idx="147">
                  <c:v>1218.3</c:v>
                </c:pt>
                <c:pt idx="148">
                  <c:v>1215.7</c:v>
                </c:pt>
                <c:pt idx="149">
                  <c:v>1221.9000000000001</c:v>
                </c:pt>
                <c:pt idx="150">
                  <c:v>1224.5999999999999</c:v>
                </c:pt>
                <c:pt idx="151">
                  <c:v>1206.5</c:v>
                </c:pt>
                <c:pt idx="152">
                  <c:v>1201.5999999999999</c:v>
                </c:pt>
                <c:pt idx="153">
                  <c:v>1193.2</c:v>
                </c:pt>
                <c:pt idx="154">
                  <c:v>1169.5999999999999</c:v>
                </c:pt>
                <c:pt idx="155">
                  <c:v>1157.7</c:v>
                </c:pt>
                <c:pt idx="156">
                  <c:v>1150.3</c:v>
                </c:pt>
                <c:pt idx="157">
                  <c:v>1150.3</c:v>
                </c:pt>
                <c:pt idx="158">
                  <c:v>1142.0999999999999</c:v>
                </c:pt>
                <c:pt idx="159">
                  <c:v>1131.8</c:v>
                </c:pt>
                <c:pt idx="160">
                  <c:v>1130.5</c:v>
                </c:pt>
                <c:pt idx="161">
                  <c:v>1149</c:v>
                </c:pt>
                <c:pt idx="162">
                  <c:v>1156.7</c:v>
                </c:pt>
                <c:pt idx="163">
                  <c:v>1160.4000000000001</c:v>
                </c:pt>
                <c:pt idx="164">
                  <c:v>1178.9000000000001</c:v>
                </c:pt>
                <c:pt idx="165">
                  <c:v>1182.4000000000001</c:v>
                </c:pt>
                <c:pt idx="166">
                  <c:v>1186.0999999999999</c:v>
                </c:pt>
                <c:pt idx="167">
                  <c:v>1176.4000000000001</c:v>
                </c:pt>
                <c:pt idx="168">
                  <c:v>1178</c:v>
                </c:pt>
                <c:pt idx="169">
                  <c:v>1175.0999999999999</c:v>
                </c:pt>
                <c:pt idx="170">
                  <c:v>1172.3</c:v>
                </c:pt>
                <c:pt idx="171">
                  <c:v>1171.4000000000001</c:v>
                </c:pt>
                <c:pt idx="172">
                  <c:v>1174.2</c:v>
                </c:pt>
                <c:pt idx="173">
                  <c:v>1161.3</c:v>
                </c:pt>
                <c:pt idx="174">
                  <c:v>1160.9000000000001</c:v>
                </c:pt>
                <c:pt idx="175">
                  <c:v>1159.8</c:v>
                </c:pt>
                <c:pt idx="176">
                  <c:v>1150.4000000000001</c:v>
                </c:pt>
                <c:pt idx="177">
                  <c:v>1148.3</c:v>
                </c:pt>
                <c:pt idx="178">
                  <c:v>1147.5999999999999</c:v>
                </c:pt>
                <c:pt idx="179">
                  <c:v>1132.5</c:v>
                </c:pt>
                <c:pt idx="180">
                  <c:v>1133.0999999999999</c:v>
                </c:pt>
                <c:pt idx="181">
                  <c:v>1126</c:v>
                </c:pt>
                <c:pt idx="182">
                  <c:v>1109.5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2E-4BFA-B5A6-E9B1FC353851}"/>
            </c:ext>
          </c:extLst>
        </c:ser>
        <c:ser>
          <c:idx val="3"/>
          <c:order val="3"/>
          <c:tx>
            <c:strRef>
              <c:f>导出数据!$E$1</c:f>
              <c:strCache>
                <c:ptCount val="1"/>
                <c:pt idx="0">
                  <c:v>废钢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导出数据!$A$2:$A$184</c:f>
              <c:numCache>
                <c:formatCode>yyyy\-m\-d</c:formatCode>
                <c:ptCount val="183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  <c:pt idx="79">
                  <c:v>44350</c:v>
                </c:pt>
                <c:pt idx="80">
                  <c:v>44349</c:v>
                </c:pt>
                <c:pt idx="81">
                  <c:v>44348</c:v>
                </c:pt>
                <c:pt idx="82">
                  <c:v>44347</c:v>
                </c:pt>
                <c:pt idx="83">
                  <c:v>44344</c:v>
                </c:pt>
                <c:pt idx="84">
                  <c:v>44343</c:v>
                </c:pt>
                <c:pt idx="85">
                  <c:v>44342</c:v>
                </c:pt>
                <c:pt idx="86">
                  <c:v>44341</c:v>
                </c:pt>
                <c:pt idx="87">
                  <c:v>44340</c:v>
                </c:pt>
                <c:pt idx="88">
                  <c:v>44337</c:v>
                </c:pt>
                <c:pt idx="89">
                  <c:v>44336</c:v>
                </c:pt>
                <c:pt idx="90">
                  <c:v>44335</c:v>
                </c:pt>
                <c:pt idx="91">
                  <c:v>44334</c:v>
                </c:pt>
                <c:pt idx="92">
                  <c:v>44333</c:v>
                </c:pt>
                <c:pt idx="93">
                  <c:v>44330</c:v>
                </c:pt>
                <c:pt idx="94">
                  <c:v>44329</c:v>
                </c:pt>
                <c:pt idx="95">
                  <c:v>44328</c:v>
                </c:pt>
                <c:pt idx="96">
                  <c:v>44327</c:v>
                </c:pt>
                <c:pt idx="97">
                  <c:v>44326</c:v>
                </c:pt>
                <c:pt idx="98">
                  <c:v>44324</c:v>
                </c:pt>
                <c:pt idx="99">
                  <c:v>44323</c:v>
                </c:pt>
                <c:pt idx="100">
                  <c:v>44322</c:v>
                </c:pt>
                <c:pt idx="101">
                  <c:v>44316</c:v>
                </c:pt>
                <c:pt idx="102">
                  <c:v>44315</c:v>
                </c:pt>
                <c:pt idx="103">
                  <c:v>44314</c:v>
                </c:pt>
                <c:pt idx="104">
                  <c:v>44313</c:v>
                </c:pt>
                <c:pt idx="105">
                  <c:v>44312</c:v>
                </c:pt>
                <c:pt idx="106">
                  <c:v>44311</c:v>
                </c:pt>
                <c:pt idx="107">
                  <c:v>44309</c:v>
                </c:pt>
                <c:pt idx="108">
                  <c:v>44308</c:v>
                </c:pt>
                <c:pt idx="109">
                  <c:v>44307</c:v>
                </c:pt>
                <c:pt idx="110">
                  <c:v>44306</c:v>
                </c:pt>
                <c:pt idx="111">
                  <c:v>44305</c:v>
                </c:pt>
                <c:pt idx="112">
                  <c:v>44302</c:v>
                </c:pt>
                <c:pt idx="113">
                  <c:v>44301</c:v>
                </c:pt>
                <c:pt idx="114">
                  <c:v>44300</c:v>
                </c:pt>
                <c:pt idx="115">
                  <c:v>44299</c:v>
                </c:pt>
                <c:pt idx="116">
                  <c:v>44298</c:v>
                </c:pt>
                <c:pt idx="117">
                  <c:v>44295</c:v>
                </c:pt>
                <c:pt idx="118">
                  <c:v>44294</c:v>
                </c:pt>
                <c:pt idx="119">
                  <c:v>44293</c:v>
                </c:pt>
                <c:pt idx="120">
                  <c:v>44292</c:v>
                </c:pt>
                <c:pt idx="121">
                  <c:v>44288</c:v>
                </c:pt>
                <c:pt idx="122">
                  <c:v>44287</c:v>
                </c:pt>
                <c:pt idx="123">
                  <c:v>44286</c:v>
                </c:pt>
                <c:pt idx="124">
                  <c:v>44285</c:v>
                </c:pt>
                <c:pt idx="125">
                  <c:v>44284</c:v>
                </c:pt>
                <c:pt idx="126">
                  <c:v>44281</c:v>
                </c:pt>
                <c:pt idx="127">
                  <c:v>44280</c:v>
                </c:pt>
                <c:pt idx="128">
                  <c:v>44279</c:v>
                </c:pt>
                <c:pt idx="129">
                  <c:v>44278</c:v>
                </c:pt>
                <c:pt idx="130">
                  <c:v>44277</c:v>
                </c:pt>
                <c:pt idx="131">
                  <c:v>44274</c:v>
                </c:pt>
                <c:pt idx="132">
                  <c:v>44273</c:v>
                </c:pt>
                <c:pt idx="133">
                  <c:v>44272</c:v>
                </c:pt>
                <c:pt idx="134">
                  <c:v>44271</c:v>
                </c:pt>
                <c:pt idx="135">
                  <c:v>44270</c:v>
                </c:pt>
                <c:pt idx="136">
                  <c:v>44267</c:v>
                </c:pt>
                <c:pt idx="137">
                  <c:v>44266</c:v>
                </c:pt>
                <c:pt idx="138">
                  <c:v>44265</c:v>
                </c:pt>
                <c:pt idx="139">
                  <c:v>44264</c:v>
                </c:pt>
                <c:pt idx="140">
                  <c:v>44263</c:v>
                </c:pt>
                <c:pt idx="141">
                  <c:v>44260</c:v>
                </c:pt>
                <c:pt idx="142">
                  <c:v>44259</c:v>
                </c:pt>
                <c:pt idx="143">
                  <c:v>44258</c:v>
                </c:pt>
                <c:pt idx="144">
                  <c:v>44257</c:v>
                </c:pt>
                <c:pt idx="145">
                  <c:v>44256</c:v>
                </c:pt>
                <c:pt idx="146">
                  <c:v>44253</c:v>
                </c:pt>
                <c:pt idx="147">
                  <c:v>44252</c:v>
                </c:pt>
                <c:pt idx="148">
                  <c:v>44251</c:v>
                </c:pt>
                <c:pt idx="149">
                  <c:v>44250</c:v>
                </c:pt>
                <c:pt idx="150">
                  <c:v>44249</c:v>
                </c:pt>
                <c:pt idx="151">
                  <c:v>44247</c:v>
                </c:pt>
                <c:pt idx="152">
                  <c:v>44246</c:v>
                </c:pt>
                <c:pt idx="153">
                  <c:v>44245</c:v>
                </c:pt>
                <c:pt idx="154">
                  <c:v>44237</c:v>
                </c:pt>
                <c:pt idx="155">
                  <c:v>44236</c:v>
                </c:pt>
                <c:pt idx="156">
                  <c:v>44235</c:v>
                </c:pt>
                <c:pt idx="157">
                  <c:v>44234</c:v>
                </c:pt>
                <c:pt idx="158">
                  <c:v>44232</c:v>
                </c:pt>
                <c:pt idx="159">
                  <c:v>44231</c:v>
                </c:pt>
                <c:pt idx="160">
                  <c:v>44230</c:v>
                </c:pt>
                <c:pt idx="161">
                  <c:v>44229</c:v>
                </c:pt>
                <c:pt idx="162">
                  <c:v>44228</c:v>
                </c:pt>
                <c:pt idx="163">
                  <c:v>44225</c:v>
                </c:pt>
                <c:pt idx="164">
                  <c:v>44224</c:v>
                </c:pt>
                <c:pt idx="165">
                  <c:v>44223</c:v>
                </c:pt>
                <c:pt idx="166">
                  <c:v>44222</c:v>
                </c:pt>
                <c:pt idx="167">
                  <c:v>44221</c:v>
                </c:pt>
                <c:pt idx="168">
                  <c:v>44218</c:v>
                </c:pt>
                <c:pt idx="169">
                  <c:v>44217</c:v>
                </c:pt>
                <c:pt idx="170">
                  <c:v>44216</c:v>
                </c:pt>
                <c:pt idx="171">
                  <c:v>44215</c:v>
                </c:pt>
                <c:pt idx="172">
                  <c:v>44214</c:v>
                </c:pt>
                <c:pt idx="173">
                  <c:v>44211</c:v>
                </c:pt>
                <c:pt idx="174">
                  <c:v>44210</c:v>
                </c:pt>
                <c:pt idx="175">
                  <c:v>44209</c:v>
                </c:pt>
                <c:pt idx="176">
                  <c:v>44208</c:v>
                </c:pt>
                <c:pt idx="177">
                  <c:v>44207</c:v>
                </c:pt>
                <c:pt idx="178">
                  <c:v>44204</c:v>
                </c:pt>
                <c:pt idx="179">
                  <c:v>44203</c:v>
                </c:pt>
                <c:pt idx="180">
                  <c:v>44202</c:v>
                </c:pt>
                <c:pt idx="181">
                  <c:v>44201</c:v>
                </c:pt>
                <c:pt idx="182">
                  <c:v>44200</c:v>
                </c:pt>
              </c:numCache>
            </c:numRef>
          </c:cat>
          <c:val>
            <c:numRef>
              <c:f>导出数据!$E$2:$E$184</c:f>
              <c:numCache>
                <c:formatCode>General</c:formatCode>
                <c:ptCount val="183"/>
                <c:pt idx="0">
                  <c:v>3695.3</c:v>
                </c:pt>
                <c:pt idx="1">
                  <c:v>3695.2</c:v>
                </c:pt>
                <c:pt idx="2">
                  <c:v>3686.1</c:v>
                </c:pt>
                <c:pt idx="3">
                  <c:v>3707.9</c:v>
                </c:pt>
                <c:pt idx="4">
                  <c:v>3713.6</c:v>
                </c:pt>
                <c:pt idx="5">
                  <c:v>3755.3</c:v>
                </c:pt>
                <c:pt idx="6">
                  <c:v>3760.1</c:v>
                </c:pt>
                <c:pt idx="7">
                  <c:v>3760.1</c:v>
                </c:pt>
                <c:pt idx="8">
                  <c:v>3756.3</c:v>
                </c:pt>
                <c:pt idx="9">
                  <c:v>3757.8</c:v>
                </c:pt>
                <c:pt idx="10">
                  <c:v>3758.9</c:v>
                </c:pt>
                <c:pt idx="11">
                  <c:v>3758.9</c:v>
                </c:pt>
                <c:pt idx="12">
                  <c:v>3758.9</c:v>
                </c:pt>
                <c:pt idx="13">
                  <c:v>3750.2</c:v>
                </c:pt>
                <c:pt idx="14">
                  <c:v>3748.5</c:v>
                </c:pt>
                <c:pt idx="15">
                  <c:v>3716.5</c:v>
                </c:pt>
                <c:pt idx="16">
                  <c:v>3712.2</c:v>
                </c:pt>
                <c:pt idx="17">
                  <c:v>3709.8</c:v>
                </c:pt>
                <c:pt idx="18">
                  <c:v>3703</c:v>
                </c:pt>
                <c:pt idx="19">
                  <c:v>3695.2</c:v>
                </c:pt>
                <c:pt idx="20">
                  <c:v>3694.7</c:v>
                </c:pt>
                <c:pt idx="21">
                  <c:v>3692.5</c:v>
                </c:pt>
                <c:pt idx="22">
                  <c:v>3692.5</c:v>
                </c:pt>
                <c:pt idx="23">
                  <c:v>3691.4</c:v>
                </c:pt>
                <c:pt idx="24">
                  <c:v>3691.4</c:v>
                </c:pt>
                <c:pt idx="25">
                  <c:v>3699.8</c:v>
                </c:pt>
                <c:pt idx="26">
                  <c:v>3723.5</c:v>
                </c:pt>
                <c:pt idx="27">
                  <c:v>3720</c:v>
                </c:pt>
                <c:pt idx="28">
                  <c:v>3717.9</c:v>
                </c:pt>
                <c:pt idx="29">
                  <c:v>3728.7</c:v>
                </c:pt>
                <c:pt idx="30">
                  <c:v>3728.6</c:v>
                </c:pt>
                <c:pt idx="31">
                  <c:v>3728</c:v>
                </c:pt>
                <c:pt idx="32">
                  <c:v>3727.8</c:v>
                </c:pt>
                <c:pt idx="33">
                  <c:v>3740.8</c:v>
                </c:pt>
                <c:pt idx="34">
                  <c:v>3739.4</c:v>
                </c:pt>
                <c:pt idx="35">
                  <c:v>3755.6</c:v>
                </c:pt>
                <c:pt idx="36">
                  <c:v>3756.9</c:v>
                </c:pt>
                <c:pt idx="37">
                  <c:v>3752.5</c:v>
                </c:pt>
                <c:pt idx="38">
                  <c:v>3743.3</c:v>
                </c:pt>
                <c:pt idx="39">
                  <c:v>3745</c:v>
                </c:pt>
                <c:pt idx="40">
                  <c:v>3745.9</c:v>
                </c:pt>
                <c:pt idx="41">
                  <c:v>3730.5</c:v>
                </c:pt>
                <c:pt idx="42">
                  <c:v>3732.2</c:v>
                </c:pt>
                <c:pt idx="43">
                  <c:v>3736.8</c:v>
                </c:pt>
                <c:pt idx="44">
                  <c:v>3738.1</c:v>
                </c:pt>
                <c:pt idx="45">
                  <c:v>3738.2</c:v>
                </c:pt>
                <c:pt idx="46">
                  <c:v>3740.3</c:v>
                </c:pt>
                <c:pt idx="47">
                  <c:v>3740.3</c:v>
                </c:pt>
                <c:pt idx="48">
                  <c:v>3739.9</c:v>
                </c:pt>
                <c:pt idx="49">
                  <c:v>3727.5</c:v>
                </c:pt>
                <c:pt idx="50">
                  <c:v>3727.5</c:v>
                </c:pt>
                <c:pt idx="51">
                  <c:v>3725.2</c:v>
                </c:pt>
                <c:pt idx="52">
                  <c:v>3725.3</c:v>
                </c:pt>
                <c:pt idx="53">
                  <c:v>3721.2</c:v>
                </c:pt>
                <c:pt idx="54">
                  <c:v>3712.6</c:v>
                </c:pt>
                <c:pt idx="55">
                  <c:v>3712.6</c:v>
                </c:pt>
                <c:pt idx="56">
                  <c:v>3709.3</c:v>
                </c:pt>
                <c:pt idx="57">
                  <c:v>3706.4</c:v>
                </c:pt>
                <c:pt idx="58">
                  <c:v>3703.8</c:v>
                </c:pt>
                <c:pt idx="59">
                  <c:v>3702.2</c:v>
                </c:pt>
                <c:pt idx="60">
                  <c:v>3702.5</c:v>
                </c:pt>
                <c:pt idx="61">
                  <c:v>3703.5</c:v>
                </c:pt>
                <c:pt idx="62">
                  <c:v>3703.5</c:v>
                </c:pt>
                <c:pt idx="63">
                  <c:v>3700.8</c:v>
                </c:pt>
                <c:pt idx="64">
                  <c:v>3700.8</c:v>
                </c:pt>
                <c:pt idx="65">
                  <c:v>3700.8</c:v>
                </c:pt>
                <c:pt idx="66">
                  <c:v>3706.5</c:v>
                </c:pt>
                <c:pt idx="67">
                  <c:v>3709.8</c:v>
                </c:pt>
                <c:pt idx="68">
                  <c:v>3719.3</c:v>
                </c:pt>
                <c:pt idx="69">
                  <c:v>3715.7</c:v>
                </c:pt>
                <c:pt idx="70">
                  <c:v>3715.2</c:v>
                </c:pt>
                <c:pt idx="71">
                  <c:v>3699.4</c:v>
                </c:pt>
                <c:pt idx="72">
                  <c:v>3667.5</c:v>
                </c:pt>
                <c:pt idx="73">
                  <c:v>3628.6</c:v>
                </c:pt>
                <c:pt idx="74">
                  <c:v>3594.4</c:v>
                </c:pt>
                <c:pt idx="75">
                  <c:v>3594.4</c:v>
                </c:pt>
                <c:pt idx="76">
                  <c:v>3595.8</c:v>
                </c:pt>
                <c:pt idx="77">
                  <c:v>3593.9</c:v>
                </c:pt>
                <c:pt idx="78">
                  <c:v>3574.9</c:v>
                </c:pt>
                <c:pt idx="79">
                  <c:v>3572.6</c:v>
                </c:pt>
                <c:pt idx="80">
                  <c:v>3565.4</c:v>
                </c:pt>
                <c:pt idx="81">
                  <c:v>3541.4</c:v>
                </c:pt>
                <c:pt idx="82">
                  <c:v>3517.1</c:v>
                </c:pt>
                <c:pt idx="83">
                  <c:v>3493.4</c:v>
                </c:pt>
                <c:pt idx="84">
                  <c:v>3495.3</c:v>
                </c:pt>
                <c:pt idx="85">
                  <c:v>3509.7</c:v>
                </c:pt>
                <c:pt idx="86">
                  <c:v>3546.2</c:v>
                </c:pt>
                <c:pt idx="87">
                  <c:v>3587.6</c:v>
                </c:pt>
                <c:pt idx="88">
                  <c:v>3748.8</c:v>
                </c:pt>
                <c:pt idx="89">
                  <c:v>3821.7</c:v>
                </c:pt>
                <c:pt idx="90">
                  <c:v>3897.4</c:v>
                </c:pt>
                <c:pt idx="91">
                  <c:v>3903.1</c:v>
                </c:pt>
                <c:pt idx="92">
                  <c:v>3942.4</c:v>
                </c:pt>
                <c:pt idx="93">
                  <c:v>4043.3</c:v>
                </c:pt>
                <c:pt idx="94">
                  <c:v>4040.4</c:v>
                </c:pt>
                <c:pt idx="95">
                  <c:v>3763.6</c:v>
                </c:pt>
                <c:pt idx="96">
                  <c:v>3645.2</c:v>
                </c:pt>
                <c:pt idx="97">
                  <c:v>3614.8</c:v>
                </c:pt>
                <c:pt idx="98">
                  <c:v>3601.1</c:v>
                </c:pt>
                <c:pt idx="99">
                  <c:v>3582.9</c:v>
                </c:pt>
                <c:pt idx="100">
                  <c:v>3506.8</c:v>
                </c:pt>
                <c:pt idx="101">
                  <c:v>3473.1</c:v>
                </c:pt>
                <c:pt idx="102">
                  <c:v>3473.1</c:v>
                </c:pt>
                <c:pt idx="103">
                  <c:v>3435</c:v>
                </c:pt>
                <c:pt idx="104">
                  <c:v>3428.6</c:v>
                </c:pt>
                <c:pt idx="105">
                  <c:v>3422.5</c:v>
                </c:pt>
                <c:pt idx="106">
                  <c:v>3413.7</c:v>
                </c:pt>
                <c:pt idx="107">
                  <c:v>3413.7</c:v>
                </c:pt>
                <c:pt idx="108">
                  <c:v>3401.9</c:v>
                </c:pt>
                <c:pt idx="109">
                  <c:v>3370</c:v>
                </c:pt>
                <c:pt idx="110">
                  <c:v>3353.9</c:v>
                </c:pt>
                <c:pt idx="111">
                  <c:v>3353.9</c:v>
                </c:pt>
                <c:pt idx="112">
                  <c:v>3351.9</c:v>
                </c:pt>
                <c:pt idx="113">
                  <c:v>3352.9</c:v>
                </c:pt>
                <c:pt idx="114">
                  <c:v>3353.5</c:v>
                </c:pt>
                <c:pt idx="115">
                  <c:v>3353.5</c:v>
                </c:pt>
                <c:pt idx="116">
                  <c:v>3350.9</c:v>
                </c:pt>
                <c:pt idx="117">
                  <c:v>3312.6</c:v>
                </c:pt>
                <c:pt idx="118">
                  <c:v>3307.5</c:v>
                </c:pt>
                <c:pt idx="119">
                  <c:v>3286.6</c:v>
                </c:pt>
                <c:pt idx="120">
                  <c:v>3272</c:v>
                </c:pt>
                <c:pt idx="121">
                  <c:v>3261.9</c:v>
                </c:pt>
                <c:pt idx="122">
                  <c:v>3253.8</c:v>
                </c:pt>
                <c:pt idx="123">
                  <c:v>3249.2</c:v>
                </c:pt>
                <c:pt idx="124">
                  <c:v>3248.2</c:v>
                </c:pt>
                <c:pt idx="125">
                  <c:v>3244.8</c:v>
                </c:pt>
                <c:pt idx="126">
                  <c:v>3244.8</c:v>
                </c:pt>
                <c:pt idx="127">
                  <c:v>3244.8</c:v>
                </c:pt>
                <c:pt idx="128">
                  <c:v>3244.8</c:v>
                </c:pt>
                <c:pt idx="129">
                  <c:v>3247.6</c:v>
                </c:pt>
                <c:pt idx="130">
                  <c:v>3256.8</c:v>
                </c:pt>
                <c:pt idx="131">
                  <c:v>3263.5</c:v>
                </c:pt>
                <c:pt idx="132">
                  <c:v>3267.2</c:v>
                </c:pt>
                <c:pt idx="133">
                  <c:v>3267.2</c:v>
                </c:pt>
                <c:pt idx="134">
                  <c:v>3267.2</c:v>
                </c:pt>
                <c:pt idx="135">
                  <c:v>3268.9</c:v>
                </c:pt>
                <c:pt idx="136">
                  <c:v>3254.4</c:v>
                </c:pt>
                <c:pt idx="137">
                  <c:v>3256.6</c:v>
                </c:pt>
                <c:pt idx="138">
                  <c:v>3258.3</c:v>
                </c:pt>
                <c:pt idx="139">
                  <c:v>3261.8</c:v>
                </c:pt>
                <c:pt idx="140">
                  <c:v>3259.2</c:v>
                </c:pt>
                <c:pt idx="141">
                  <c:v>3262.3</c:v>
                </c:pt>
                <c:pt idx="142">
                  <c:v>3259.7</c:v>
                </c:pt>
                <c:pt idx="143">
                  <c:v>3254.2</c:v>
                </c:pt>
                <c:pt idx="144">
                  <c:v>3169.8</c:v>
                </c:pt>
                <c:pt idx="145">
                  <c:v>3134</c:v>
                </c:pt>
                <c:pt idx="146">
                  <c:v>3136.9</c:v>
                </c:pt>
                <c:pt idx="147">
                  <c:v>3135.4</c:v>
                </c:pt>
                <c:pt idx="148">
                  <c:v>3126.2</c:v>
                </c:pt>
                <c:pt idx="149">
                  <c:v>3105.1</c:v>
                </c:pt>
                <c:pt idx="150">
                  <c:v>3093.3</c:v>
                </c:pt>
                <c:pt idx="151">
                  <c:v>3083.7</c:v>
                </c:pt>
                <c:pt idx="152">
                  <c:v>3073</c:v>
                </c:pt>
                <c:pt idx="153">
                  <c:v>3060.5</c:v>
                </c:pt>
                <c:pt idx="154">
                  <c:v>3060.5</c:v>
                </c:pt>
                <c:pt idx="155">
                  <c:v>3060.5</c:v>
                </c:pt>
                <c:pt idx="156">
                  <c:v>3060.5</c:v>
                </c:pt>
                <c:pt idx="157">
                  <c:v>3060.5</c:v>
                </c:pt>
                <c:pt idx="158">
                  <c:v>3060.5</c:v>
                </c:pt>
                <c:pt idx="159">
                  <c:v>3060.5</c:v>
                </c:pt>
                <c:pt idx="160">
                  <c:v>3060.5</c:v>
                </c:pt>
                <c:pt idx="161">
                  <c:v>3061.1</c:v>
                </c:pt>
                <c:pt idx="162">
                  <c:v>3060.6</c:v>
                </c:pt>
                <c:pt idx="163">
                  <c:v>3067.4</c:v>
                </c:pt>
                <c:pt idx="164">
                  <c:v>3072</c:v>
                </c:pt>
                <c:pt idx="165">
                  <c:v>3080.1</c:v>
                </c:pt>
                <c:pt idx="166">
                  <c:v>3079.6</c:v>
                </c:pt>
                <c:pt idx="167">
                  <c:v>3084.5</c:v>
                </c:pt>
                <c:pt idx="168">
                  <c:v>3093.5</c:v>
                </c:pt>
                <c:pt idx="169">
                  <c:v>3093.5</c:v>
                </c:pt>
                <c:pt idx="170">
                  <c:v>3094.1</c:v>
                </c:pt>
                <c:pt idx="171">
                  <c:v>3094.8</c:v>
                </c:pt>
                <c:pt idx="172">
                  <c:v>3097.8</c:v>
                </c:pt>
                <c:pt idx="173">
                  <c:v>3102.8</c:v>
                </c:pt>
                <c:pt idx="174">
                  <c:v>3103.9</c:v>
                </c:pt>
                <c:pt idx="175">
                  <c:v>3103.9</c:v>
                </c:pt>
                <c:pt idx="176">
                  <c:v>3104.2</c:v>
                </c:pt>
                <c:pt idx="177">
                  <c:v>3091.8</c:v>
                </c:pt>
                <c:pt idx="178">
                  <c:v>2973.6</c:v>
                </c:pt>
                <c:pt idx="179">
                  <c:v>2944.2</c:v>
                </c:pt>
                <c:pt idx="180">
                  <c:v>2910.1</c:v>
                </c:pt>
                <c:pt idx="181">
                  <c:v>2848.6</c:v>
                </c:pt>
                <c:pt idx="182">
                  <c:v>2834.1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2E-4BFA-B5A6-E9B1FC353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3501295"/>
        <c:axId val="1"/>
      </c:lineChart>
      <c:dateAx>
        <c:axId val="2063501295"/>
        <c:scaling>
          <c:orientation val="minMax"/>
        </c:scaling>
        <c:delete val="0"/>
        <c:axPos val="b"/>
        <c:numFmt formatCode="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063501295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305756396925546E-2"/>
          <c:y val="0.11300961585246384"/>
          <c:w val="0.88873562461423106"/>
          <c:h val="0.82366214449486341"/>
        </c:manualLayout>
      </c:layout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冷轧板卷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导出数据!$A$3:$A$161</c:f>
              <c:numCache>
                <c:formatCode>yyyy\-mm\-dd</c:formatCode>
                <c:ptCount val="159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  <c:pt idx="79">
                  <c:v>44350</c:v>
                </c:pt>
                <c:pt idx="80">
                  <c:v>44349</c:v>
                </c:pt>
                <c:pt idx="81">
                  <c:v>44348</c:v>
                </c:pt>
                <c:pt idx="82">
                  <c:v>44347</c:v>
                </c:pt>
                <c:pt idx="83">
                  <c:v>44344</c:v>
                </c:pt>
                <c:pt idx="84">
                  <c:v>44343</c:v>
                </c:pt>
                <c:pt idx="85">
                  <c:v>44342</c:v>
                </c:pt>
                <c:pt idx="86">
                  <c:v>44341</c:v>
                </c:pt>
                <c:pt idx="87">
                  <c:v>44340</c:v>
                </c:pt>
                <c:pt idx="88">
                  <c:v>44337</c:v>
                </c:pt>
                <c:pt idx="89">
                  <c:v>44336</c:v>
                </c:pt>
                <c:pt idx="90">
                  <c:v>44335</c:v>
                </c:pt>
                <c:pt idx="91">
                  <c:v>44334</c:v>
                </c:pt>
                <c:pt idx="92">
                  <c:v>44333</c:v>
                </c:pt>
                <c:pt idx="93">
                  <c:v>44330</c:v>
                </c:pt>
                <c:pt idx="94">
                  <c:v>44329</c:v>
                </c:pt>
                <c:pt idx="95">
                  <c:v>44328</c:v>
                </c:pt>
                <c:pt idx="96">
                  <c:v>44327</c:v>
                </c:pt>
                <c:pt idx="97">
                  <c:v>44326</c:v>
                </c:pt>
                <c:pt idx="98">
                  <c:v>44324</c:v>
                </c:pt>
                <c:pt idx="99">
                  <c:v>44323</c:v>
                </c:pt>
                <c:pt idx="100">
                  <c:v>44322</c:v>
                </c:pt>
                <c:pt idx="101">
                  <c:v>44316</c:v>
                </c:pt>
                <c:pt idx="102">
                  <c:v>44315</c:v>
                </c:pt>
                <c:pt idx="103">
                  <c:v>44314</c:v>
                </c:pt>
                <c:pt idx="104">
                  <c:v>44313</c:v>
                </c:pt>
                <c:pt idx="105">
                  <c:v>44312</c:v>
                </c:pt>
                <c:pt idx="106">
                  <c:v>44311</c:v>
                </c:pt>
                <c:pt idx="107">
                  <c:v>44309</c:v>
                </c:pt>
                <c:pt idx="108">
                  <c:v>44308</c:v>
                </c:pt>
                <c:pt idx="109">
                  <c:v>44307</c:v>
                </c:pt>
                <c:pt idx="110">
                  <c:v>44306</c:v>
                </c:pt>
                <c:pt idx="111">
                  <c:v>44305</c:v>
                </c:pt>
                <c:pt idx="112">
                  <c:v>44302</c:v>
                </c:pt>
                <c:pt idx="113">
                  <c:v>44301</c:v>
                </c:pt>
                <c:pt idx="114">
                  <c:v>44300</c:v>
                </c:pt>
                <c:pt idx="115">
                  <c:v>44299</c:v>
                </c:pt>
                <c:pt idx="116">
                  <c:v>44298</c:v>
                </c:pt>
                <c:pt idx="117">
                  <c:v>44295</c:v>
                </c:pt>
                <c:pt idx="118">
                  <c:v>44294</c:v>
                </c:pt>
                <c:pt idx="119">
                  <c:v>44293</c:v>
                </c:pt>
                <c:pt idx="120">
                  <c:v>44292</c:v>
                </c:pt>
                <c:pt idx="121">
                  <c:v>44288</c:v>
                </c:pt>
                <c:pt idx="122">
                  <c:v>44287</c:v>
                </c:pt>
                <c:pt idx="123">
                  <c:v>44286</c:v>
                </c:pt>
                <c:pt idx="124">
                  <c:v>44285</c:v>
                </c:pt>
                <c:pt idx="125">
                  <c:v>44284</c:v>
                </c:pt>
                <c:pt idx="126">
                  <c:v>44281</c:v>
                </c:pt>
                <c:pt idx="127">
                  <c:v>44280</c:v>
                </c:pt>
                <c:pt idx="128">
                  <c:v>44279</c:v>
                </c:pt>
                <c:pt idx="129">
                  <c:v>44278</c:v>
                </c:pt>
                <c:pt idx="130">
                  <c:v>44277</c:v>
                </c:pt>
                <c:pt idx="131">
                  <c:v>44274</c:v>
                </c:pt>
                <c:pt idx="132">
                  <c:v>44273</c:v>
                </c:pt>
                <c:pt idx="133">
                  <c:v>44272</c:v>
                </c:pt>
                <c:pt idx="134">
                  <c:v>44271</c:v>
                </c:pt>
                <c:pt idx="135">
                  <c:v>44270</c:v>
                </c:pt>
                <c:pt idx="136">
                  <c:v>44267</c:v>
                </c:pt>
                <c:pt idx="137">
                  <c:v>44266</c:v>
                </c:pt>
                <c:pt idx="138">
                  <c:v>44265</c:v>
                </c:pt>
                <c:pt idx="139">
                  <c:v>44264</c:v>
                </c:pt>
                <c:pt idx="140">
                  <c:v>44263</c:v>
                </c:pt>
                <c:pt idx="141">
                  <c:v>44260</c:v>
                </c:pt>
                <c:pt idx="142">
                  <c:v>44259</c:v>
                </c:pt>
                <c:pt idx="143">
                  <c:v>44258</c:v>
                </c:pt>
                <c:pt idx="144">
                  <c:v>44257</c:v>
                </c:pt>
                <c:pt idx="145">
                  <c:v>44256</c:v>
                </c:pt>
                <c:pt idx="146">
                  <c:v>44253</c:v>
                </c:pt>
                <c:pt idx="147">
                  <c:v>44252</c:v>
                </c:pt>
                <c:pt idx="148">
                  <c:v>44251</c:v>
                </c:pt>
                <c:pt idx="149">
                  <c:v>44250</c:v>
                </c:pt>
                <c:pt idx="150">
                  <c:v>44249</c:v>
                </c:pt>
                <c:pt idx="151">
                  <c:v>44247</c:v>
                </c:pt>
                <c:pt idx="152">
                  <c:v>44246</c:v>
                </c:pt>
                <c:pt idx="153">
                  <c:v>44245</c:v>
                </c:pt>
                <c:pt idx="154">
                  <c:v>44239</c:v>
                </c:pt>
                <c:pt idx="155">
                  <c:v>44238</c:v>
                </c:pt>
                <c:pt idx="156">
                  <c:v>44237</c:v>
                </c:pt>
                <c:pt idx="157">
                  <c:v>44236</c:v>
                </c:pt>
                <c:pt idx="158">
                  <c:v>44235</c:v>
                </c:pt>
              </c:numCache>
            </c:numRef>
          </c:cat>
          <c:val>
            <c:numRef>
              <c:f>导出数据!$B$3:$B$161</c:f>
              <c:numCache>
                <c:formatCode>General</c:formatCode>
                <c:ptCount val="159"/>
                <c:pt idx="0">
                  <c:v>1230.17</c:v>
                </c:pt>
                <c:pt idx="1">
                  <c:v>1293.76</c:v>
                </c:pt>
                <c:pt idx="2">
                  <c:v>1290.3900000000001</c:v>
                </c:pt>
                <c:pt idx="3">
                  <c:v>1292.8699999999999</c:v>
                </c:pt>
                <c:pt idx="4">
                  <c:v>1225.24</c:v>
                </c:pt>
                <c:pt idx="5">
                  <c:v>1104.8599999999999</c:v>
                </c:pt>
                <c:pt idx="6">
                  <c:v>1055.01</c:v>
                </c:pt>
                <c:pt idx="7">
                  <c:v>1075.77</c:v>
                </c:pt>
                <c:pt idx="8">
                  <c:v>1075.24</c:v>
                </c:pt>
                <c:pt idx="9">
                  <c:v>1034.47</c:v>
                </c:pt>
                <c:pt idx="10">
                  <c:v>1033.23</c:v>
                </c:pt>
                <c:pt idx="11">
                  <c:v>1065.56</c:v>
                </c:pt>
                <c:pt idx="12">
                  <c:v>1035.6600000000001</c:v>
                </c:pt>
                <c:pt idx="13">
                  <c:v>1033.52</c:v>
                </c:pt>
                <c:pt idx="14">
                  <c:v>1020.22</c:v>
                </c:pt>
                <c:pt idx="15">
                  <c:v>1045.98</c:v>
                </c:pt>
                <c:pt idx="16">
                  <c:v>1109</c:v>
                </c:pt>
                <c:pt idx="17">
                  <c:v>1061.24</c:v>
                </c:pt>
                <c:pt idx="18">
                  <c:v>1040.8399999999999</c:v>
                </c:pt>
                <c:pt idx="19">
                  <c:v>1095.3800000000001</c:v>
                </c:pt>
                <c:pt idx="20">
                  <c:v>1126.98</c:v>
                </c:pt>
                <c:pt idx="21">
                  <c:v>1148.7</c:v>
                </c:pt>
                <c:pt idx="22">
                  <c:v>1156.3900000000001</c:v>
                </c:pt>
                <c:pt idx="23">
                  <c:v>1188.6199999999999</c:v>
                </c:pt>
                <c:pt idx="24">
                  <c:v>1185.46</c:v>
                </c:pt>
                <c:pt idx="25">
                  <c:v>1218.08</c:v>
                </c:pt>
                <c:pt idx="26">
                  <c:v>1136.6199999999999</c:v>
                </c:pt>
                <c:pt idx="27">
                  <c:v>1147.51</c:v>
                </c:pt>
                <c:pt idx="28">
                  <c:v>1140.55</c:v>
                </c:pt>
                <c:pt idx="29">
                  <c:v>1165.27</c:v>
                </c:pt>
                <c:pt idx="30">
                  <c:v>1172.07</c:v>
                </c:pt>
                <c:pt idx="31">
                  <c:v>1145.1500000000001</c:v>
                </c:pt>
                <c:pt idx="32">
                  <c:v>1113.82</c:v>
                </c:pt>
                <c:pt idx="33">
                  <c:v>1081.67</c:v>
                </c:pt>
                <c:pt idx="34">
                  <c:v>1043.01</c:v>
                </c:pt>
                <c:pt idx="35">
                  <c:v>1052.1199999999999</c:v>
                </c:pt>
                <c:pt idx="36">
                  <c:v>957.13</c:v>
                </c:pt>
                <c:pt idx="37">
                  <c:v>937.25</c:v>
                </c:pt>
                <c:pt idx="38">
                  <c:v>1003.8</c:v>
                </c:pt>
                <c:pt idx="39">
                  <c:v>1085.5</c:v>
                </c:pt>
                <c:pt idx="40">
                  <c:v>931.42</c:v>
                </c:pt>
                <c:pt idx="41">
                  <c:v>889.16</c:v>
                </c:pt>
                <c:pt idx="42">
                  <c:v>901.34</c:v>
                </c:pt>
                <c:pt idx="43">
                  <c:v>837.69</c:v>
                </c:pt>
                <c:pt idx="44">
                  <c:v>825.67</c:v>
                </c:pt>
                <c:pt idx="45">
                  <c:v>800.47</c:v>
                </c:pt>
                <c:pt idx="46">
                  <c:v>769.21</c:v>
                </c:pt>
                <c:pt idx="47">
                  <c:v>738.51</c:v>
                </c:pt>
                <c:pt idx="48">
                  <c:v>748.06</c:v>
                </c:pt>
                <c:pt idx="49">
                  <c:v>699.86</c:v>
                </c:pt>
                <c:pt idx="50">
                  <c:v>691.21</c:v>
                </c:pt>
                <c:pt idx="51">
                  <c:v>669.88</c:v>
                </c:pt>
                <c:pt idx="52">
                  <c:v>598.37</c:v>
                </c:pt>
                <c:pt idx="53">
                  <c:v>620.99</c:v>
                </c:pt>
                <c:pt idx="54">
                  <c:v>468.25</c:v>
                </c:pt>
                <c:pt idx="55">
                  <c:v>443.46</c:v>
                </c:pt>
                <c:pt idx="56">
                  <c:v>356.49</c:v>
                </c:pt>
                <c:pt idx="57">
                  <c:v>301.27</c:v>
                </c:pt>
                <c:pt idx="58">
                  <c:v>268.27999999999997</c:v>
                </c:pt>
                <c:pt idx="59">
                  <c:v>301.85000000000002</c:v>
                </c:pt>
                <c:pt idx="60">
                  <c:v>321.69</c:v>
                </c:pt>
                <c:pt idx="61">
                  <c:v>335.18</c:v>
                </c:pt>
                <c:pt idx="62">
                  <c:v>340.06</c:v>
                </c:pt>
                <c:pt idx="63">
                  <c:v>310.75</c:v>
                </c:pt>
                <c:pt idx="64">
                  <c:v>337.15</c:v>
                </c:pt>
                <c:pt idx="65">
                  <c:v>361.92</c:v>
                </c:pt>
                <c:pt idx="66">
                  <c:v>360.95</c:v>
                </c:pt>
                <c:pt idx="67">
                  <c:v>387.32</c:v>
                </c:pt>
                <c:pt idx="68">
                  <c:v>450.78</c:v>
                </c:pt>
                <c:pt idx="69">
                  <c:v>441.81</c:v>
                </c:pt>
                <c:pt idx="70">
                  <c:v>426.26</c:v>
                </c:pt>
                <c:pt idx="71">
                  <c:v>467.99</c:v>
                </c:pt>
                <c:pt idx="72">
                  <c:v>498.62</c:v>
                </c:pt>
                <c:pt idx="73">
                  <c:v>519.4</c:v>
                </c:pt>
                <c:pt idx="74">
                  <c:v>584.55999999999995</c:v>
                </c:pt>
                <c:pt idx="75">
                  <c:v>577.98</c:v>
                </c:pt>
                <c:pt idx="76">
                  <c:v>609.89</c:v>
                </c:pt>
                <c:pt idx="77">
                  <c:v>661.34</c:v>
                </c:pt>
                <c:pt idx="78">
                  <c:v>696.29</c:v>
                </c:pt>
                <c:pt idx="79">
                  <c:v>694.62</c:v>
                </c:pt>
                <c:pt idx="80">
                  <c:v>713.5</c:v>
                </c:pt>
                <c:pt idx="81">
                  <c:v>711.94</c:v>
                </c:pt>
                <c:pt idx="82">
                  <c:v>770.28</c:v>
                </c:pt>
                <c:pt idx="83">
                  <c:v>703.6</c:v>
                </c:pt>
                <c:pt idx="84">
                  <c:v>590.62</c:v>
                </c:pt>
                <c:pt idx="85">
                  <c:v>657.75</c:v>
                </c:pt>
                <c:pt idx="86">
                  <c:v>630.30999999999995</c:v>
                </c:pt>
                <c:pt idx="87">
                  <c:v>625.37</c:v>
                </c:pt>
                <c:pt idx="88">
                  <c:v>698.67</c:v>
                </c:pt>
                <c:pt idx="89">
                  <c:v>596.33000000000004</c:v>
                </c:pt>
                <c:pt idx="90">
                  <c:v>778.06</c:v>
                </c:pt>
                <c:pt idx="91">
                  <c:v>937.66</c:v>
                </c:pt>
                <c:pt idx="92">
                  <c:v>1020.89</c:v>
                </c:pt>
                <c:pt idx="93">
                  <c:v>1242.73</c:v>
                </c:pt>
                <c:pt idx="94">
                  <c:v>1383.93</c:v>
                </c:pt>
                <c:pt idx="95">
                  <c:v>1372.27</c:v>
                </c:pt>
                <c:pt idx="96">
                  <c:v>1301.72</c:v>
                </c:pt>
                <c:pt idx="97">
                  <c:v>1299.51</c:v>
                </c:pt>
                <c:pt idx="98">
                  <c:v>1064.04</c:v>
                </c:pt>
                <c:pt idx="99">
                  <c:v>1010.77</c:v>
                </c:pt>
                <c:pt idx="100">
                  <c:v>1053.22</c:v>
                </c:pt>
                <c:pt idx="101">
                  <c:v>1016.62</c:v>
                </c:pt>
                <c:pt idx="102">
                  <c:v>999.6</c:v>
                </c:pt>
                <c:pt idx="103">
                  <c:v>1002.55</c:v>
                </c:pt>
                <c:pt idx="104">
                  <c:v>1019.83</c:v>
                </c:pt>
                <c:pt idx="105">
                  <c:v>1021.67</c:v>
                </c:pt>
                <c:pt idx="106">
                  <c:v>1016.64</c:v>
                </c:pt>
                <c:pt idx="107">
                  <c:v>985.64</c:v>
                </c:pt>
                <c:pt idx="108">
                  <c:v>984.27</c:v>
                </c:pt>
                <c:pt idx="109">
                  <c:v>961.67</c:v>
                </c:pt>
                <c:pt idx="110">
                  <c:v>979.3</c:v>
                </c:pt>
                <c:pt idx="111">
                  <c:v>1034.97</c:v>
                </c:pt>
                <c:pt idx="112">
                  <c:v>1083.6600000000001</c:v>
                </c:pt>
                <c:pt idx="113">
                  <c:v>1104.56</c:v>
                </c:pt>
                <c:pt idx="114">
                  <c:v>1130.4000000000001</c:v>
                </c:pt>
                <c:pt idx="115">
                  <c:v>1098.3599999999999</c:v>
                </c:pt>
                <c:pt idx="116">
                  <c:v>1094.3399999999999</c:v>
                </c:pt>
                <c:pt idx="117">
                  <c:v>1153.55</c:v>
                </c:pt>
                <c:pt idx="118">
                  <c:v>1181.43</c:v>
                </c:pt>
                <c:pt idx="119">
                  <c:v>1195.8699999999999</c:v>
                </c:pt>
                <c:pt idx="120">
                  <c:v>1160.45</c:v>
                </c:pt>
                <c:pt idx="121">
                  <c:v>1060.45</c:v>
                </c:pt>
                <c:pt idx="122">
                  <c:v>981.56</c:v>
                </c:pt>
                <c:pt idx="123">
                  <c:v>967.12</c:v>
                </c:pt>
                <c:pt idx="124">
                  <c:v>943.43</c:v>
                </c:pt>
                <c:pt idx="125">
                  <c:v>900.87</c:v>
                </c:pt>
                <c:pt idx="126">
                  <c:v>832.1</c:v>
                </c:pt>
                <c:pt idx="127">
                  <c:v>844.49</c:v>
                </c:pt>
                <c:pt idx="128">
                  <c:v>830.26</c:v>
                </c:pt>
                <c:pt idx="129">
                  <c:v>820.29</c:v>
                </c:pt>
                <c:pt idx="130">
                  <c:v>822.66</c:v>
                </c:pt>
                <c:pt idx="131">
                  <c:v>705.62</c:v>
                </c:pt>
                <c:pt idx="132">
                  <c:v>666.14</c:v>
                </c:pt>
                <c:pt idx="133">
                  <c:v>674.48</c:v>
                </c:pt>
                <c:pt idx="134">
                  <c:v>656.63</c:v>
                </c:pt>
                <c:pt idx="135">
                  <c:v>693.06</c:v>
                </c:pt>
                <c:pt idx="136">
                  <c:v>678.83</c:v>
                </c:pt>
                <c:pt idx="137">
                  <c:v>608.26</c:v>
                </c:pt>
                <c:pt idx="138">
                  <c:v>658.46</c:v>
                </c:pt>
                <c:pt idx="139">
                  <c:v>697.04</c:v>
                </c:pt>
                <c:pt idx="140">
                  <c:v>655.99</c:v>
                </c:pt>
                <c:pt idx="141">
                  <c:v>608.88</c:v>
                </c:pt>
                <c:pt idx="142">
                  <c:v>637.91</c:v>
                </c:pt>
                <c:pt idx="143">
                  <c:v>652.54999999999995</c:v>
                </c:pt>
                <c:pt idx="144">
                  <c:v>596.41</c:v>
                </c:pt>
                <c:pt idx="145">
                  <c:v>608.25</c:v>
                </c:pt>
                <c:pt idx="146">
                  <c:v>589.97</c:v>
                </c:pt>
                <c:pt idx="147">
                  <c:v>572.55999999999995</c:v>
                </c:pt>
                <c:pt idx="148">
                  <c:v>568.20000000000005</c:v>
                </c:pt>
                <c:pt idx="149">
                  <c:v>577.61</c:v>
                </c:pt>
                <c:pt idx="150">
                  <c:v>533.27</c:v>
                </c:pt>
                <c:pt idx="151">
                  <c:v>431.05</c:v>
                </c:pt>
                <c:pt idx="152">
                  <c:v>424.19</c:v>
                </c:pt>
                <c:pt idx="153">
                  <c:v>348.4</c:v>
                </c:pt>
                <c:pt idx="156">
                  <c:v>344.98</c:v>
                </c:pt>
                <c:pt idx="157">
                  <c:v>344.98</c:v>
                </c:pt>
                <c:pt idx="158">
                  <c:v>368.7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58-4C4E-87C3-3506EFEEF71F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热轧板卷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导出数据!$A$3:$A$161</c:f>
              <c:numCache>
                <c:formatCode>yyyy\-mm\-dd</c:formatCode>
                <c:ptCount val="159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  <c:pt idx="79">
                  <c:v>44350</c:v>
                </c:pt>
                <c:pt idx="80">
                  <c:v>44349</c:v>
                </c:pt>
                <c:pt idx="81">
                  <c:v>44348</c:v>
                </c:pt>
                <c:pt idx="82">
                  <c:v>44347</c:v>
                </c:pt>
                <c:pt idx="83">
                  <c:v>44344</c:v>
                </c:pt>
                <c:pt idx="84">
                  <c:v>44343</c:v>
                </c:pt>
                <c:pt idx="85">
                  <c:v>44342</c:v>
                </c:pt>
                <c:pt idx="86">
                  <c:v>44341</c:v>
                </c:pt>
                <c:pt idx="87">
                  <c:v>44340</c:v>
                </c:pt>
                <c:pt idx="88">
                  <c:v>44337</c:v>
                </c:pt>
                <c:pt idx="89">
                  <c:v>44336</c:v>
                </c:pt>
                <c:pt idx="90">
                  <c:v>44335</c:v>
                </c:pt>
                <c:pt idx="91">
                  <c:v>44334</c:v>
                </c:pt>
                <c:pt idx="92">
                  <c:v>44333</c:v>
                </c:pt>
                <c:pt idx="93">
                  <c:v>44330</c:v>
                </c:pt>
                <c:pt idx="94">
                  <c:v>44329</c:v>
                </c:pt>
                <c:pt idx="95">
                  <c:v>44328</c:v>
                </c:pt>
                <c:pt idx="96">
                  <c:v>44327</c:v>
                </c:pt>
                <c:pt idx="97">
                  <c:v>44326</c:v>
                </c:pt>
                <c:pt idx="98">
                  <c:v>44324</c:v>
                </c:pt>
                <c:pt idx="99">
                  <c:v>44323</c:v>
                </c:pt>
                <c:pt idx="100">
                  <c:v>44322</c:v>
                </c:pt>
                <c:pt idx="101">
                  <c:v>44316</c:v>
                </c:pt>
                <c:pt idx="102">
                  <c:v>44315</c:v>
                </c:pt>
                <c:pt idx="103">
                  <c:v>44314</c:v>
                </c:pt>
                <c:pt idx="104">
                  <c:v>44313</c:v>
                </c:pt>
                <c:pt idx="105">
                  <c:v>44312</c:v>
                </c:pt>
                <c:pt idx="106">
                  <c:v>44311</c:v>
                </c:pt>
                <c:pt idx="107">
                  <c:v>44309</c:v>
                </c:pt>
                <c:pt idx="108">
                  <c:v>44308</c:v>
                </c:pt>
                <c:pt idx="109">
                  <c:v>44307</c:v>
                </c:pt>
                <c:pt idx="110">
                  <c:v>44306</c:v>
                </c:pt>
                <c:pt idx="111">
                  <c:v>44305</c:v>
                </c:pt>
                <c:pt idx="112">
                  <c:v>44302</c:v>
                </c:pt>
                <c:pt idx="113">
                  <c:v>44301</c:v>
                </c:pt>
                <c:pt idx="114">
                  <c:v>44300</c:v>
                </c:pt>
                <c:pt idx="115">
                  <c:v>44299</c:v>
                </c:pt>
                <c:pt idx="116">
                  <c:v>44298</c:v>
                </c:pt>
                <c:pt idx="117">
                  <c:v>44295</c:v>
                </c:pt>
                <c:pt idx="118">
                  <c:v>44294</c:v>
                </c:pt>
                <c:pt idx="119">
                  <c:v>44293</c:v>
                </c:pt>
                <c:pt idx="120">
                  <c:v>44292</c:v>
                </c:pt>
                <c:pt idx="121">
                  <c:v>44288</c:v>
                </c:pt>
                <c:pt idx="122">
                  <c:v>44287</c:v>
                </c:pt>
                <c:pt idx="123">
                  <c:v>44286</c:v>
                </c:pt>
                <c:pt idx="124">
                  <c:v>44285</c:v>
                </c:pt>
                <c:pt idx="125">
                  <c:v>44284</c:v>
                </c:pt>
                <c:pt idx="126">
                  <c:v>44281</c:v>
                </c:pt>
                <c:pt idx="127">
                  <c:v>44280</c:v>
                </c:pt>
                <c:pt idx="128">
                  <c:v>44279</c:v>
                </c:pt>
                <c:pt idx="129">
                  <c:v>44278</c:v>
                </c:pt>
                <c:pt idx="130">
                  <c:v>44277</c:v>
                </c:pt>
                <c:pt idx="131">
                  <c:v>44274</c:v>
                </c:pt>
                <c:pt idx="132">
                  <c:v>44273</c:v>
                </c:pt>
                <c:pt idx="133">
                  <c:v>44272</c:v>
                </c:pt>
                <c:pt idx="134">
                  <c:v>44271</c:v>
                </c:pt>
                <c:pt idx="135">
                  <c:v>44270</c:v>
                </c:pt>
                <c:pt idx="136">
                  <c:v>44267</c:v>
                </c:pt>
                <c:pt idx="137">
                  <c:v>44266</c:v>
                </c:pt>
                <c:pt idx="138">
                  <c:v>44265</c:v>
                </c:pt>
                <c:pt idx="139">
                  <c:v>44264</c:v>
                </c:pt>
                <c:pt idx="140">
                  <c:v>44263</c:v>
                </c:pt>
                <c:pt idx="141">
                  <c:v>44260</c:v>
                </c:pt>
                <c:pt idx="142">
                  <c:v>44259</c:v>
                </c:pt>
                <c:pt idx="143">
                  <c:v>44258</c:v>
                </c:pt>
                <c:pt idx="144">
                  <c:v>44257</c:v>
                </c:pt>
                <c:pt idx="145">
                  <c:v>44256</c:v>
                </c:pt>
                <c:pt idx="146">
                  <c:v>44253</c:v>
                </c:pt>
                <c:pt idx="147">
                  <c:v>44252</c:v>
                </c:pt>
                <c:pt idx="148">
                  <c:v>44251</c:v>
                </c:pt>
                <c:pt idx="149">
                  <c:v>44250</c:v>
                </c:pt>
                <c:pt idx="150">
                  <c:v>44249</c:v>
                </c:pt>
                <c:pt idx="151">
                  <c:v>44247</c:v>
                </c:pt>
                <c:pt idx="152">
                  <c:v>44246</c:v>
                </c:pt>
                <c:pt idx="153">
                  <c:v>44245</c:v>
                </c:pt>
                <c:pt idx="154">
                  <c:v>44239</c:v>
                </c:pt>
                <c:pt idx="155">
                  <c:v>44238</c:v>
                </c:pt>
                <c:pt idx="156">
                  <c:v>44237</c:v>
                </c:pt>
                <c:pt idx="157">
                  <c:v>44236</c:v>
                </c:pt>
                <c:pt idx="158">
                  <c:v>44235</c:v>
                </c:pt>
              </c:numCache>
            </c:numRef>
          </c:cat>
          <c:val>
            <c:numRef>
              <c:f>导出数据!$C$3:$C$161</c:f>
              <c:numCache>
                <c:formatCode>General</c:formatCode>
                <c:ptCount val="159"/>
                <c:pt idx="0">
                  <c:v>1108.92</c:v>
                </c:pt>
                <c:pt idx="1">
                  <c:v>1187.3699999999999</c:v>
                </c:pt>
                <c:pt idx="2">
                  <c:v>1201.52</c:v>
                </c:pt>
                <c:pt idx="3">
                  <c:v>1193.56</c:v>
                </c:pt>
                <c:pt idx="4">
                  <c:v>1111.4100000000001</c:v>
                </c:pt>
                <c:pt idx="5">
                  <c:v>1013.47</c:v>
                </c:pt>
                <c:pt idx="6">
                  <c:v>943.14</c:v>
                </c:pt>
                <c:pt idx="7">
                  <c:v>970.79</c:v>
                </c:pt>
                <c:pt idx="8">
                  <c:v>1003.47</c:v>
                </c:pt>
                <c:pt idx="9">
                  <c:v>976.89</c:v>
                </c:pt>
                <c:pt idx="10">
                  <c:v>973.89</c:v>
                </c:pt>
                <c:pt idx="11">
                  <c:v>962.84</c:v>
                </c:pt>
                <c:pt idx="12">
                  <c:v>956.28</c:v>
                </c:pt>
                <c:pt idx="13">
                  <c:v>948.2</c:v>
                </c:pt>
                <c:pt idx="14">
                  <c:v>918.47</c:v>
                </c:pt>
                <c:pt idx="15">
                  <c:v>893.01</c:v>
                </c:pt>
                <c:pt idx="16">
                  <c:v>939.11</c:v>
                </c:pt>
                <c:pt idx="17">
                  <c:v>903.86</c:v>
                </c:pt>
                <c:pt idx="18">
                  <c:v>905.16</c:v>
                </c:pt>
                <c:pt idx="19">
                  <c:v>911.12</c:v>
                </c:pt>
                <c:pt idx="20">
                  <c:v>934.48</c:v>
                </c:pt>
                <c:pt idx="21">
                  <c:v>995.16</c:v>
                </c:pt>
                <c:pt idx="22">
                  <c:v>1009.45</c:v>
                </c:pt>
                <c:pt idx="23">
                  <c:v>1031.24</c:v>
                </c:pt>
                <c:pt idx="24">
                  <c:v>1013.29</c:v>
                </c:pt>
                <c:pt idx="25">
                  <c:v>1019.95</c:v>
                </c:pt>
                <c:pt idx="26">
                  <c:v>972.6</c:v>
                </c:pt>
                <c:pt idx="27">
                  <c:v>1026.42</c:v>
                </c:pt>
                <c:pt idx="28">
                  <c:v>1008.66</c:v>
                </c:pt>
                <c:pt idx="29">
                  <c:v>1053.79</c:v>
                </c:pt>
                <c:pt idx="30">
                  <c:v>1066.29</c:v>
                </c:pt>
                <c:pt idx="31">
                  <c:v>1066.83</c:v>
                </c:pt>
                <c:pt idx="32">
                  <c:v>1012.06</c:v>
                </c:pt>
                <c:pt idx="33">
                  <c:v>960.48</c:v>
                </c:pt>
                <c:pt idx="34">
                  <c:v>933.46</c:v>
                </c:pt>
                <c:pt idx="35">
                  <c:v>943.24</c:v>
                </c:pt>
                <c:pt idx="36">
                  <c:v>880.54</c:v>
                </c:pt>
                <c:pt idx="37">
                  <c:v>787.15</c:v>
                </c:pt>
                <c:pt idx="38">
                  <c:v>904.1</c:v>
                </c:pt>
                <c:pt idx="39">
                  <c:v>1083.8699999999999</c:v>
                </c:pt>
                <c:pt idx="40">
                  <c:v>931.64</c:v>
                </c:pt>
                <c:pt idx="41">
                  <c:v>844.51</c:v>
                </c:pt>
                <c:pt idx="42">
                  <c:v>867.17</c:v>
                </c:pt>
                <c:pt idx="43">
                  <c:v>828.9</c:v>
                </c:pt>
                <c:pt idx="44">
                  <c:v>798.27</c:v>
                </c:pt>
                <c:pt idx="45">
                  <c:v>753.86</c:v>
                </c:pt>
                <c:pt idx="46">
                  <c:v>735.01</c:v>
                </c:pt>
                <c:pt idx="47">
                  <c:v>699.78</c:v>
                </c:pt>
                <c:pt idx="48">
                  <c:v>723.42</c:v>
                </c:pt>
                <c:pt idx="49">
                  <c:v>677.61</c:v>
                </c:pt>
                <c:pt idx="50">
                  <c:v>669.6</c:v>
                </c:pt>
                <c:pt idx="51">
                  <c:v>653.91</c:v>
                </c:pt>
                <c:pt idx="52">
                  <c:v>578.99</c:v>
                </c:pt>
                <c:pt idx="53">
                  <c:v>603.23</c:v>
                </c:pt>
                <c:pt idx="54">
                  <c:v>507.2</c:v>
                </c:pt>
                <c:pt idx="55">
                  <c:v>492.13</c:v>
                </c:pt>
                <c:pt idx="56">
                  <c:v>398.6</c:v>
                </c:pt>
                <c:pt idx="57">
                  <c:v>333.13</c:v>
                </c:pt>
                <c:pt idx="58">
                  <c:v>261.85000000000002</c:v>
                </c:pt>
                <c:pt idx="59">
                  <c:v>258.85000000000002</c:v>
                </c:pt>
                <c:pt idx="60">
                  <c:v>288.04000000000002</c:v>
                </c:pt>
                <c:pt idx="61">
                  <c:v>287.58</c:v>
                </c:pt>
                <c:pt idx="62">
                  <c:v>269.69</c:v>
                </c:pt>
                <c:pt idx="63">
                  <c:v>233.68</c:v>
                </c:pt>
                <c:pt idx="64">
                  <c:v>242.97</c:v>
                </c:pt>
                <c:pt idx="65">
                  <c:v>215.76</c:v>
                </c:pt>
                <c:pt idx="66">
                  <c:v>203.98</c:v>
                </c:pt>
                <c:pt idx="67">
                  <c:v>232.83</c:v>
                </c:pt>
                <c:pt idx="68">
                  <c:v>314.76</c:v>
                </c:pt>
                <c:pt idx="69">
                  <c:v>362.77</c:v>
                </c:pt>
                <c:pt idx="70">
                  <c:v>350.03</c:v>
                </c:pt>
                <c:pt idx="71">
                  <c:v>369.39</c:v>
                </c:pt>
                <c:pt idx="72">
                  <c:v>437.73</c:v>
                </c:pt>
                <c:pt idx="73">
                  <c:v>495.55</c:v>
                </c:pt>
                <c:pt idx="74">
                  <c:v>516.67999999999995</c:v>
                </c:pt>
                <c:pt idx="75">
                  <c:v>482.81</c:v>
                </c:pt>
                <c:pt idx="76">
                  <c:v>473.34</c:v>
                </c:pt>
                <c:pt idx="77">
                  <c:v>519.95000000000005</c:v>
                </c:pt>
                <c:pt idx="78">
                  <c:v>577.32000000000005</c:v>
                </c:pt>
                <c:pt idx="79">
                  <c:v>588.92999999999995</c:v>
                </c:pt>
                <c:pt idx="80">
                  <c:v>562.9</c:v>
                </c:pt>
                <c:pt idx="81">
                  <c:v>588.11</c:v>
                </c:pt>
                <c:pt idx="82">
                  <c:v>679.2</c:v>
                </c:pt>
                <c:pt idx="83">
                  <c:v>600.22</c:v>
                </c:pt>
                <c:pt idx="84">
                  <c:v>444.39</c:v>
                </c:pt>
                <c:pt idx="85">
                  <c:v>421.01</c:v>
                </c:pt>
                <c:pt idx="86">
                  <c:v>490.5</c:v>
                </c:pt>
                <c:pt idx="87">
                  <c:v>479.88</c:v>
                </c:pt>
                <c:pt idx="88">
                  <c:v>609.86</c:v>
                </c:pt>
                <c:pt idx="89">
                  <c:v>557.32000000000005</c:v>
                </c:pt>
                <c:pt idx="90">
                  <c:v>679.59</c:v>
                </c:pt>
                <c:pt idx="91">
                  <c:v>882.63</c:v>
                </c:pt>
                <c:pt idx="92">
                  <c:v>939.44</c:v>
                </c:pt>
                <c:pt idx="93">
                  <c:v>1182.9100000000001</c:v>
                </c:pt>
                <c:pt idx="94">
                  <c:v>1356.06</c:v>
                </c:pt>
                <c:pt idx="95">
                  <c:v>1471.6</c:v>
                </c:pt>
                <c:pt idx="96">
                  <c:v>1419.85</c:v>
                </c:pt>
                <c:pt idx="97">
                  <c:v>1415.82</c:v>
                </c:pt>
                <c:pt idx="98">
                  <c:v>1244.58</c:v>
                </c:pt>
                <c:pt idx="99">
                  <c:v>1176.6199999999999</c:v>
                </c:pt>
                <c:pt idx="100">
                  <c:v>1226.8900000000001</c:v>
                </c:pt>
                <c:pt idx="101">
                  <c:v>1161.46</c:v>
                </c:pt>
                <c:pt idx="102">
                  <c:v>1161.3</c:v>
                </c:pt>
                <c:pt idx="103">
                  <c:v>1143.1500000000001</c:v>
                </c:pt>
                <c:pt idx="104">
                  <c:v>1191.56</c:v>
                </c:pt>
                <c:pt idx="105">
                  <c:v>1200.6199999999999</c:v>
                </c:pt>
                <c:pt idx="106">
                  <c:v>1206.8800000000001</c:v>
                </c:pt>
                <c:pt idx="107">
                  <c:v>1172.98</c:v>
                </c:pt>
                <c:pt idx="108">
                  <c:v>1167.3699999999999</c:v>
                </c:pt>
                <c:pt idx="109">
                  <c:v>1124.01</c:v>
                </c:pt>
                <c:pt idx="110">
                  <c:v>1119.18</c:v>
                </c:pt>
                <c:pt idx="111">
                  <c:v>1164.8</c:v>
                </c:pt>
                <c:pt idx="112">
                  <c:v>1205.95</c:v>
                </c:pt>
                <c:pt idx="113">
                  <c:v>1214.01</c:v>
                </c:pt>
                <c:pt idx="114">
                  <c:v>1251.07</c:v>
                </c:pt>
                <c:pt idx="115">
                  <c:v>1222.3699999999999</c:v>
                </c:pt>
                <c:pt idx="116">
                  <c:v>1174.26</c:v>
                </c:pt>
                <c:pt idx="117">
                  <c:v>1269.92</c:v>
                </c:pt>
                <c:pt idx="118">
                  <c:v>1296.5899999999999</c:v>
                </c:pt>
                <c:pt idx="119">
                  <c:v>1346.24</c:v>
                </c:pt>
                <c:pt idx="120">
                  <c:v>1329.25</c:v>
                </c:pt>
                <c:pt idx="121">
                  <c:v>1251.46</c:v>
                </c:pt>
                <c:pt idx="122">
                  <c:v>1128.0899999999999</c:v>
                </c:pt>
                <c:pt idx="123">
                  <c:v>1083.82</c:v>
                </c:pt>
                <c:pt idx="124">
                  <c:v>1047.98</c:v>
                </c:pt>
                <c:pt idx="125">
                  <c:v>993.22</c:v>
                </c:pt>
                <c:pt idx="126">
                  <c:v>852.37</c:v>
                </c:pt>
                <c:pt idx="127">
                  <c:v>840.71</c:v>
                </c:pt>
                <c:pt idx="128">
                  <c:v>816.58</c:v>
                </c:pt>
                <c:pt idx="129">
                  <c:v>792.3</c:v>
                </c:pt>
                <c:pt idx="130">
                  <c:v>802.99</c:v>
                </c:pt>
                <c:pt idx="131">
                  <c:v>655</c:v>
                </c:pt>
                <c:pt idx="132">
                  <c:v>598.30999999999995</c:v>
                </c:pt>
                <c:pt idx="133">
                  <c:v>591.26</c:v>
                </c:pt>
                <c:pt idx="134">
                  <c:v>559.45000000000005</c:v>
                </c:pt>
                <c:pt idx="135">
                  <c:v>589.75</c:v>
                </c:pt>
                <c:pt idx="136">
                  <c:v>557.05999999999995</c:v>
                </c:pt>
                <c:pt idx="137">
                  <c:v>471.11</c:v>
                </c:pt>
                <c:pt idx="138">
                  <c:v>481.47</c:v>
                </c:pt>
                <c:pt idx="139">
                  <c:v>501.67</c:v>
                </c:pt>
                <c:pt idx="140">
                  <c:v>518.41</c:v>
                </c:pt>
                <c:pt idx="141">
                  <c:v>418.76</c:v>
                </c:pt>
                <c:pt idx="142">
                  <c:v>487.63</c:v>
                </c:pt>
                <c:pt idx="143">
                  <c:v>514.94000000000005</c:v>
                </c:pt>
                <c:pt idx="144">
                  <c:v>421.25</c:v>
                </c:pt>
                <c:pt idx="145">
                  <c:v>416.33</c:v>
                </c:pt>
                <c:pt idx="146">
                  <c:v>414.77</c:v>
                </c:pt>
                <c:pt idx="147">
                  <c:v>425.93</c:v>
                </c:pt>
                <c:pt idx="148">
                  <c:v>396.25</c:v>
                </c:pt>
                <c:pt idx="149">
                  <c:v>414.56</c:v>
                </c:pt>
                <c:pt idx="150">
                  <c:v>400.08</c:v>
                </c:pt>
                <c:pt idx="151">
                  <c:v>298.83999999999997</c:v>
                </c:pt>
                <c:pt idx="152">
                  <c:v>279.33999999999997</c:v>
                </c:pt>
                <c:pt idx="153">
                  <c:v>264.64</c:v>
                </c:pt>
                <c:pt idx="156">
                  <c:v>145.36000000000001</c:v>
                </c:pt>
                <c:pt idx="157">
                  <c:v>145.36000000000001</c:v>
                </c:pt>
                <c:pt idx="158">
                  <c:v>153.58000000000001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58-4C4E-87C3-3506EFEEF71F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螺纹钢
(高炉)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导出数据!$A$3:$A$161</c:f>
              <c:numCache>
                <c:formatCode>yyyy\-mm\-dd</c:formatCode>
                <c:ptCount val="159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  <c:pt idx="79">
                  <c:v>44350</c:v>
                </c:pt>
                <c:pt idx="80">
                  <c:v>44349</c:v>
                </c:pt>
                <c:pt idx="81">
                  <c:v>44348</c:v>
                </c:pt>
                <c:pt idx="82">
                  <c:v>44347</c:v>
                </c:pt>
                <c:pt idx="83">
                  <c:v>44344</c:v>
                </c:pt>
                <c:pt idx="84">
                  <c:v>44343</c:v>
                </c:pt>
                <c:pt idx="85">
                  <c:v>44342</c:v>
                </c:pt>
                <c:pt idx="86">
                  <c:v>44341</c:v>
                </c:pt>
                <c:pt idx="87">
                  <c:v>44340</c:v>
                </c:pt>
                <c:pt idx="88">
                  <c:v>44337</c:v>
                </c:pt>
                <c:pt idx="89">
                  <c:v>44336</c:v>
                </c:pt>
                <c:pt idx="90">
                  <c:v>44335</c:v>
                </c:pt>
                <c:pt idx="91">
                  <c:v>44334</c:v>
                </c:pt>
                <c:pt idx="92">
                  <c:v>44333</c:v>
                </c:pt>
                <c:pt idx="93">
                  <c:v>44330</c:v>
                </c:pt>
                <c:pt idx="94">
                  <c:v>44329</c:v>
                </c:pt>
                <c:pt idx="95">
                  <c:v>44328</c:v>
                </c:pt>
                <c:pt idx="96">
                  <c:v>44327</c:v>
                </c:pt>
                <c:pt idx="97">
                  <c:v>44326</c:v>
                </c:pt>
                <c:pt idx="98">
                  <c:v>44324</c:v>
                </c:pt>
                <c:pt idx="99">
                  <c:v>44323</c:v>
                </c:pt>
                <c:pt idx="100">
                  <c:v>44322</c:v>
                </c:pt>
                <c:pt idx="101">
                  <c:v>44316</c:v>
                </c:pt>
                <c:pt idx="102">
                  <c:v>44315</c:v>
                </c:pt>
                <c:pt idx="103">
                  <c:v>44314</c:v>
                </c:pt>
                <c:pt idx="104">
                  <c:v>44313</c:v>
                </c:pt>
                <c:pt idx="105">
                  <c:v>44312</c:v>
                </c:pt>
                <c:pt idx="106">
                  <c:v>44311</c:v>
                </c:pt>
                <c:pt idx="107">
                  <c:v>44309</c:v>
                </c:pt>
                <c:pt idx="108">
                  <c:v>44308</c:v>
                </c:pt>
                <c:pt idx="109">
                  <c:v>44307</c:v>
                </c:pt>
                <c:pt idx="110">
                  <c:v>44306</c:v>
                </c:pt>
                <c:pt idx="111">
                  <c:v>44305</c:v>
                </c:pt>
                <c:pt idx="112">
                  <c:v>44302</c:v>
                </c:pt>
                <c:pt idx="113">
                  <c:v>44301</c:v>
                </c:pt>
                <c:pt idx="114">
                  <c:v>44300</c:v>
                </c:pt>
                <c:pt idx="115">
                  <c:v>44299</c:v>
                </c:pt>
                <c:pt idx="116">
                  <c:v>44298</c:v>
                </c:pt>
                <c:pt idx="117">
                  <c:v>44295</c:v>
                </c:pt>
                <c:pt idx="118">
                  <c:v>44294</c:v>
                </c:pt>
                <c:pt idx="119">
                  <c:v>44293</c:v>
                </c:pt>
                <c:pt idx="120">
                  <c:v>44292</c:v>
                </c:pt>
                <c:pt idx="121">
                  <c:v>44288</c:v>
                </c:pt>
                <c:pt idx="122">
                  <c:v>44287</c:v>
                </c:pt>
                <c:pt idx="123">
                  <c:v>44286</c:v>
                </c:pt>
                <c:pt idx="124">
                  <c:v>44285</c:v>
                </c:pt>
                <c:pt idx="125">
                  <c:v>44284</c:v>
                </c:pt>
                <c:pt idx="126">
                  <c:v>44281</c:v>
                </c:pt>
                <c:pt idx="127">
                  <c:v>44280</c:v>
                </c:pt>
                <c:pt idx="128">
                  <c:v>44279</c:v>
                </c:pt>
                <c:pt idx="129">
                  <c:v>44278</c:v>
                </c:pt>
                <c:pt idx="130">
                  <c:v>44277</c:v>
                </c:pt>
                <c:pt idx="131">
                  <c:v>44274</c:v>
                </c:pt>
                <c:pt idx="132">
                  <c:v>44273</c:v>
                </c:pt>
                <c:pt idx="133">
                  <c:v>44272</c:v>
                </c:pt>
                <c:pt idx="134">
                  <c:v>44271</c:v>
                </c:pt>
                <c:pt idx="135">
                  <c:v>44270</c:v>
                </c:pt>
                <c:pt idx="136">
                  <c:v>44267</c:v>
                </c:pt>
                <c:pt idx="137">
                  <c:v>44266</c:v>
                </c:pt>
                <c:pt idx="138">
                  <c:v>44265</c:v>
                </c:pt>
                <c:pt idx="139">
                  <c:v>44264</c:v>
                </c:pt>
                <c:pt idx="140">
                  <c:v>44263</c:v>
                </c:pt>
                <c:pt idx="141">
                  <c:v>44260</c:v>
                </c:pt>
                <c:pt idx="142">
                  <c:v>44259</c:v>
                </c:pt>
                <c:pt idx="143">
                  <c:v>44258</c:v>
                </c:pt>
                <c:pt idx="144">
                  <c:v>44257</c:v>
                </c:pt>
                <c:pt idx="145">
                  <c:v>44256</c:v>
                </c:pt>
                <c:pt idx="146">
                  <c:v>44253</c:v>
                </c:pt>
                <c:pt idx="147">
                  <c:v>44252</c:v>
                </c:pt>
                <c:pt idx="148">
                  <c:v>44251</c:v>
                </c:pt>
                <c:pt idx="149">
                  <c:v>44250</c:v>
                </c:pt>
                <c:pt idx="150">
                  <c:v>44249</c:v>
                </c:pt>
                <c:pt idx="151">
                  <c:v>44247</c:v>
                </c:pt>
                <c:pt idx="152">
                  <c:v>44246</c:v>
                </c:pt>
                <c:pt idx="153">
                  <c:v>44245</c:v>
                </c:pt>
                <c:pt idx="154">
                  <c:v>44239</c:v>
                </c:pt>
                <c:pt idx="155">
                  <c:v>44238</c:v>
                </c:pt>
                <c:pt idx="156">
                  <c:v>44237</c:v>
                </c:pt>
                <c:pt idx="157">
                  <c:v>44236</c:v>
                </c:pt>
                <c:pt idx="158">
                  <c:v>44235</c:v>
                </c:pt>
              </c:numCache>
            </c:numRef>
          </c:cat>
          <c:val>
            <c:numRef>
              <c:f>导出数据!$D$3:$D$161</c:f>
              <c:numCache>
                <c:formatCode>General</c:formatCode>
                <c:ptCount val="159"/>
                <c:pt idx="0">
                  <c:v>1216.78</c:v>
                </c:pt>
                <c:pt idx="1">
                  <c:v>1289.76</c:v>
                </c:pt>
                <c:pt idx="2">
                  <c:v>1264.8</c:v>
                </c:pt>
                <c:pt idx="3">
                  <c:v>1177.8699999999999</c:v>
                </c:pt>
                <c:pt idx="4">
                  <c:v>1044.94</c:v>
                </c:pt>
                <c:pt idx="5">
                  <c:v>912.05</c:v>
                </c:pt>
                <c:pt idx="6">
                  <c:v>826.86</c:v>
                </c:pt>
                <c:pt idx="7">
                  <c:v>849.63</c:v>
                </c:pt>
                <c:pt idx="8">
                  <c:v>841.58</c:v>
                </c:pt>
                <c:pt idx="9">
                  <c:v>742.62</c:v>
                </c:pt>
                <c:pt idx="10">
                  <c:v>698.71</c:v>
                </c:pt>
                <c:pt idx="11">
                  <c:v>676.03</c:v>
                </c:pt>
                <c:pt idx="12">
                  <c:v>655.13</c:v>
                </c:pt>
                <c:pt idx="13">
                  <c:v>634.35</c:v>
                </c:pt>
                <c:pt idx="14">
                  <c:v>587.66999999999996</c:v>
                </c:pt>
                <c:pt idx="15">
                  <c:v>598</c:v>
                </c:pt>
                <c:pt idx="16">
                  <c:v>649.83000000000004</c:v>
                </c:pt>
                <c:pt idx="17">
                  <c:v>602.46</c:v>
                </c:pt>
                <c:pt idx="18">
                  <c:v>574.76</c:v>
                </c:pt>
                <c:pt idx="19">
                  <c:v>610.29999999999995</c:v>
                </c:pt>
                <c:pt idx="20">
                  <c:v>643.55999999999995</c:v>
                </c:pt>
                <c:pt idx="21">
                  <c:v>671.09</c:v>
                </c:pt>
                <c:pt idx="22">
                  <c:v>668.94</c:v>
                </c:pt>
                <c:pt idx="23">
                  <c:v>698.85</c:v>
                </c:pt>
                <c:pt idx="24">
                  <c:v>694.07</c:v>
                </c:pt>
                <c:pt idx="25">
                  <c:v>717.93</c:v>
                </c:pt>
                <c:pt idx="26">
                  <c:v>677.97</c:v>
                </c:pt>
                <c:pt idx="27">
                  <c:v>701.6</c:v>
                </c:pt>
                <c:pt idx="28">
                  <c:v>703.93</c:v>
                </c:pt>
                <c:pt idx="29">
                  <c:v>752.02</c:v>
                </c:pt>
                <c:pt idx="30">
                  <c:v>751.15</c:v>
                </c:pt>
                <c:pt idx="31">
                  <c:v>716.76</c:v>
                </c:pt>
                <c:pt idx="32">
                  <c:v>663.98</c:v>
                </c:pt>
                <c:pt idx="33">
                  <c:v>639.17999999999995</c:v>
                </c:pt>
                <c:pt idx="34">
                  <c:v>611.04999999999995</c:v>
                </c:pt>
                <c:pt idx="35">
                  <c:v>619.78</c:v>
                </c:pt>
                <c:pt idx="36">
                  <c:v>531.22</c:v>
                </c:pt>
                <c:pt idx="37">
                  <c:v>500.72</c:v>
                </c:pt>
                <c:pt idx="38">
                  <c:v>592.41999999999996</c:v>
                </c:pt>
                <c:pt idx="39">
                  <c:v>707.24</c:v>
                </c:pt>
                <c:pt idx="40">
                  <c:v>585.99</c:v>
                </c:pt>
                <c:pt idx="41">
                  <c:v>545.33000000000004</c:v>
                </c:pt>
                <c:pt idx="42">
                  <c:v>564.83000000000004</c:v>
                </c:pt>
                <c:pt idx="43">
                  <c:v>510.97</c:v>
                </c:pt>
                <c:pt idx="44">
                  <c:v>454.86</c:v>
                </c:pt>
                <c:pt idx="45">
                  <c:v>392.51</c:v>
                </c:pt>
                <c:pt idx="46">
                  <c:v>356.56</c:v>
                </c:pt>
                <c:pt idx="47">
                  <c:v>322.89999999999998</c:v>
                </c:pt>
                <c:pt idx="48">
                  <c:v>318.42</c:v>
                </c:pt>
                <c:pt idx="49">
                  <c:v>235.86</c:v>
                </c:pt>
                <c:pt idx="50">
                  <c:v>220.16</c:v>
                </c:pt>
                <c:pt idx="51">
                  <c:v>183.18</c:v>
                </c:pt>
                <c:pt idx="52">
                  <c:v>147.51</c:v>
                </c:pt>
                <c:pt idx="53">
                  <c:v>183.3</c:v>
                </c:pt>
                <c:pt idx="54">
                  <c:v>47.83</c:v>
                </c:pt>
                <c:pt idx="55">
                  <c:v>28.9</c:v>
                </c:pt>
                <c:pt idx="56">
                  <c:v>-55.13</c:v>
                </c:pt>
                <c:pt idx="57">
                  <c:v>-97.24</c:v>
                </c:pt>
                <c:pt idx="58">
                  <c:v>-135.93</c:v>
                </c:pt>
                <c:pt idx="59">
                  <c:v>-106.5</c:v>
                </c:pt>
                <c:pt idx="60">
                  <c:v>-94.64</c:v>
                </c:pt>
                <c:pt idx="61">
                  <c:v>-92.37</c:v>
                </c:pt>
                <c:pt idx="62">
                  <c:v>-81.81</c:v>
                </c:pt>
                <c:pt idx="63">
                  <c:v>-108.64</c:v>
                </c:pt>
                <c:pt idx="64">
                  <c:v>-81.99</c:v>
                </c:pt>
                <c:pt idx="65">
                  <c:v>-64.28</c:v>
                </c:pt>
                <c:pt idx="66">
                  <c:v>-65.38</c:v>
                </c:pt>
                <c:pt idx="67">
                  <c:v>-34.049999999999997</c:v>
                </c:pt>
                <c:pt idx="68">
                  <c:v>49.35</c:v>
                </c:pt>
                <c:pt idx="69">
                  <c:v>65.989999999999995</c:v>
                </c:pt>
                <c:pt idx="70">
                  <c:v>72.11</c:v>
                </c:pt>
                <c:pt idx="71">
                  <c:v>123.52</c:v>
                </c:pt>
                <c:pt idx="72">
                  <c:v>167.17</c:v>
                </c:pt>
                <c:pt idx="73">
                  <c:v>181.47</c:v>
                </c:pt>
                <c:pt idx="74">
                  <c:v>224.44</c:v>
                </c:pt>
                <c:pt idx="75">
                  <c:v>209.62</c:v>
                </c:pt>
                <c:pt idx="76">
                  <c:v>234.35</c:v>
                </c:pt>
                <c:pt idx="77">
                  <c:v>301.20999999999998</c:v>
                </c:pt>
                <c:pt idx="78">
                  <c:v>330.89</c:v>
                </c:pt>
                <c:pt idx="79">
                  <c:v>312.60000000000002</c:v>
                </c:pt>
                <c:pt idx="80">
                  <c:v>327.13</c:v>
                </c:pt>
                <c:pt idx="81">
                  <c:v>350.96</c:v>
                </c:pt>
                <c:pt idx="82">
                  <c:v>410.29</c:v>
                </c:pt>
                <c:pt idx="83">
                  <c:v>308.77</c:v>
                </c:pt>
                <c:pt idx="84">
                  <c:v>231.3</c:v>
                </c:pt>
                <c:pt idx="85">
                  <c:v>294.19</c:v>
                </c:pt>
                <c:pt idx="86">
                  <c:v>287.5</c:v>
                </c:pt>
                <c:pt idx="87">
                  <c:v>290.41000000000003</c:v>
                </c:pt>
                <c:pt idx="88">
                  <c:v>392.85</c:v>
                </c:pt>
                <c:pt idx="89">
                  <c:v>374.13</c:v>
                </c:pt>
                <c:pt idx="90">
                  <c:v>474.19</c:v>
                </c:pt>
                <c:pt idx="91">
                  <c:v>607.46</c:v>
                </c:pt>
                <c:pt idx="92">
                  <c:v>702.45</c:v>
                </c:pt>
                <c:pt idx="93">
                  <c:v>997.92</c:v>
                </c:pt>
                <c:pt idx="94">
                  <c:v>1108.3599999999999</c:v>
                </c:pt>
                <c:pt idx="95">
                  <c:v>1165.6099999999999</c:v>
                </c:pt>
                <c:pt idx="96">
                  <c:v>1231.42</c:v>
                </c:pt>
                <c:pt idx="97">
                  <c:v>1192.2</c:v>
                </c:pt>
                <c:pt idx="98">
                  <c:v>910.65</c:v>
                </c:pt>
                <c:pt idx="99">
                  <c:v>842.97</c:v>
                </c:pt>
                <c:pt idx="100">
                  <c:v>860.13</c:v>
                </c:pt>
                <c:pt idx="101">
                  <c:v>776</c:v>
                </c:pt>
                <c:pt idx="102">
                  <c:v>746.13</c:v>
                </c:pt>
                <c:pt idx="103">
                  <c:v>757.16</c:v>
                </c:pt>
                <c:pt idx="104">
                  <c:v>780.87</c:v>
                </c:pt>
                <c:pt idx="105">
                  <c:v>798.87</c:v>
                </c:pt>
                <c:pt idx="106">
                  <c:v>815.41</c:v>
                </c:pt>
                <c:pt idx="107">
                  <c:v>802.19</c:v>
                </c:pt>
                <c:pt idx="108">
                  <c:v>789.95</c:v>
                </c:pt>
                <c:pt idx="109">
                  <c:v>784.92</c:v>
                </c:pt>
                <c:pt idx="110">
                  <c:v>788.05</c:v>
                </c:pt>
                <c:pt idx="111">
                  <c:v>835.99</c:v>
                </c:pt>
                <c:pt idx="112">
                  <c:v>876.97</c:v>
                </c:pt>
                <c:pt idx="113">
                  <c:v>884.91</c:v>
                </c:pt>
                <c:pt idx="114">
                  <c:v>915.87</c:v>
                </c:pt>
                <c:pt idx="115">
                  <c:v>894.14</c:v>
                </c:pt>
                <c:pt idx="116">
                  <c:v>890.01</c:v>
                </c:pt>
                <c:pt idx="117">
                  <c:v>941.13</c:v>
                </c:pt>
                <c:pt idx="118">
                  <c:v>956.39</c:v>
                </c:pt>
                <c:pt idx="119">
                  <c:v>963.2</c:v>
                </c:pt>
                <c:pt idx="120">
                  <c:v>951.94</c:v>
                </c:pt>
                <c:pt idx="121">
                  <c:v>858.2</c:v>
                </c:pt>
                <c:pt idx="122">
                  <c:v>764.88</c:v>
                </c:pt>
                <c:pt idx="123">
                  <c:v>751.73</c:v>
                </c:pt>
                <c:pt idx="124">
                  <c:v>743.83</c:v>
                </c:pt>
                <c:pt idx="125">
                  <c:v>720.25</c:v>
                </c:pt>
                <c:pt idx="126">
                  <c:v>631.22</c:v>
                </c:pt>
                <c:pt idx="127">
                  <c:v>614.09</c:v>
                </c:pt>
                <c:pt idx="128">
                  <c:v>589.65</c:v>
                </c:pt>
                <c:pt idx="129">
                  <c:v>584.73</c:v>
                </c:pt>
                <c:pt idx="130">
                  <c:v>603.01</c:v>
                </c:pt>
                <c:pt idx="131">
                  <c:v>483.61</c:v>
                </c:pt>
                <c:pt idx="132">
                  <c:v>452.63</c:v>
                </c:pt>
                <c:pt idx="133">
                  <c:v>458.09</c:v>
                </c:pt>
                <c:pt idx="134">
                  <c:v>440.22</c:v>
                </c:pt>
                <c:pt idx="135">
                  <c:v>448.21</c:v>
                </c:pt>
                <c:pt idx="136">
                  <c:v>439.12</c:v>
                </c:pt>
                <c:pt idx="137">
                  <c:v>359.88</c:v>
                </c:pt>
                <c:pt idx="138">
                  <c:v>404.22</c:v>
                </c:pt>
                <c:pt idx="139">
                  <c:v>443.28</c:v>
                </c:pt>
                <c:pt idx="140">
                  <c:v>413.91</c:v>
                </c:pt>
                <c:pt idx="141">
                  <c:v>360.95</c:v>
                </c:pt>
                <c:pt idx="142">
                  <c:v>383.54</c:v>
                </c:pt>
                <c:pt idx="143">
                  <c:v>398.85</c:v>
                </c:pt>
                <c:pt idx="144">
                  <c:v>325.74</c:v>
                </c:pt>
                <c:pt idx="145">
                  <c:v>338.47</c:v>
                </c:pt>
                <c:pt idx="146">
                  <c:v>325.45</c:v>
                </c:pt>
                <c:pt idx="147">
                  <c:v>315.38</c:v>
                </c:pt>
                <c:pt idx="148">
                  <c:v>316.51</c:v>
                </c:pt>
                <c:pt idx="149">
                  <c:v>331.69</c:v>
                </c:pt>
                <c:pt idx="150">
                  <c:v>290.33999999999997</c:v>
                </c:pt>
                <c:pt idx="151">
                  <c:v>242.46</c:v>
                </c:pt>
                <c:pt idx="152">
                  <c:v>215.45</c:v>
                </c:pt>
                <c:pt idx="153">
                  <c:v>142.15</c:v>
                </c:pt>
                <c:pt idx="154">
                  <c:v>64.33</c:v>
                </c:pt>
                <c:pt idx="155">
                  <c:v>64.33</c:v>
                </c:pt>
                <c:pt idx="156">
                  <c:v>64.33</c:v>
                </c:pt>
                <c:pt idx="157">
                  <c:v>64.33</c:v>
                </c:pt>
                <c:pt idx="158">
                  <c:v>87.11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58-4C4E-87C3-3506EFEEF71F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螺纹钢
(电炉)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导出数据!$A$3:$A$161</c:f>
              <c:numCache>
                <c:formatCode>yyyy\-mm\-dd</c:formatCode>
                <c:ptCount val="159"/>
                <c:pt idx="0">
                  <c:v>44463</c:v>
                </c:pt>
                <c:pt idx="1">
                  <c:v>44462</c:v>
                </c:pt>
                <c:pt idx="2">
                  <c:v>44461</c:v>
                </c:pt>
                <c:pt idx="3">
                  <c:v>44457</c:v>
                </c:pt>
                <c:pt idx="4">
                  <c:v>44456</c:v>
                </c:pt>
                <c:pt idx="5">
                  <c:v>44455</c:v>
                </c:pt>
                <c:pt idx="6">
                  <c:v>44454</c:v>
                </c:pt>
                <c:pt idx="7">
                  <c:v>44453</c:v>
                </c:pt>
                <c:pt idx="8">
                  <c:v>44452</c:v>
                </c:pt>
                <c:pt idx="9">
                  <c:v>44449</c:v>
                </c:pt>
                <c:pt idx="10">
                  <c:v>44448</c:v>
                </c:pt>
                <c:pt idx="11">
                  <c:v>44447</c:v>
                </c:pt>
                <c:pt idx="12">
                  <c:v>44446</c:v>
                </c:pt>
                <c:pt idx="13">
                  <c:v>44445</c:v>
                </c:pt>
                <c:pt idx="14">
                  <c:v>44442</c:v>
                </c:pt>
                <c:pt idx="15">
                  <c:v>44441</c:v>
                </c:pt>
                <c:pt idx="16">
                  <c:v>44440</c:v>
                </c:pt>
                <c:pt idx="17">
                  <c:v>44439</c:v>
                </c:pt>
                <c:pt idx="18">
                  <c:v>44438</c:v>
                </c:pt>
                <c:pt idx="19">
                  <c:v>44435</c:v>
                </c:pt>
                <c:pt idx="20">
                  <c:v>44434</c:v>
                </c:pt>
                <c:pt idx="21">
                  <c:v>44433</c:v>
                </c:pt>
                <c:pt idx="22">
                  <c:v>44432</c:v>
                </c:pt>
                <c:pt idx="23">
                  <c:v>44431</c:v>
                </c:pt>
                <c:pt idx="24">
                  <c:v>44428</c:v>
                </c:pt>
                <c:pt idx="25">
                  <c:v>44427</c:v>
                </c:pt>
                <c:pt idx="26">
                  <c:v>44426</c:v>
                </c:pt>
                <c:pt idx="27">
                  <c:v>44425</c:v>
                </c:pt>
                <c:pt idx="28">
                  <c:v>44424</c:v>
                </c:pt>
                <c:pt idx="29">
                  <c:v>44421</c:v>
                </c:pt>
                <c:pt idx="30">
                  <c:v>44420</c:v>
                </c:pt>
                <c:pt idx="31">
                  <c:v>44419</c:v>
                </c:pt>
                <c:pt idx="32">
                  <c:v>44418</c:v>
                </c:pt>
                <c:pt idx="33">
                  <c:v>44417</c:v>
                </c:pt>
                <c:pt idx="34">
                  <c:v>44414</c:v>
                </c:pt>
                <c:pt idx="35">
                  <c:v>44413</c:v>
                </c:pt>
                <c:pt idx="36">
                  <c:v>44412</c:v>
                </c:pt>
                <c:pt idx="37">
                  <c:v>44411</c:v>
                </c:pt>
                <c:pt idx="38">
                  <c:v>44410</c:v>
                </c:pt>
                <c:pt idx="39">
                  <c:v>44407</c:v>
                </c:pt>
                <c:pt idx="40">
                  <c:v>44406</c:v>
                </c:pt>
                <c:pt idx="41">
                  <c:v>44405</c:v>
                </c:pt>
                <c:pt idx="42">
                  <c:v>44404</c:v>
                </c:pt>
                <c:pt idx="43">
                  <c:v>44403</c:v>
                </c:pt>
                <c:pt idx="44">
                  <c:v>44400</c:v>
                </c:pt>
                <c:pt idx="45">
                  <c:v>44399</c:v>
                </c:pt>
                <c:pt idx="46">
                  <c:v>44398</c:v>
                </c:pt>
                <c:pt idx="47">
                  <c:v>44397</c:v>
                </c:pt>
                <c:pt idx="48">
                  <c:v>44396</c:v>
                </c:pt>
                <c:pt idx="49">
                  <c:v>44393</c:v>
                </c:pt>
                <c:pt idx="50">
                  <c:v>44392</c:v>
                </c:pt>
                <c:pt idx="51">
                  <c:v>44391</c:v>
                </c:pt>
                <c:pt idx="52">
                  <c:v>44390</c:v>
                </c:pt>
                <c:pt idx="53">
                  <c:v>44389</c:v>
                </c:pt>
                <c:pt idx="54">
                  <c:v>44386</c:v>
                </c:pt>
                <c:pt idx="55">
                  <c:v>44385</c:v>
                </c:pt>
                <c:pt idx="56">
                  <c:v>44384</c:v>
                </c:pt>
                <c:pt idx="57">
                  <c:v>44383</c:v>
                </c:pt>
                <c:pt idx="58">
                  <c:v>44382</c:v>
                </c:pt>
                <c:pt idx="59">
                  <c:v>44379</c:v>
                </c:pt>
                <c:pt idx="60">
                  <c:v>44378</c:v>
                </c:pt>
                <c:pt idx="61">
                  <c:v>44377</c:v>
                </c:pt>
                <c:pt idx="62">
                  <c:v>44376</c:v>
                </c:pt>
                <c:pt idx="63">
                  <c:v>44375</c:v>
                </c:pt>
                <c:pt idx="64">
                  <c:v>44372</c:v>
                </c:pt>
                <c:pt idx="65">
                  <c:v>44371</c:v>
                </c:pt>
                <c:pt idx="66">
                  <c:v>44370</c:v>
                </c:pt>
                <c:pt idx="67">
                  <c:v>44369</c:v>
                </c:pt>
                <c:pt idx="68">
                  <c:v>44368</c:v>
                </c:pt>
                <c:pt idx="69">
                  <c:v>44365</c:v>
                </c:pt>
                <c:pt idx="70">
                  <c:v>44364</c:v>
                </c:pt>
                <c:pt idx="71">
                  <c:v>44363</c:v>
                </c:pt>
                <c:pt idx="72">
                  <c:v>44362</c:v>
                </c:pt>
                <c:pt idx="73">
                  <c:v>44358</c:v>
                </c:pt>
                <c:pt idx="74">
                  <c:v>44357</c:v>
                </c:pt>
                <c:pt idx="75">
                  <c:v>44356</c:v>
                </c:pt>
                <c:pt idx="76">
                  <c:v>44355</c:v>
                </c:pt>
                <c:pt idx="77">
                  <c:v>44354</c:v>
                </c:pt>
                <c:pt idx="78">
                  <c:v>44351</c:v>
                </c:pt>
                <c:pt idx="79">
                  <c:v>44350</c:v>
                </c:pt>
                <c:pt idx="80">
                  <c:v>44349</c:v>
                </c:pt>
                <c:pt idx="81">
                  <c:v>44348</c:v>
                </c:pt>
                <c:pt idx="82">
                  <c:v>44347</c:v>
                </c:pt>
                <c:pt idx="83">
                  <c:v>44344</c:v>
                </c:pt>
                <c:pt idx="84">
                  <c:v>44343</c:v>
                </c:pt>
                <c:pt idx="85">
                  <c:v>44342</c:v>
                </c:pt>
                <c:pt idx="86">
                  <c:v>44341</c:v>
                </c:pt>
                <c:pt idx="87">
                  <c:v>44340</c:v>
                </c:pt>
                <c:pt idx="88">
                  <c:v>44337</c:v>
                </c:pt>
                <c:pt idx="89">
                  <c:v>44336</c:v>
                </c:pt>
                <c:pt idx="90">
                  <c:v>44335</c:v>
                </c:pt>
                <c:pt idx="91">
                  <c:v>44334</c:v>
                </c:pt>
                <c:pt idx="92">
                  <c:v>44333</c:v>
                </c:pt>
                <c:pt idx="93">
                  <c:v>44330</c:v>
                </c:pt>
                <c:pt idx="94">
                  <c:v>44329</c:v>
                </c:pt>
                <c:pt idx="95">
                  <c:v>44328</c:v>
                </c:pt>
                <c:pt idx="96">
                  <c:v>44327</c:v>
                </c:pt>
                <c:pt idx="97">
                  <c:v>44326</c:v>
                </c:pt>
                <c:pt idx="98">
                  <c:v>44324</c:v>
                </c:pt>
                <c:pt idx="99">
                  <c:v>44323</c:v>
                </c:pt>
                <c:pt idx="100">
                  <c:v>44322</c:v>
                </c:pt>
                <c:pt idx="101">
                  <c:v>44316</c:v>
                </c:pt>
                <c:pt idx="102">
                  <c:v>44315</c:v>
                </c:pt>
                <c:pt idx="103">
                  <c:v>44314</c:v>
                </c:pt>
                <c:pt idx="104">
                  <c:v>44313</c:v>
                </c:pt>
                <c:pt idx="105">
                  <c:v>44312</c:v>
                </c:pt>
                <c:pt idx="106">
                  <c:v>44311</c:v>
                </c:pt>
                <c:pt idx="107">
                  <c:v>44309</c:v>
                </c:pt>
                <c:pt idx="108">
                  <c:v>44308</c:v>
                </c:pt>
                <c:pt idx="109">
                  <c:v>44307</c:v>
                </c:pt>
                <c:pt idx="110">
                  <c:v>44306</c:v>
                </c:pt>
                <c:pt idx="111">
                  <c:v>44305</c:v>
                </c:pt>
                <c:pt idx="112">
                  <c:v>44302</c:v>
                </c:pt>
                <c:pt idx="113">
                  <c:v>44301</c:v>
                </c:pt>
                <c:pt idx="114">
                  <c:v>44300</c:v>
                </c:pt>
                <c:pt idx="115">
                  <c:v>44299</c:v>
                </c:pt>
                <c:pt idx="116">
                  <c:v>44298</c:v>
                </c:pt>
                <c:pt idx="117">
                  <c:v>44295</c:v>
                </c:pt>
                <c:pt idx="118">
                  <c:v>44294</c:v>
                </c:pt>
                <c:pt idx="119">
                  <c:v>44293</c:v>
                </c:pt>
                <c:pt idx="120">
                  <c:v>44292</c:v>
                </c:pt>
                <c:pt idx="121">
                  <c:v>44288</c:v>
                </c:pt>
                <c:pt idx="122">
                  <c:v>44287</c:v>
                </c:pt>
                <c:pt idx="123">
                  <c:v>44286</c:v>
                </c:pt>
                <c:pt idx="124">
                  <c:v>44285</c:v>
                </c:pt>
                <c:pt idx="125">
                  <c:v>44284</c:v>
                </c:pt>
                <c:pt idx="126">
                  <c:v>44281</c:v>
                </c:pt>
                <c:pt idx="127">
                  <c:v>44280</c:v>
                </c:pt>
                <c:pt idx="128">
                  <c:v>44279</c:v>
                </c:pt>
                <c:pt idx="129">
                  <c:v>44278</c:v>
                </c:pt>
                <c:pt idx="130">
                  <c:v>44277</c:v>
                </c:pt>
                <c:pt idx="131">
                  <c:v>44274</c:v>
                </c:pt>
                <c:pt idx="132">
                  <c:v>44273</c:v>
                </c:pt>
                <c:pt idx="133">
                  <c:v>44272</c:v>
                </c:pt>
                <c:pt idx="134">
                  <c:v>44271</c:v>
                </c:pt>
                <c:pt idx="135">
                  <c:v>44270</c:v>
                </c:pt>
                <c:pt idx="136">
                  <c:v>44267</c:v>
                </c:pt>
                <c:pt idx="137">
                  <c:v>44266</c:v>
                </c:pt>
                <c:pt idx="138">
                  <c:v>44265</c:v>
                </c:pt>
                <c:pt idx="139">
                  <c:v>44264</c:v>
                </c:pt>
                <c:pt idx="140">
                  <c:v>44263</c:v>
                </c:pt>
                <c:pt idx="141">
                  <c:v>44260</c:v>
                </c:pt>
                <c:pt idx="142">
                  <c:v>44259</c:v>
                </c:pt>
                <c:pt idx="143">
                  <c:v>44258</c:v>
                </c:pt>
                <c:pt idx="144">
                  <c:v>44257</c:v>
                </c:pt>
                <c:pt idx="145">
                  <c:v>44256</c:v>
                </c:pt>
                <c:pt idx="146">
                  <c:v>44253</c:v>
                </c:pt>
                <c:pt idx="147">
                  <c:v>44252</c:v>
                </c:pt>
                <c:pt idx="148">
                  <c:v>44251</c:v>
                </c:pt>
                <c:pt idx="149">
                  <c:v>44250</c:v>
                </c:pt>
                <c:pt idx="150">
                  <c:v>44249</c:v>
                </c:pt>
                <c:pt idx="151">
                  <c:v>44247</c:v>
                </c:pt>
                <c:pt idx="152">
                  <c:v>44246</c:v>
                </c:pt>
                <c:pt idx="153">
                  <c:v>44245</c:v>
                </c:pt>
                <c:pt idx="154">
                  <c:v>44239</c:v>
                </c:pt>
                <c:pt idx="155">
                  <c:v>44238</c:v>
                </c:pt>
                <c:pt idx="156">
                  <c:v>44237</c:v>
                </c:pt>
                <c:pt idx="157">
                  <c:v>44236</c:v>
                </c:pt>
                <c:pt idx="158">
                  <c:v>44235</c:v>
                </c:pt>
              </c:numCache>
            </c:numRef>
          </c:cat>
          <c:val>
            <c:numRef>
              <c:f>导出数据!$E$3:$E$161</c:f>
              <c:numCache>
                <c:formatCode>General</c:formatCode>
                <c:ptCount val="159"/>
                <c:pt idx="0">
                  <c:v>898.87</c:v>
                </c:pt>
                <c:pt idx="1">
                  <c:v>950.37</c:v>
                </c:pt>
                <c:pt idx="2">
                  <c:v>929.77</c:v>
                </c:pt>
                <c:pt idx="3">
                  <c:v>869.1</c:v>
                </c:pt>
                <c:pt idx="4">
                  <c:v>715.73</c:v>
                </c:pt>
                <c:pt idx="5">
                  <c:v>632.66999999999996</c:v>
                </c:pt>
                <c:pt idx="6">
                  <c:v>509.07</c:v>
                </c:pt>
                <c:pt idx="7">
                  <c:v>539.97</c:v>
                </c:pt>
                <c:pt idx="8">
                  <c:v>539.97</c:v>
                </c:pt>
                <c:pt idx="9">
                  <c:v>488.47</c:v>
                </c:pt>
                <c:pt idx="10">
                  <c:v>447.27</c:v>
                </c:pt>
                <c:pt idx="11">
                  <c:v>332.84</c:v>
                </c:pt>
                <c:pt idx="12">
                  <c:v>353.44</c:v>
                </c:pt>
                <c:pt idx="13">
                  <c:v>312.24</c:v>
                </c:pt>
                <c:pt idx="14">
                  <c:v>291.64</c:v>
                </c:pt>
                <c:pt idx="15">
                  <c:v>333.93</c:v>
                </c:pt>
                <c:pt idx="16">
                  <c:v>313.33</c:v>
                </c:pt>
                <c:pt idx="17">
                  <c:v>354.53</c:v>
                </c:pt>
                <c:pt idx="18">
                  <c:v>344.23</c:v>
                </c:pt>
                <c:pt idx="19">
                  <c:v>241.23</c:v>
                </c:pt>
                <c:pt idx="20">
                  <c:v>259.57</c:v>
                </c:pt>
                <c:pt idx="21">
                  <c:v>300.77</c:v>
                </c:pt>
                <c:pt idx="22">
                  <c:v>290.47000000000003</c:v>
                </c:pt>
                <c:pt idx="23">
                  <c:v>238.97</c:v>
                </c:pt>
                <c:pt idx="24">
                  <c:v>177.17</c:v>
                </c:pt>
                <c:pt idx="25">
                  <c:v>125.67</c:v>
                </c:pt>
                <c:pt idx="26">
                  <c:v>189.95</c:v>
                </c:pt>
                <c:pt idx="27">
                  <c:v>262.05</c:v>
                </c:pt>
                <c:pt idx="28">
                  <c:v>282.64999999999998</c:v>
                </c:pt>
                <c:pt idx="29">
                  <c:v>282.64999999999998</c:v>
                </c:pt>
                <c:pt idx="30">
                  <c:v>303.25</c:v>
                </c:pt>
                <c:pt idx="31">
                  <c:v>303.25</c:v>
                </c:pt>
                <c:pt idx="32">
                  <c:v>272.35000000000002</c:v>
                </c:pt>
                <c:pt idx="33">
                  <c:v>192.42</c:v>
                </c:pt>
                <c:pt idx="34">
                  <c:v>192.42</c:v>
                </c:pt>
                <c:pt idx="35">
                  <c:v>153.69999999999999</c:v>
                </c:pt>
                <c:pt idx="36">
                  <c:v>133.1</c:v>
                </c:pt>
                <c:pt idx="37">
                  <c:v>71.3</c:v>
                </c:pt>
                <c:pt idx="38">
                  <c:v>153.69999999999999</c:v>
                </c:pt>
                <c:pt idx="39">
                  <c:v>287.60000000000002</c:v>
                </c:pt>
                <c:pt idx="40">
                  <c:v>267</c:v>
                </c:pt>
                <c:pt idx="41">
                  <c:v>246.4</c:v>
                </c:pt>
                <c:pt idx="42">
                  <c:v>267</c:v>
                </c:pt>
                <c:pt idx="43">
                  <c:v>267</c:v>
                </c:pt>
                <c:pt idx="44">
                  <c:v>205.2</c:v>
                </c:pt>
                <c:pt idx="45">
                  <c:v>143.4</c:v>
                </c:pt>
                <c:pt idx="46">
                  <c:v>184.6</c:v>
                </c:pt>
                <c:pt idx="47">
                  <c:v>174.3</c:v>
                </c:pt>
                <c:pt idx="48">
                  <c:v>215.5</c:v>
                </c:pt>
                <c:pt idx="49">
                  <c:v>228.02</c:v>
                </c:pt>
                <c:pt idx="50">
                  <c:v>228.02</c:v>
                </c:pt>
                <c:pt idx="51">
                  <c:v>204.03</c:v>
                </c:pt>
                <c:pt idx="52">
                  <c:v>121.63</c:v>
                </c:pt>
                <c:pt idx="53">
                  <c:v>173.13</c:v>
                </c:pt>
                <c:pt idx="54">
                  <c:v>28.93</c:v>
                </c:pt>
                <c:pt idx="55">
                  <c:v>39.229999999999997</c:v>
                </c:pt>
                <c:pt idx="56">
                  <c:v>18.63</c:v>
                </c:pt>
                <c:pt idx="57">
                  <c:v>-43.18</c:v>
                </c:pt>
                <c:pt idx="58">
                  <c:v>-115.28</c:v>
                </c:pt>
                <c:pt idx="59">
                  <c:v>-156.47999999999999</c:v>
                </c:pt>
                <c:pt idx="60">
                  <c:v>-137.01</c:v>
                </c:pt>
                <c:pt idx="61">
                  <c:v>-157.61000000000001</c:v>
                </c:pt>
                <c:pt idx="62">
                  <c:v>-147.31</c:v>
                </c:pt>
                <c:pt idx="63">
                  <c:v>-157.61000000000001</c:v>
                </c:pt>
                <c:pt idx="64">
                  <c:v>-157.61000000000001</c:v>
                </c:pt>
                <c:pt idx="65">
                  <c:v>-178.21</c:v>
                </c:pt>
                <c:pt idx="66">
                  <c:v>-167.91</c:v>
                </c:pt>
                <c:pt idx="67">
                  <c:v>-188.51</c:v>
                </c:pt>
                <c:pt idx="68">
                  <c:v>-106.11</c:v>
                </c:pt>
                <c:pt idx="69">
                  <c:v>-13.41</c:v>
                </c:pt>
                <c:pt idx="70">
                  <c:v>-13.41</c:v>
                </c:pt>
                <c:pt idx="71">
                  <c:v>-13.41</c:v>
                </c:pt>
                <c:pt idx="72">
                  <c:v>163.92</c:v>
                </c:pt>
                <c:pt idx="73">
                  <c:v>174.22</c:v>
                </c:pt>
                <c:pt idx="74">
                  <c:v>251.67</c:v>
                </c:pt>
                <c:pt idx="75">
                  <c:v>189.87</c:v>
                </c:pt>
                <c:pt idx="76">
                  <c:v>158.97</c:v>
                </c:pt>
                <c:pt idx="77">
                  <c:v>210.47</c:v>
                </c:pt>
                <c:pt idx="78">
                  <c:v>272.27</c:v>
                </c:pt>
                <c:pt idx="79">
                  <c:v>251.67</c:v>
                </c:pt>
                <c:pt idx="80">
                  <c:v>200.17</c:v>
                </c:pt>
                <c:pt idx="81">
                  <c:v>231.07</c:v>
                </c:pt>
                <c:pt idx="82">
                  <c:v>231.07</c:v>
                </c:pt>
                <c:pt idx="83">
                  <c:v>25.07</c:v>
                </c:pt>
                <c:pt idx="84">
                  <c:v>-77.94</c:v>
                </c:pt>
                <c:pt idx="85">
                  <c:v>-56.21</c:v>
                </c:pt>
                <c:pt idx="86">
                  <c:v>59.57</c:v>
                </c:pt>
                <c:pt idx="87">
                  <c:v>0.25</c:v>
                </c:pt>
                <c:pt idx="88">
                  <c:v>4.54</c:v>
                </c:pt>
                <c:pt idx="89">
                  <c:v>-114.11</c:v>
                </c:pt>
                <c:pt idx="90">
                  <c:v>-16.46</c:v>
                </c:pt>
                <c:pt idx="91">
                  <c:v>199.84</c:v>
                </c:pt>
                <c:pt idx="92">
                  <c:v>125.52</c:v>
                </c:pt>
                <c:pt idx="93">
                  <c:v>200.1</c:v>
                </c:pt>
                <c:pt idx="94">
                  <c:v>478.2</c:v>
                </c:pt>
                <c:pt idx="95">
                  <c:v>891.25</c:v>
                </c:pt>
                <c:pt idx="96">
                  <c:v>880.95</c:v>
                </c:pt>
                <c:pt idx="97">
                  <c:v>1159.45</c:v>
                </c:pt>
                <c:pt idx="98">
                  <c:v>706.25</c:v>
                </c:pt>
                <c:pt idx="99">
                  <c:v>531.15</c:v>
                </c:pt>
                <c:pt idx="100">
                  <c:v>629.20000000000005</c:v>
                </c:pt>
                <c:pt idx="101">
                  <c:v>497.52</c:v>
                </c:pt>
                <c:pt idx="102">
                  <c:v>487.22</c:v>
                </c:pt>
                <c:pt idx="103">
                  <c:v>456.32</c:v>
                </c:pt>
                <c:pt idx="104">
                  <c:v>497.52</c:v>
                </c:pt>
                <c:pt idx="105">
                  <c:v>497.52</c:v>
                </c:pt>
                <c:pt idx="106">
                  <c:v>487.22</c:v>
                </c:pt>
                <c:pt idx="107">
                  <c:v>443.55</c:v>
                </c:pt>
                <c:pt idx="108">
                  <c:v>433.25</c:v>
                </c:pt>
                <c:pt idx="109">
                  <c:v>394.31</c:v>
                </c:pt>
                <c:pt idx="110">
                  <c:v>384.01</c:v>
                </c:pt>
                <c:pt idx="111">
                  <c:v>384.01</c:v>
                </c:pt>
                <c:pt idx="112">
                  <c:v>384.01</c:v>
                </c:pt>
                <c:pt idx="113">
                  <c:v>384.01</c:v>
                </c:pt>
                <c:pt idx="114">
                  <c:v>384.01</c:v>
                </c:pt>
                <c:pt idx="115">
                  <c:v>363.41</c:v>
                </c:pt>
                <c:pt idx="116">
                  <c:v>301.61</c:v>
                </c:pt>
                <c:pt idx="117">
                  <c:v>492.36</c:v>
                </c:pt>
                <c:pt idx="118">
                  <c:v>472.89</c:v>
                </c:pt>
                <c:pt idx="119">
                  <c:v>493.49</c:v>
                </c:pt>
                <c:pt idx="120">
                  <c:v>493.49</c:v>
                </c:pt>
                <c:pt idx="121">
                  <c:v>411.09</c:v>
                </c:pt>
                <c:pt idx="122">
                  <c:v>308.08999999999997</c:v>
                </c:pt>
                <c:pt idx="123">
                  <c:v>287.49</c:v>
                </c:pt>
                <c:pt idx="124">
                  <c:v>287.49</c:v>
                </c:pt>
                <c:pt idx="125">
                  <c:v>287.49</c:v>
                </c:pt>
                <c:pt idx="126">
                  <c:v>227.95</c:v>
                </c:pt>
                <c:pt idx="127">
                  <c:v>186.75</c:v>
                </c:pt>
                <c:pt idx="128">
                  <c:v>166.15</c:v>
                </c:pt>
                <c:pt idx="129">
                  <c:v>145.55000000000001</c:v>
                </c:pt>
                <c:pt idx="130">
                  <c:v>207.35</c:v>
                </c:pt>
                <c:pt idx="131">
                  <c:v>137.51</c:v>
                </c:pt>
                <c:pt idx="132">
                  <c:v>147.81</c:v>
                </c:pt>
                <c:pt idx="133">
                  <c:v>127.21</c:v>
                </c:pt>
                <c:pt idx="134">
                  <c:v>147.81</c:v>
                </c:pt>
                <c:pt idx="135">
                  <c:v>127.21</c:v>
                </c:pt>
                <c:pt idx="136">
                  <c:v>127.21</c:v>
                </c:pt>
                <c:pt idx="137">
                  <c:v>55.11</c:v>
                </c:pt>
                <c:pt idx="138">
                  <c:v>67.67</c:v>
                </c:pt>
                <c:pt idx="139">
                  <c:v>129.47</c:v>
                </c:pt>
                <c:pt idx="140">
                  <c:v>170.67</c:v>
                </c:pt>
                <c:pt idx="141">
                  <c:v>88.27</c:v>
                </c:pt>
                <c:pt idx="142">
                  <c:v>180.97</c:v>
                </c:pt>
                <c:pt idx="143">
                  <c:v>202.7</c:v>
                </c:pt>
                <c:pt idx="144">
                  <c:v>37.9</c:v>
                </c:pt>
                <c:pt idx="145">
                  <c:v>166.85</c:v>
                </c:pt>
                <c:pt idx="146">
                  <c:v>177.15</c:v>
                </c:pt>
                <c:pt idx="147">
                  <c:v>296.93</c:v>
                </c:pt>
                <c:pt idx="148">
                  <c:v>276.33</c:v>
                </c:pt>
                <c:pt idx="149">
                  <c:v>307.23</c:v>
                </c:pt>
                <c:pt idx="150">
                  <c:v>307.23</c:v>
                </c:pt>
                <c:pt idx="151">
                  <c:v>142.43</c:v>
                </c:pt>
                <c:pt idx="152">
                  <c:v>142.43</c:v>
                </c:pt>
                <c:pt idx="153">
                  <c:v>121.83</c:v>
                </c:pt>
                <c:pt idx="156">
                  <c:v>-42.98</c:v>
                </c:pt>
                <c:pt idx="157">
                  <c:v>-42.98</c:v>
                </c:pt>
                <c:pt idx="158">
                  <c:v>-42.98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58-4C4E-87C3-3506EFEEF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83843360"/>
        <c:axId val="1"/>
      </c:lineChart>
      <c:dateAx>
        <c:axId val="118384336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18384336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1012784161311991"/>
          <c:y val="1.4205384884836646E-2"/>
          <c:w val="0.81459304562067492"/>
          <c:h val="7.4146143582885168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 b="0"/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铁水：不含税平均成本：64家钢厂（周）</c:v>
                </c:pt>
              </c:strCache>
            </c:strRef>
          </c:tx>
          <c:spPr>
            <a:ln w="19050" cap="rnd">
              <a:solidFill>
                <a:srgbClr val="4F81BD"/>
              </a:solidFill>
              <a:round/>
            </a:ln>
            <a:effectLst/>
          </c:spPr>
          <c:marker>
            <c:symbol val="none"/>
          </c:marker>
          <c:dLbls>
            <c:dLbl>
              <c:idx val="187"/>
              <c:layout>
                <c:manualLayout>
                  <c:x val="-5.0702668512167426E-2"/>
                  <c:y val="-3.02221296785180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940-403F-BCD8-21FC0ACDE15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导出数据!$A$3:$A$189</c:f>
              <c:numCache>
                <c:formatCode>yyyy\-mm\-dd</c:formatCode>
                <c:ptCount val="187"/>
                <c:pt idx="0">
                  <c:v>44463</c:v>
                </c:pt>
                <c:pt idx="1">
                  <c:v>44449</c:v>
                </c:pt>
                <c:pt idx="2">
                  <c:v>44435</c:v>
                </c:pt>
                <c:pt idx="3">
                  <c:v>44421</c:v>
                </c:pt>
                <c:pt idx="4">
                  <c:v>44407</c:v>
                </c:pt>
                <c:pt idx="5">
                  <c:v>44393</c:v>
                </c:pt>
                <c:pt idx="6">
                  <c:v>44379</c:v>
                </c:pt>
                <c:pt idx="7">
                  <c:v>44365</c:v>
                </c:pt>
                <c:pt idx="8">
                  <c:v>44351</c:v>
                </c:pt>
                <c:pt idx="9">
                  <c:v>44337</c:v>
                </c:pt>
                <c:pt idx="10">
                  <c:v>44323</c:v>
                </c:pt>
                <c:pt idx="11">
                  <c:v>44309</c:v>
                </c:pt>
                <c:pt idx="12">
                  <c:v>44295</c:v>
                </c:pt>
                <c:pt idx="13">
                  <c:v>44281</c:v>
                </c:pt>
                <c:pt idx="14">
                  <c:v>44267</c:v>
                </c:pt>
                <c:pt idx="15">
                  <c:v>44253</c:v>
                </c:pt>
                <c:pt idx="16">
                  <c:v>44239</c:v>
                </c:pt>
                <c:pt idx="17">
                  <c:v>44225</c:v>
                </c:pt>
                <c:pt idx="18">
                  <c:v>44211</c:v>
                </c:pt>
                <c:pt idx="19">
                  <c:v>44197</c:v>
                </c:pt>
                <c:pt idx="20">
                  <c:v>44183</c:v>
                </c:pt>
                <c:pt idx="21">
                  <c:v>44169</c:v>
                </c:pt>
                <c:pt idx="22">
                  <c:v>44155</c:v>
                </c:pt>
                <c:pt idx="23">
                  <c:v>44141</c:v>
                </c:pt>
                <c:pt idx="24">
                  <c:v>44127</c:v>
                </c:pt>
                <c:pt idx="25">
                  <c:v>44113</c:v>
                </c:pt>
                <c:pt idx="26">
                  <c:v>44099</c:v>
                </c:pt>
                <c:pt idx="27">
                  <c:v>44085</c:v>
                </c:pt>
                <c:pt idx="28">
                  <c:v>44071</c:v>
                </c:pt>
                <c:pt idx="29">
                  <c:v>44057</c:v>
                </c:pt>
                <c:pt idx="30">
                  <c:v>44043</c:v>
                </c:pt>
                <c:pt idx="31">
                  <c:v>44029</c:v>
                </c:pt>
                <c:pt idx="32">
                  <c:v>44015</c:v>
                </c:pt>
                <c:pt idx="33">
                  <c:v>44001</c:v>
                </c:pt>
                <c:pt idx="34">
                  <c:v>43987</c:v>
                </c:pt>
                <c:pt idx="35">
                  <c:v>43973</c:v>
                </c:pt>
                <c:pt idx="36">
                  <c:v>43959</c:v>
                </c:pt>
                <c:pt idx="37">
                  <c:v>43945</c:v>
                </c:pt>
                <c:pt idx="38">
                  <c:v>43931</c:v>
                </c:pt>
                <c:pt idx="39">
                  <c:v>43917</c:v>
                </c:pt>
                <c:pt idx="40">
                  <c:v>43903</c:v>
                </c:pt>
                <c:pt idx="41">
                  <c:v>43889</c:v>
                </c:pt>
                <c:pt idx="42">
                  <c:v>43875</c:v>
                </c:pt>
                <c:pt idx="43">
                  <c:v>43854</c:v>
                </c:pt>
                <c:pt idx="44">
                  <c:v>43840</c:v>
                </c:pt>
                <c:pt idx="45">
                  <c:v>43826</c:v>
                </c:pt>
                <c:pt idx="46">
                  <c:v>43812</c:v>
                </c:pt>
                <c:pt idx="47">
                  <c:v>43798</c:v>
                </c:pt>
                <c:pt idx="48">
                  <c:v>43784</c:v>
                </c:pt>
                <c:pt idx="49">
                  <c:v>43770</c:v>
                </c:pt>
                <c:pt idx="50">
                  <c:v>43756</c:v>
                </c:pt>
                <c:pt idx="51">
                  <c:v>43735</c:v>
                </c:pt>
                <c:pt idx="52">
                  <c:v>43721</c:v>
                </c:pt>
                <c:pt idx="53">
                  <c:v>43707</c:v>
                </c:pt>
                <c:pt idx="54">
                  <c:v>43693</c:v>
                </c:pt>
                <c:pt idx="55">
                  <c:v>43679</c:v>
                </c:pt>
                <c:pt idx="56">
                  <c:v>43665</c:v>
                </c:pt>
                <c:pt idx="57">
                  <c:v>43651</c:v>
                </c:pt>
                <c:pt idx="58">
                  <c:v>43637</c:v>
                </c:pt>
                <c:pt idx="59">
                  <c:v>43623</c:v>
                </c:pt>
                <c:pt idx="60">
                  <c:v>43609</c:v>
                </c:pt>
                <c:pt idx="61">
                  <c:v>43595</c:v>
                </c:pt>
                <c:pt idx="62">
                  <c:v>43581</c:v>
                </c:pt>
                <c:pt idx="63">
                  <c:v>43567</c:v>
                </c:pt>
                <c:pt idx="64">
                  <c:v>43553</c:v>
                </c:pt>
                <c:pt idx="65">
                  <c:v>43539</c:v>
                </c:pt>
                <c:pt idx="66">
                  <c:v>43525</c:v>
                </c:pt>
                <c:pt idx="67">
                  <c:v>43511</c:v>
                </c:pt>
                <c:pt idx="68">
                  <c:v>43490</c:v>
                </c:pt>
                <c:pt idx="69">
                  <c:v>43476</c:v>
                </c:pt>
                <c:pt idx="70">
                  <c:v>43462</c:v>
                </c:pt>
                <c:pt idx="71">
                  <c:v>43448</c:v>
                </c:pt>
                <c:pt idx="72">
                  <c:v>43434</c:v>
                </c:pt>
                <c:pt idx="73">
                  <c:v>43420</c:v>
                </c:pt>
                <c:pt idx="74">
                  <c:v>43406</c:v>
                </c:pt>
                <c:pt idx="75">
                  <c:v>43392</c:v>
                </c:pt>
                <c:pt idx="76">
                  <c:v>43378</c:v>
                </c:pt>
                <c:pt idx="77">
                  <c:v>43364</c:v>
                </c:pt>
                <c:pt idx="78">
                  <c:v>43350</c:v>
                </c:pt>
                <c:pt idx="79">
                  <c:v>43336</c:v>
                </c:pt>
                <c:pt idx="80">
                  <c:v>43322</c:v>
                </c:pt>
                <c:pt idx="81">
                  <c:v>43308</c:v>
                </c:pt>
                <c:pt idx="82">
                  <c:v>43294</c:v>
                </c:pt>
                <c:pt idx="83">
                  <c:v>43280</c:v>
                </c:pt>
                <c:pt idx="84">
                  <c:v>43266</c:v>
                </c:pt>
                <c:pt idx="85">
                  <c:v>43252</c:v>
                </c:pt>
                <c:pt idx="86">
                  <c:v>43238</c:v>
                </c:pt>
                <c:pt idx="87">
                  <c:v>43224</c:v>
                </c:pt>
                <c:pt idx="88">
                  <c:v>43210</c:v>
                </c:pt>
                <c:pt idx="89">
                  <c:v>43196</c:v>
                </c:pt>
                <c:pt idx="90">
                  <c:v>43182</c:v>
                </c:pt>
                <c:pt idx="91">
                  <c:v>43168</c:v>
                </c:pt>
                <c:pt idx="92">
                  <c:v>43154</c:v>
                </c:pt>
                <c:pt idx="93">
                  <c:v>43133</c:v>
                </c:pt>
                <c:pt idx="94">
                  <c:v>43119</c:v>
                </c:pt>
                <c:pt idx="95">
                  <c:v>43105</c:v>
                </c:pt>
                <c:pt idx="96">
                  <c:v>43091</c:v>
                </c:pt>
                <c:pt idx="97">
                  <c:v>43077</c:v>
                </c:pt>
                <c:pt idx="98">
                  <c:v>43063</c:v>
                </c:pt>
                <c:pt idx="99">
                  <c:v>43049</c:v>
                </c:pt>
                <c:pt idx="100">
                  <c:v>43035</c:v>
                </c:pt>
                <c:pt idx="101">
                  <c:v>43021</c:v>
                </c:pt>
                <c:pt idx="102">
                  <c:v>43000</c:v>
                </c:pt>
                <c:pt idx="103">
                  <c:v>42986</c:v>
                </c:pt>
                <c:pt idx="104">
                  <c:v>42972</c:v>
                </c:pt>
                <c:pt idx="105">
                  <c:v>42958</c:v>
                </c:pt>
                <c:pt idx="106">
                  <c:v>42944</c:v>
                </c:pt>
                <c:pt idx="107">
                  <c:v>42930</c:v>
                </c:pt>
                <c:pt idx="108">
                  <c:v>42916</c:v>
                </c:pt>
                <c:pt idx="109">
                  <c:v>42902</c:v>
                </c:pt>
                <c:pt idx="110">
                  <c:v>42888</c:v>
                </c:pt>
                <c:pt idx="111">
                  <c:v>42874</c:v>
                </c:pt>
                <c:pt idx="112">
                  <c:v>42860</c:v>
                </c:pt>
                <c:pt idx="113">
                  <c:v>42846</c:v>
                </c:pt>
                <c:pt idx="114">
                  <c:v>42832</c:v>
                </c:pt>
                <c:pt idx="115">
                  <c:v>42818</c:v>
                </c:pt>
                <c:pt idx="116">
                  <c:v>42804</c:v>
                </c:pt>
                <c:pt idx="117">
                  <c:v>42790</c:v>
                </c:pt>
                <c:pt idx="118">
                  <c:v>42776</c:v>
                </c:pt>
                <c:pt idx="119">
                  <c:v>42755</c:v>
                </c:pt>
                <c:pt idx="120">
                  <c:v>42741</c:v>
                </c:pt>
                <c:pt idx="121">
                  <c:v>42727</c:v>
                </c:pt>
                <c:pt idx="122">
                  <c:v>42713</c:v>
                </c:pt>
                <c:pt idx="123">
                  <c:v>42699</c:v>
                </c:pt>
                <c:pt idx="124">
                  <c:v>42685</c:v>
                </c:pt>
                <c:pt idx="125">
                  <c:v>42671</c:v>
                </c:pt>
                <c:pt idx="126">
                  <c:v>42657</c:v>
                </c:pt>
                <c:pt idx="127">
                  <c:v>42636</c:v>
                </c:pt>
                <c:pt idx="128">
                  <c:v>42622</c:v>
                </c:pt>
                <c:pt idx="129">
                  <c:v>42608</c:v>
                </c:pt>
                <c:pt idx="130">
                  <c:v>42594</c:v>
                </c:pt>
                <c:pt idx="131">
                  <c:v>42580</c:v>
                </c:pt>
                <c:pt idx="132">
                  <c:v>42566</c:v>
                </c:pt>
                <c:pt idx="133">
                  <c:v>42552</c:v>
                </c:pt>
                <c:pt idx="134">
                  <c:v>42538</c:v>
                </c:pt>
                <c:pt idx="135">
                  <c:v>42524</c:v>
                </c:pt>
                <c:pt idx="136">
                  <c:v>42510</c:v>
                </c:pt>
                <c:pt idx="137">
                  <c:v>42496</c:v>
                </c:pt>
                <c:pt idx="138">
                  <c:v>42482</c:v>
                </c:pt>
                <c:pt idx="139">
                  <c:v>42468</c:v>
                </c:pt>
                <c:pt idx="140">
                  <c:v>42454</c:v>
                </c:pt>
                <c:pt idx="141">
                  <c:v>42440</c:v>
                </c:pt>
                <c:pt idx="142">
                  <c:v>42426</c:v>
                </c:pt>
                <c:pt idx="143">
                  <c:v>42405</c:v>
                </c:pt>
                <c:pt idx="144">
                  <c:v>42391</c:v>
                </c:pt>
                <c:pt idx="145">
                  <c:v>42377</c:v>
                </c:pt>
                <c:pt idx="146">
                  <c:v>42363</c:v>
                </c:pt>
                <c:pt idx="147">
                  <c:v>42349</c:v>
                </c:pt>
                <c:pt idx="148">
                  <c:v>42335</c:v>
                </c:pt>
                <c:pt idx="149">
                  <c:v>42321</c:v>
                </c:pt>
                <c:pt idx="150">
                  <c:v>42307</c:v>
                </c:pt>
                <c:pt idx="151">
                  <c:v>42293</c:v>
                </c:pt>
                <c:pt idx="152">
                  <c:v>42279</c:v>
                </c:pt>
                <c:pt idx="153">
                  <c:v>42265</c:v>
                </c:pt>
                <c:pt idx="154">
                  <c:v>42251</c:v>
                </c:pt>
                <c:pt idx="155">
                  <c:v>42237</c:v>
                </c:pt>
                <c:pt idx="156">
                  <c:v>42223</c:v>
                </c:pt>
                <c:pt idx="157">
                  <c:v>42209</c:v>
                </c:pt>
                <c:pt idx="158">
                  <c:v>42195</c:v>
                </c:pt>
                <c:pt idx="159">
                  <c:v>42181</c:v>
                </c:pt>
                <c:pt idx="160">
                  <c:v>42167</c:v>
                </c:pt>
                <c:pt idx="161">
                  <c:v>42153</c:v>
                </c:pt>
                <c:pt idx="162">
                  <c:v>42139</c:v>
                </c:pt>
                <c:pt idx="163">
                  <c:v>42125</c:v>
                </c:pt>
                <c:pt idx="164">
                  <c:v>42111</c:v>
                </c:pt>
                <c:pt idx="165">
                  <c:v>42097</c:v>
                </c:pt>
                <c:pt idx="166">
                  <c:v>42083</c:v>
                </c:pt>
                <c:pt idx="167">
                  <c:v>42069</c:v>
                </c:pt>
                <c:pt idx="168">
                  <c:v>42048</c:v>
                </c:pt>
                <c:pt idx="169">
                  <c:v>42034</c:v>
                </c:pt>
                <c:pt idx="170">
                  <c:v>42020</c:v>
                </c:pt>
                <c:pt idx="171">
                  <c:v>42006</c:v>
                </c:pt>
                <c:pt idx="172">
                  <c:v>41992</c:v>
                </c:pt>
                <c:pt idx="173">
                  <c:v>41978</c:v>
                </c:pt>
                <c:pt idx="174">
                  <c:v>41964</c:v>
                </c:pt>
                <c:pt idx="175">
                  <c:v>41950</c:v>
                </c:pt>
                <c:pt idx="176">
                  <c:v>41936</c:v>
                </c:pt>
                <c:pt idx="177">
                  <c:v>41922</c:v>
                </c:pt>
                <c:pt idx="178">
                  <c:v>41908</c:v>
                </c:pt>
                <c:pt idx="179">
                  <c:v>41894</c:v>
                </c:pt>
                <c:pt idx="180">
                  <c:v>41880</c:v>
                </c:pt>
                <c:pt idx="181">
                  <c:v>41866</c:v>
                </c:pt>
                <c:pt idx="182">
                  <c:v>41852</c:v>
                </c:pt>
                <c:pt idx="183">
                  <c:v>41838</c:v>
                </c:pt>
                <c:pt idx="184">
                  <c:v>41824</c:v>
                </c:pt>
                <c:pt idx="185">
                  <c:v>41810</c:v>
                </c:pt>
                <c:pt idx="186">
                  <c:v>41796</c:v>
                </c:pt>
              </c:numCache>
            </c:numRef>
          </c:cat>
          <c:val>
            <c:numRef>
              <c:f>导出数据!$B$3:$B$189</c:f>
              <c:numCache>
                <c:formatCode>General</c:formatCode>
                <c:ptCount val="187"/>
                <c:pt idx="0">
                  <c:v>3262</c:v>
                </c:pt>
                <c:pt idx="1">
                  <c:v>3235</c:v>
                </c:pt>
                <c:pt idx="2">
                  <c:v>3208</c:v>
                </c:pt>
                <c:pt idx="3">
                  <c:v>3243</c:v>
                </c:pt>
                <c:pt idx="4">
                  <c:v>3318</c:v>
                </c:pt>
                <c:pt idx="5">
                  <c:v>3308</c:v>
                </c:pt>
                <c:pt idx="6">
                  <c:v>3259</c:v>
                </c:pt>
                <c:pt idx="7">
                  <c:v>3226</c:v>
                </c:pt>
                <c:pt idx="8">
                  <c:v>3187</c:v>
                </c:pt>
                <c:pt idx="9">
                  <c:v>3105</c:v>
                </c:pt>
                <c:pt idx="10">
                  <c:v>3017</c:v>
                </c:pt>
                <c:pt idx="11">
                  <c:v>2963</c:v>
                </c:pt>
                <c:pt idx="12">
                  <c:v>2917</c:v>
                </c:pt>
                <c:pt idx="13">
                  <c:v>2919</c:v>
                </c:pt>
                <c:pt idx="14">
                  <c:v>2921</c:v>
                </c:pt>
                <c:pt idx="15">
                  <c:v>2907</c:v>
                </c:pt>
                <c:pt idx="16">
                  <c:v>2850</c:v>
                </c:pt>
                <c:pt idx="17">
                  <c:v>2786</c:v>
                </c:pt>
                <c:pt idx="18">
                  <c:v>2636</c:v>
                </c:pt>
                <c:pt idx="19">
                  <c:v>2512</c:v>
                </c:pt>
                <c:pt idx="20">
                  <c:v>2455</c:v>
                </c:pt>
                <c:pt idx="21">
                  <c:v>2414</c:v>
                </c:pt>
                <c:pt idx="22">
                  <c:v>2408</c:v>
                </c:pt>
                <c:pt idx="23">
                  <c:v>2400</c:v>
                </c:pt>
                <c:pt idx="24">
                  <c:v>2394</c:v>
                </c:pt>
                <c:pt idx="25">
                  <c:v>2391</c:v>
                </c:pt>
                <c:pt idx="26">
                  <c:v>2388</c:v>
                </c:pt>
                <c:pt idx="27">
                  <c:v>2394</c:v>
                </c:pt>
                <c:pt idx="28">
                  <c:v>2386</c:v>
                </c:pt>
                <c:pt idx="29">
                  <c:v>2375</c:v>
                </c:pt>
                <c:pt idx="30">
                  <c:v>2358</c:v>
                </c:pt>
                <c:pt idx="31">
                  <c:v>2357</c:v>
                </c:pt>
                <c:pt idx="32">
                  <c:v>2339</c:v>
                </c:pt>
                <c:pt idx="33">
                  <c:v>2338</c:v>
                </c:pt>
                <c:pt idx="34">
                  <c:v>2319</c:v>
                </c:pt>
                <c:pt idx="35">
                  <c:v>2294</c:v>
                </c:pt>
                <c:pt idx="36">
                  <c:v>2285</c:v>
                </c:pt>
                <c:pt idx="37">
                  <c:v>2291</c:v>
                </c:pt>
                <c:pt idx="38">
                  <c:v>2296</c:v>
                </c:pt>
                <c:pt idx="39">
                  <c:v>2322</c:v>
                </c:pt>
                <c:pt idx="40">
                  <c:v>2326</c:v>
                </c:pt>
                <c:pt idx="41">
                  <c:v>2336</c:v>
                </c:pt>
                <c:pt idx="42">
                  <c:v>2325</c:v>
                </c:pt>
                <c:pt idx="43">
                  <c:v>2331</c:v>
                </c:pt>
                <c:pt idx="44">
                  <c:v>2334</c:v>
                </c:pt>
                <c:pt idx="45">
                  <c:v>2324</c:v>
                </c:pt>
                <c:pt idx="46">
                  <c:v>2325</c:v>
                </c:pt>
                <c:pt idx="47">
                  <c:v>2316</c:v>
                </c:pt>
                <c:pt idx="48">
                  <c:v>2309</c:v>
                </c:pt>
                <c:pt idx="49">
                  <c:v>2334</c:v>
                </c:pt>
                <c:pt idx="50">
                  <c:v>2345</c:v>
                </c:pt>
                <c:pt idx="51">
                  <c:v>2349</c:v>
                </c:pt>
                <c:pt idx="52">
                  <c:v>2356</c:v>
                </c:pt>
                <c:pt idx="53">
                  <c:v>2354</c:v>
                </c:pt>
                <c:pt idx="54">
                  <c:v>2378</c:v>
                </c:pt>
                <c:pt idx="55">
                  <c:v>2395</c:v>
                </c:pt>
                <c:pt idx="56">
                  <c:v>2376</c:v>
                </c:pt>
                <c:pt idx="57">
                  <c:v>2363</c:v>
                </c:pt>
                <c:pt idx="58">
                  <c:v>2332</c:v>
                </c:pt>
                <c:pt idx="59">
                  <c:v>2281</c:v>
                </c:pt>
                <c:pt idx="60">
                  <c:v>2270</c:v>
                </c:pt>
                <c:pt idx="61">
                  <c:v>2231</c:v>
                </c:pt>
                <c:pt idx="62">
                  <c:v>2220</c:v>
                </c:pt>
                <c:pt idx="63">
                  <c:v>2212</c:v>
                </c:pt>
                <c:pt idx="64">
                  <c:v>2186</c:v>
                </c:pt>
                <c:pt idx="65">
                  <c:v>2185</c:v>
                </c:pt>
                <c:pt idx="66">
                  <c:v>2181</c:v>
                </c:pt>
                <c:pt idx="67">
                  <c:v>2168</c:v>
                </c:pt>
                <c:pt idx="68">
                  <c:v>2159</c:v>
                </c:pt>
                <c:pt idx="69">
                  <c:v>2159</c:v>
                </c:pt>
                <c:pt idx="70">
                  <c:v>2158</c:v>
                </c:pt>
                <c:pt idx="71">
                  <c:v>2166</c:v>
                </c:pt>
                <c:pt idx="72">
                  <c:v>2172</c:v>
                </c:pt>
                <c:pt idx="73">
                  <c:v>2189</c:v>
                </c:pt>
                <c:pt idx="74">
                  <c:v>2166</c:v>
                </c:pt>
                <c:pt idx="75">
                  <c:v>2136</c:v>
                </c:pt>
                <c:pt idx="76">
                  <c:v>2128</c:v>
                </c:pt>
                <c:pt idx="77">
                  <c:v>2123</c:v>
                </c:pt>
                <c:pt idx="78">
                  <c:v>2115</c:v>
                </c:pt>
                <c:pt idx="79">
                  <c:v>2099</c:v>
                </c:pt>
                <c:pt idx="80">
                  <c:v>2082</c:v>
                </c:pt>
                <c:pt idx="81">
                  <c:v>2070</c:v>
                </c:pt>
                <c:pt idx="82">
                  <c:v>2089</c:v>
                </c:pt>
                <c:pt idx="83">
                  <c:v>2086</c:v>
                </c:pt>
                <c:pt idx="84">
                  <c:v>2065</c:v>
                </c:pt>
                <c:pt idx="85">
                  <c:v>2029</c:v>
                </c:pt>
                <c:pt idx="86">
                  <c:v>2002</c:v>
                </c:pt>
                <c:pt idx="87">
                  <c:v>1996</c:v>
                </c:pt>
                <c:pt idx="88">
                  <c:v>1995</c:v>
                </c:pt>
                <c:pt idx="89">
                  <c:v>2025</c:v>
                </c:pt>
                <c:pt idx="90">
                  <c:v>2048</c:v>
                </c:pt>
                <c:pt idx="91">
                  <c:v>2050</c:v>
                </c:pt>
                <c:pt idx="92">
                  <c:v>2058</c:v>
                </c:pt>
                <c:pt idx="93">
                  <c:v>2050</c:v>
                </c:pt>
                <c:pt idx="94">
                  <c:v>2059</c:v>
                </c:pt>
                <c:pt idx="95">
                  <c:v>2031</c:v>
                </c:pt>
                <c:pt idx="96">
                  <c:v>2016</c:v>
                </c:pt>
                <c:pt idx="97">
                  <c:v>1983</c:v>
                </c:pt>
                <c:pt idx="98">
                  <c:v>1972</c:v>
                </c:pt>
                <c:pt idx="99">
                  <c:v>1991</c:v>
                </c:pt>
                <c:pt idx="100">
                  <c:v>1975</c:v>
                </c:pt>
                <c:pt idx="101">
                  <c:v>1981</c:v>
                </c:pt>
                <c:pt idx="102">
                  <c:v>2001</c:v>
                </c:pt>
                <c:pt idx="103">
                  <c:v>1985</c:v>
                </c:pt>
                <c:pt idx="104">
                  <c:v>1945</c:v>
                </c:pt>
                <c:pt idx="105">
                  <c:v>1889</c:v>
                </c:pt>
                <c:pt idx="106">
                  <c:v>1863</c:v>
                </c:pt>
                <c:pt idx="107">
                  <c:v>1847</c:v>
                </c:pt>
                <c:pt idx="108">
                  <c:v>1840</c:v>
                </c:pt>
                <c:pt idx="109">
                  <c:v>1848</c:v>
                </c:pt>
                <c:pt idx="110">
                  <c:v>1890</c:v>
                </c:pt>
                <c:pt idx="111">
                  <c:v>1917</c:v>
                </c:pt>
                <c:pt idx="112">
                  <c:v>1989</c:v>
                </c:pt>
                <c:pt idx="113">
                  <c:v>2001</c:v>
                </c:pt>
                <c:pt idx="114">
                  <c:v>2061</c:v>
                </c:pt>
                <c:pt idx="115">
                  <c:v>2075</c:v>
                </c:pt>
                <c:pt idx="116">
                  <c:v>2074</c:v>
                </c:pt>
                <c:pt idx="117">
                  <c:v>2082</c:v>
                </c:pt>
                <c:pt idx="118">
                  <c:v>2039</c:v>
                </c:pt>
                <c:pt idx="119">
                  <c:v>2032</c:v>
                </c:pt>
                <c:pt idx="120">
                  <c:v>2015</c:v>
                </c:pt>
                <c:pt idx="121">
                  <c:v>2025</c:v>
                </c:pt>
                <c:pt idx="122">
                  <c:v>2012</c:v>
                </c:pt>
                <c:pt idx="123">
                  <c:v>1917</c:v>
                </c:pt>
                <c:pt idx="124">
                  <c:v>1750</c:v>
                </c:pt>
                <c:pt idx="125">
                  <c:v>1625</c:v>
                </c:pt>
                <c:pt idx="126">
                  <c:v>1578</c:v>
                </c:pt>
                <c:pt idx="127">
                  <c:v>1453</c:v>
                </c:pt>
                <c:pt idx="128">
                  <c:v>1373</c:v>
                </c:pt>
                <c:pt idx="129">
                  <c:v>1349</c:v>
                </c:pt>
                <c:pt idx="130">
                  <c:v>1330</c:v>
                </c:pt>
                <c:pt idx="131">
                  <c:v>1319</c:v>
                </c:pt>
                <c:pt idx="132">
                  <c:v>1311</c:v>
                </c:pt>
                <c:pt idx="133">
                  <c:v>1292</c:v>
                </c:pt>
                <c:pt idx="134">
                  <c:v>1271</c:v>
                </c:pt>
                <c:pt idx="135">
                  <c:v>1275</c:v>
                </c:pt>
                <c:pt idx="136">
                  <c:v>1288</c:v>
                </c:pt>
                <c:pt idx="137">
                  <c:v>1286</c:v>
                </c:pt>
                <c:pt idx="138">
                  <c:v>1263</c:v>
                </c:pt>
                <c:pt idx="139">
                  <c:v>1242</c:v>
                </c:pt>
                <c:pt idx="140">
                  <c:v>1245</c:v>
                </c:pt>
                <c:pt idx="141">
                  <c:v>1232</c:v>
                </c:pt>
                <c:pt idx="142">
                  <c:v>1220</c:v>
                </c:pt>
                <c:pt idx="143">
                  <c:v>1200</c:v>
                </c:pt>
                <c:pt idx="144">
                  <c:v>1216</c:v>
                </c:pt>
                <c:pt idx="145">
                  <c:v>1231</c:v>
                </c:pt>
                <c:pt idx="146">
                  <c:v>1233</c:v>
                </c:pt>
                <c:pt idx="147">
                  <c:v>1241</c:v>
                </c:pt>
                <c:pt idx="148">
                  <c:v>1241</c:v>
                </c:pt>
                <c:pt idx="149">
                  <c:v>1320</c:v>
                </c:pt>
                <c:pt idx="150">
                  <c:v>1363</c:v>
                </c:pt>
                <c:pt idx="151">
                  <c:v>1388</c:v>
                </c:pt>
                <c:pt idx="152">
                  <c:v>1408</c:v>
                </c:pt>
                <c:pt idx="153">
                  <c:v>1418</c:v>
                </c:pt>
                <c:pt idx="154">
                  <c:v>1406</c:v>
                </c:pt>
                <c:pt idx="155">
                  <c:v>1406</c:v>
                </c:pt>
                <c:pt idx="156">
                  <c:v>1408</c:v>
                </c:pt>
                <c:pt idx="157">
                  <c:v>1437</c:v>
                </c:pt>
                <c:pt idx="158">
                  <c:v>1464</c:v>
                </c:pt>
                <c:pt idx="159">
                  <c:v>1477</c:v>
                </c:pt>
                <c:pt idx="160">
                  <c:v>1480</c:v>
                </c:pt>
                <c:pt idx="161">
                  <c:v>1502</c:v>
                </c:pt>
                <c:pt idx="162">
                  <c:v>1497</c:v>
                </c:pt>
                <c:pt idx="163">
                  <c:v>1497</c:v>
                </c:pt>
                <c:pt idx="164">
                  <c:v>1503</c:v>
                </c:pt>
                <c:pt idx="165">
                  <c:v>1521</c:v>
                </c:pt>
                <c:pt idx="166">
                  <c:v>1556</c:v>
                </c:pt>
                <c:pt idx="167">
                  <c:v>1594</c:v>
                </c:pt>
                <c:pt idx="168">
                  <c:v>1610</c:v>
                </c:pt>
                <c:pt idx="169">
                  <c:v>1630</c:v>
                </c:pt>
                <c:pt idx="170">
                  <c:v>1652</c:v>
                </c:pt>
                <c:pt idx="171">
                  <c:v>1671</c:v>
                </c:pt>
                <c:pt idx="172">
                  <c:v>1684</c:v>
                </c:pt>
                <c:pt idx="173">
                  <c:v>1703</c:v>
                </c:pt>
                <c:pt idx="174">
                  <c:v>1720</c:v>
                </c:pt>
                <c:pt idx="175">
                  <c:v>1724</c:v>
                </c:pt>
                <c:pt idx="176">
                  <c:v>1736</c:v>
                </c:pt>
                <c:pt idx="177">
                  <c:v>1750</c:v>
                </c:pt>
                <c:pt idx="178">
                  <c:v>1764</c:v>
                </c:pt>
                <c:pt idx="179">
                  <c:v>1789</c:v>
                </c:pt>
                <c:pt idx="180">
                  <c:v>1857</c:v>
                </c:pt>
                <c:pt idx="181">
                  <c:v>1880</c:v>
                </c:pt>
                <c:pt idx="182">
                  <c:v>1894</c:v>
                </c:pt>
                <c:pt idx="183">
                  <c:v>1914</c:v>
                </c:pt>
                <c:pt idx="184">
                  <c:v>1921</c:v>
                </c:pt>
                <c:pt idx="185">
                  <c:v>1955</c:v>
                </c:pt>
                <c:pt idx="186">
                  <c:v>1922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E5-46AC-A770-BDB7EE599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7158224"/>
        <c:axId val="1"/>
      </c:lineChart>
      <c:dateAx>
        <c:axId val="127715822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2771582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>
                <a:solidFill>
                  <a:schemeClr val="tx1"/>
                </a:solidFill>
              </a:rPr>
              <a:t>建筑钢材成交量</a:t>
            </a:r>
            <a:endParaRPr lang="en-US" sz="160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2019年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[每周成交.xls]导出数据!$A$2:$A$242</c:f>
              <c:numCache>
                <c:formatCode>yyyy\-mm\-dd</c:formatCode>
                <c:ptCount val="241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43509</c:v>
                </c:pt>
                <c:pt idx="19">
                  <c:v>43510</c:v>
                </c:pt>
                <c:pt idx="20">
                  <c:v>43511</c:v>
                </c:pt>
                <c:pt idx="21">
                  <c:v>43514</c:v>
                </c:pt>
                <c:pt idx="22">
                  <c:v>43515</c:v>
                </c:pt>
                <c:pt idx="23">
                  <c:v>43516</c:v>
                </c:pt>
                <c:pt idx="24">
                  <c:v>43517</c:v>
                </c:pt>
                <c:pt idx="25">
                  <c:v>43518</c:v>
                </c:pt>
                <c:pt idx="26">
                  <c:v>43521</c:v>
                </c:pt>
                <c:pt idx="27">
                  <c:v>43522</c:v>
                </c:pt>
                <c:pt idx="28">
                  <c:v>43523</c:v>
                </c:pt>
                <c:pt idx="29">
                  <c:v>43524</c:v>
                </c:pt>
                <c:pt idx="30">
                  <c:v>43525</c:v>
                </c:pt>
                <c:pt idx="31">
                  <c:v>43528</c:v>
                </c:pt>
                <c:pt idx="32">
                  <c:v>43529</c:v>
                </c:pt>
                <c:pt idx="33">
                  <c:v>43530</c:v>
                </c:pt>
                <c:pt idx="34">
                  <c:v>43531</c:v>
                </c:pt>
                <c:pt idx="35">
                  <c:v>43532</c:v>
                </c:pt>
                <c:pt idx="36">
                  <c:v>43535</c:v>
                </c:pt>
                <c:pt idx="37">
                  <c:v>43536</c:v>
                </c:pt>
                <c:pt idx="38">
                  <c:v>43537</c:v>
                </c:pt>
                <c:pt idx="39">
                  <c:v>43538</c:v>
                </c:pt>
                <c:pt idx="40">
                  <c:v>43539</c:v>
                </c:pt>
                <c:pt idx="41">
                  <c:v>43542</c:v>
                </c:pt>
                <c:pt idx="42">
                  <c:v>43543</c:v>
                </c:pt>
                <c:pt idx="43">
                  <c:v>43544</c:v>
                </c:pt>
                <c:pt idx="44">
                  <c:v>43545</c:v>
                </c:pt>
                <c:pt idx="45">
                  <c:v>43546</c:v>
                </c:pt>
                <c:pt idx="46">
                  <c:v>43549</c:v>
                </c:pt>
                <c:pt idx="47">
                  <c:v>43550</c:v>
                </c:pt>
                <c:pt idx="48">
                  <c:v>43551</c:v>
                </c:pt>
                <c:pt idx="49">
                  <c:v>43552</c:v>
                </c:pt>
                <c:pt idx="50">
                  <c:v>43553</c:v>
                </c:pt>
                <c:pt idx="51">
                  <c:v>43556</c:v>
                </c:pt>
                <c:pt idx="52">
                  <c:v>43557</c:v>
                </c:pt>
                <c:pt idx="53">
                  <c:v>43558</c:v>
                </c:pt>
                <c:pt idx="54">
                  <c:v>43559</c:v>
                </c:pt>
                <c:pt idx="55">
                  <c:v>43563</c:v>
                </c:pt>
                <c:pt idx="56">
                  <c:v>43564</c:v>
                </c:pt>
                <c:pt idx="57">
                  <c:v>43565</c:v>
                </c:pt>
                <c:pt idx="58">
                  <c:v>43566</c:v>
                </c:pt>
                <c:pt idx="59">
                  <c:v>43567</c:v>
                </c:pt>
                <c:pt idx="60">
                  <c:v>43570</c:v>
                </c:pt>
                <c:pt idx="61">
                  <c:v>43571</c:v>
                </c:pt>
                <c:pt idx="62">
                  <c:v>43572</c:v>
                </c:pt>
                <c:pt idx="63">
                  <c:v>43573</c:v>
                </c:pt>
                <c:pt idx="64">
                  <c:v>43574</c:v>
                </c:pt>
                <c:pt idx="65">
                  <c:v>43577</c:v>
                </c:pt>
                <c:pt idx="66">
                  <c:v>43578</c:v>
                </c:pt>
                <c:pt idx="67">
                  <c:v>43579</c:v>
                </c:pt>
                <c:pt idx="68">
                  <c:v>43580</c:v>
                </c:pt>
                <c:pt idx="69">
                  <c:v>43581</c:v>
                </c:pt>
                <c:pt idx="70">
                  <c:v>43583</c:v>
                </c:pt>
                <c:pt idx="71">
                  <c:v>43584</c:v>
                </c:pt>
                <c:pt idx="72">
                  <c:v>43585</c:v>
                </c:pt>
                <c:pt idx="73">
                  <c:v>43590</c:v>
                </c:pt>
                <c:pt idx="74">
                  <c:v>43591</c:v>
                </c:pt>
                <c:pt idx="75">
                  <c:v>43592</c:v>
                </c:pt>
                <c:pt idx="76">
                  <c:v>43593</c:v>
                </c:pt>
                <c:pt idx="77">
                  <c:v>43594</c:v>
                </c:pt>
                <c:pt idx="78">
                  <c:v>43595</c:v>
                </c:pt>
                <c:pt idx="79">
                  <c:v>43598</c:v>
                </c:pt>
                <c:pt idx="80">
                  <c:v>43599</c:v>
                </c:pt>
                <c:pt idx="81">
                  <c:v>43600</c:v>
                </c:pt>
                <c:pt idx="82">
                  <c:v>43601</c:v>
                </c:pt>
                <c:pt idx="83">
                  <c:v>43602</c:v>
                </c:pt>
                <c:pt idx="84">
                  <c:v>43605</c:v>
                </c:pt>
                <c:pt idx="85">
                  <c:v>43606</c:v>
                </c:pt>
                <c:pt idx="86">
                  <c:v>43607</c:v>
                </c:pt>
                <c:pt idx="87">
                  <c:v>43608</c:v>
                </c:pt>
                <c:pt idx="88">
                  <c:v>43609</c:v>
                </c:pt>
                <c:pt idx="89">
                  <c:v>43612</c:v>
                </c:pt>
                <c:pt idx="90">
                  <c:v>43613</c:v>
                </c:pt>
                <c:pt idx="91">
                  <c:v>43614</c:v>
                </c:pt>
                <c:pt idx="92">
                  <c:v>43615</c:v>
                </c:pt>
                <c:pt idx="93">
                  <c:v>43616</c:v>
                </c:pt>
                <c:pt idx="94">
                  <c:v>43619</c:v>
                </c:pt>
                <c:pt idx="95">
                  <c:v>43620</c:v>
                </c:pt>
                <c:pt idx="96">
                  <c:v>43621</c:v>
                </c:pt>
                <c:pt idx="97">
                  <c:v>43622</c:v>
                </c:pt>
                <c:pt idx="98">
                  <c:v>43626</c:v>
                </c:pt>
                <c:pt idx="99">
                  <c:v>43627</c:v>
                </c:pt>
                <c:pt idx="100">
                  <c:v>43628</c:v>
                </c:pt>
                <c:pt idx="101">
                  <c:v>43629</c:v>
                </c:pt>
                <c:pt idx="102">
                  <c:v>43630</c:v>
                </c:pt>
                <c:pt idx="103">
                  <c:v>43633</c:v>
                </c:pt>
                <c:pt idx="104">
                  <c:v>43634</c:v>
                </c:pt>
                <c:pt idx="105">
                  <c:v>43635</c:v>
                </c:pt>
                <c:pt idx="106">
                  <c:v>43636</c:v>
                </c:pt>
                <c:pt idx="107">
                  <c:v>43637</c:v>
                </c:pt>
                <c:pt idx="108">
                  <c:v>43640</c:v>
                </c:pt>
                <c:pt idx="109">
                  <c:v>43641</c:v>
                </c:pt>
                <c:pt idx="110">
                  <c:v>43642</c:v>
                </c:pt>
                <c:pt idx="111">
                  <c:v>43643</c:v>
                </c:pt>
                <c:pt idx="112">
                  <c:v>43644</c:v>
                </c:pt>
                <c:pt idx="113">
                  <c:v>43647</c:v>
                </c:pt>
                <c:pt idx="114">
                  <c:v>43648</c:v>
                </c:pt>
                <c:pt idx="115">
                  <c:v>43649</c:v>
                </c:pt>
                <c:pt idx="116">
                  <c:v>43650</c:v>
                </c:pt>
                <c:pt idx="117">
                  <c:v>43651</c:v>
                </c:pt>
                <c:pt idx="118">
                  <c:v>43654</c:v>
                </c:pt>
                <c:pt idx="119">
                  <c:v>43655</c:v>
                </c:pt>
                <c:pt idx="120">
                  <c:v>43656</c:v>
                </c:pt>
                <c:pt idx="121">
                  <c:v>43657</c:v>
                </c:pt>
                <c:pt idx="122">
                  <c:v>43658</c:v>
                </c:pt>
                <c:pt idx="123">
                  <c:v>43661</c:v>
                </c:pt>
                <c:pt idx="124">
                  <c:v>43662</c:v>
                </c:pt>
                <c:pt idx="125">
                  <c:v>43663</c:v>
                </c:pt>
                <c:pt idx="126">
                  <c:v>43664</c:v>
                </c:pt>
                <c:pt idx="127">
                  <c:v>43665</c:v>
                </c:pt>
                <c:pt idx="128">
                  <c:v>43668</c:v>
                </c:pt>
                <c:pt idx="129">
                  <c:v>43669</c:v>
                </c:pt>
                <c:pt idx="130">
                  <c:v>43670</c:v>
                </c:pt>
                <c:pt idx="131">
                  <c:v>43671</c:v>
                </c:pt>
                <c:pt idx="132">
                  <c:v>43672</c:v>
                </c:pt>
                <c:pt idx="133">
                  <c:v>43675</c:v>
                </c:pt>
                <c:pt idx="134">
                  <c:v>43676</c:v>
                </c:pt>
                <c:pt idx="135">
                  <c:v>43677</c:v>
                </c:pt>
                <c:pt idx="136">
                  <c:v>43678</c:v>
                </c:pt>
                <c:pt idx="137">
                  <c:v>43679</c:v>
                </c:pt>
                <c:pt idx="138">
                  <c:v>43682</c:v>
                </c:pt>
                <c:pt idx="139">
                  <c:v>43683</c:v>
                </c:pt>
                <c:pt idx="140">
                  <c:v>43684</c:v>
                </c:pt>
                <c:pt idx="141">
                  <c:v>43685</c:v>
                </c:pt>
                <c:pt idx="142">
                  <c:v>43686</c:v>
                </c:pt>
                <c:pt idx="143">
                  <c:v>43689</c:v>
                </c:pt>
                <c:pt idx="144">
                  <c:v>43690</c:v>
                </c:pt>
                <c:pt idx="145">
                  <c:v>43691</c:v>
                </c:pt>
                <c:pt idx="146">
                  <c:v>43692</c:v>
                </c:pt>
                <c:pt idx="147">
                  <c:v>43693</c:v>
                </c:pt>
                <c:pt idx="148">
                  <c:v>43696</c:v>
                </c:pt>
                <c:pt idx="149">
                  <c:v>43697</c:v>
                </c:pt>
                <c:pt idx="150">
                  <c:v>43698</c:v>
                </c:pt>
                <c:pt idx="151">
                  <c:v>43699</c:v>
                </c:pt>
                <c:pt idx="152">
                  <c:v>43700</c:v>
                </c:pt>
                <c:pt idx="153">
                  <c:v>43703</c:v>
                </c:pt>
                <c:pt idx="154">
                  <c:v>43704</c:v>
                </c:pt>
                <c:pt idx="155">
                  <c:v>43705</c:v>
                </c:pt>
                <c:pt idx="156">
                  <c:v>43706</c:v>
                </c:pt>
                <c:pt idx="157">
                  <c:v>43707</c:v>
                </c:pt>
                <c:pt idx="158">
                  <c:v>43710</c:v>
                </c:pt>
                <c:pt idx="159">
                  <c:v>43711</c:v>
                </c:pt>
                <c:pt idx="160">
                  <c:v>43712</c:v>
                </c:pt>
                <c:pt idx="161">
                  <c:v>43713</c:v>
                </c:pt>
                <c:pt idx="162">
                  <c:v>43714</c:v>
                </c:pt>
                <c:pt idx="163">
                  <c:v>43717</c:v>
                </c:pt>
                <c:pt idx="164">
                  <c:v>43718</c:v>
                </c:pt>
                <c:pt idx="165">
                  <c:v>43719</c:v>
                </c:pt>
                <c:pt idx="166">
                  <c:v>43720</c:v>
                </c:pt>
                <c:pt idx="167">
                  <c:v>43724</c:v>
                </c:pt>
                <c:pt idx="168">
                  <c:v>43725</c:v>
                </c:pt>
                <c:pt idx="169">
                  <c:v>43726</c:v>
                </c:pt>
                <c:pt idx="170">
                  <c:v>43727</c:v>
                </c:pt>
                <c:pt idx="171">
                  <c:v>43728</c:v>
                </c:pt>
                <c:pt idx="172">
                  <c:v>43731</c:v>
                </c:pt>
                <c:pt idx="173">
                  <c:v>43732</c:v>
                </c:pt>
                <c:pt idx="174">
                  <c:v>43733</c:v>
                </c:pt>
                <c:pt idx="175">
                  <c:v>43734</c:v>
                </c:pt>
                <c:pt idx="176">
                  <c:v>43735</c:v>
                </c:pt>
                <c:pt idx="177">
                  <c:v>43737</c:v>
                </c:pt>
                <c:pt idx="178">
                  <c:v>43738</c:v>
                </c:pt>
                <c:pt idx="179">
                  <c:v>43746</c:v>
                </c:pt>
                <c:pt idx="180">
                  <c:v>43747</c:v>
                </c:pt>
                <c:pt idx="181">
                  <c:v>43748</c:v>
                </c:pt>
                <c:pt idx="182">
                  <c:v>43749</c:v>
                </c:pt>
                <c:pt idx="183">
                  <c:v>43750</c:v>
                </c:pt>
                <c:pt idx="184">
                  <c:v>43752</c:v>
                </c:pt>
                <c:pt idx="185">
                  <c:v>43753</c:v>
                </c:pt>
                <c:pt idx="186">
                  <c:v>43754</c:v>
                </c:pt>
                <c:pt idx="187">
                  <c:v>43755</c:v>
                </c:pt>
                <c:pt idx="188">
                  <c:v>43756</c:v>
                </c:pt>
                <c:pt idx="189">
                  <c:v>43759</c:v>
                </c:pt>
                <c:pt idx="190">
                  <c:v>43760</c:v>
                </c:pt>
                <c:pt idx="191">
                  <c:v>43761</c:v>
                </c:pt>
                <c:pt idx="192">
                  <c:v>43762</c:v>
                </c:pt>
                <c:pt idx="193">
                  <c:v>43763</c:v>
                </c:pt>
                <c:pt idx="194">
                  <c:v>43766</c:v>
                </c:pt>
                <c:pt idx="195">
                  <c:v>43767</c:v>
                </c:pt>
                <c:pt idx="196">
                  <c:v>43768</c:v>
                </c:pt>
                <c:pt idx="197">
                  <c:v>43769</c:v>
                </c:pt>
                <c:pt idx="198">
                  <c:v>43770</c:v>
                </c:pt>
                <c:pt idx="199">
                  <c:v>43773</c:v>
                </c:pt>
                <c:pt idx="200">
                  <c:v>43774</c:v>
                </c:pt>
                <c:pt idx="201">
                  <c:v>43775</c:v>
                </c:pt>
                <c:pt idx="202">
                  <c:v>43776</c:v>
                </c:pt>
                <c:pt idx="203">
                  <c:v>43777</c:v>
                </c:pt>
                <c:pt idx="204">
                  <c:v>43780</c:v>
                </c:pt>
                <c:pt idx="205">
                  <c:v>43781</c:v>
                </c:pt>
                <c:pt idx="206">
                  <c:v>43782</c:v>
                </c:pt>
                <c:pt idx="207">
                  <c:v>43783</c:v>
                </c:pt>
                <c:pt idx="208">
                  <c:v>43784</c:v>
                </c:pt>
                <c:pt idx="209">
                  <c:v>43787</c:v>
                </c:pt>
                <c:pt idx="210">
                  <c:v>43788</c:v>
                </c:pt>
                <c:pt idx="211">
                  <c:v>43789</c:v>
                </c:pt>
                <c:pt idx="212">
                  <c:v>43790</c:v>
                </c:pt>
                <c:pt idx="213">
                  <c:v>43791</c:v>
                </c:pt>
                <c:pt idx="214">
                  <c:v>43794</c:v>
                </c:pt>
                <c:pt idx="215">
                  <c:v>43795</c:v>
                </c:pt>
                <c:pt idx="216">
                  <c:v>43796</c:v>
                </c:pt>
                <c:pt idx="217">
                  <c:v>43797</c:v>
                </c:pt>
                <c:pt idx="218">
                  <c:v>43798</c:v>
                </c:pt>
                <c:pt idx="219">
                  <c:v>43801</c:v>
                </c:pt>
                <c:pt idx="220">
                  <c:v>43802</c:v>
                </c:pt>
                <c:pt idx="221">
                  <c:v>43803</c:v>
                </c:pt>
                <c:pt idx="222">
                  <c:v>43804</c:v>
                </c:pt>
                <c:pt idx="223">
                  <c:v>43805</c:v>
                </c:pt>
                <c:pt idx="224">
                  <c:v>43808</c:v>
                </c:pt>
                <c:pt idx="225">
                  <c:v>43809</c:v>
                </c:pt>
                <c:pt idx="226">
                  <c:v>43810</c:v>
                </c:pt>
                <c:pt idx="227">
                  <c:v>43811</c:v>
                </c:pt>
                <c:pt idx="228">
                  <c:v>43812</c:v>
                </c:pt>
                <c:pt idx="229">
                  <c:v>43815</c:v>
                </c:pt>
                <c:pt idx="230">
                  <c:v>43816</c:v>
                </c:pt>
                <c:pt idx="231">
                  <c:v>43817</c:v>
                </c:pt>
                <c:pt idx="232">
                  <c:v>43818</c:v>
                </c:pt>
                <c:pt idx="233">
                  <c:v>43819</c:v>
                </c:pt>
                <c:pt idx="234">
                  <c:v>43822</c:v>
                </c:pt>
                <c:pt idx="235">
                  <c:v>43823</c:v>
                </c:pt>
                <c:pt idx="236">
                  <c:v>43824</c:v>
                </c:pt>
                <c:pt idx="237">
                  <c:v>43825</c:v>
                </c:pt>
                <c:pt idx="238">
                  <c:v>43826</c:v>
                </c:pt>
                <c:pt idx="239">
                  <c:v>43829</c:v>
                </c:pt>
                <c:pt idx="240">
                  <c:v>43830</c:v>
                </c:pt>
              </c:numCache>
            </c:numRef>
          </c:cat>
          <c:val>
            <c:numRef>
              <c:f>[每周成交.xls]导出数据!$B$2:$B$242</c:f>
              <c:numCache>
                <c:formatCode>General</c:formatCode>
                <c:ptCount val="241"/>
                <c:pt idx="0">
                  <c:v>145008.16200000001</c:v>
                </c:pt>
                <c:pt idx="1">
                  <c:v>168674</c:v>
                </c:pt>
                <c:pt idx="2">
                  <c:v>151595</c:v>
                </c:pt>
                <c:pt idx="3">
                  <c:v>168301.345</c:v>
                </c:pt>
                <c:pt idx="4">
                  <c:v>129848</c:v>
                </c:pt>
                <c:pt idx="5">
                  <c:v>129321</c:v>
                </c:pt>
                <c:pt idx="6">
                  <c:v>119975</c:v>
                </c:pt>
                <c:pt idx="7">
                  <c:v>136060</c:v>
                </c:pt>
                <c:pt idx="8">
                  <c:v>149410</c:v>
                </c:pt>
                <c:pt idx="9">
                  <c:v>104730</c:v>
                </c:pt>
                <c:pt idx="10">
                  <c:v>108727</c:v>
                </c:pt>
                <c:pt idx="11">
                  <c:v>140700</c:v>
                </c:pt>
                <c:pt idx="12">
                  <c:v>130668</c:v>
                </c:pt>
                <c:pt idx="13">
                  <c:v>104123</c:v>
                </c:pt>
                <c:pt idx="14">
                  <c:v>88326</c:v>
                </c:pt>
                <c:pt idx="15">
                  <c:v>70623</c:v>
                </c:pt>
                <c:pt idx="16">
                  <c:v>60201</c:v>
                </c:pt>
                <c:pt idx="17">
                  <c:v>51725</c:v>
                </c:pt>
                <c:pt idx="18">
                  <c:v>17158</c:v>
                </c:pt>
                <c:pt idx="19">
                  <c:v>16115</c:v>
                </c:pt>
                <c:pt idx="20">
                  <c:v>21565</c:v>
                </c:pt>
                <c:pt idx="21">
                  <c:v>43863</c:v>
                </c:pt>
                <c:pt idx="22">
                  <c:v>45541</c:v>
                </c:pt>
                <c:pt idx="23">
                  <c:v>57701</c:v>
                </c:pt>
                <c:pt idx="24">
                  <c:v>93597</c:v>
                </c:pt>
                <c:pt idx="25">
                  <c:v>128288.174</c:v>
                </c:pt>
                <c:pt idx="26">
                  <c:v>147714</c:v>
                </c:pt>
                <c:pt idx="27">
                  <c:v>155884</c:v>
                </c:pt>
                <c:pt idx="28">
                  <c:v>135143.87599999999</c:v>
                </c:pt>
                <c:pt idx="29">
                  <c:v>138911.65</c:v>
                </c:pt>
                <c:pt idx="30">
                  <c:v>226350</c:v>
                </c:pt>
                <c:pt idx="31">
                  <c:v>200980</c:v>
                </c:pt>
                <c:pt idx="32">
                  <c:v>152267</c:v>
                </c:pt>
                <c:pt idx="33">
                  <c:v>158461.10500000001</c:v>
                </c:pt>
                <c:pt idx="34">
                  <c:v>204726.505</c:v>
                </c:pt>
                <c:pt idx="35">
                  <c:v>157379.73499999999</c:v>
                </c:pt>
                <c:pt idx="36">
                  <c:v>193957.02799999999</c:v>
                </c:pt>
                <c:pt idx="37">
                  <c:v>267551</c:v>
                </c:pt>
                <c:pt idx="38">
                  <c:v>192139.40100000001</c:v>
                </c:pt>
                <c:pt idx="39">
                  <c:v>173506.625</c:v>
                </c:pt>
                <c:pt idx="40">
                  <c:v>191989</c:v>
                </c:pt>
                <c:pt idx="41">
                  <c:v>258019</c:v>
                </c:pt>
                <c:pt idx="42">
                  <c:v>210860</c:v>
                </c:pt>
                <c:pt idx="43">
                  <c:v>174589</c:v>
                </c:pt>
                <c:pt idx="44">
                  <c:v>186661.68299999999</c:v>
                </c:pt>
                <c:pt idx="45">
                  <c:v>183252.01500000001</c:v>
                </c:pt>
                <c:pt idx="46">
                  <c:v>190373.48</c:v>
                </c:pt>
                <c:pt idx="47">
                  <c:v>167714</c:v>
                </c:pt>
                <c:pt idx="48">
                  <c:v>192825.908</c:v>
                </c:pt>
                <c:pt idx="49">
                  <c:v>165820.375</c:v>
                </c:pt>
                <c:pt idx="50">
                  <c:v>200153.88</c:v>
                </c:pt>
                <c:pt idx="51">
                  <c:v>279196</c:v>
                </c:pt>
                <c:pt idx="52">
                  <c:v>238525.27100000001</c:v>
                </c:pt>
                <c:pt idx="53">
                  <c:v>223540</c:v>
                </c:pt>
                <c:pt idx="54">
                  <c:v>196351</c:v>
                </c:pt>
                <c:pt idx="55">
                  <c:v>331627.95299999998</c:v>
                </c:pt>
                <c:pt idx="56">
                  <c:v>211154</c:v>
                </c:pt>
                <c:pt idx="57">
                  <c:v>198989.815</c:v>
                </c:pt>
                <c:pt idx="58">
                  <c:v>201230</c:v>
                </c:pt>
                <c:pt idx="59">
                  <c:v>204460.75700000001</c:v>
                </c:pt>
                <c:pt idx="60">
                  <c:v>273644.25599999999</c:v>
                </c:pt>
                <c:pt idx="61">
                  <c:v>174788.86900000001</c:v>
                </c:pt>
                <c:pt idx="62">
                  <c:v>190961</c:v>
                </c:pt>
                <c:pt idx="63">
                  <c:v>161874</c:v>
                </c:pt>
                <c:pt idx="64">
                  <c:v>237866.53099999999</c:v>
                </c:pt>
                <c:pt idx="65">
                  <c:v>214997</c:v>
                </c:pt>
                <c:pt idx="66">
                  <c:v>174642.08499999999</c:v>
                </c:pt>
                <c:pt idx="67">
                  <c:v>178115.27900000001</c:v>
                </c:pt>
                <c:pt idx="68">
                  <c:v>239708.82500000001</c:v>
                </c:pt>
                <c:pt idx="69">
                  <c:v>192632.85500000001</c:v>
                </c:pt>
                <c:pt idx="70">
                  <c:v>204255.842</c:v>
                </c:pt>
                <c:pt idx="71">
                  <c:v>214597.97399999999</c:v>
                </c:pt>
                <c:pt idx="72">
                  <c:v>198925.64199999999</c:v>
                </c:pt>
                <c:pt idx="73">
                  <c:v>237652.90299999999</c:v>
                </c:pt>
                <c:pt idx="74">
                  <c:v>168100.23499999999</c:v>
                </c:pt>
                <c:pt idx="75">
                  <c:v>231560.12299999999</c:v>
                </c:pt>
                <c:pt idx="76">
                  <c:v>168411.29300000001</c:v>
                </c:pt>
                <c:pt idx="77">
                  <c:v>170652.196</c:v>
                </c:pt>
                <c:pt idx="78">
                  <c:v>222977.23</c:v>
                </c:pt>
                <c:pt idx="79">
                  <c:v>192065.69500000001</c:v>
                </c:pt>
                <c:pt idx="80">
                  <c:v>176764.02600000001</c:v>
                </c:pt>
                <c:pt idx="81">
                  <c:v>229553.41099999999</c:v>
                </c:pt>
                <c:pt idx="82">
                  <c:v>219931.62700000001</c:v>
                </c:pt>
                <c:pt idx="83">
                  <c:v>229158.06599999999</c:v>
                </c:pt>
                <c:pt idx="84">
                  <c:v>208270.49</c:v>
                </c:pt>
                <c:pt idx="85">
                  <c:v>271377.53499999997</c:v>
                </c:pt>
                <c:pt idx="86">
                  <c:v>185191.58799999999</c:v>
                </c:pt>
                <c:pt idx="87">
                  <c:v>170504.71100000001</c:v>
                </c:pt>
                <c:pt idx="88">
                  <c:v>200882.91399999999</c:v>
                </c:pt>
                <c:pt idx="89">
                  <c:v>180722.992</c:v>
                </c:pt>
                <c:pt idx="90">
                  <c:v>165891.185</c:v>
                </c:pt>
                <c:pt idx="91">
                  <c:v>162981.72899999999</c:v>
                </c:pt>
                <c:pt idx="92">
                  <c:v>161739</c:v>
                </c:pt>
                <c:pt idx="93">
                  <c:v>186823.21900000001</c:v>
                </c:pt>
                <c:pt idx="94">
                  <c:v>185864.61900000001</c:v>
                </c:pt>
                <c:pt idx="95">
                  <c:v>257687.42199999999</c:v>
                </c:pt>
                <c:pt idx="96">
                  <c:v>184947.51800000001</c:v>
                </c:pt>
                <c:pt idx="97">
                  <c:v>174583.39799999999</c:v>
                </c:pt>
                <c:pt idx="98">
                  <c:v>200005.03200000001</c:v>
                </c:pt>
                <c:pt idx="99">
                  <c:v>262640.84000000003</c:v>
                </c:pt>
                <c:pt idx="100">
                  <c:v>155997</c:v>
                </c:pt>
                <c:pt idx="101">
                  <c:v>165183.82399999999</c:v>
                </c:pt>
                <c:pt idx="102">
                  <c:v>186579.38399999999</c:v>
                </c:pt>
                <c:pt idx="103">
                  <c:v>184710.38399999999</c:v>
                </c:pt>
                <c:pt idx="104">
                  <c:v>193447.58199999999</c:v>
                </c:pt>
                <c:pt idx="105">
                  <c:v>171800.27900000001</c:v>
                </c:pt>
                <c:pt idx="106">
                  <c:v>177744.84</c:v>
                </c:pt>
                <c:pt idx="107">
                  <c:v>182171.54</c:v>
                </c:pt>
                <c:pt idx="108">
                  <c:v>233549.35</c:v>
                </c:pt>
                <c:pt idx="109">
                  <c:v>194674.587</c:v>
                </c:pt>
                <c:pt idx="110">
                  <c:v>154512.677</c:v>
                </c:pt>
                <c:pt idx="111">
                  <c:v>194850.19699999999</c:v>
                </c:pt>
                <c:pt idx="112">
                  <c:v>178480.16</c:v>
                </c:pt>
                <c:pt idx="113">
                  <c:v>219038.97700000001</c:v>
                </c:pt>
                <c:pt idx="114">
                  <c:v>161654.30100000001</c:v>
                </c:pt>
                <c:pt idx="115">
                  <c:v>156989.264</c:v>
                </c:pt>
                <c:pt idx="116">
                  <c:v>173179.022</c:v>
                </c:pt>
                <c:pt idx="117">
                  <c:v>156576.51</c:v>
                </c:pt>
                <c:pt idx="118">
                  <c:v>185879.95800000001</c:v>
                </c:pt>
                <c:pt idx="119">
                  <c:v>212138.296</c:v>
                </c:pt>
                <c:pt idx="120">
                  <c:v>150823</c:v>
                </c:pt>
                <c:pt idx="121">
                  <c:v>185968.51</c:v>
                </c:pt>
                <c:pt idx="122">
                  <c:v>168503.209</c:v>
                </c:pt>
                <c:pt idx="123">
                  <c:v>247491.22399999999</c:v>
                </c:pt>
                <c:pt idx="124">
                  <c:v>188321.11600000001</c:v>
                </c:pt>
                <c:pt idx="125">
                  <c:v>183498.31</c:v>
                </c:pt>
                <c:pt idx="126">
                  <c:v>160195</c:v>
                </c:pt>
                <c:pt idx="127">
                  <c:v>219059.71</c:v>
                </c:pt>
                <c:pt idx="128">
                  <c:v>208049.33300000001</c:v>
                </c:pt>
                <c:pt idx="129">
                  <c:v>164008.06700000001</c:v>
                </c:pt>
                <c:pt idx="130">
                  <c:v>149477</c:v>
                </c:pt>
                <c:pt idx="131">
                  <c:v>219191</c:v>
                </c:pt>
                <c:pt idx="132">
                  <c:v>178038</c:v>
                </c:pt>
                <c:pt idx="133">
                  <c:v>171611.495</c:v>
                </c:pt>
                <c:pt idx="134">
                  <c:v>202932</c:v>
                </c:pt>
                <c:pt idx="135">
                  <c:v>164324</c:v>
                </c:pt>
                <c:pt idx="136">
                  <c:v>144843</c:v>
                </c:pt>
                <c:pt idx="137">
                  <c:v>169167</c:v>
                </c:pt>
                <c:pt idx="138">
                  <c:v>167432</c:v>
                </c:pt>
                <c:pt idx="139">
                  <c:v>160244</c:v>
                </c:pt>
                <c:pt idx="140">
                  <c:v>179138</c:v>
                </c:pt>
                <c:pt idx="141">
                  <c:v>200709</c:v>
                </c:pt>
                <c:pt idx="142">
                  <c:v>142246</c:v>
                </c:pt>
                <c:pt idx="143">
                  <c:v>213799</c:v>
                </c:pt>
                <c:pt idx="144">
                  <c:v>193610</c:v>
                </c:pt>
                <c:pt idx="145">
                  <c:v>160718</c:v>
                </c:pt>
                <c:pt idx="146">
                  <c:v>174300</c:v>
                </c:pt>
                <c:pt idx="147">
                  <c:v>194797</c:v>
                </c:pt>
                <c:pt idx="148">
                  <c:v>238281</c:v>
                </c:pt>
                <c:pt idx="149">
                  <c:v>156210</c:v>
                </c:pt>
                <c:pt idx="150">
                  <c:v>169851</c:v>
                </c:pt>
                <c:pt idx="151">
                  <c:v>203583</c:v>
                </c:pt>
                <c:pt idx="152">
                  <c:v>201247</c:v>
                </c:pt>
                <c:pt idx="153">
                  <c:v>173459</c:v>
                </c:pt>
                <c:pt idx="154">
                  <c:v>156601</c:v>
                </c:pt>
                <c:pt idx="155">
                  <c:v>204400</c:v>
                </c:pt>
                <c:pt idx="156">
                  <c:v>155155</c:v>
                </c:pt>
                <c:pt idx="157">
                  <c:v>216126</c:v>
                </c:pt>
                <c:pt idx="158">
                  <c:v>269875</c:v>
                </c:pt>
                <c:pt idx="159">
                  <c:v>181571</c:v>
                </c:pt>
                <c:pt idx="160">
                  <c:v>198961</c:v>
                </c:pt>
                <c:pt idx="161">
                  <c:v>215163</c:v>
                </c:pt>
                <c:pt idx="162">
                  <c:v>178706</c:v>
                </c:pt>
                <c:pt idx="163">
                  <c:v>276614</c:v>
                </c:pt>
                <c:pt idx="164">
                  <c:v>193132</c:v>
                </c:pt>
                <c:pt idx="165">
                  <c:v>209890</c:v>
                </c:pt>
                <c:pt idx="166">
                  <c:v>222876</c:v>
                </c:pt>
                <c:pt idx="167">
                  <c:v>276225</c:v>
                </c:pt>
                <c:pt idx="168">
                  <c:v>186518.51</c:v>
                </c:pt>
                <c:pt idx="169">
                  <c:v>193006</c:v>
                </c:pt>
                <c:pt idx="170">
                  <c:v>163870</c:v>
                </c:pt>
                <c:pt idx="171">
                  <c:v>212841.93299999999</c:v>
                </c:pt>
                <c:pt idx="172">
                  <c:v>303060</c:v>
                </c:pt>
                <c:pt idx="173">
                  <c:v>215201</c:v>
                </c:pt>
                <c:pt idx="174">
                  <c:v>224358</c:v>
                </c:pt>
                <c:pt idx="175">
                  <c:v>209898</c:v>
                </c:pt>
                <c:pt idx="176">
                  <c:v>229127</c:v>
                </c:pt>
                <c:pt idx="177">
                  <c:v>220808</c:v>
                </c:pt>
                <c:pt idx="178">
                  <c:v>140216</c:v>
                </c:pt>
                <c:pt idx="179">
                  <c:v>236373</c:v>
                </c:pt>
                <c:pt idx="180">
                  <c:v>211601</c:v>
                </c:pt>
                <c:pt idx="181">
                  <c:v>209217.53</c:v>
                </c:pt>
                <c:pt idx="182">
                  <c:v>207011</c:v>
                </c:pt>
                <c:pt idx="183">
                  <c:v>219487</c:v>
                </c:pt>
                <c:pt idx="184">
                  <c:v>208844</c:v>
                </c:pt>
                <c:pt idx="185">
                  <c:v>185768</c:v>
                </c:pt>
                <c:pt idx="186">
                  <c:v>176965</c:v>
                </c:pt>
                <c:pt idx="187">
                  <c:v>196906</c:v>
                </c:pt>
                <c:pt idx="188">
                  <c:v>214506</c:v>
                </c:pt>
                <c:pt idx="189">
                  <c:v>209226</c:v>
                </c:pt>
                <c:pt idx="190">
                  <c:v>204971</c:v>
                </c:pt>
                <c:pt idx="191">
                  <c:v>200522</c:v>
                </c:pt>
                <c:pt idx="192">
                  <c:v>192574</c:v>
                </c:pt>
                <c:pt idx="193">
                  <c:v>214850</c:v>
                </c:pt>
                <c:pt idx="194">
                  <c:v>220074</c:v>
                </c:pt>
                <c:pt idx="195">
                  <c:v>217487</c:v>
                </c:pt>
                <c:pt idx="196">
                  <c:v>213998</c:v>
                </c:pt>
                <c:pt idx="197">
                  <c:v>203900</c:v>
                </c:pt>
                <c:pt idx="198">
                  <c:v>202546</c:v>
                </c:pt>
                <c:pt idx="199">
                  <c:v>232833</c:v>
                </c:pt>
                <c:pt idx="200">
                  <c:v>234818</c:v>
                </c:pt>
                <c:pt idx="201">
                  <c:v>217442</c:v>
                </c:pt>
                <c:pt idx="202">
                  <c:v>181323</c:v>
                </c:pt>
                <c:pt idx="203">
                  <c:v>191056</c:v>
                </c:pt>
                <c:pt idx="204">
                  <c:v>233945</c:v>
                </c:pt>
                <c:pt idx="205">
                  <c:v>241485</c:v>
                </c:pt>
                <c:pt idx="206">
                  <c:v>201250</c:v>
                </c:pt>
                <c:pt idx="207">
                  <c:v>230306</c:v>
                </c:pt>
                <c:pt idx="208">
                  <c:v>233752</c:v>
                </c:pt>
                <c:pt idx="209">
                  <c:v>244763</c:v>
                </c:pt>
                <c:pt idx="210">
                  <c:v>237649</c:v>
                </c:pt>
                <c:pt idx="211">
                  <c:v>214755</c:v>
                </c:pt>
                <c:pt idx="212">
                  <c:v>173155</c:v>
                </c:pt>
                <c:pt idx="213">
                  <c:v>211338</c:v>
                </c:pt>
                <c:pt idx="214">
                  <c:v>240888</c:v>
                </c:pt>
                <c:pt idx="215">
                  <c:v>158784</c:v>
                </c:pt>
                <c:pt idx="216">
                  <c:v>149685</c:v>
                </c:pt>
                <c:pt idx="217">
                  <c:v>166891</c:v>
                </c:pt>
                <c:pt idx="218">
                  <c:v>176065</c:v>
                </c:pt>
                <c:pt idx="219">
                  <c:v>193126</c:v>
                </c:pt>
                <c:pt idx="220">
                  <c:v>158964</c:v>
                </c:pt>
                <c:pt idx="221">
                  <c:v>149335</c:v>
                </c:pt>
                <c:pt idx="222">
                  <c:v>140875</c:v>
                </c:pt>
                <c:pt idx="223">
                  <c:v>167127</c:v>
                </c:pt>
                <c:pt idx="224">
                  <c:v>212535</c:v>
                </c:pt>
                <c:pt idx="225">
                  <c:v>160826</c:v>
                </c:pt>
                <c:pt idx="226">
                  <c:v>163811</c:v>
                </c:pt>
                <c:pt idx="227">
                  <c:v>143048</c:v>
                </c:pt>
                <c:pt idx="228">
                  <c:v>161943</c:v>
                </c:pt>
                <c:pt idx="229">
                  <c:v>168310</c:v>
                </c:pt>
                <c:pt idx="230">
                  <c:v>158172</c:v>
                </c:pt>
                <c:pt idx="231">
                  <c:v>156019</c:v>
                </c:pt>
                <c:pt idx="232">
                  <c:v>175500</c:v>
                </c:pt>
                <c:pt idx="233">
                  <c:v>160455</c:v>
                </c:pt>
                <c:pt idx="234">
                  <c:v>155154</c:v>
                </c:pt>
                <c:pt idx="235">
                  <c:v>132252</c:v>
                </c:pt>
                <c:pt idx="236">
                  <c:v>129245</c:v>
                </c:pt>
                <c:pt idx="237">
                  <c:v>145418</c:v>
                </c:pt>
                <c:pt idx="238">
                  <c:v>161138</c:v>
                </c:pt>
                <c:pt idx="239">
                  <c:v>165508</c:v>
                </c:pt>
                <c:pt idx="240">
                  <c:v>149910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E4-43E3-A5A1-5E5504738208}"/>
            </c:ext>
          </c:extLst>
        </c:ser>
        <c:ser>
          <c:idx val="1"/>
          <c:order val="1"/>
          <c:tx>
            <c:v>2020年</c:v>
          </c:tx>
          <c:spPr>
            <a:ln w="19050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[每周成交.xls]导出数据!$A$2:$A$242</c:f>
              <c:numCache>
                <c:formatCode>yyyy\-mm\-dd</c:formatCode>
                <c:ptCount val="241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43509</c:v>
                </c:pt>
                <c:pt idx="19">
                  <c:v>43510</c:v>
                </c:pt>
                <c:pt idx="20">
                  <c:v>43511</c:v>
                </c:pt>
                <c:pt idx="21">
                  <c:v>43514</c:v>
                </c:pt>
                <c:pt idx="22">
                  <c:v>43515</c:v>
                </c:pt>
                <c:pt idx="23">
                  <c:v>43516</c:v>
                </c:pt>
                <c:pt idx="24">
                  <c:v>43517</c:v>
                </c:pt>
                <c:pt idx="25">
                  <c:v>43518</c:v>
                </c:pt>
                <c:pt idx="26">
                  <c:v>43521</c:v>
                </c:pt>
                <c:pt idx="27">
                  <c:v>43522</c:v>
                </c:pt>
                <c:pt idx="28">
                  <c:v>43523</c:v>
                </c:pt>
                <c:pt idx="29">
                  <c:v>43524</c:v>
                </c:pt>
                <c:pt idx="30">
                  <c:v>43525</c:v>
                </c:pt>
                <c:pt idx="31">
                  <c:v>43528</c:v>
                </c:pt>
                <c:pt idx="32">
                  <c:v>43529</c:v>
                </c:pt>
                <c:pt idx="33">
                  <c:v>43530</c:v>
                </c:pt>
                <c:pt idx="34">
                  <c:v>43531</c:v>
                </c:pt>
                <c:pt idx="35">
                  <c:v>43532</c:v>
                </c:pt>
                <c:pt idx="36">
                  <c:v>43535</c:v>
                </c:pt>
                <c:pt idx="37">
                  <c:v>43536</c:v>
                </c:pt>
                <c:pt idx="38">
                  <c:v>43537</c:v>
                </c:pt>
                <c:pt idx="39">
                  <c:v>43538</c:v>
                </c:pt>
                <c:pt idx="40">
                  <c:v>43539</c:v>
                </c:pt>
                <c:pt idx="41">
                  <c:v>43542</c:v>
                </c:pt>
                <c:pt idx="42">
                  <c:v>43543</c:v>
                </c:pt>
                <c:pt idx="43">
                  <c:v>43544</c:v>
                </c:pt>
                <c:pt idx="44">
                  <c:v>43545</c:v>
                </c:pt>
                <c:pt idx="45">
                  <c:v>43546</c:v>
                </c:pt>
                <c:pt idx="46">
                  <c:v>43549</c:v>
                </c:pt>
                <c:pt idx="47">
                  <c:v>43550</c:v>
                </c:pt>
                <c:pt idx="48">
                  <c:v>43551</c:v>
                </c:pt>
                <c:pt idx="49">
                  <c:v>43552</c:v>
                </c:pt>
                <c:pt idx="50">
                  <c:v>43553</c:v>
                </c:pt>
                <c:pt idx="51">
                  <c:v>43556</c:v>
                </c:pt>
                <c:pt idx="52">
                  <c:v>43557</c:v>
                </c:pt>
                <c:pt idx="53">
                  <c:v>43558</c:v>
                </c:pt>
                <c:pt idx="54">
                  <c:v>43559</c:v>
                </c:pt>
                <c:pt idx="55">
                  <c:v>43563</c:v>
                </c:pt>
                <c:pt idx="56">
                  <c:v>43564</c:v>
                </c:pt>
                <c:pt idx="57">
                  <c:v>43565</c:v>
                </c:pt>
                <c:pt idx="58">
                  <c:v>43566</c:v>
                </c:pt>
                <c:pt idx="59">
                  <c:v>43567</c:v>
                </c:pt>
                <c:pt idx="60">
                  <c:v>43570</c:v>
                </c:pt>
                <c:pt idx="61">
                  <c:v>43571</c:v>
                </c:pt>
                <c:pt idx="62">
                  <c:v>43572</c:v>
                </c:pt>
                <c:pt idx="63">
                  <c:v>43573</c:v>
                </c:pt>
                <c:pt idx="64">
                  <c:v>43574</c:v>
                </c:pt>
                <c:pt idx="65">
                  <c:v>43577</c:v>
                </c:pt>
                <c:pt idx="66">
                  <c:v>43578</c:v>
                </c:pt>
                <c:pt idx="67">
                  <c:v>43579</c:v>
                </c:pt>
                <c:pt idx="68">
                  <c:v>43580</c:v>
                </c:pt>
                <c:pt idx="69">
                  <c:v>43581</c:v>
                </c:pt>
                <c:pt idx="70">
                  <c:v>43583</c:v>
                </c:pt>
                <c:pt idx="71">
                  <c:v>43584</c:v>
                </c:pt>
                <c:pt idx="72">
                  <c:v>43585</c:v>
                </c:pt>
                <c:pt idx="73">
                  <c:v>43590</c:v>
                </c:pt>
                <c:pt idx="74">
                  <c:v>43591</c:v>
                </c:pt>
                <c:pt idx="75">
                  <c:v>43592</c:v>
                </c:pt>
                <c:pt idx="76">
                  <c:v>43593</c:v>
                </c:pt>
                <c:pt idx="77">
                  <c:v>43594</c:v>
                </c:pt>
                <c:pt idx="78">
                  <c:v>43595</c:v>
                </c:pt>
                <c:pt idx="79">
                  <c:v>43598</c:v>
                </c:pt>
                <c:pt idx="80">
                  <c:v>43599</c:v>
                </c:pt>
                <c:pt idx="81">
                  <c:v>43600</c:v>
                </c:pt>
                <c:pt idx="82">
                  <c:v>43601</c:v>
                </c:pt>
                <c:pt idx="83">
                  <c:v>43602</c:v>
                </c:pt>
                <c:pt idx="84">
                  <c:v>43605</c:v>
                </c:pt>
                <c:pt idx="85">
                  <c:v>43606</c:v>
                </c:pt>
                <c:pt idx="86">
                  <c:v>43607</c:v>
                </c:pt>
                <c:pt idx="87">
                  <c:v>43608</c:v>
                </c:pt>
                <c:pt idx="88">
                  <c:v>43609</c:v>
                </c:pt>
                <c:pt idx="89">
                  <c:v>43612</c:v>
                </c:pt>
                <c:pt idx="90">
                  <c:v>43613</c:v>
                </c:pt>
                <c:pt idx="91">
                  <c:v>43614</c:v>
                </c:pt>
                <c:pt idx="92">
                  <c:v>43615</c:v>
                </c:pt>
                <c:pt idx="93">
                  <c:v>43616</c:v>
                </c:pt>
                <c:pt idx="94">
                  <c:v>43619</c:v>
                </c:pt>
                <c:pt idx="95">
                  <c:v>43620</c:v>
                </c:pt>
                <c:pt idx="96">
                  <c:v>43621</c:v>
                </c:pt>
                <c:pt idx="97">
                  <c:v>43622</c:v>
                </c:pt>
                <c:pt idx="98">
                  <c:v>43626</c:v>
                </c:pt>
                <c:pt idx="99">
                  <c:v>43627</c:v>
                </c:pt>
                <c:pt idx="100">
                  <c:v>43628</c:v>
                </c:pt>
                <c:pt idx="101">
                  <c:v>43629</c:v>
                </c:pt>
                <c:pt idx="102">
                  <c:v>43630</c:v>
                </c:pt>
                <c:pt idx="103">
                  <c:v>43633</c:v>
                </c:pt>
                <c:pt idx="104">
                  <c:v>43634</c:v>
                </c:pt>
                <c:pt idx="105">
                  <c:v>43635</c:v>
                </c:pt>
                <c:pt idx="106">
                  <c:v>43636</c:v>
                </c:pt>
                <c:pt idx="107">
                  <c:v>43637</c:v>
                </c:pt>
                <c:pt idx="108">
                  <c:v>43640</c:v>
                </c:pt>
                <c:pt idx="109">
                  <c:v>43641</c:v>
                </c:pt>
                <c:pt idx="110">
                  <c:v>43642</c:v>
                </c:pt>
                <c:pt idx="111">
                  <c:v>43643</c:v>
                </c:pt>
                <c:pt idx="112">
                  <c:v>43644</c:v>
                </c:pt>
                <c:pt idx="113">
                  <c:v>43647</c:v>
                </c:pt>
                <c:pt idx="114">
                  <c:v>43648</c:v>
                </c:pt>
                <c:pt idx="115">
                  <c:v>43649</c:v>
                </c:pt>
                <c:pt idx="116">
                  <c:v>43650</c:v>
                </c:pt>
                <c:pt idx="117">
                  <c:v>43651</c:v>
                </c:pt>
                <c:pt idx="118">
                  <c:v>43654</c:v>
                </c:pt>
                <c:pt idx="119">
                  <c:v>43655</c:v>
                </c:pt>
                <c:pt idx="120">
                  <c:v>43656</c:v>
                </c:pt>
                <c:pt idx="121">
                  <c:v>43657</c:v>
                </c:pt>
                <c:pt idx="122">
                  <c:v>43658</c:v>
                </c:pt>
                <c:pt idx="123">
                  <c:v>43661</c:v>
                </c:pt>
                <c:pt idx="124">
                  <c:v>43662</c:v>
                </c:pt>
                <c:pt idx="125">
                  <c:v>43663</c:v>
                </c:pt>
                <c:pt idx="126">
                  <c:v>43664</c:v>
                </c:pt>
                <c:pt idx="127">
                  <c:v>43665</c:v>
                </c:pt>
                <c:pt idx="128">
                  <c:v>43668</c:v>
                </c:pt>
                <c:pt idx="129">
                  <c:v>43669</c:v>
                </c:pt>
                <c:pt idx="130">
                  <c:v>43670</c:v>
                </c:pt>
                <c:pt idx="131">
                  <c:v>43671</c:v>
                </c:pt>
                <c:pt idx="132">
                  <c:v>43672</c:v>
                </c:pt>
                <c:pt idx="133">
                  <c:v>43675</c:v>
                </c:pt>
                <c:pt idx="134">
                  <c:v>43676</c:v>
                </c:pt>
                <c:pt idx="135">
                  <c:v>43677</c:v>
                </c:pt>
                <c:pt idx="136">
                  <c:v>43678</c:v>
                </c:pt>
                <c:pt idx="137">
                  <c:v>43679</c:v>
                </c:pt>
                <c:pt idx="138">
                  <c:v>43682</c:v>
                </c:pt>
                <c:pt idx="139">
                  <c:v>43683</c:v>
                </c:pt>
                <c:pt idx="140">
                  <c:v>43684</c:v>
                </c:pt>
                <c:pt idx="141">
                  <c:v>43685</c:v>
                </c:pt>
                <c:pt idx="142">
                  <c:v>43686</c:v>
                </c:pt>
                <c:pt idx="143">
                  <c:v>43689</c:v>
                </c:pt>
                <c:pt idx="144">
                  <c:v>43690</c:v>
                </c:pt>
                <c:pt idx="145">
                  <c:v>43691</c:v>
                </c:pt>
                <c:pt idx="146">
                  <c:v>43692</c:v>
                </c:pt>
                <c:pt idx="147">
                  <c:v>43693</c:v>
                </c:pt>
                <c:pt idx="148">
                  <c:v>43696</c:v>
                </c:pt>
                <c:pt idx="149">
                  <c:v>43697</c:v>
                </c:pt>
                <c:pt idx="150">
                  <c:v>43698</c:v>
                </c:pt>
                <c:pt idx="151">
                  <c:v>43699</c:v>
                </c:pt>
                <c:pt idx="152">
                  <c:v>43700</c:v>
                </c:pt>
                <c:pt idx="153">
                  <c:v>43703</c:v>
                </c:pt>
                <c:pt idx="154">
                  <c:v>43704</c:v>
                </c:pt>
                <c:pt idx="155">
                  <c:v>43705</c:v>
                </c:pt>
                <c:pt idx="156">
                  <c:v>43706</c:v>
                </c:pt>
                <c:pt idx="157">
                  <c:v>43707</c:v>
                </c:pt>
                <c:pt idx="158">
                  <c:v>43710</c:v>
                </c:pt>
                <c:pt idx="159">
                  <c:v>43711</c:v>
                </c:pt>
                <c:pt idx="160">
                  <c:v>43712</c:v>
                </c:pt>
                <c:pt idx="161">
                  <c:v>43713</c:v>
                </c:pt>
                <c:pt idx="162">
                  <c:v>43714</c:v>
                </c:pt>
                <c:pt idx="163">
                  <c:v>43717</c:v>
                </c:pt>
                <c:pt idx="164">
                  <c:v>43718</c:v>
                </c:pt>
                <c:pt idx="165">
                  <c:v>43719</c:v>
                </c:pt>
                <c:pt idx="166">
                  <c:v>43720</c:v>
                </c:pt>
                <c:pt idx="167">
                  <c:v>43724</c:v>
                </c:pt>
                <c:pt idx="168">
                  <c:v>43725</c:v>
                </c:pt>
                <c:pt idx="169">
                  <c:v>43726</c:v>
                </c:pt>
                <c:pt idx="170">
                  <c:v>43727</c:v>
                </c:pt>
                <c:pt idx="171">
                  <c:v>43728</c:v>
                </c:pt>
                <c:pt idx="172">
                  <c:v>43731</c:v>
                </c:pt>
                <c:pt idx="173">
                  <c:v>43732</c:v>
                </c:pt>
                <c:pt idx="174">
                  <c:v>43733</c:v>
                </c:pt>
                <c:pt idx="175">
                  <c:v>43734</c:v>
                </c:pt>
                <c:pt idx="176">
                  <c:v>43735</c:v>
                </c:pt>
                <c:pt idx="177">
                  <c:v>43737</c:v>
                </c:pt>
                <c:pt idx="178">
                  <c:v>43738</c:v>
                </c:pt>
                <c:pt idx="179">
                  <c:v>43746</c:v>
                </c:pt>
                <c:pt idx="180">
                  <c:v>43747</c:v>
                </c:pt>
                <c:pt idx="181">
                  <c:v>43748</c:v>
                </c:pt>
                <c:pt idx="182">
                  <c:v>43749</c:v>
                </c:pt>
                <c:pt idx="183">
                  <c:v>43750</c:v>
                </c:pt>
                <c:pt idx="184">
                  <c:v>43752</c:v>
                </c:pt>
                <c:pt idx="185">
                  <c:v>43753</c:v>
                </c:pt>
                <c:pt idx="186">
                  <c:v>43754</c:v>
                </c:pt>
                <c:pt idx="187">
                  <c:v>43755</c:v>
                </c:pt>
                <c:pt idx="188">
                  <c:v>43756</c:v>
                </c:pt>
                <c:pt idx="189">
                  <c:v>43759</c:v>
                </c:pt>
                <c:pt idx="190">
                  <c:v>43760</c:v>
                </c:pt>
                <c:pt idx="191">
                  <c:v>43761</c:v>
                </c:pt>
                <c:pt idx="192">
                  <c:v>43762</c:v>
                </c:pt>
                <c:pt idx="193">
                  <c:v>43763</c:v>
                </c:pt>
                <c:pt idx="194">
                  <c:v>43766</c:v>
                </c:pt>
                <c:pt idx="195">
                  <c:v>43767</c:v>
                </c:pt>
                <c:pt idx="196">
                  <c:v>43768</c:v>
                </c:pt>
                <c:pt idx="197">
                  <c:v>43769</c:v>
                </c:pt>
                <c:pt idx="198">
                  <c:v>43770</c:v>
                </c:pt>
                <c:pt idx="199">
                  <c:v>43773</c:v>
                </c:pt>
                <c:pt idx="200">
                  <c:v>43774</c:v>
                </c:pt>
                <c:pt idx="201">
                  <c:v>43775</c:v>
                </c:pt>
                <c:pt idx="202">
                  <c:v>43776</c:v>
                </c:pt>
                <c:pt idx="203">
                  <c:v>43777</c:v>
                </c:pt>
                <c:pt idx="204">
                  <c:v>43780</c:v>
                </c:pt>
                <c:pt idx="205">
                  <c:v>43781</c:v>
                </c:pt>
                <c:pt idx="206">
                  <c:v>43782</c:v>
                </c:pt>
                <c:pt idx="207">
                  <c:v>43783</c:v>
                </c:pt>
                <c:pt idx="208">
                  <c:v>43784</c:v>
                </c:pt>
                <c:pt idx="209">
                  <c:v>43787</c:v>
                </c:pt>
                <c:pt idx="210">
                  <c:v>43788</c:v>
                </c:pt>
                <c:pt idx="211">
                  <c:v>43789</c:v>
                </c:pt>
                <c:pt idx="212">
                  <c:v>43790</c:v>
                </c:pt>
                <c:pt idx="213">
                  <c:v>43791</c:v>
                </c:pt>
                <c:pt idx="214">
                  <c:v>43794</c:v>
                </c:pt>
                <c:pt idx="215">
                  <c:v>43795</c:v>
                </c:pt>
                <c:pt idx="216">
                  <c:v>43796</c:v>
                </c:pt>
                <c:pt idx="217">
                  <c:v>43797</c:v>
                </c:pt>
                <c:pt idx="218">
                  <c:v>43798</c:v>
                </c:pt>
                <c:pt idx="219">
                  <c:v>43801</c:v>
                </c:pt>
                <c:pt idx="220">
                  <c:v>43802</c:v>
                </c:pt>
                <c:pt idx="221">
                  <c:v>43803</c:v>
                </c:pt>
                <c:pt idx="222">
                  <c:v>43804</c:v>
                </c:pt>
                <c:pt idx="223">
                  <c:v>43805</c:v>
                </c:pt>
                <c:pt idx="224">
                  <c:v>43808</c:v>
                </c:pt>
                <c:pt idx="225">
                  <c:v>43809</c:v>
                </c:pt>
                <c:pt idx="226">
                  <c:v>43810</c:v>
                </c:pt>
                <c:pt idx="227">
                  <c:v>43811</c:v>
                </c:pt>
                <c:pt idx="228">
                  <c:v>43812</c:v>
                </c:pt>
                <c:pt idx="229">
                  <c:v>43815</c:v>
                </c:pt>
                <c:pt idx="230">
                  <c:v>43816</c:v>
                </c:pt>
                <c:pt idx="231">
                  <c:v>43817</c:v>
                </c:pt>
                <c:pt idx="232">
                  <c:v>43818</c:v>
                </c:pt>
                <c:pt idx="233">
                  <c:v>43819</c:v>
                </c:pt>
                <c:pt idx="234">
                  <c:v>43822</c:v>
                </c:pt>
                <c:pt idx="235">
                  <c:v>43823</c:v>
                </c:pt>
                <c:pt idx="236">
                  <c:v>43824</c:v>
                </c:pt>
                <c:pt idx="237">
                  <c:v>43825</c:v>
                </c:pt>
                <c:pt idx="238">
                  <c:v>43826</c:v>
                </c:pt>
                <c:pt idx="239">
                  <c:v>43829</c:v>
                </c:pt>
                <c:pt idx="240">
                  <c:v>43830</c:v>
                </c:pt>
              </c:numCache>
            </c:numRef>
          </c:cat>
          <c:val>
            <c:numRef>
              <c:f>[每周成交.xls]导出数据!$B$243:$B$481</c:f>
              <c:numCache>
                <c:formatCode>General</c:formatCode>
                <c:ptCount val="239"/>
                <c:pt idx="0">
                  <c:v>161485</c:v>
                </c:pt>
                <c:pt idx="1">
                  <c:v>156129</c:v>
                </c:pt>
                <c:pt idx="2">
                  <c:v>150041</c:v>
                </c:pt>
                <c:pt idx="3">
                  <c:v>127661</c:v>
                </c:pt>
                <c:pt idx="4">
                  <c:v>130966</c:v>
                </c:pt>
                <c:pt idx="5">
                  <c:v>98439</c:v>
                </c:pt>
                <c:pt idx="6">
                  <c:v>92655</c:v>
                </c:pt>
                <c:pt idx="7">
                  <c:v>63566</c:v>
                </c:pt>
                <c:pt idx="8">
                  <c:v>46990</c:v>
                </c:pt>
                <c:pt idx="9">
                  <c:v>36901</c:v>
                </c:pt>
                <c:pt idx="10">
                  <c:v>31141</c:v>
                </c:pt>
                <c:pt idx="11">
                  <c:v>14181</c:v>
                </c:pt>
                <c:pt idx="12">
                  <c:v>2278</c:v>
                </c:pt>
                <c:pt idx="13">
                  <c:v>5034</c:v>
                </c:pt>
                <c:pt idx="14">
                  <c:v>5560</c:v>
                </c:pt>
                <c:pt idx="15">
                  <c:v>4976</c:v>
                </c:pt>
                <c:pt idx="16">
                  <c:v>6835</c:v>
                </c:pt>
                <c:pt idx="17">
                  <c:v>9538</c:v>
                </c:pt>
                <c:pt idx="18">
                  <c:v>10219</c:v>
                </c:pt>
                <c:pt idx="19">
                  <c:v>15656</c:v>
                </c:pt>
                <c:pt idx="20">
                  <c:v>38712</c:v>
                </c:pt>
                <c:pt idx="21">
                  <c:v>45928</c:v>
                </c:pt>
                <c:pt idx="22">
                  <c:v>64470</c:v>
                </c:pt>
                <c:pt idx="23">
                  <c:v>57570</c:v>
                </c:pt>
                <c:pt idx="24">
                  <c:v>47142</c:v>
                </c:pt>
                <c:pt idx="25">
                  <c:v>52067</c:v>
                </c:pt>
                <c:pt idx="26">
                  <c:v>48350</c:v>
                </c:pt>
                <c:pt idx="27">
                  <c:v>144501</c:v>
                </c:pt>
                <c:pt idx="28">
                  <c:v>101581</c:v>
                </c:pt>
                <c:pt idx="29">
                  <c:v>109069</c:v>
                </c:pt>
                <c:pt idx="30">
                  <c:v>116295</c:v>
                </c:pt>
                <c:pt idx="31">
                  <c:v>111318</c:v>
                </c:pt>
                <c:pt idx="32">
                  <c:v>142354</c:v>
                </c:pt>
                <c:pt idx="33">
                  <c:v>161909</c:v>
                </c:pt>
                <c:pt idx="34">
                  <c:v>201068</c:v>
                </c:pt>
                <c:pt idx="35">
                  <c:v>143254</c:v>
                </c:pt>
                <c:pt idx="36">
                  <c:v>201464.52600000001</c:v>
                </c:pt>
                <c:pt idx="37">
                  <c:v>225603</c:v>
                </c:pt>
                <c:pt idx="38">
                  <c:v>165304</c:v>
                </c:pt>
                <c:pt idx="39">
                  <c:v>211665</c:v>
                </c:pt>
                <c:pt idx="40">
                  <c:v>147187</c:v>
                </c:pt>
                <c:pt idx="41">
                  <c:v>189795</c:v>
                </c:pt>
                <c:pt idx="42">
                  <c:v>178488</c:v>
                </c:pt>
                <c:pt idx="43">
                  <c:v>222179</c:v>
                </c:pt>
                <c:pt idx="44">
                  <c:v>220210</c:v>
                </c:pt>
                <c:pt idx="45">
                  <c:v>171379</c:v>
                </c:pt>
                <c:pt idx="46">
                  <c:v>194652</c:v>
                </c:pt>
                <c:pt idx="47">
                  <c:v>177493</c:v>
                </c:pt>
                <c:pt idx="48">
                  <c:v>188124</c:v>
                </c:pt>
                <c:pt idx="49">
                  <c:v>174588</c:v>
                </c:pt>
                <c:pt idx="50">
                  <c:v>275406</c:v>
                </c:pt>
                <c:pt idx="51">
                  <c:v>205268</c:v>
                </c:pt>
                <c:pt idx="52">
                  <c:v>242740</c:v>
                </c:pt>
                <c:pt idx="53">
                  <c:v>260590</c:v>
                </c:pt>
                <c:pt idx="54">
                  <c:v>260047</c:v>
                </c:pt>
                <c:pt idx="55">
                  <c:v>247891</c:v>
                </c:pt>
                <c:pt idx="56">
                  <c:v>288953</c:v>
                </c:pt>
                <c:pt idx="57">
                  <c:v>196145</c:v>
                </c:pt>
                <c:pt idx="58">
                  <c:v>208577</c:v>
                </c:pt>
                <c:pt idx="59">
                  <c:v>231737</c:v>
                </c:pt>
                <c:pt idx="60">
                  <c:v>226064</c:v>
                </c:pt>
                <c:pt idx="61">
                  <c:v>223406</c:v>
                </c:pt>
                <c:pt idx="62">
                  <c:v>208052</c:v>
                </c:pt>
                <c:pt idx="63">
                  <c:v>248782</c:v>
                </c:pt>
                <c:pt idx="64">
                  <c:v>201406</c:v>
                </c:pt>
                <c:pt idx="65">
                  <c:v>237426</c:v>
                </c:pt>
                <c:pt idx="66">
                  <c:v>214955</c:v>
                </c:pt>
                <c:pt idx="67">
                  <c:v>255098</c:v>
                </c:pt>
                <c:pt idx="68">
                  <c:v>239700</c:v>
                </c:pt>
                <c:pt idx="69">
                  <c:v>260013</c:v>
                </c:pt>
                <c:pt idx="70">
                  <c:v>253742</c:v>
                </c:pt>
                <c:pt idx="71">
                  <c:v>301752</c:v>
                </c:pt>
                <c:pt idx="72">
                  <c:v>266159</c:v>
                </c:pt>
                <c:pt idx="73">
                  <c:v>231511</c:v>
                </c:pt>
                <c:pt idx="74">
                  <c:v>208660</c:v>
                </c:pt>
                <c:pt idx="75">
                  <c:v>236964</c:v>
                </c:pt>
                <c:pt idx="76">
                  <c:v>223609</c:v>
                </c:pt>
                <c:pt idx="77">
                  <c:v>224909</c:v>
                </c:pt>
                <c:pt idx="78">
                  <c:v>227889</c:v>
                </c:pt>
                <c:pt idx="79">
                  <c:v>286423</c:v>
                </c:pt>
                <c:pt idx="80">
                  <c:v>309344</c:v>
                </c:pt>
                <c:pt idx="81">
                  <c:v>232261</c:v>
                </c:pt>
                <c:pt idx="82">
                  <c:v>205615</c:v>
                </c:pt>
                <c:pt idx="83">
                  <c:v>227629</c:v>
                </c:pt>
                <c:pt idx="84">
                  <c:v>216909</c:v>
                </c:pt>
                <c:pt idx="85">
                  <c:v>239907</c:v>
                </c:pt>
                <c:pt idx="86">
                  <c:v>215370</c:v>
                </c:pt>
                <c:pt idx="87">
                  <c:v>249661</c:v>
                </c:pt>
                <c:pt idx="88">
                  <c:v>224169</c:v>
                </c:pt>
                <c:pt idx="89">
                  <c:v>304314</c:v>
                </c:pt>
                <c:pt idx="90">
                  <c:v>272121</c:v>
                </c:pt>
                <c:pt idx="91">
                  <c:v>264725</c:v>
                </c:pt>
                <c:pt idx="92">
                  <c:v>215405</c:v>
                </c:pt>
                <c:pt idx="93">
                  <c:v>207783</c:v>
                </c:pt>
                <c:pt idx="94">
                  <c:v>193895</c:v>
                </c:pt>
                <c:pt idx="95">
                  <c:v>268472</c:v>
                </c:pt>
                <c:pt idx="96">
                  <c:v>214962</c:v>
                </c:pt>
                <c:pt idx="97">
                  <c:v>181491</c:v>
                </c:pt>
                <c:pt idx="98">
                  <c:v>190900</c:v>
                </c:pt>
                <c:pt idx="99">
                  <c:v>252109</c:v>
                </c:pt>
                <c:pt idx="100">
                  <c:v>188010</c:v>
                </c:pt>
                <c:pt idx="101">
                  <c:v>188966</c:v>
                </c:pt>
                <c:pt idx="102">
                  <c:v>190715</c:v>
                </c:pt>
                <c:pt idx="103">
                  <c:v>203947</c:v>
                </c:pt>
                <c:pt idx="104">
                  <c:v>244688</c:v>
                </c:pt>
                <c:pt idx="105">
                  <c:v>200635</c:v>
                </c:pt>
                <c:pt idx="106">
                  <c:v>205508</c:v>
                </c:pt>
                <c:pt idx="107">
                  <c:v>213482</c:v>
                </c:pt>
                <c:pt idx="108">
                  <c:v>202148</c:v>
                </c:pt>
                <c:pt idx="109">
                  <c:v>176094</c:v>
                </c:pt>
                <c:pt idx="110">
                  <c:v>208876</c:v>
                </c:pt>
                <c:pt idx="111">
                  <c:v>196294</c:v>
                </c:pt>
                <c:pt idx="112">
                  <c:v>209965</c:v>
                </c:pt>
                <c:pt idx="113">
                  <c:v>260081</c:v>
                </c:pt>
                <c:pt idx="114">
                  <c:v>242354</c:v>
                </c:pt>
                <c:pt idx="115">
                  <c:v>255134</c:v>
                </c:pt>
                <c:pt idx="116">
                  <c:v>260507</c:v>
                </c:pt>
                <c:pt idx="117">
                  <c:v>221537</c:v>
                </c:pt>
                <c:pt idx="118">
                  <c:v>208595</c:v>
                </c:pt>
                <c:pt idx="119">
                  <c:v>254351</c:v>
                </c:pt>
                <c:pt idx="120">
                  <c:v>197027</c:v>
                </c:pt>
                <c:pt idx="121">
                  <c:v>185830</c:v>
                </c:pt>
                <c:pt idx="122">
                  <c:v>173484</c:v>
                </c:pt>
                <c:pt idx="123">
                  <c:v>208034</c:v>
                </c:pt>
                <c:pt idx="124">
                  <c:v>196479.98499999999</c:v>
                </c:pt>
                <c:pt idx="125">
                  <c:v>250944</c:v>
                </c:pt>
                <c:pt idx="126">
                  <c:v>224155</c:v>
                </c:pt>
                <c:pt idx="127">
                  <c:v>209140.52299999999</c:v>
                </c:pt>
                <c:pt idx="128">
                  <c:v>183352</c:v>
                </c:pt>
                <c:pt idx="129">
                  <c:v>193030</c:v>
                </c:pt>
                <c:pt idx="130">
                  <c:v>207504</c:v>
                </c:pt>
                <c:pt idx="131">
                  <c:v>240201</c:v>
                </c:pt>
                <c:pt idx="132">
                  <c:v>217832</c:v>
                </c:pt>
                <c:pt idx="133">
                  <c:v>209447</c:v>
                </c:pt>
                <c:pt idx="134">
                  <c:v>305432</c:v>
                </c:pt>
                <c:pt idx="135">
                  <c:v>204161</c:v>
                </c:pt>
                <c:pt idx="136">
                  <c:v>215243</c:v>
                </c:pt>
                <c:pt idx="137">
                  <c:v>220354</c:v>
                </c:pt>
                <c:pt idx="138">
                  <c:v>202524</c:v>
                </c:pt>
                <c:pt idx="139">
                  <c:v>227600</c:v>
                </c:pt>
                <c:pt idx="140">
                  <c:v>216729</c:v>
                </c:pt>
                <c:pt idx="141">
                  <c:v>192078</c:v>
                </c:pt>
                <c:pt idx="142">
                  <c:v>201378</c:v>
                </c:pt>
                <c:pt idx="143">
                  <c:v>232198</c:v>
                </c:pt>
                <c:pt idx="144">
                  <c:v>261801</c:v>
                </c:pt>
                <c:pt idx="145">
                  <c:v>221992</c:v>
                </c:pt>
                <c:pt idx="146">
                  <c:v>175150</c:v>
                </c:pt>
                <c:pt idx="147">
                  <c:v>183182</c:v>
                </c:pt>
                <c:pt idx="148">
                  <c:v>223043</c:v>
                </c:pt>
                <c:pt idx="149">
                  <c:v>242130</c:v>
                </c:pt>
                <c:pt idx="150">
                  <c:v>199142</c:v>
                </c:pt>
                <c:pt idx="151">
                  <c:v>196661</c:v>
                </c:pt>
                <c:pt idx="152">
                  <c:v>188609</c:v>
                </c:pt>
                <c:pt idx="153">
                  <c:v>243850</c:v>
                </c:pt>
                <c:pt idx="154">
                  <c:v>267903</c:v>
                </c:pt>
                <c:pt idx="155">
                  <c:v>210634</c:v>
                </c:pt>
                <c:pt idx="156">
                  <c:v>210828</c:v>
                </c:pt>
                <c:pt idx="157">
                  <c:v>233131.00599999999</c:v>
                </c:pt>
                <c:pt idx="158">
                  <c:v>212924.68700000001</c:v>
                </c:pt>
                <c:pt idx="159">
                  <c:v>245474</c:v>
                </c:pt>
                <c:pt idx="160">
                  <c:v>217823</c:v>
                </c:pt>
                <c:pt idx="161">
                  <c:v>196256</c:v>
                </c:pt>
                <c:pt idx="162">
                  <c:v>193856</c:v>
                </c:pt>
                <c:pt idx="163">
                  <c:v>266295</c:v>
                </c:pt>
                <c:pt idx="164">
                  <c:v>257236</c:v>
                </c:pt>
                <c:pt idx="165">
                  <c:v>186694</c:v>
                </c:pt>
                <c:pt idx="166">
                  <c:v>187194</c:v>
                </c:pt>
                <c:pt idx="167">
                  <c:v>212218</c:v>
                </c:pt>
                <c:pt idx="168">
                  <c:v>236952</c:v>
                </c:pt>
                <c:pt idx="169">
                  <c:v>213102</c:v>
                </c:pt>
                <c:pt idx="170">
                  <c:v>228569</c:v>
                </c:pt>
                <c:pt idx="171">
                  <c:v>217998</c:v>
                </c:pt>
                <c:pt idx="172">
                  <c:v>248484</c:v>
                </c:pt>
                <c:pt idx="173">
                  <c:v>241896</c:v>
                </c:pt>
                <c:pt idx="174">
                  <c:v>264137</c:v>
                </c:pt>
                <c:pt idx="175">
                  <c:v>274309</c:v>
                </c:pt>
                <c:pt idx="176">
                  <c:v>247345</c:v>
                </c:pt>
                <c:pt idx="177">
                  <c:v>179735</c:v>
                </c:pt>
                <c:pt idx="178">
                  <c:v>347683</c:v>
                </c:pt>
                <c:pt idx="179">
                  <c:v>258244</c:v>
                </c:pt>
                <c:pt idx="180">
                  <c:v>256564</c:v>
                </c:pt>
                <c:pt idx="181">
                  <c:v>208671</c:v>
                </c:pt>
                <c:pt idx="182">
                  <c:v>197931</c:v>
                </c:pt>
                <c:pt idx="183">
                  <c:v>203398</c:v>
                </c:pt>
                <c:pt idx="184">
                  <c:v>254983</c:v>
                </c:pt>
                <c:pt idx="185">
                  <c:v>245718</c:v>
                </c:pt>
                <c:pt idx="186">
                  <c:v>220825</c:v>
                </c:pt>
                <c:pt idx="187">
                  <c:v>260707</c:v>
                </c:pt>
                <c:pt idx="188">
                  <c:v>219670</c:v>
                </c:pt>
                <c:pt idx="189">
                  <c:v>237415</c:v>
                </c:pt>
                <c:pt idx="190">
                  <c:v>245053</c:v>
                </c:pt>
                <c:pt idx="191">
                  <c:v>240789</c:v>
                </c:pt>
                <c:pt idx="192">
                  <c:v>269721</c:v>
                </c:pt>
                <c:pt idx="193">
                  <c:v>234037</c:v>
                </c:pt>
                <c:pt idx="194">
                  <c:v>248644</c:v>
                </c:pt>
                <c:pt idx="195">
                  <c:v>290308</c:v>
                </c:pt>
                <c:pt idx="196">
                  <c:v>228195</c:v>
                </c:pt>
                <c:pt idx="197">
                  <c:v>260719</c:v>
                </c:pt>
                <c:pt idx="198">
                  <c:v>217471</c:v>
                </c:pt>
                <c:pt idx="199">
                  <c:v>270925</c:v>
                </c:pt>
                <c:pt idx="200">
                  <c:v>304896</c:v>
                </c:pt>
                <c:pt idx="201">
                  <c:v>198682</c:v>
                </c:pt>
                <c:pt idx="202">
                  <c:v>196262</c:v>
                </c:pt>
                <c:pt idx="203">
                  <c:v>212063</c:v>
                </c:pt>
                <c:pt idx="204">
                  <c:v>216126</c:v>
                </c:pt>
                <c:pt idx="205">
                  <c:v>256277</c:v>
                </c:pt>
                <c:pt idx="206">
                  <c:v>253780</c:v>
                </c:pt>
                <c:pt idx="207">
                  <c:v>204864</c:v>
                </c:pt>
                <c:pt idx="208">
                  <c:v>211455</c:v>
                </c:pt>
                <c:pt idx="209">
                  <c:v>209330</c:v>
                </c:pt>
                <c:pt idx="210">
                  <c:v>181373</c:v>
                </c:pt>
                <c:pt idx="211">
                  <c:v>176602</c:v>
                </c:pt>
                <c:pt idx="212">
                  <c:v>157308</c:v>
                </c:pt>
                <c:pt idx="213">
                  <c:v>197108</c:v>
                </c:pt>
                <c:pt idx="214">
                  <c:v>196881</c:v>
                </c:pt>
                <c:pt idx="215">
                  <c:v>206891</c:v>
                </c:pt>
                <c:pt idx="216">
                  <c:v>178113</c:v>
                </c:pt>
                <c:pt idx="217">
                  <c:v>195549</c:v>
                </c:pt>
                <c:pt idx="218">
                  <c:v>168650</c:v>
                </c:pt>
                <c:pt idx="219">
                  <c:v>217343</c:v>
                </c:pt>
                <c:pt idx="220">
                  <c:v>274890</c:v>
                </c:pt>
                <c:pt idx="221">
                  <c:v>204126</c:v>
                </c:pt>
                <c:pt idx="222">
                  <c:v>236692</c:v>
                </c:pt>
                <c:pt idx="223">
                  <c:v>243419</c:v>
                </c:pt>
                <c:pt idx="224">
                  <c:v>196454</c:v>
                </c:pt>
                <c:pt idx="225">
                  <c:v>194367</c:v>
                </c:pt>
                <c:pt idx="226">
                  <c:v>229933</c:v>
                </c:pt>
                <c:pt idx="227">
                  <c:v>222272</c:v>
                </c:pt>
                <c:pt idx="228">
                  <c:v>194983</c:v>
                </c:pt>
                <c:pt idx="229">
                  <c:v>206851</c:v>
                </c:pt>
                <c:pt idx="230">
                  <c:v>291635</c:v>
                </c:pt>
                <c:pt idx="231">
                  <c:v>179922</c:v>
                </c:pt>
                <c:pt idx="232">
                  <c:v>154408</c:v>
                </c:pt>
                <c:pt idx="233">
                  <c:v>158858</c:v>
                </c:pt>
                <c:pt idx="234">
                  <c:v>190031</c:v>
                </c:pt>
                <c:pt idx="235">
                  <c:v>180303</c:v>
                </c:pt>
                <c:pt idx="236">
                  <c:v>156157</c:v>
                </c:pt>
                <c:pt idx="237">
                  <c:v>181214</c:v>
                </c:pt>
                <c:pt idx="238">
                  <c:v>180874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E4-43E3-A5A1-5E5504738208}"/>
            </c:ext>
          </c:extLst>
        </c:ser>
        <c:ser>
          <c:idx val="2"/>
          <c:order val="2"/>
          <c:tx>
            <c:v>2021年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[每周成交.xls]导出数据!$A$2:$A$242</c:f>
              <c:numCache>
                <c:formatCode>yyyy\-mm\-dd</c:formatCode>
                <c:ptCount val="241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43509</c:v>
                </c:pt>
                <c:pt idx="19">
                  <c:v>43510</c:v>
                </c:pt>
                <c:pt idx="20">
                  <c:v>43511</c:v>
                </c:pt>
                <c:pt idx="21">
                  <c:v>43514</c:v>
                </c:pt>
                <c:pt idx="22">
                  <c:v>43515</c:v>
                </c:pt>
                <c:pt idx="23">
                  <c:v>43516</c:v>
                </c:pt>
                <c:pt idx="24">
                  <c:v>43517</c:v>
                </c:pt>
                <c:pt idx="25">
                  <c:v>43518</c:v>
                </c:pt>
                <c:pt idx="26">
                  <c:v>43521</c:v>
                </c:pt>
                <c:pt idx="27">
                  <c:v>43522</c:v>
                </c:pt>
                <c:pt idx="28">
                  <c:v>43523</c:v>
                </c:pt>
                <c:pt idx="29">
                  <c:v>43524</c:v>
                </c:pt>
                <c:pt idx="30">
                  <c:v>43525</c:v>
                </c:pt>
                <c:pt idx="31">
                  <c:v>43528</c:v>
                </c:pt>
                <c:pt idx="32">
                  <c:v>43529</c:v>
                </c:pt>
                <c:pt idx="33">
                  <c:v>43530</c:v>
                </c:pt>
                <c:pt idx="34">
                  <c:v>43531</c:v>
                </c:pt>
                <c:pt idx="35">
                  <c:v>43532</c:v>
                </c:pt>
                <c:pt idx="36">
                  <c:v>43535</c:v>
                </c:pt>
                <c:pt idx="37">
                  <c:v>43536</c:v>
                </c:pt>
                <c:pt idx="38">
                  <c:v>43537</c:v>
                </c:pt>
                <c:pt idx="39">
                  <c:v>43538</c:v>
                </c:pt>
                <c:pt idx="40">
                  <c:v>43539</c:v>
                </c:pt>
                <c:pt idx="41">
                  <c:v>43542</c:v>
                </c:pt>
                <c:pt idx="42">
                  <c:v>43543</c:v>
                </c:pt>
                <c:pt idx="43">
                  <c:v>43544</c:v>
                </c:pt>
                <c:pt idx="44">
                  <c:v>43545</c:v>
                </c:pt>
                <c:pt idx="45">
                  <c:v>43546</c:v>
                </c:pt>
                <c:pt idx="46">
                  <c:v>43549</c:v>
                </c:pt>
                <c:pt idx="47">
                  <c:v>43550</c:v>
                </c:pt>
                <c:pt idx="48">
                  <c:v>43551</c:v>
                </c:pt>
                <c:pt idx="49">
                  <c:v>43552</c:v>
                </c:pt>
                <c:pt idx="50">
                  <c:v>43553</c:v>
                </c:pt>
                <c:pt idx="51">
                  <c:v>43556</c:v>
                </c:pt>
                <c:pt idx="52">
                  <c:v>43557</c:v>
                </c:pt>
                <c:pt idx="53">
                  <c:v>43558</c:v>
                </c:pt>
                <c:pt idx="54">
                  <c:v>43559</c:v>
                </c:pt>
                <c:pt idx="55">
                  <c:v>43563</c:v>
                </c:pt>
                <c:pt idx="56">
                  <c:v>43564</c:v>
                </c:pt>
                <c:pt idx="57">
                  <c:v>43565</c:v>
                </c:pt>
                <c:pt idx="58">
                  <c:v>43566</c:v>
                </c:pt>
                <c:pt idx="59">
                  <c:v>43567</c:v>
                </c:pt>
                <c:pt idx="60">
                  <c:v>43570</c:v>
                </c:pt>
                <c:pt idx="61">
                  <c:v>43571</c:v>
                </c:pt>
                <c:pt idx="62">
                  <c:v>43572</c:v>
                </c:pt>
                <c:pt idx="63">
                  <c:v>43573</c:v>
                </c:pt>
                <c:pt idx="64">
                  <c:v>43574</c:v>
                </c:pt>
                <c:pt idx="65">
                  <c:v>43577</c:v>
                </c:pt>
                <c:pt idx="66">
                  <c:v>43578</c:v>
                </c:pt>
                <c:pt idx="67">
                  <c:v>43579</c:v>
                </c:pt>
                <c:pt idx="68">
                  <c:v>43580</c:v>
                </c:pt>
                <c:pt idx="69">
                  <c:v>43581</c:v>
                </c:pt>
                <c:pt idx="70">
                  <c:v>43583</c:v>
                </c:pt>
                <c:pt idx="71">
                  <c:v>43584</c:v>
                </c:pt>
                <c:pt idx="72">
                  <c:v>43585</c:v>
                </c:pt>
                <c:pt idx="73">
                  <c:v>43590</c:v>
                </c:pt>
                <c:pt idx="74">
                  <c:v>43591</c:v>
                </c:pt>
                <c:pt idx="75">
                  <c:v>43592</c:v>
                </c:pt>
                <c:pt idx="76">
                  <c:v>43593</c:v>
                </c:pt>
                <c:pt idx="77">
                  <c:v>43594</c:v>
                </c:pt>
                <c:pt idx="78">
                  <c:v>43595</c:v>
                </c:pt>
                <c:pt idx="79">
                  <c:v>43598</c:v>
                </c:pt>
                <c:pt idx="80">
                  <c:v>43599</c:v>
                </c:pt>
                <c:pt idx="81">
                  <c:v>43600</c:v>
                </c:pt>
                <c:pt idx="82">
                  <c:v>43601</c:v>
                </c:pt>
                <c:pt idx="83">
                  <c:v>43602</c:v>
                </c:pt>
                <c:pt idx="84">
                  <c:v>43605</c:v>
                </c:pt>
                <c:pt idx="85">
                  <c:v>43606</c:v>
                </c:pt>
                <c:pt idx="86">
                  <c:v>43607</c:v>
                </c:pt>
                <c:pt idx="87">
                  <c:v>43608</c:v>
                </c:pt>
                <c:pt idx="88">
                  <c:v>43609</c:v>
                </c:pt>
                <c:pt idx="89">
                  <c:v>43612</c:v>
                </c:pt>
                <c:pt idx="90">
                  <c:v>43613</c:v>
                </c:pt>
                <c:pt idx="91">
                  <c:v>43614</c:v>
                </c:pt>
                <c:pt idx="92">
                  <c:v>43615</c:v>
                </c:pt>
                <c:pt idx="93">
                  <c:v>43616</c:v>
                </c:pt>
                <c:pt idx="94">
                  <c:v>43619</c:v>
                </c:pt>
                <c:pt idx="95">
                  <c:v>43620</c:v>
                </c:pt>
                <c:pt idx="96">
                  <c:v>43621</c:v>
                </c:pt>
                <c:pt idx="97">
                  <c:v>43622</c:v>
                </c:pt>
                <c:pt idx="98">
                  <c:v>43626</c:v>
                </c:pt>
                <c:pt idx="99">
                  <c:v>43627</c:v>
                </c:pt>
                <c:pt idx="100">
                  <c:v>43628</c:v>
                </c:pt>
                <c:pt idx="101">
                  <c:v>43629</c:v>
                </c:pt>
                <c:pt idx="102">
                  <c:v>43630</c:v>
                </c:pt>
                <c:pt idx="103">
                  <c:v>43633</c:v>
                </c:pt>
                <c:pt idx="104">
                  <c:v>43634</c:v>
                </c:pt>
                <c:pt idx="105">
                  <c:v>43635</c:v>
                </c:pt>
                <c:pt idx="106">
                  <c:v>43636</c:v>
                </c:pt>
                <c:pt idx="107">
                  <c:v>43637</c:v>
                </c:pt>
                <c:pt idx="108">
                  <c:v>43640</c:v>
                </c:pt>
                <c:pt idx="109">
                  <c:v>43641</c:v>
                </c:pt>
                <c:pt idx="110">
                  <c:v>43642</c:v>
                </c:pt>
                <c:pt idx="111">
                  <c:v>43643</c:v>
                </c:pt>
                <c:pt idx="112">
                  <c:v>43644</c:v>
                </c:pt>
                <c:pt idx="113">
                  <c:v>43647</c:v>
                </c:pt>
                <c:pt idx="114">
                  <c:v>43648</c:v>
                </c:pt>
                <c:pt idx="115">
                  <c:v>43649</c:v>
                </c:pt>
                <c:pt idx="116">
                  <c:v>43650</c:v>
                </c:pt>
                <c:pt idx="117">
                  <c:v>43651</c:v>
                </c:pt>
                <c:pt idx="118">
                  <c:v>43654</c:v>
                </c:pt>
                <c:pt idx="119">
                  <c:v>43655</c:v>
                </c:pt>
                <c:pt idx="120">
                  <c:v>43656</c:v>
                </c:pt>
                <c:pt idx="121">
                  <c:v>43657</c:v>
                </c:pt>
                <c:pt idx="122">
                  <c:v>43658</c:v>
                </c:pt>
                <c:pt idx="123">
                  <c:v>43661</c:v>
                </c:pt>
                <c:pt idx="124">
                  <c:v>43662</c:v>
                </c:pt>
                <c:pt idx="125">
                  <c:v>43663</c:v>
                </c:pt>
                <c:pt idx="126">
                  <c:v>43664</c:v>
                </c:pt>
                <c:pt idx="127">
                  <c:v>43665</c:v>
                </c:pt>
                <c:pt idx="128">
                  <c:v>43668</c:v>
                </c:pt>
                <c:pt idx="129">
                  <c:v>43669</c:v>
                </c:pt>
                <c:pt idx="130">
                  <c:v>43670</c:v>
                </c:pt>
                <c:pt idx="131">
                  <c:v>43671</c:v>
                </c:pt>
                <c:pt idx="132">
                  <c:v>43672</c:v>
                </c:pt>
                <c:pt idx="133">
                  <c:v>43675</c:v>
                </c:pt>
                <c:pt idx="134">
                  <c:v>43676</c:v>
                </c:pt>
                <c:pt idx="135">
                  <c:v>43677</c:v>
                </c:pt>
                <c:pt idx="136">
                  <c:v>43678</c:v>
                </c:pt>
                <c:pt idx="137">
                  <c:v>43679</c:v>
                </c:pt>
                <c:pt idx="138">
                  <c:v>43682</c:v>
                </c:pt>
                <c:pt idx="139">
                  <c:v>43683</c:v>
                </c:pt>
                <c:pt idx="140">
                  <c:v>43684</c:v>
                </c:pt>
                <c:pt idx="141">
                  <c:v>43685</c:v>
                </c:pt>
                <c:pt idx="142">
                  <c:v>43686</c:v>
                </c:pt>
                <c:pt idx="143">
                  <c:v>43689</c:v>
                </c:pt>
                <c:pt idx="144">
                  <c:v>43690</c:v>
                </c:pt>
                <c:pt idx="145">
                  <c:v>43691</c:v>
                </c:pt>
                <c:pt idx="146">
                  <c:v>43692</c:v>
                </c:pt>
                <c:pt idx="147">
                  <c:v>43693</c:v>
                </c:pt>
                <c:pt idx="148">
                  <c:v>43696</c:v>
                </c:pt>
                <c:pt idx="149">
                  <c:v>43697</c:v>
                </c:pt>
                <c:pt idx="150">
                  <c:v>43698</c:v>
                </c:pt>
                <c:pt idx="151">
                  <c:v>43699</c:v>
                </c:pt>
                <c:pt idx="152">
                  <c:v>43700</c:v>
                </c:pt>
                <c:pt idx="153">
                  <c:v>43703</c:v>
                </c:pt>
                <c:pt idx="154">
                  <c:v>43704</c:v>
                </c:pt>
                <c:pt idx="155">
                  <c:v>43705</c:v>
                </c:pt>
                <c:pt idx="156">
                  <c:v>43706</c:v>
                </c:pt>
                <c:pt idx="157">
                  <c:v>43707</c:v>
                </c:pt>
                <c:pt idx="158">
                  <c:v>43710</c:v>
                </c:pt>
                <c:pt idx="159">
                  <c:v>43711</c:v>
                </c:pt>
                <c:pt idx="160">
                  <c:v>43712</c:v>
                </c:pt>
                <c:pt idx="161">
                  <c:v>43713</c:v>
                </c:pt>
                <c:pt idx="162">
                  <c:v>43714</c:v>
                </c:pt>
                <c:pt idx="163">
                  <c:v>43717</c:v>
                </c:pt>
                <c:pt idx="164">
                  <c:v>43718</c:v>
                </c:pt>
                <c:pt idx="165">
                  <c:v>43719</c:v>
                </c:pt>
                <c:pt idx="166">
                  <c:v>43720</c:v>
                </c:pt>
                <c:pt idx="167">
                  <c:v>43724</c:v>
                </c:pt>
                <c:pt idx="168">
                  <c:v>43725</c:v>
                </c:pt>
                <c:pt idx="169">
                  <c:v>43726</c:v>
                </c:pt>
                <c:pt idx="170">
                  <c:v>43727</c:v>
                </c:pt>
                <c:pt idx="171">
                  <c:v>43728</c:v>
                </c:pt>
                <c:pt idx="172">
                  <c:v>43731</c:v>
                </c:pt>
                <c:pt idx="173">
                  <c:v>43732</c:v>
                </c:pt>
                <c:pt idx="174">
                  <c:v>43733</c:v>
                </c:pt>
                <c:pt idx="175">
                  <c:v>43734</c:v>
                </c:pt>
                <c:pt idx="176">
                  <c:v>43735</c:v>
                </c:pt>
                <c:pt idx="177">
                  <c:v>43737</c:v>
                </c:pt>
                <c:pt idx="178">
                  <c:v>43738</c:v>
                </c:pt>
                <c:pt idx="179">
                  <c:v>43746</c:v>
                </c:pt>
                <c:pt idx="180">
                  <c:v>43747</c:v>
                </c:pt>
                <c:pt idx="181">
                  <c:v>43748</c:v>
                </c:pt>
                <c:pt idx="182">
                  <c:v>43749</c:v>
                </c:pt>
                <c:pt idx="183">
                  <c:v>43750</c:v>
                </c:pt>
                <c:pt idx="184">
                  <c:v>43752</c:v>
                </c:pt>
                <c:pt idx="185">
                  <c:v>43753</c:v>
                </c:pt>
                <c:pt idx="186">
                  <c:v>43754</c:v>
                </c:pt>
                <c:pt idx="187">
                  <c:v>43755</c:v>
                </c:pt>
                <c:pt idx="188">
                  <c:v>43756</c:v>
                </c:pt>
                <c:pt idx="189">
                  <c:v>43759</c:v>
                </c:pt>
                <c:pt idx="190">
                  <c:v>43760</c:v>
                </c:pt>
                <c:pt idx="191">
                  <c:v>43761</c:v>
                </c:pt>
                <c:pt idx="192">
                  <c:v>43762</c:v>
                </c:pt>
                <c:pt idx="193">
                  <c:v>43763</c:v>
                </c:pt>
                <c:pt idx="194">
                  <c:v>43766</c:v>
                </c:pt>
                <c:pt idx="195">
                  <c:v>43767</c:v>
                </c:pt>
                <c:pt idx="196">
                  <c:v>43768</c:v>
                </c:pt>
                <c:pt idx="197">
                  <c:v>43769</c:v>
                </c:pt>
                <c:pt idx="198">
                  <c:v>43770</c:v>
                </c:pt>
                <c:pt idx="199">
                  <c:v>43773</c:v>
                </c:pt>
                <c:pt idx="200">
                  <c:v>43774</c:v>
                </c:pt>
                <c:pt idx="201">
                  <c:v>43775</c:v>
                </c:pt>
                <c:pt idx="202">
                  <c:v>43776</c:v>
                </c:pt>
                <c:pt idx="203">
                  <c:v>43777</c:v>
                </c:pt>
                <c:pt idx="204">
                  <c:v>43780</c:v>
                </c:pt>
                <c:pt idx="205">
                  <c:v>43781</c:v>
                </c:pt>
                <c:pt idx="206">
                  <c:v>43782</c:v>
                </c:pt>
                <c:pt idx="207">
                  <c:v>43783</c:v>
                </c:pt>
                <c:pt idx="208">
                  <c:v>43784</c:v>
                </c:pt>
                <c:pt idx="209">
                  <c:v>43787</c:v>
                </c:pt>
                <c:pt idx="210">
                  <c:v>43788</c:v>
                </c:pt>
                <c:pt idx="211">
                  <c:v>43789</c:v>
                </c:pt>
                <c:pt idx="212">
                  <c:v>43790</c:v>
                </c:pt>
                <c:pt idx="213">
                  <c:v>43791</c:v>
                </c:pt>
                <c:pt idx="214">
                  <c:v>43794</c:v>
                </c:pt>
                <c:pt idx="215">
                  <c:v>43795</c:v>
                </c:pt>
                <c:pt idx="216">
                  <c:v>43796</c:v>
                </c:pt>
                <c:pt idx="217">
                  <c:v>43797</c:v>
                </c:pt>
                <c:pt idx="218">
                  <c:v>43798</c:v>
                </c:pt>
                <c:pt idx="219">
                  <c:v>43801</c:v>
                </c:pt>
                <c:pt idx="220">
                  <c:v>43802</c:v>
                </c:pt>
                <c:pt idx="221">
                  <c:v>43803</c:v>
                </c:pt>
                <c:pt idx="222">
                  <c:v>43804</c:v>
                </c:pt>
                <c:pt idx="223">
                  <c:v>43805</c:v>
                </c:pt>
                <c:pt idx="224">
                  <c:v>43808</c:v>
                </c:pt>
                <c:pt idx="225">
                  <c:v>43809</c:v>
                </c:pt>
                <c:pt idx="226">
                  <c:v>43810</c:v>
                </c:pt>
                <c:pt idx="227">
                  <c:v>43811</c:v>
                </c:pt>
                <c:pt idx="228">
                  <c:v>43812</c:v>
                </c:pt>
                <c:pt idx="229">
                  <c:v>43815</c:v>
                </c:pt>
                <c:pt idx="230">
                  <c:v>43816</c:v>
                </c:pt>
                <c:pt idx="231">
                  <c:v>43817</c:v>
                </c:pt>
                <c:pt idx="232">
                  <c:v>43818</c:v>
                </c:pt>
                <c:pt idx="233">
                  <c:v>43819</c:v>
                </c:pt>
                <c:pt idx="234">
                  <c:v>43822</c:v>
                </c:pt>
                <c:pt idx="235">
                  <c:v>43823</c:v>
                </c:pt>
                <c:pt idx="236">
                  <c:v>43824</c:v>
                </c:pt>
                <c:pt idx="237">
                  <c:v>43825</c:v>
                </c:pt>
                <c:pt idx="238">
                  <c:v>43826</c:v>
                </c:pt>
                <c:pt idx="239">
                  <c:v>43829</c:v>
                </c:pt>
                <c:pt idx="240">
                  <c:v>43830</c:v>
                </c:pt>
              </c:numCache>
            </c:numRef>
          </c:cat>
          <c:val>
            <c:numRef>
              <c:f>[每周成交.xls]导出数据!$B$482:$B$654</c:f>
              <c:numCache>
                <c:formatCode>General</c:formatCode>
                <c:ptCount val="173"/>
                <c:pt idx="0">
                  <c:v>227437</c:v>
                </c:pt>
                <c:pt idx="1">
                  <c:v>185625</c:v>
                </c:pt>
                <c:pt idx="2">
                  <c:v>148070</c:v>
                </c:pt>
                <c:pt idx="3">
                  <c:v>175332</c:v>
                </c:pt>
                <c:pt idx="4">
                  <c:v>155217</c:v>
                </c:pt>
                <c:pt idx="5">
                  <c:v>149023</c:v>
                </c:pt>
                <c:pt idx="6">
                  <c:v>133357</c:v>
                </c:pt>
                <c:pt idx="7">
                  <c:v>127765</c:v>
                </c:pt>
                <c:pt idx="8">
                  <c:v>127382</c:v>
                </c:pt>
                <c:pt idx="9">
                  <c:v>163003</c:v>
                </c:pt>
                <c:pt idx="10">
                  <c:v>147550</c:v>
                </c:pt>
                <c:pt idx="11">
                  <c:v>111295</c:v>
                </c:pt>
                <c:pt idx="12">
                  <c:v>104476</c:v>
                </c:pt>
                <c:pt idx="13">
                  <c:v>105053</c:v>
                </c:pt>
                <c:pt idx="14">
                  <c:v>84335</c:v>
                </c:pt>
                <c:pt idx="15">
                  <c:v>81532</c:v>
                </c:pt>
                <c:pt idx="16">
                  <c:v>65772</c:v>
                </c:pt>
                <c:pt idx="17">
                  <c:v>61128</c:v>
                </c:pt>
                <c:pt idx="18">
                  <c:v>45630</c:v>
                </c:pt>
                <c:pt idx="19">
                  <c:v>33890</c:v>
                </c:pt>
                <c:pt idx="20">
                  <c:v>24185</c:v>
                </c:pt>
                <c:pt idx="21">
                  <c:v>31351</c:v>
                </c:pt>
                <c:pt idx="22">
                  <c:v>18345</c:v>
                </c:pt>
                <c:pt idx="23">
                  <c:v>12414</c:v>
                </c:pt>
                <c:pt idx="24">
                  <c:v>7502</c:v>
                </c:pt>
                <c:pt idx="25">
                  <c:v>101029</c:v>
                </c:pt>
                <c:pt idx="26">
                  <c:v>75899</c:v>
                </c:pt>
                <c:pt idx="27">
                  <c:v>86225</c:v>
                </c:pt>
                <c:pt idx="28">
                  <c:v>132342</c:v>
                </c:pt>
                <c:pt idx="29">
                  <c:v>87982</c:v>
                </c:pt>
                <c:pt idx="30">
                  <c:v>121448</c:v>
                </c:pt>
                <c:pt idx="31">
                  <c:v>196876</c:v>
                </c:pt>
                <c:pt idx="32">
                  <c:v>179875</c:v>
                </c:pt>
                <c:pt idx="33">
                  <c:v>147499</c:v>
                </c:pt>
                <c:pt idx="34">
                  <c:v>158605</c:v>
                </c:pt>
                <c:pt idx="35">
                  <c:v>183858</c:v>
                </c:pt>
                <c:pt idx="36">
                  <c:v>156586</c:v>
                </c:pt>
                <c:pt idx="37">
                  <c:v>164316</c:v>
                </c:pt>
                <c:pt idx="38">
                  <c:v>240984</c:v>
                </c:pt>
                <c:pt idx="39">
                  <c:v>160804</c:v>
                </c:pt>
                <c:pt idx="40">
                  <c:v>253387</c:v>
                </c:pt>
                <c:pt idx="41">
                  <c:v>169534</c:v>
                </c:pt>
                <c:pt idx="42">
                  <c:v>211348</c:v>
                </c:pt>
                <c:pt idx="43">
                  <c:v>201454</c:v>
                </c:pt>
                <c:pt idx="44">
                  <c:v>196543</c:v>
                </c:pt>
                <c:pt idx="45">
                  <c:v>214585</c:v>
                </c:pt>
                <c:pt idx="46">
                  <c:v>206128</c:v>
                </c:pt>
                <c:pt idx="47">
                  <c:v>287639</c:v>
                </c:pt>
                <c:pt idx="48">
                  <c:v>229750</c:v>
                </c:pt>
                <c:pt idx="49">
                  <c:v>293231</c:v>
                </c:pt>
                <c:pt idx="50">
                  <c:v>289660</c:v>
                </c:pt>
                <c:pt idx="51">
                  <c:v>236431</c:v>
                </c:pt>
                <c:pt idx="52">
                  <c:v>222700</c:v>
                </c:pt>
                <c:pt idx="53">
                  <c:v>350676</c:v>
                </c:pt>
                <c:pt idx="54">
                  <c:v>288508</c:v>
                </c:pt>
                <c:pt idx="55">
                  <c:v>295484</c:v>
                </c:pt>
                <c:pt idx="56">
                  <c:v>243413</c:v>
                </c:pt>
                <c:pt idx="57">
                  <c:v>253123</c:v>
                </c:pt>
                <c:pt idx="58">
                  <c:v>238015</c:v>
                </c:pt>
                <c:pt idx="59">
                  <c:v>212429</c:v>
                </c:pt>
                <c:pt idx="60">
                  <c:v>320508</c:v>
                </c:pt>
                <c:pt idx="61">
                  <c:v>219217</c:v>
                </c:pt>
                <c:pt idx="62">
                  <c:v>233370</c:v>
                </c:pt>
                <c:pt idx="63">
                  <c:v>241148</c:v>
                </c:pt>
                <c:pt idx="64">
                  <c:v>255202</c:v>
                </c:pt>
                <c:pt idx="65">
                  <c:v>286756</c:v>
                </c:pt>
                <c:pt idx="66">
                  <c:v>248862</c:v>
                </c:pt>
                <c:pt idx="67">
                  <c:v>266652</c:v>
                </c:pt>
                <c:pt idx="68">
                  <c:v>307636</c:v>
                </c:pt>
                <c:pt idx="69">
                  <c:v>226074</c:v>
                </c:pt>
                <c:pt idx="70">
                  <c:v>249779</c:v>
                </c:pt>
                <c:pt idx="71">
                  <c:v>258437</c:v>
                </c:pt>
                <c:pt idx="72">
                  <c:v>239344</c:v>
                </c:pt>
                <c:pt idx="73">
                  <c:v>291620</c:v>
                </c:pt>
                <c:pt idx="74">
                  <c:v>204119</c:v>
                </c:pt>
                <c:pt idx="75">
                  <c:v>321562</c:v>
                </c:pt>
                <c:pt idx="76">
                  <c:v>280522</c:v>
                </c:pt>
                <c:pt idx="77">
                  <c:v>287509</c:v>
                </c:pt>
                <c:pt idx="78">
                  <c:v>328575</c:v>
                </c:pt>
                <c:pt idx="79">
                  <c:v>212533</c:v>
                </c:pt>
                <c:pt idx="80">
                  <c:v>218511</c:v>
                </c:pt>
                <c:pt idx="81">
                  <c:v>159681</c:v>
                </c:pt>
                <c:pt idx="82">
                  <c:v>173080</c:v>
                </c:pt>
                <c:pt idx="83">
                  <c:v>164630</c:v>
                </c:pt>
                <c:pt idx="84">
                  <c:v>181026</c:v>
                </c:pt>
                <c:pt idx="85">
                  <c:v>137738</c:v>
                </c:pt>
                <c:pt idx="86">
                  <c:v>210556</c:v>
                </c:pt>
                <c:pt idx="87">
                  <c:v>193998</c:v>
                </c:pt>
                <c:pt idx="88">
                  <c:v>184026</c:v>
                </c:pt>
                <c:pt idx="89">
                  <c:v>180407</c:v>
                </c:pt>
                <c:pt idx="90">
                  <c:v>136633</c:v>
                </c:pt>
                <c:pt idx="91">
                  <c:v>237268</c:v>
                </c:pt>
                <c:pt idx="92">
                  <c:v>242468</c:v>
                </c:pt>
                <c:pt idx="93">
                  <c:v>191930</c:v>
                </c:pt>
                <c:pt idx="94">
                  <c:v>211207</c:v>
                </c:pt>
                <c:pt idx="95">
                  <c:v>155897</c:v>
                </c:pt>
                <c:pt idx="96">
                  <c:v>224847</c:v>
                </c:pt>
                <c:pt idx="97">
                  <c:v>207535</c:v>
                </c:pt>
                <c:pt idx="98">
                  <c:v>162137</c:v>
                </c:pt>
                <c:pt idx="99">
                  <c:v>203238</c:v>
                </c:pt>
                <c:pt idx="100">
                  <c:v>221993</c:v>
                </c:pt>
                <c:pt idx="101">
                  <c:v>227218</c:v>
                </c:pt>
                <c:pt idx="102">
                  <c:v>253327</c:v>
                </c:pt>
                <c:pt idx="103">
                  <c:v>200900</c:v>
                </c:pt>
                <c:pt idx="104">
                  <c:v>158132</c:v>
                </c:pt>
                <c:pt idx="105">
                  <c:v>190820</c:v>
                </c:pt>
                <c:pt idx="106">
                  <c:v>201128</c:v>
                </c:pt>
                <c:pt idx="107">
                  <c:v>160954</c:v>
                </c:pt>
                <c:pt idx="108">
                  <c:v>180938</c:v>
                </c:pt>
                <c:pt idx="109">
                  <c:v>222716</c:v>
                </c:pt>
                <c:pt idx="110">
                  <c:v>162640</c:v>
                </c:pt>
                <c:pt idx="111">
                  <c:v>211089</c:v>
                </c:pt>
                <c:pt idx="112">
                  <c:v>193481</c:v>
                </c:pt>
                <c:pt idx="113">
                  <c:v>152159</c:v>
                </c:pt>
                <c:pt idx="114">
                  <c:v>176262</c:v>
                </c:pt>
                <c:pt idx="115">
                  <c:v>160014</c:v>
                </c:pt>
                <c:pt idx="116">
                  <c:v>170203</c:v>
                </c:pt>
                <c:pt idx="117">
                  <c:v>262055</c:v>
                </c:pt>
                <c:pt idx="118">
                  <c:v>217755</c:v>
                </c:pt>
                <c:pt idx="119">
                  <c:v>239296</c:v>
                </c:pt>
                <c:pt idx="120">
                  <c:v>180316</c:v>
                </c:pt>
                <c:pt idx="121">
                  <c:v>191769</c:v>
                </c:pt>
                <c:pt idx="122">
                  <c:v>184960</c:v>
                </c:pt>
                <c:pt idx="123">
                  <c:v>172661</c:v>
                </c:pt>
                <c:pt idx="124">
                  <c:v>226898</c:v>
                </c:pt>
                <c:pt idx="125">
                  <c:v>184514</c:v>
                </c:pt>
                <c:pt idx="126">
                  <c:v>188169</c:v>
                </c:pt>
                <c:pt idx="127">
                  <c:v>193529</c:v>
                </c:pt>
                <c:pt idx="128">
                  <c:v>185139</c:v>
                </c:pt>
                <c:pt idx="129">
                  <c:v>163935</c:v>
                </c:pt>
                <c:pt idx="130">
                  <c:v>194103</c:v>
                </c:pt>
                <c:pt idx="131">
                  <c:v>180972</c:v>
                </c:pt>
                <c:pt idx="132">
                  <c:v>175902</c:v>
                </c:pt>
                <c:pt idx="133">
                  <c:v>141897</c:v>
                </c:pt>
                <c:pt idx="134">
                  <c:v>150866</c:v>
                </c:pt>
                <c:pt idx="135">
                  <c:v>183264</c:v>
                </c:pt>
                <c:pt idx="136">
                  <c:v>174984</c:v>
                </c:pt>
                <c:pt idx="137">
                  <c:v>159238</c:v>
                </c:pt>
                <c:pt idx="138">
                  <c:v>139035</c:v>
                </c:pt>
                <c:pt idx="139">
                  <c:v>225872</c:v>
                </c:pt>
                <c:pt idx="140">
                  <c:v>136231</c:v>
                </c:pt>
                <c:pt idx="141">
                  <c:v>182279</c:v>
                </c:pt>
                <c:pt idx="142">
                  <c:v>197719</c:v>
                </c:pt>
                <c:pt idx="143">
                  <c:v>210986</c:v>
                </c:pt>
                <c:pt idx="144">
                  <c:v>184405</c:v>
                </c:pt>
                <c:pt idx="145">
                  <c:v>151452</c:v>
                </c:pt>
                <c:pt idx="146">
                  <c:v>170712</c:v>
                </c:pt>
                <c:pt idx="147">
                  <c:v>155896</c:v>
                </c:pt>
                <c:pt idx="148">
                  <c:v>182738</c:v>
                </c:pt>
                <c:pt idx="149">
                  <c:v>138131</c:v>
                </c:pt>
                <c:pt idx="150">
                  <c:v>183851</c:v>
                </c:pt>
                <c:pt idx="151">
                  <c:v>239938</c:v>
                </c:pt>
                <c:pt idx="152">
                  <c:v>229768</c:v>
                </c:pt>
                <c:pt idx="153">
                  <c:v>197352</c:v>
                </c:pt>
                <c:pt idx="154">
                  <c:v>160669</c:v>
                </c:pt>
                <c:pt idx="155">
                  <c:v>150107</c:v>
                </c:pt>
                <c:pt idx="156">
                  <c:v>230057</c:v>
                </c:pt>
                <c:pt idx="157">
                  <c:v>270217</c:v>
                </c:pt>
                <c:pt idx="158">
                  <c:v>166446</c:v>
                </c:pt>
                <c:pt idx="159">
                  <c:v>167343</c:v>
                </c:pt>
                <c:pt idx="160">
                  <c:v>207372</c:v>
                </c:pt>
                <c:pt idx="161">
                  <c:v>276236</c:v>
                </c:pt>
                <c:pt idx="162">
                  <c:v>261000</c:v>
                </c:pt>
                <c:pt idx="163">
                  <c:v>190880</c:v>
                </c:pt>
                <c:pt idx="164">
                  <c:v>184537</c:v>
                </c:pt>
                <c:pt idx="165">
                  <c:v>296295</c:v>
                </c:pt>
                <c:pt idx="166">
                  <c:v>195887</c:v>
                </c:pt>
                <c:pt idx="167">
                  <c:v>159783</c:v>
                </c:pt>
                <c:pt idx="168">
                  <c:v>170991</c:v>
                </c:pt>
                <c:pt idx="169">
                  <c:v>206559</c:v>
                </c:pt>
                <c:pt idx="170">
                  <c:v>232824</c:v>
                </c:pt>
                <c:pt idx="171">
                  <c:v>202890</c:v>
                </c:pt>
                <c:pt idx="172">
                  <c:v>230621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E4-43E3-A5A1-5E55047382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0188208"/>
        <c:axId val="660167408"/>
      </c:lineChart>
      <c:dateAx>
        <c:axId val="660188208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60167408"/>
        <c:crosses val="autoZero"/>
        <c:auto val="1"/>
        <c:lblOffset val="100"/>
        <c:baseTimeUnit val="days"/>
      </c:dateAx>
      <c:valAx>
        <c:axId val="66016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6018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[每周成交.xls]导出数据!$B$483</c:f>
              <c:strCache>
                <c:ptCount val="1"/>
                <c:pt idx="0">
                  <c:v>全国建筑钢材成交量：主流贸易商：合计（日）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[每周成交.xls]导出数据!$A$484:$A$657</c:f>
              <c:numCache>
                <c:formatCode>yyyy\-mm\-dd</c:formatCode>
                <c:ptCount val="174"/>
                <c:pt idx="0">
                  <c:v>44200</c:v>
                </c:pt>
                <c:pt idx="1">
                  <c:v>44201</c:v>
                </c:pt>
                <c:pt idx="2">
                  <c:v>44202</c:v>
                </c:pt>
                <c:pt idx="3">
                  <c:v>44203</c:v>
                </c:pt>
                <c:pt idx="4">
                  <c:v>44204</c:v>
                </c:pt>
                <c:pt idx="5">
                  <c:v>44207</c:v>
                </c:pt>
                <c:pt idx="6">
                  <c:v>44208</c:v>
                </c:pt>
                <c:pt idx="7">
                  <c:v>44209</c:v>
                </c:pt>
                <c:pt idx="8">
                  <c:v>44210</c:v>
                </c:pt>
                <c:pt idx="9">
                  <c:v>44211</c:v>
                </c:pt>
                <c:pt idx="10">
                  <c:v>44214</c:v>
                </c:pt>
                <c:pt idx="11">
                  <c:v>44215</c:v>
                </c:pt>
                <c:pt idx="12">
                  <c:v>44216</c:v>
                </c:pt>
                <c:pt idx="13">
                  <c:v>44217</c:v>
                </c:pt>
                <c:pt idx="14">
                  <c:v>44218</c:v>
                </c:pt>
                <c:pt idx="15">
                  <c:v>44221</c:v>
                </c:pt>
                <c:pt idx="16">
                  <c:v>44222</c:v>
                </c:pt>
                <c:pt idx="17">
                  <c:v>44223</c:v>
                </c:pt>
                <c:pt idx="18">
                  <c:v>44224</c:v>
                </c:pt>
                <c:pt idx="19">
                  <c:v>44225</c:v>
                </c:pt>
                <c:pt idx="20">
                  <c:v>44228</c:v>
                </c:pt>
                <c:pt idx="21">
                  <c:v>44229</c:v>
                </c:pt>
                <c:pt idx="22">
                  <c:v>44230</c:v>
                </c:pt>
                <c:pt idx="23">
                  <c:v>44231</c:v>
                </c:pt>
                <c:pt idx="24">
                  <c:v>44232</c:v>
                </c:pt>
                <c:pt idx="25">
                  <c:v>44249</c:v>
                </c:pt>
                <c:pt idx="26">
                  <c:v>44250</c:v>
                </c:pt>
                <c:pt idx="27">
                  <c:v>44251</c:v>
                </c:pt>
                <c:pt idx="28">
                  <c:v>44252</c:v>
                </c:pt>
                <c:pt idx="29">
                  <c:v>44253</c:v>
                </c:pt>
                <c:pt idx="30">
                  <c:v>44256</c:v>
                </c:pt>
                <c:pt idx="31">
                  <c:v>44257</c:v>
                </c:pt>
                <c:pt idx="32">
                  <c:v>44258</c:v>
                </c:pt>
                <c:pt idx="33">
                  <c:v>44259</c:v>
                </c:pt>
                <c:pt idx="34">
                  <c:v>44260</c:v>
                </c:pt>
                <c:pt idx="35">
                  <c:v>44263</c:v>
                </c:pt>
                <c:pt idx="36">
                  <c:v>44264</c:v>
                </c:pt>
                <c:pt idx="37">
                  <c:v>44265</c:v>
                </c:pt>
                <c:pt idx="38">
                  <c:v>44266</c:v>
                </c:pt>
                <c:pt idx="39">
                  <c:v>44267</c:v>
                </c:pt>
                <c:pt idx="40">
                  <c:v>44270</c:v>
                </c:pt>
                <c:pt idx="41">
                  <c:v>44271</c:v>
                </c:pt>
                <c:pt idx="42">
                  <c:v>44272</c:v>
                </c:pt>
                <c:pt idx="43">
                  <c:v>44273</c:v>
                </c:pt>
                <c:pt idx="44">
                  <c:v>44274</c:v>
                </c:pt>
                <c:pt idx="45">
                  <c:v>44277</c:v>
                </c:pt>
                <c:pt idx="46">
                  <c:v>44278</c:v>
                </c:pt>
                <c:pt idx="47">
                  <c:v>44279</c:v>
                </c:pt>
                <c:pt idx="48">
                  <c:v>44280</c:v>
                </c:pt>
                <c:pt idx="49">
                  <c:v>44281</c:v>
                </c:pt>
                <c:pt idx="50">
                  <c:v>44284</c:v>
                </c:pt>
                <c:pt idx="51">
                  <c:v>44285</c:v>
                </c:pt>
                <c:pt idx="52">
                  <c:v>44286</c:v>
                </c:pt>
                <c:pt idx="53">
                  <c:v>44287</c:v>
                </c:pt>
                <c:pt idx="54">
                  <c:v>44288</c:v>
                </c:pt>
                <c:pt idx="55">
                  <c:v>44292</c:v>
                </c:pt>
                <c:pt idx="56">
                  <c:v>44293</c:v>
                </c:pt>
                <c:pt idx="57">
                  <c:v>44294</c:v>
                </c:pt>
                <c:pt idx="58">
                  <c:v>44295</c:v>
                </c:pt>
                <c:pt idx="59">
                  <c:v>44298</c:v>
                </c:pt>
                <c:pt idx="60">
                  <c:v>44299</c:v>
                </c:pt>
                <c:pt idx="61">
                  <c:v>44300</c:v>
                </c:pt>
                <c:pt idx="62">
                  <c:v>44301</c:v>
                </c:pt>
                <c:pt idx="63">
                  <c:v>44302</c:v>
                </c:pt>
                <c:pt idx="64">
                  <c:v>44305</c:v>
                </c:pt>
                <c:pt idx="65">
                  <c:v>44306</c:v>
                </c:pt>
                <c:pt idx="66">
                  <c:v>44307</c:v>
                </c:pt>
                <c:pt idx="67">
                  <c:v>44308</c:v>
                </c:pt>
                <c:pt idx="68">
                  <c:v>44309</c:v>
                </c:pt>
                <c:pt idx="69">
                  <c:v>44311</c:v>
                </c:pt>
                <c:pt idx="70">
                  <c:v>44312</c:v>
                </c:pt>
                <c:pt idx="71">
                  <c:v>44313</c:v>
                </c:pt>
                <c:pt idx="72">
                  <c:v>44314</c:v>
                </c:pt>
                <c:pt idx="73">
                  <c:v>44315</c:v>
                </c:pt>
                <c:pt idx="74">
                  <c:v>44316</c:v>
                </c:pt>
                <c:pt idx="75">
                  <c:v>44322</c:v>
                </c:pt>
                <c:pt idx="76">
                  <c:v>44323</c:v>
                </c:pt>
                <c:pt idx="77">
                  <c:v>44324</c:v>
                </c:pt>
                <c:pt idx="78">
                  <c:v>44326</c:v>
                </c:pt>
                <c:pt idx="79">
                  <c:v>44327</c:v>
                </c:pt>
                <c:pt idx="80">
                  <c:v>44328</c:v>
                </c:pt>
                <c:pt idx="81">
                  <c:v>44329</c:v>
                </c:pt>
                <c:pt idx="82">
                  <c:v>44330</c:v>
                </c:pt>
                <c:pt idx="83">
                  <c:v>44333</c:v>
                </c:pt>
                <c:pt idx="84">
                  <c:v>44334</c:v>
                </c:pt>
                <c:pt idx="85">
                  <c:v>44335</c:v>
                </c:pt>
                <c:pt idx="86">
                  <c:v>44336</c:v>
                </c:pt>
                <c:pt idx="87">
                  <c:v>44337</c:v>
                </c:pt>
                <c:pt idx="88">
                  <c:v>44340</c:v>
                </c:pt>
                <c:pt idx="89">
                  <c:v>44341</c:v>
                </c:pt>
                <c:pt idx="90">
                  <c:v>44342</c:v>
                </c:pt>
                <c:pt idx="91">
                  <c:v>44343</c:v>
                </c:pt>
                <c:pt idx="92">
                  <c:v>44344</c:v>
                </c:pt>
                <c:pt idx="93">
                  <c:v>44347</c:v>
                </c:pt>
                <c:pt idx="94">
                  <c:v>44348</c:v>
                </c:pt>
                <c:pt idx="95">
                  <c:v>44349</c:v>
                </c:pt>
                <c:pt idx="96">
                  <c:v>44350</c:v>
                </c:pt>
                <c:pt idx="97">
                  <c:v>44351</c:v>
                </c:pt>
                <c:pt idx="98">
                  <c:v>44354</c:v>
                </c:pt>
                <c:pt idx="99">
                  <c:v>44355</c:v>
                </c:pt>
                <c:pt idx="100">
                  <c:v>44356</c:v>
                </c:pt>
                <c:pt idx="101">
                  <c:v>44357</c:v>
                </c:pt>
                <c:pt idx="102">
                  <c:v>44358</c:v>
                </c:pt>
                <c:pt idx="103">
                  <c:v>44362</c:v>
                </c:pt>
                <c:pt idx="104">
                  <c:v>44363</c:v>
                </c:pt>
                <c:pt idx="105">
                  <c:v>44364</c:v>
                </c:pt>
                <c:pt idx="106">
                  <c:v>44365</c:v>
                </c:pt>
                <c:pt idx="107">
                  <c:v>44368</c:v>
                </c:pt>
                <c:pt idx="108">
                  <c:v>44369</c:v>
                </c:pt>
                <c:pt idx="109">
                  <c:v>44370</c:v>
                </c:pt>
                <c:pt idx="110">
                  <c:v>44371</c:v>
                </c:pt>
                <c:pt idx="111">
                  <c:v>44372</c:v>
                </c:pt>
                <c:pt idx="112">
                  <c:v>44375</c:v>
                </c:pt>
                <c:pt idx="113">
                  <c:v>44376</c:v>
                </c:pt>
                <c:pt idx="114">
                  <c:v>44377</c:v>
                </c:pt>
                <c:pt idx="115">
                  <c:v>44378</c:v>
                </c:pt>
                <c:pt idx="116">
                  <c:v>44379</c:v>
                </c:pt>
                <c:pt idx="117">
                  <c:v>44382</c:v>
                </c:pt>
                <c:pt idx="118">
                  <c:v>44383</c:v>
                </c:pt>
                <c:pt idx="119">
                  <c:v>44384</c:v>
                </c:pt>
                <c:pt idx="120">
                  <c:v>44385</c:v>
                </c:pt>
                <c:pt idx="121">
                  <c:v>44386</c:v>
                </c:pt>
                <c:pt idx="122">
                  <c:v>44389</c:v>
                </c:pt>
                <c:pt idx="123">
                  <c:v>44390</c:v>
                </c:pt>
                <c:pt idx="124">
                  <c:v>44391</c:v>
                </c:pt>
                <c:pt idx="125">
                  <c:v>44392</c:v>
                </c:pt>
                <c:pt idx="126">
                  <c:v>44393</c:v>
                </c:pt>
                <c:pt idx="127">
                  <c:v>44396</c:v>
                </c:pt>
                <c:pt idx="128">
                  <c:v>44397</c:v>
                </c:pt>
                <c:pt idx="129">
                  <c:v>44398</c:v>
                </c:pt>
                <c:pt idx="130">
                  <c:v>44399</c:v>
                </c:pt>
                <c:pt idx="131">
                  <c:v>44400</c:v>
                </c:pt>
                <c:pt idx="132">
                  <c:v>44403</c:v>
                </c:pt>
                <c:pt idx="133">
                  <c:v>44404</c:v>
                </c:pt>
                <c:pt idx="134">
                  <c:v>44405</c:v>
                </c:pt>
                <c:pt idx="135">
                  <c:v>44406</c:v>
                </c:pt>
                <c:pt idx="136">
                  <c:v>44407</c:v>
                </c:pt>
                <c:pt idx="137">
                  <c:v>44410</c:v>
                </c:pt>
                <c:pt idx="138">
                  <c:v>44411</c:v>
                </c:pt>
                <c:pt idx="139">
                  <c:v>44412</c:v>
                </c:pt>
                <c:pt idx="140">
                  <c:v>44413</c:v>
                </c:pt>
                <c:pt idx="141">
                  <c:v>44414</c:v>
                </c:pt>
                <c:pt idx="142">
                  <c:v>44417</c:v>
                </c:pt>
                <c:pt idx="143">
                  <c:v>44418</c:v>
                </c:pt>
                <c:pt idx="144">
                  <c:v>44419</c:v>
                </c:pt>
                <c:pt idx="145">
                  <c:v>44420</c:v>
                </c:pt>
                <c:pt idx="146">
                  <c:v>44421</c:v>
                </c:pt>
                <c:pt idx="147">
                  <c:v>44424</c:v>
                </c:pt>
                <c:pt idx="148">
                  <c:v>44425</c:v>
                </c:pt>
                <c:pt idx="149">
                  <c:v>44426</c:v>
                </c:pt>
                <c:pt idx="150">
                  <c:v>44427</c:v>
                </c:pt>
                <c:pt idx="151">
                  <c:v>44428</c:v>
                </c:pt>
                <c:pt idx="152">
                  <c:v>44431</c:v>
                </c:pt>
                <c:pt idx="153">
                  <c:v>44432</c:v>
                </c:pt>
                <c:pt idx="154">
                  <c:v>44433</c:v>
                </c:pt>
                <c:pt idx="155">
                  <c:v>44434</c:v>
                </c:pt>
                <c:pt idx="156">
                  <c:v>44435</c:v>
                </c:pt>
                <c:pt idx="157">
                  <c:v>44438</c:v>
                </c:pt>
                <c:pt idx="158">
                  <c:v>44439</c:v>
                </c:pt>
                <c:pt idx="160">
                  <c:v>44440</c:v>
                </c:pt>
                <c:pt idx="161">
                  <c:v>44441</c:v>
                </c:pt>
                <c:pt idx="162">
                  <c:v>44442</c:v>
                </c:pt>
                <c:pt idx="163">
                  <c:v>44445</c:v>
                </c:pt>
                <c:pt idx="164">
                  <c:v>44446</c:v>
                </c:pt>
                <c:pt idx="165">
                  <c:v>44447</c:v>
                </c:pt>
                <c:pt idx="166">
                  <c:v>44448</c:v>
                </c:pt>
                <c:pt idx="167">
                  <c:v>44449</c:v>
                </c:pt>
                <c:pt idx="168">
                  <c:v>44452</c:v>
                </c:pt>
                <c:pt idx="169">
                  <c:v>44453</c:v>
                </c:pt>
                <c:pt idx="170">
                  <c:v>44454</c:v>
                </c:pt>
                <c:pt idx="171">
                  <c:v>44455</c:v>
                </c:pt>
                <c:pt idx="172">
                  <c:v>44456</c:v>
                </c:pt>
                <c:pt idx="173">
                  <c:v>44457</c:v>
                </c:pt>
              </c:numCache>
            </c:numRef>
          </c:cat>
          <c:val>
            <c:numRef>
              <c:f>[每周成交.xls]导出数据!$B$484:$B$657</c:f>
            </c:numRef>
          </c:val>
          <c:smooth val="0"/>
          <c:extLst>
            <c:ext xmlns:c16="http://schemas.microsoft.com/office/drawing/2014/chart" uri="{C3380CC4-5D6E-409C-BE32-E72D297353CC}">
              <c16:uniqueId val="{00000000-8A3D-4D4E-B587-87D7843FAD94}"/>
            </c:ext>
          </c:extLst>
        </c:ser>
        <c:ser>
          <c:idx val="1"/>
          <c:order val="1"/>
          <c:tx>
            <c:strRef>
              <c:f>[每周成交.xls]导出数据!$C$483</c:f>
              <c:strCache>
                <c:ptCount val="1"/>
                <c:pt idx="0">
                  <c:v>南方大区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[每周成交.xls]导出数据!$A$484:$A$657</c:f>
              <c:numCache>
                <c:formatCode>yyyy\-mm\-dd</c:formatCode>
                <c:ptCount val="174"/>
                <c:pt idx="0">
                  <c:v>44200</c:v>
                </c:pt>
                <c:pt idx="1">
                  <c:v>44201</c:v>
                </c:pt>
                <c:pt idx="2">
                  <c:v>44202</c:v>
                </c:pt>
                <c:pt idx="3">
                  <c:v>44203</c:v>
                </c:pt>
                <c:pt idx="4">
                  <c:v>44204</c:v>
                </c:pt>
                <c:pt idx="5">
                  <c:v>44207</c:v>
                </c:pt>
                <c:pt idx="6">
                  <c:v>44208</c:v>
                </c:pt>
                <c:pt idx="7">
                  <c:v>44209</c:v>
                </c:pt>
                <c:pt idx="8">
                  <c:v>44210</c:v>
                </c:pt>
                <c:pt idx="9">
                  <c:v>44211</c:v>
                </c:pt>
                <c:pt idx="10">
                  <c:v>44214</c:v>
                </c:pt>
                <c:pt idx="11">
                  <c:v>44215</c:v>
                </c:pt>
                <c:pt idx="12">
                  <c:v>44216</c:v>
                </c:pt>
                <c:pt idx="13">
                  <c:v>44217</c:v>
                </c:pt>
                <c:pt idx="14">
                  <c:v>44218</c:v>
                </c:pt>
                <c:pt idx="15">
                  <c:v>44221</c:v>
                </c:pt>
                <c:pt idx="16">
                  <c:v>44222</c:v>
                </c:pt>
                <c:pt idx="17">
                  <c:v>44223</c:v>
                </c:pt>
                <c:pt idx="18">
                  <c:v>44224</c:v>
                </c:pt>
                <c:pt idx="19">
                  <c:v>44225</c:v>
                </c:pt>
                <c:pt idx="20">
                  <c:v>44228</c:v>
                </c:pt>
                <c:pt idx="21">
                  <c:v>44229</c:v>
                </c:pt>
                <c:pt idx="22">
                  <c:v>44230</c:v>
                </c:pt>
                <c:pt idx="23">
                  <c:v>44231</c:v>
                </c:pt>
                <c:pt idx="24">
                  <c:v>44232</c:v>
                </c:pt>
                <c:pt idx="25">
                  <c:v>44249</c:v>
                </c:pt>
                <c:pt idx="26">
                  <c:v>44250</c:v>
                </c:pt>
                <c:pt idx="27">
                  <c:v>44251</c:v>
                </c:pt>
                <c:pt idx="28">
                  <c:v>44252</c:v>
                </c:pt>
                <c:pt idx="29">
                  <c:v>44253</c:v>
                </c:pt>
                <c:pt idx="30">
                  <c:v>44256</c:v>
                </c:pt>
                <c:pt idx="31">
                  <c:v>44257</c:v>
                </c:pt>
                <c:pt idx="32">
                  <c:v>44258</c:v>
                </c:pt>
                <c:pt idx="33">
                  <c:v>44259</c:v>
                </c:pt>
                <c:pt idx="34">
                  <c:v>44260</c:v>
                </c:pt>
                <c:pt idx="35">
                  <c:v>44263</c:v>
                </c:pt>
                <c:pt idx="36">
                  <c:v>44264</c:v>
                </c:pt>
                <c:pt idx="37">
                  <c:v>44265</c:v>
                </c:pt>
                <c:pt idx="38">
                  <c:v>44266</c:v>
                </c:pt>
                <c:pt idx="39">
                  <c:v>44267</c:v>
                </c:pt>
                <c:pt idx="40">
                  <c:v>44270</c:v>
                </c:pt>
                <c:pt idx="41">
                  <c:v>44271</c:v>
                </c:pt>
                <c:pt idx="42">
                  <c:v>44272</c:v>
                </c:pt>
                <c:pt idx="43">
                  <c:v>44273</c:v>
                </c:pt>
                <c:pt idx="44">
                  <c:v>44274</c:v>
                </c:pt>
                <c:pt idx="45">
                  <c:v>44277</c:v>
                </c:pt>
                <c:pt idx="46">
                  <c:v>44278</c:v>
                </c:pt>
                <c:pt idx="47">
                  <c:v>44279</c:v>
                </c:pt>
                <c:pt idx="48">
                  <c:v>44280</c:v>
                </c:pt>
                <c:pt idx="49">
                  <c:v>44281</c:v>
                </c:pt>
                <c:pt idx="50">
                  <c:v>44284</c:v>
                </c:pt>
                <c:pt idx="51">
                  <c:v>44285</c:v>
                </c:pt>
                <c:pt idx="52">
                  <c:v>44286</c:v>
                </c:pt>
                <c:pt idx="53">
                  <c:v>44287</c:v>
                </c:pt>
                <c:pt idx="54">
                  <c:v>44288</c:v>
                </c:pt>
                <c:pt idx="55">
                  <c:v>44292</c:v>
                </c:pt>
                <c:pt idx="56">
                  <c:v>44293</c:v>
                </c:pt>
                <c:pt idx="57">
                  <c:v>44294</c:v>
                </c:pt>
                <c:pt idx="58">
                  <c:v>44295</c:v>
                </c:pt>
                <c:pt idx="59">
                  <c:v>44298</c:v>
                </c:pt>
                <c:pt idx="60">
                  <c:v>44299</c:v>
                </c:pt>
                <c:pt idx="61">
                  <c:v>44300</c:v>
                </c:pt>
                <c:pt idx="62">
                  <c:v>44301</c:v>
                </c:pt>
                <c:pt idx="63">
                  <c:v>44302</c:v>
                </c:pt>
                <c:pt idx="64">
                  <c:v>44305</c:v>
                </c:pt>
                <c:pt idx="65">
                  <c:v>44306</c:v>
                </c:pt>
                <c:pt idx="66">
                  <c:v>44307</c:v>
                </c:pt>
                <c:pt idx="67">
                  <c:v>44308</c:v>
                </c:pt>
                <c:pt idx="68">
                  <c:v>44309</c:v>
                </c:pt>
                <c:pt idx="69">
                  <c:v>44311</c:v>
                </c:pt>
                <c:pt idx="70">
                  <c:v>44312</c:v>
                </c:pt>
                <c:pt idx="71">
                  <c:v>44313</c:v>
                </c:pt>
                <c:pt idx="72">
                  <c:v>44314</c:v>
                </c:pt>
                <c:pt idx="73">
                  <c:v>44315</c:v>
                </c:pt>
                <c:pt idx="74">
                  <c:v>44316</c:v>
                </c:pt>
                <c:pt idx="75">
                  <c:v>44322</c:v>
                </c:pt>
                <c:pt idx="76">
                  <c:v>44323</c:v>
                </c:pt>
                <c:pt idx="77">
                  <c:v>44324</c:v>
                </c:pt>
                <c:pt idx="78">
                  <c:v>44326</c:v>
                </c:pt>
                <c:pt idx="79">
                  <c:v>44327</c:v>
                </c:pt>
                <c:pt idx="80">
                  <c:v>44328</c:v>
                </c:pt>
                <c:pt idx="81">
                  <c:v>44329</c:v>
                </c:pt>
                <c:pt idx="82">
                  <c:v>44330</c:v>
                </c:pt>
                <c:pt idx="83">
                  <c:v>44333</c:v>
                </c:pt>
                <c:pt idx="84">
                  <c:v>44334</c:v>
                </c:pt>
                <c:pt idx="85">
                  <c:v>44335</c:v>
                </c:pt>
                <c:pt idx="86">
                  <c:v>44336</c:v>
                </c:pt>
                <c:pt idx="87">
                  <c:v>44337</c:v>
                </c:pt>
                <c:pt idx="88">
                  <c:v>44340</c:v>
                </c:pt>
                <c:pt idx="89">
                  <c:v>44341</c:v>
                </c:pt>
                <c:pt idx="90">
                  <c:v>44342</c:v>
                </c:pt>
                <c:pt idx="91">
                  <c:v>44343</c:v>
                </c:pt>
                <c:pt idx="92">
                  <c:v>44344</c:v>
                </c:pt>
                <c:pt idx="93">
                  <c:v>44347</c:v>
                </c:pt>
                <c:pt idx="94">
                  <c:v>44348</c:v>
                </c:pt>
                <c:pt idx="95">
                  <c:v>44349</c:v>
                </c:pt>
                <c:pt idx="96">
                  <c:v>44350</c:v>
                </c:pt>
                <c:pt idx="97">
                  <c:v>44351</c:v>
                </c:pt>
                <c:pt idx="98">
                  <c:v>44354</c:v>
                </c:pt>
                <c:pt idx="99">
                  <c:v>44355</c:v>
                </c:pt>
                <c:pt idx="100">
                  <c:v>44356</c:v>
                </c:pt>
                <c:pt idx="101">
                  <c:v>44357</c:v>
                </c:pt>
                <c:pt idx="102">
                  <c:v>44358</c:v>
                </c:pt>
                <c:pt idx="103">
                  <c:v>44362</c:v>
                </c:pt>
                <c:pt idx="104">
                  <c:v>44363</c:v>
                </c:pt>
                <c:pt idx="105">
                  <c:v>44364</c:v>
                </c:pt>
                <c:pt idx="106">
                  <c:v>44365</c:v>
                </c:pt>
                <c:pt idx="107">
                  <c:v>44368</c:v>
                </c:pt>
                <c:pt idx="108">
                  <c:v>44369</c:v>
                </c:pt>
                <c:pt idx="109">
                  <c:v>44370</c:v>
                </c:pt>
                <c:pt idx="110">
                  <c:v>44371</c:v>
                </c:pt>
                <c:pt idx="111">
                  <c:v>44372</c:v>
                </c:pt>
                <c:pt idx="112">
                  <c:v>44375</c:v>
                </c:pt>
                <c:pt idx="113">
                  <c:v>44376</c:v>
                </c:pt>
                <c:pt idx="114">
                  <c:v>44377</c:v>
                </c:pt>
                <c:pt idx="115">
                  <c:v>44378</c:v>
                </c:pt>
                <c:pt idx="116">
                  <c:v>44379</c:v>
                </c:pt>
                <c:pt idx="117">
                  <c:v>44382</c:v>
                </c:pt>
                <c:pt idx="118">
                  <c:v>44383</c:v>
                </c:pt>
                <c:pt idx="119">
                  <c:v>44384</c:v>
                </c:pt>
                <c:pt idx="120">
                  <c:v>44385</c:v>
                </c:pt>
                <c:pt idx="121">
                  <c:v>44386</c:v>
                </c:pt>
                <c:pt idx="122">
                  <c:v>44389</c:v>
                </c:pt>
                <c:pt idx="123">
                  <c:v>44390</c:v>
                </c:pt>
                <c:pt idx="124">
                  <c:v>44391</c:v>
                </c:pt>
                <c:pt idx="125">
                  <c:v>44392</c:v>
                </c:pt>
                <c:pt idx="126">
                  <c:v>44393</c:v>
                </c:pt>
                <c:pt idx="127">
                  <c:v>44396</c:v>
                </c:pt>
                <c:pt idx="128">
                  <c:v>44397</c:v>
                </c:pt>
                <c:pt idx="129">
                  <c:v>44398</c:v>
                </c:pt>
                <c:pt idx="130">
                  <c:v>44399</c:v>
                </c:pt>
                <c:pt idx="131">
                  <c:v>44400</c:v>
                </c:pt>
                <c:pt idx="132">
                  <c:v>44403</c:v>
                </c:pt>
                <c:pt idx="133">
                  <c:v>44404</c:v>
                </c:pt>
                <c:pt idx="134">
                  <c:v>44405</c:v>
                </c:pt>
                <c:pt idx="135">
                  <c:v>44406</c:v>
                </c:pt>
                <c:pt idx="136">
                  <c:v>44407</c:v>
                </c:pt>
                <c:pt idx="137">
                  <c:v>44410</c:v>
                </c:pt>
                <c:pt idx="138">
                  <c:v>44411</c:v>
                </c:pt>
                <c:pt idx="139">
                  <c:v>44412</c:v>
                </c:pt>
                <c:pt idx="140">
                  <c:v>44413</c:v>
                </c:pt>
                <c:pt idx="141">
                  <c:v>44414</c:v>
                </c:pt>
                <c:pt idx="142">
                  <c:v>44417</c:v>
                </c:pt>
                <c:pt idx="143">
                  <c:v>44418</c:v>
                </c:pt>
                <c:pt idx="144">
                  <c:v>44419</c:v>
                </c:pt>
                <c:pt idx="145">
                  <c:v>44420</c:v>
                </c:pt>
                <c:pt idx="146">
                  <c:v>44421</c:v>
                </c:pt>
                <c:pt idx="147">
                  <c:v>44424</c:v>
                </c:pt>
                <c:pt idx="148">
                  <c:v>44425</c:v>
                </c:pt>
                <c:pt idx="149">
                  <c:v>44426</c:v>
                </c:pt>
                <c:pt idx="150">
                  <c:v>44427</c:v>
                </c:pt>
                <c:pt idx="151">
                  <c:v>44428</c:v>
                </c:pt>
                <c:pt idx="152">
                  <c:v>44431</c:v>
                </c:pt>
                <c:pt idx="153">
                  <c:v>44432</c:v>
                </c:pt>
                <c:pt idx="154">
                  <c:v>44433</c:v>
                </c:pt>
                <c:pt idx="155">
                  <c:v>44434</c:v>
                </c:pt>
                <c:pt idx="156">
                  <c:v>44435</c:v>
                </c:pt>
                <c:pt idx="157">
                  <c:v>44438</c:v>
                </c:pt>
                <c:pt idx="158">
                  <c:v>44439</c:v>
                </c:pt>
                <c:pt idx="160">
                  <c:v>44440</c:v>
                </c:pt>
                <c:pt idx="161">
                  <c:v>44441</c:v>
                </c:pt>
                <c:pt idx="162">
                  <c:v>44442</c:v>
                </c:pt>
                <c:pt idx="163">
                  <c:v>44445</c:v>
                </c:pt>
                <c:pt idx="164">
                  <c:v>44446</c:v>
                </c:pt>
                <c:pt idx="165">
                  <c:v>44447</c:v>
                </c:pt>
                <c:pt idx="166">
                  <c:v>44448</c:v>
                </c:pt>
                <c:pt idx="167">
                  <c:v>44449</c:v>
                </c:pt>
                <c:pt idx="168">
                  <c:v>44452</c:v>
                </c:pt>
                <c:pt idx="169">
                  <c:v>44453</c:v>
                </c:pt>
                <c:pt idx="170">
                  <c:v>44454</c:v>
                </c:pt>
                <c:pt idx="171">
                  <c:v>44455</c:v>
                </c:pt>
                <c:pt idx="172">
                  <c:v>44456</c:v>
                </c:pt>
                <c:pt idx="173">
                  <c:v>44457</c:v>
                </c:pt>
              </c:numCache>
            </c:numRef>
          </c:cat>
          <c:val>
            <c:numRef>
              <c:f>[每周成交.xls]导出数据!$C$484:$C$657</c:f>
              <c:numCache>
                <c:formatCode>General</c:formatCode>
                <c:ptCount val="174"/>
                <c:pt idx="0">
                  <c:v>77800</c:v>
                </c:pt>
                <c:pt idx="1">
                  <c:v>76770</c:v>
                </c:pt>
                <c:pt idx="2">
                  <c:v>63200</c:v>
                </c:pt>
                <c:pt idx="3">
                  <c:v>69140</c:v>
                </c:pt>
                <c:pt idx="4">
                  <c:v>64570</c:v>
                </c:pt>
                <c:pt idx="5">
                  <c:v>62230</c:v>
                </c:pt>
                <c:pt idx="6">
                  <c:v>57560</c:v>
                </c:pt>
                <c:pt idx="7">
                  <c:v>56090</c:v>
                </c:pt>
                <c:pt idx="8">
                  <c:v>56070</c:v>
                </c:pt>
                <c:pt idx="9">
                  <c:v>62126</c:v>
                </c:pt>
                <c:pt idx="10">
                  <c:v>64220</c:v>
                </c:pt>
                <c:pt idx="11">
                  <c:v>52480</c:v>
                </c:pt>
                <c:pt idx="12">
                  <c:v>47111</c:v>
                </c:pt>
                <c:pt idx="13">
                  <c:v>42000</c:v>
                </c:pt>
                <c:pt idx="14">
                  <c:v>39060</c:v>
                </c:pt>
                <c:pt idx="15">
                  <c:v>37330</c:v>
                </c:pt>
                <c:pt idx="16">
                  <c:v>30230</c:v>
                </c:pt>
                <c:pt idx="17">
                  <c:v>24470</c:v>
                </c:pt>
                <c:pt idx="18">
                  <c:v>19080</c:v>
                </c:pt>
                <c:pt idx="19">
                  <c:v>15750</c:v>
                </c:pt>
                <c:pt idx="20">
                  <c:v>11700</c:v>
                </c:pt>
                <c:pt idx="21">
                  <c:v>8030</c:v>
                </c:pt>
                <c:pt idx="22">
                  <c:v>6440</c:v>
                </c:pt>
                <c:pt idx="23">
                  <c:v>4290</c:v>
                </c:pt>
                <c:pt idx="24">
                  <c:v>2710</c:v>
                </c:pt>
                <c:pt idx="25">
                  <c:v>29170</c:v>
                </c:pt>
                <c:pt idx="26">
                  <c:v>33690</c:v>
                </c:pt>
                <c:pt idx="27">
                  <c:v>35220</c:v>
                </c:pt>
                <c:pt idx="28">
                  <c:v>41910</c:v>
                </c:pt>
                <c:pt idx="29">
                  <c:v>41100</c:v>
                </c:pt>
                <c:pt idx="30">
                  <c:v>48220</c:v>
                </c:pt>
                <c:pt idx="31">
                  <c:v>54030</c:v>
                </c:pt>
                <c:pt idx="32">
                  <c:v>56260</c:v>
                </c:pt>
                <c:pt idx="33">
                  <c:v>50860</c:v>
                </c:pt>
                <c:pt idx="34">
                  <c:v>47570</c:v>
                </c:pt>
                <c:pt idx="35">
                  <c:v>58930</c:v>
                </c:pt>
                <c:pt idx="36">
                  <c:v>45130</c:v>
                </c:pt>
                <c:pt idx="37">
                  <c:v>48020</c:v>
                </c:pt>
                <c:pt idx="38">
                  <c:v>65930</c:v>
                </c:pt>
                <c:pt idx="39">
                  <c:v>54120</c:v>
                </c:pt>
                <c:pt idx="40">
                  <c:v>64810</c:v>
                </c:pt>
                <c:pt idx="41">
                  <c:v>59325</c:v>
                </c:pt>
                <c:pt idx="42">
                  <c:v>63390</c:v>
                </c:pt>
                <c:pt idx="43">
                  <c:v>65130</c:v>
                </c:pt>
                <c:pt idx="44">
                  <c:v>63830</c:v>
                </c:pt>
                <c:pt idx="45">
                  <c:v>66270</c:v>
                </c:pt>
                <c:pt idx="46">
                  <c:v>57511</c:v>
                </c:pt>
                <c:pt idx="47">
                  <c:v>79070</c:v>
                </c:pt>
                <c:pt idx="48">
                  <c:v>71350</c:v>
                </c:pt>
                <c:pt idx="49">
                  <c:v>82730</c:v>
                </c:pt>
                <c:pt idx="50">
                  <c:v>92860</c:v>
                </c:pt>
                <c:pt idx="51">
                  <c:v>74120</c:v>
                </c:pt>
                <c:pt idx="52">
                  <c:v>66590</c:v>
                </c:pt>
                <c:pt idx="53">
                  <c:v>96910</c:v>
                </c:pt>
                <c:pt idx="54">
                  <c:v>91090</c:v>
                </c:pt>
                <c:pt idx="55">
                  <c:v>91340</c:v>
                </c:pt>
                <c:pt idx="56">
                  <c:v>74620</c:v>
                </c:pt>
                <c:pt idx="57">
                  <c:v>74920</c:v>
                </c:pt>
                <c:pt idx="58">
                  <c:v>79840</c:v>
                </c:pt>
                <c:pt idx="59">
                  <c:v>70140</c:v>
                </c:pt>
                <c:pt idx="60">
                  <c:v>93647</c:v>
                </c:pt>
                <c:pt idx="61">
                  <c:v>72340</c:v>
                </c:pt>
                <c:pt idx="62">
                  <c:v>71680</c:v>
                </c:pt>
                <c:pt idx="63">
                  <c:v>70080</c:v>
                </c:pt>
                <c:pt idx="64">
                  <c:v>75270</c:v>
                </c:pt>
                <c:pt idx="65">
                  <c:v>79340</c:v>
                </c:pt>
                <c:pt idx="66">
                  <c:v>77130</c:v>
                </c:pt>
                <c:pt idx="67">
                  <c:v>78940</c:v>
                </c:pt>
                <c:pt idx="68">
                  <c:v>79410</c:v>
                </c:pt>
                <c:pt idx="69">
                  <c:v>77390</c:v>
                </c:pt>
                <c:pt idx="70">
                  <c:v>74610</c:v>
                </c:pt>
                <c:pt idx="71">
                  <c:v>74900</c:v>
                </c:pt>
                <c:pt idx="72">
                  <c:v>69850</c:v>
                </c:pt>
                <c:pt idx="73">
                  <c:v>79840</c:v>
                </c:pt>
                <c:pt idx="74">
                  <c:v>73740</c:v>
                </c:pt>
                <c:pt idx="75">
                  <c:v>101760</c:v>
                </c:pt>
                <c:pt idx="76">
                  <c:v>88065</c:v>
                </c:pt>
                <c:pt idx="77">
                  <c:v>88230</c:v>
                </c:pt>
                <c:pt idx="78">
                  <c:v>96270</c:v>
                </c:pt>
                <c:pt idx="79">
                  <c:v>80320</c:v>
                </c:pt>
                <c:pt idx="80">
                  <c:v>76190</c:v>
                </c:pt>
                <c:pt idx="81">
                  <c:v>59210</c:v>
                </c:pt>
                <c:pt idx="82">
                  <c:v>57610</c:v>
                </c:pt>
                <c:pt idx="83">
                  <c:v>56720</c:v>
                </c:pt>
                <c:pt idx="84">
                  <c:v>59140</c:v>
                </c:pt>
                <c:pt idx="85">
                  <c:v>50430</c:v>
                </c:pt>
                <c:pt idx="86">
                  <c:v>60440</c:v>
                </c:pt>
                <c:pt idx="87">
                  <c:v>63460</c:v>
                </c:pt>
                <c:pt idx="88">
                  <c:v>59300</c:v>
                </c:pt>
                <c:pt idx="89">
                  <c:v>62040</c:v>
                </c:pt>
                <c:pt idx="90">
                  <c:v>51670</c:v>
                </c:pt>
                <c:pt idx="91">
                  <c:v>67380</c:v>
                </c:pt>
                <c:pt idx="92">
                  <c:v>76400</c:v>
                </c:pt>
                <c:pt idx="93">
                  <c:v>67500</c:v>
                </c:pt>
                <c:pt idx="94">
                  <c:v>64220</c:v>
                </c:pt>
                <c:pt idx="95">
                  <c:v>54980</c:v>
                </c:pt>
                <c:pt idx="96">
                  <c:v>61590</c:v>
                </c:pt>
                <c:pt idx="97">
                  <c:v>62460</c:v>
                </c:pt>
                <c:pt idx="98">
                  <c:v>55300</c:v>
                </c:pt>
                <c:pt idx="99">
                  <c:v>56080</c:v>
                </c:pt>
                <c:pt idx="100">
                  <c:v>66930</c:v>
                </c:pt>
                <c:pt idx="101">
                  <c:v>72400</c:v>
                </c:pt>
                <c:pt idx="102">
                  <c:v>74180</c:v>
                </c:pt>
                <c:pt idx="103">
                  <c:v>62460</c:v>
                </c:pt>
                <c:pt idx="104">
                  <c:v>53770</c:v>
                </c:pt>
                <c:pt idx="105">
                  <c:v>61310</c:v>
                </c:pt>
                <c:pt idx="106">
                  <c:v>64620</c:v>
                </c:pt>
                <c:pt idx="107">
                  <c:v>51420</c:v>
                </c:pt>
                <c:pt idx="108">
                  <c:v>50300</c:v>
                </c:pt>
                <c:pt idx="109">
                  <c:v>66630</c:v>
                </c:pt>
                <c:pt idx="110">
                  <c:v>50160</c:v>
                </c:pt>
                <c:pt idx="111">
                  <c:v>60970</c:v>
                </c:pt>
                <c:pt idx="112">
                  <c:v>52950</c:v>
                </c:pt>
                <c:pt idx="113">
                  <c:v>48550</c:v>
                </c:pt>
                <c:pt idx="114">
                  <c:v>47450</c:v>
                </c:pt>
                <c:pt idx="115">
                  <c:v>54480</c:v>
                </c:pt>
                <c:pt idx="116">
                  <c:v>53120</c:v>
                </c:pt>
                <c:pt idx="117">
                  <c:v>72535</c:v>
                </c:pt>
                <c:pt idx="118">
                  <c:v>68090</c:v>
                </c:pt>
                <c:pt idx="119">
                  <c:v>65810</c:v>
                </c:pt>
                <c:pt idx="120">
                  <c:v>55550</c:v>
                </c:pt>
                <c:pt idx="121">
                  <c:v>54179</c:v>
                </c:pt>
                <c:pt idx="122">
                  <c:v>61690</c:v>
                </c:pt>
                <c:pt idx="123">
                  <c:v>50900</c:v>
                </c:pt>
                <c:pt idx="124">
                  <c:v>66600</c:v>
                </c:pt>
                <c:pt idx="125">
                  <c:v>57710</c:v>
                </c:pt>
                <c:pt idx="126">
                  <c:v>55950</c:v>
                </c:pt>
                <c:pt idx="127">
                  <c:v>58730</c:v>
                </c:pt>
                <c:pt idx="128">
                  <c:v>50560</c:v>
                </c:pt>
                <c:pt idx="129">
                  <c:v>50400</c:v>
                </c:pt>
                <c:pt idx="130">
                  <c:v>54370</c:v>
                </c:pt>
                <c:pt idx="131">
                  <c:v>59070</c:v>
                </c:pt>
                <c:pt idx="132">
                  <c:v>69340</c:v>
                </c:pt>
                <c:pt idx="133">
                  <c:v>54660</c:v>
                </c:pt>
                <c:pt idx="134">
                  <c:v>53670</c:v>
                </c:pt>
                <c:pt idx="135">
                  <c:v>54980</c:v>
                </c:pt>
                <c:pt idx="136">
                  <c:v>58420</c:v>
                </c:pt>
                <c:pt idx="137">
                  <c:v>46330</c:v>
                </c:pt>
                <c:pt idx="138">
                  <c:v>40710</c:v>
                </c:pt>
                <c:pt idx="139">
                  <c:v>59350</c:v>
                </c:pt>
                <c:pt idx="140">
                  <c:v>45010</c:v>
                </c:pt>
                <c:pt idx="141">
                  <c:v>43100</c:v>
                </c:pt>
                <c:pt idx="142">
                  <c:v>46860</c:v>
                </c:pt>
                <c:pt idx="143">
                  <c:v>52940</c:v>
                </c:pt>
                <c:pt idx="144">
                  <c:v>55400</c:v>
                </c:pt>
                <c:pt idx="145">
                  <c:v>42530</c:v>
                </c:pt>
                <c:pt idx="146">
                  <c:v>43710</c:v>
                </c:pt>
                <c:pt idx="147">
                  <c:v>46810</c:v>
                </c:pt>
                <c:pt idx="148">
                  <c:v>52070</c:v>
                </c:pt>
                <c:pt idx="149">
                  <c:v>43190</c:v>
                </c:pt>
                <c:pt idx="150">
                  <c:v>42440</c:v>
                </c:pt>
                <c:pt idx="151">
                  <c:v>60370</c:v>
                </c:pt>
                <c:pt idx="152">
                  <c:v>67420</c:v>
                </c:pt>
                <c:pt idx="153">
                  <c:v>56460</c:v>
                </c:pt>
                <c:pt idx="154">
                  <c:v>50250</c:v>
                </c:pt>
                <c:pt idx="155">
                  <c:v>43150</c:v>
                </c:pt>
                <c:pt idx="156">
                  <c:v>63280</c:v>
                </c:pt>
                <c:pt idx="157">
                  <c:v>74630</c:v>
                </c:pt>
                <c:pt idx="158">
                  <c:v>57380</c:v>
                </c:pt>
                <c:pt idx="159" formatCode="0_ ">
                  <c:v>51517.727272727272</c:v>
                </c:pt>
                <c:pt idx="160">
                  <c:v>50760</c:v>
                </c:pt>
                <c:pt idx="161">
                  <c:v>63600</c:v>
                </c:pt>
                <c:pt idx="162">
                  <c:v>74960</c:v>
                </c:pt>
                <c:pt idx="163">
                  <c:v>80620</c:v>
                </c:pt>
                <c:pt idx="164">
                  <c:v>67600</c:v>
                </c:pt>
                <c:pt idx="165">
                  <c:v>63510</c:v>
                </c:pt>
                <c:pt idx="166">
                  <c:v>83160</c:v>
                </c:pt>
                <c:pt idx="167">
                  <c:v>69020</c:v>
                </c:pt>
                <c:pt idx="168">
                  <c:v>66830</c:v>
                </c:pt>
                <c:pt idx="169">
                  <c:v>59250</c:v>
                </c:pt>
                <c:pt idx="170">
                  <c:v>71090</c:v>
                </c:pt>
                <c:pt idx="171">
                  <c:v>73720</c:v>
                </c:pt>
                <c:pt idx="172">
                  <c:v>66000</c:v>
                </c:pt>
                <c:pt idx="173">
                  <c:v>68450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3D-4D4E-B587-87D7843FAD94}"/>
            </c:ext>
          </c:extLst>
        </c:ser>
        <c:ser>
          <c:idx val="2"/>
          <c:order val="2"/>
          <c:tx>
            <c:strRef>
              <c:f>[每周成交.xls]导出数据!$D$483</c:f>
              <c:strCache>
                <c:ptCount val="1"/>
                <c:pt idx="0">
                  <c:v>华东大区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[每周成交.xls]导出数据!$A$484:$A$657</c:f>
              <c:numCache>
                <c:formatCode>yyyy\-mm\-dd</c:formatCode>
                <c:ptCount val="174"/>
                <c:pt idx="0">
                  <c:v>44200</c:v>
                </c:pt>
                <c:pt idx="1">
                  <c:v>44201</c:v>
                </c:pt>
                <c:pt idx="2">
                  <c:v>44202</c:v>
                </c:pt>
                <c:pt idx="3">
                  <c:v>44203</c:v>
                </c:pt>
                <c:pt idx="4">
                  <c:v>44204</c:v>
                </c:pt>
                <c:pt idx="5">
                  <c:v>44207</c:v>
                </c:pt>
                <c:pt idx="6">
                  <c:v>44208</c:v>
                </c:pt>
                <c:pt idx="7">
                  <c:v>44209</c:v>
                </c:pt>
                <c:pt idx="8">
                  <c:v>44210</c:v>
                </c:pt>
                <c:pt idx="9">
                  <c:v>44211</c:v>
                </c:pt>
                <c:pt idx="10">
                  <c:v>44214</c:v>
                </c:pt>
                <c:pt idx="11">
                  <c:v>44215</c:v>
                </c:pt>
                <c:pt idx="12">
                  <c:v>44216</c:v>
                </c:pt>
                <c:pt idx="13">
                  <c:v>44217</c:v>
                </c:pt>
                <c:pt idx="14">
                  <c:v>44218</c:v>
                </c:pt>
                <c:pt idx="15">
                  <c:v>44221</c:v>
                </c:pt>
                <c:pt idx="16">
                  <c:v>44222</c:v>
                </c:pt>
                <c:pt idx="17">
                  <c:v>44223</c:v>
                </c:pt>
                <c:pt idx="18">
                  <c:v>44224</c:v>
                </c:pt>
                <c:pt idx="19">
                  <c:v>44225</c:v>
                </c:pt>
                <c:pt idx="20">
                  <c:v>44228</c:v>
                </c:pt>
                <c:pt idx="21">
                  <c:v>44229</c:v>
                </c:pt>
                <c:pt idx="22">
                  <c:v>44230</c:v>
                </c:pt>
                <c:pt idx="23">
                  <c:v>44231</c:v>
                </c:pt>
                <c:pt idx="24">
                  <c:v>44232</c:v>
                </c:pt>
                <c:pt idx="25">
                  <c:v>44249</c:v>
                </c:pt>
                <c:pt idx="26">
                  <c:v>44250</c:v>
                </c:pt>
                <c:pt idx="27">
                  <c:v>44251</c:v>
                </c:pt>
                <c:pt idx="28">
                  <c:v>44252</c:v>
                </c:pt>
                <c:pt idx="29">
                  <c:v>44253</c:v>
                </c:pt>
                <c:pt idx="30">
                  <c:v>44256</c:v>
                </c:pt>
                <c:pt idx="31">
                  <c:v>44257</c:v>
                </c:pt>
                <c:pt idx="32">
                  <c:v>44258</c:v>
                </c:pt>
                <c:pt idx="33">
                  <c:v>44259</c:v>
                </c:pt>
                <c:pt idx="34">
                  <c:v>44260</c:v>
                </c:pt>
                <c:pt idx="35">
                  <c:v>44263</c:v>
                </c:pt>
                <c:pt idx="36">
                  <c:v>44264</c:v>
                </c:pt>
                <c:pt idx="37">
                  <c:v>44265</c:v>
                </c:pt>
                <c:pt idx="38">
                  <c:v>44266</c:v>
                </c:pt>
                <c:pt idx="39">
                  <c:v>44267</c:v>
                </c:pt>
                <c:pt idx="40">
                  <c:v>44270</c:v>
                </c:pt>
                <c:pt idx="41">
                  <c:v>44271</c:v>
                </c:pt>
                <c:pt idx="42">
                  <c:v>44272</c:v>
                </c:pt>
                <c:pt idx="43">
                  <c:v>44273</c:v>
                </c:pt>
                <c:pt idx="44">
                  <c:v>44274</c:v>
                </c:pt>
                <c:pt idx="45">
                  <c:v>44277</c:v>
                </c:pt>
                <c:pt idx="46">
                  <c:v>44278</c:v>
                </c:pt>
                <c:pt idx="47">
                  <c:v>44279</c:v>
                </c:pt>
                <c:pt idx="48">
                  <c:v>44280</c:v>
                </c:pt>
                <c:pt idx="49">
                  <c:v>44281</c:v>
                </c:pt>
                <c:pt idx="50">
                  <c:v>44284</c:v>
                </c:pt>
                <c:pt idx="51">
                  <c:v>44285</c:v>
                </c:pt>
                <c:pt idx="52">
                  <c:v>44286</c:v>
                </c:pt>
                <c:pt idx="53">
                  <c:v>44287</c:v>
                </c:pt>
                <c:pt idx="54">
                  <c:v>44288</c:v>
                </c:pt>
                <c:pt idx="55">
                  <c:v>44292</c:v>
                </c:pt>
                <c:pt idx="56">
                  <c:v>44293</c:v>
                </c:pt>
                <c:pt idx="57">
                  <c:v>44294</c:v>
                </c:pt>
                <c:pt idx="58">
                  <c:v>44295</c:v>
                </c:pt>
                <c:pt idx="59">
                  <c:v>44298</c:v>
                </c:pt>
                <c:pt idx="60">
                  <c:v>44299</c:v>
                </c:pt>
                <c:pt idx="61">
                  <c:v>44300</c:v>
                </c:pt>
                <c:pt idx="62">
                  <c:v>44301</c:v>
                </c:pt>
                <c:pt idx="63">
                  <c:v>44302</c:v>
                </c:pt>
                <c:pt idx="64">
                  <c:v>44305</c:v>
                </c:pt>
                <c:pt idx="65">
                  <c:v>44306</c:v>
                </c:pt>
                <c:pt idx="66">
                  <c:v>44307</c:v>
                </c:pt>
                <c:pt idx="67">
                  <c:v>44308</c:v>
                </c:pt>
                <c:pt idx="68">
                  <c:v>44309</c:v>
                </c:pt>
                <c:pt idx="69">
                  <c:v>44311</c:v>
                </c:pt>
                <c:pt idx="70">
                  <c:v>44312</c:v>
                </c:pt>
                <c:pt idx="71">
                  <c:v>44313</c:v>
                </c:pt>
                <c:pt idx="72">
                  <c:v>44314</c:v>
                </c:pt>
                <c:pt idx="73">
                  <c:v>44315</c:v>
                </c:pt>
                <c:pt idx="74">
                  <c:v>44316</c:v>
                </c:pt>
                <c:pt idx="75">
                  <c:v>44322</c:v>
                </c:pt>
                <c:pt idx="76">
                  <c:v>44323</c:v>
                </c:pt>
                <c:pt idx="77">
                  <c:v>44324</c:v>
                </c:pt>
                <c:pt idx="78">
                  <c:v>44326</c:v>
                </c:pt>
                <c:pt idx="79">
                  <c:v>44327</c:v>
                </c:pt>
                <c:pt idx="80">
                  <c:v>44328</c:v>
                </c:pt>
                <c:pt idx="81">
                  <c:v>44329</c:v>
                </c:pt>
                <c:pt idx="82">
                  <c:v>44330</c:v>
                </c:pt>
                <c:pt idx="83">
                  <c:v>44333</c:v>
                </c:pt>
                <c:pt idx="84">
                  <c:v>44334</c:v>
                </c:pt>
                <c:pt idx="85">
                  <c:v>44335</c:v>
                </c:pt>
                <c:pt idx="86">
                  <c:v>44336</c:v>
                </c:pt>
                <c:pt idx="87">
                  <c:v>44337</c:v>
                </c:pt>
                <c:pt idx="88">
                  <c:v>44340</c:v>
                </c:pt>
                <c:pt idx="89">
                  <c:v>44341</c:v>
                </c:pt>
                <c:pt idx="90">
                  <c:v>44342</c:v>
                </c:pt>
                <c:pt idx="91">
                  <c:v>44343</c:v>
                </c:pt>
                <c:pt idx="92">
                  <c:v>44344</c:v>
                </c:pt>
                <c:pt idx="93">
                  <c:v>44347</c:v>
                </c:pt>
                <c:pt idx="94">
                  <c:v>44348</c:v>
                </c:pt>
                <c:pt idx="95">
                  <c:v>44349</c:v>
                </c:pt>
                <c:pt idx="96">
                  <c:v>44350</c:v>
                </c:pt>
                <c:pt idx="97">
                  <c:v>44351</c:v>
                </c:pt>
                <c:pt idx="98">
                  <c:v>44354</c:v>
                </c:pt>
                <c:pt idx="99">
                  <c:v>44355</c:v>
                </c:pt>
                <c:pt idx="100">
                  <c:v>44356</c:v>
                </c:pt>
                <c:pt idx="101">
                  <c:v>44357</c:v>
                </c:pt>
                <c:pt idx="102">
                  <c:v>44358</c:v>
                </c:pt>
                <c:pt idx="103">
                  <c:v>44362</c:v>
                </c:pt>
                <c:pt idx="104">
                  <c:v>44363</c:v>
                </c:pt>
                <c:pt idx="105">
                  <c:v>44364</c:v>
                </c:pt>
                <c:pt idx="106">
                  <c:v>44365</c:v>
                </c:pt>
                <c:pt idx="107">
                  <c:v>44368</c:v>
                </c:pt>
                <c:pt idx="108">
                  <c:v>44369</c:v>
                </c:pt>
                <c:pt idx="109">
                  <c:v>44370</c:v>
                </c:pt>
                <c:pt idx="110">
                  <c:v>44371</c:v>
                </c:pt>
                <c:pt idx="111">
                  <c:v>44372</c:v>
                </c:pt>
                <c:pt idx="112">
                  <c:v>44375</c:v>
                </c:pt>
                <c:pt idx="113">
                  <c:v>44376</c:v>
                </c:pt>
                <c:pt idx="114">
                  <c:v>44377</c:v>
                </c:pt>
                <c:pt idx="115">
                  <c:v>44378</c:v>
                </c:pt>
                <c:pt idx="116">
                  <c:v>44379</c:v>
                </c:pt>
                <c:pt idx="117">
                  <c:v>44382</c:v>
                </c:pt>
                <c:pt idx="118">
                  <c:v>44383</c:v>
                </c:pt>
                <c:pt idx="119">
                  <c:v>44384</c:v>
                </c:pt>
                <c:pt idx="120">
                  <c:v>44385</c:v>
                </c:pt>
                <c:pt idx="121">
                  <c:v>44386</c:v>
                </c:pt>
                <c:pt idx="122">
                  <c:v>44389</c:v>
                </c:pt>
                <c:pt idx="123">
                  <c:v>44390</c:v>
                </c:pt>
                <c:pt idx="124">
                  <c:v>44391</c:v>
                </c:pt>
                <c:pt idx="125">
                  <c:v>44392</c:v>
                </c:pt>
                <c:pt idx="126">
                  <c:v>44393</c:v>
                </c:pt>
                <c:pt idx="127">
                  <c:v>44396</c:v>
                </c:pt>
                <c:pt idx="128">
                  <c:v>44397</c:v>
                </c:pt>
                <c:pt idx="129">
                  <c:v>44398</c:v>
                </c:pt>
                <c:pt idx="130">
                  <c:v>44399</c:v>
                </c:pt>
                <c:pt idx="131">
                  <c:v>44400</c:v>
                </c:pt>
                <c:pt idx="132">
                  <c:v>44403</c:v>
                </c:pt>
                <c:pt idx="133">
                  <c:v>44404</c:v>
                </c:pt>
                <c:pt idx="134">
                  <c:v>44405</c:v>
                </c:pt>
                <c:pt idx="135">
                  <c:v>44406</c:v>
                </c:pt>
                <c:pt idx="136">
                  <c:v>44407</c:v>
                </c:pt>
                <c:pt idx="137">
                  <c:v>44410</c:v>
                </c:pt>
                <c:pt idx="138">
                  <c:v>44411</c:v>
                </c:pt>
                <c:pt idx="139">
                  <c:v>44412</c:v>
                </c:pt>
                <c:pt idx="140">
                  <c:v>44413</c:v>
                </c:pt>
                <c:pt idx="141">
                  <c:v>44414</c:v>
                </c:pt>
                <c:pt idx="142">
                  <c:v>44417</c:v>
                </c:pt>
                <c:pt idx="143">
                  <c:v>44418</c:v>
                </c:pt>
                <c:pt idx="144">
                  <c:v>44419</c:v>
                </c:pt>
                <c:pt idx="145">
                  <c:v>44420</c:v>
                </c:pt>
                <c:pt idx="146">
                  <c:v>44421</c:v>
                </c:pt>
                <c:pt idx="147">
                  <c:v>44424</c:v>
                </c:pt>
                <c:pt idx="148">
                  <c:v>44425</c:v>
                </c:pt>
                <c:pt idx="149">
                  <c:v>44426</c:v>
                </c:pt>
                <c:pt idx="150">
                  <c:v>44427</c:v>
                </c:pt>
                <c:pt idx="151">
                  <c:v>44428</c:v>
                </c:pt>
                <c:pt idx="152">
                  <c:v>44431</c:v>
                </c:pt>
                <c:pt idx="153">
                  <c:v>44432</c:v>
                </c:pt>
                <c:pt idx="154">
                  <c:v>44433</c:v>
                </c:pt>
                <c:pt idx="155">
                  <c:v>44434</c:v>
                </c:pt>
                <c:pt idx="156">
                  <c:v>44435</c:v>
                </c:pt>
                <c:pt idx="157">
                  <c:v>44438</c:v>
                </c:pt>
                <c:pt idx="158">
                  <c:v>44439</c:v>
                </c:pt>
                <c:pt idx="160">
                  <c:v>44440</c:v>
                </c:pt>
                <c:pt idx="161">
                  <c:v>44441</c:v>
                </c:pt>
                <c:pt idx="162">
                  <c:v>44442</c:v>
                </c:pt>
                <c:pt idx="163">
                  <c:v>44445</c:v>
                </c:pt>
                <c:pt idx="164">
                  <c:v>44446</c:v>
                </c:pt>
                <c:pt idx="165">
                  <c:v>44447</c:v>
                </c:pt>
                <c:pt idx="166">
                  <c:v>44448</c:v>
                </c:pt>
                <c:pt idx="167">
                  <c:v>44449</c:v>
                </c:pt>
                <c:pt idx="168">
                  <c:v>44452</c:v>
                </c:pt>
                <c:pt idx="169">
                  <c:v>44453</c:v>
                </c:pt>
                <c:pt idx="170">
                  <c:v>44454</c:v>
                </c:pt>
                <c:pt idx="171">
                  <c:v>44455</c:v>
                </c:pt>
                <c:pt idx="172">
                  <c:v>44456</c:v>
                </c:pt>
                <c:pt idx="173">
                  <c:v>44457</c:v>
                </c:pt>
              </c:numCache>
            </c:numRef>
          </c:cat>
          <c:val>
            <c:numRef>
              <c:f>[每周成交.xls]导出数据!$D$484:$D$657</c:f>
              <c:numCache>
                <c:formatCode>General</c:formatCode>
                <c:ptCount val="174"/>
                <c:pt idx="0">
                  <c:v>127709</c:v>
                </c:pt>
                <c:pt idx="1">
                  <c:v>85043</c:v>
                </c:pt>
                <c:pt idx="2">
                  <c:v>71288</c:v>
                </c:pt>
                <c:pt idx="3">
                  <c:v>87462</c:v>
                </c:pt>
                <c:pt idx="4">
                  <c:v>74704</c:v>
                </c:pt>
                <c:pt idx="5">
                  <c:v>75558</c:v>
                </c:pt>
                <c:pt idx="6">
                  <c:v>66924</c:v>
                </c:pt>
                <c:pt idx="7">
                  <c:v>62319</c:v>
                </c:pt>
                <c:pt idx="8">
                  <c:v>61382</c:v>
                </c:pt>
                <c:pt idx="9">
                  <c:v>85521</c:v>
                </c:pt>
                <c:pt idx="10">
                  <c:v>69073</c:v>
                </c:pt>
                <c:pt idx="11">
                  <c:v>49393</c:v>
                </c:pt>
                <c:pt idx="12">
                  <c:v>46774</c:v>
                </c:pt>
                <c:pt idx="13">
                  <c:v>52432</c:v>
                </c:pt>
                <c:pt idx="14">
                  <c:v>38914</c:v>
                </c:pt>
                <c:pt idx="15">
                  <c:v>37642</c:v>
                </c:pt>
                <c:pt idx="16">
                  <c:v>27952</c:v>
                </c:pt>
                <c:pt idx="17">
                  <c:v>28535</c:v>
                </c:pt>
                <c:pt idx="18">
                  <c:v>20951</c:v>
                </c:pt>
                <c:pt idx="19">
                  <c:v>15780</c:v>
                </c:pt>
                <c:pt idx="20">
                  <c:v>10410</c:v>
                </c:pt>
                <c:pt idx="21">
                  <c:v>21677</c:v>
                </c:pt>
                <c:pt idx="22">
                  <c:v>9988</c:v>
                </c:pt>
                <c:pt idx="23">
                  <c:v>6634</c:v>
                </c:pt>
                <c:pt idx="24">
                  <c:v>4042</c:v>
                </c:pt>
                <c:pt idx="25">
                  <c:v>60298</c:v>
                </c:pt>
                <c:pt idx="26">
                  <c:v>34914</c:v>
                </c:pt>
                <c:pt idx="27">
                  <c:v>44063</c:v>
                </c:pt>
                <c:pt idx="28">
                  <c:v>76745</c:v>
                </c:pt>
                <c:pt idx="29">
                  <c:v>37527</c:v>
                </c:pt>
                <c:pt idx="30">
                  <c:v>65562</c:v>
                </c:pt>
                <c:pt idx="31">
                  <c:v>123102</c:v>
                </c:pt>
                <c:pt idx="32">
                  <c:v>96708</c:v>
                </c:pt>
                <c:pt idx="33">
                  <c:v>79874</c:v>
                </c:pt>
                <c:pt idx="34">
                  <c:v>94228</c:v>
                </c:pt>
                <c:pt idx="35">
                  <c:v>100199</c:v>
                </c:pt>
                <c:pt idx="36">
                  <c:v>90820</c:v>
                </c:pt>
                <c:pt idx="37">
                  <c:v>93943</c:v>
                </c:pt>
                <c:pt idx="38">
                  <c:v>140776</c:v>
                </c:pt>
                <c:pt idx="39">
                  <c:v>78690</c:v>
                </c:pt>
                <c:pt idx="40">
                  <c:v>152250</c:v>
                </c:pt>
                <c:pt idx="41">
                  <c:v>83788</c:v>
                </c:pt>
                <c:pt idx="42">
                  <c:v>114490</c:v>
                </c:pt>
                <c:pt idx="43">
                  <c:v>97175</c:v>
                </c:pt>
                <c:pt idx="44">
                  <c:v>99327</c:v>
                </c:pt>
                <c:pt idx="45">
                  <c:v>114412</c:v>
                </c:pt>
                <c:pt idx="46">
                  <c:v>118865</c:v>
                </c:pt>
                <c:pt idx="47">
                  <c:v>163497</c:v>
                </c:pt>
                <c:pt idx="48">
                  <c:v>115637</c:v>
                </c:pt>
                <c:pt idx="49">
                  <c:v>165661</c:v>
                </c:pt>
                <c:pt idx="50">
                  <c:v>147564</c:v>
                </c:pt>
                <c:pt idx="51">
                  <c:v>119522</c:v>
                </c:pt>
                <c:pt idx="52">
                  <c:v>115282</c:v>
                </c:pt>
                <c:pt idx="53">
                  <c:v>201740</c:v>
                </c:pt>
                <c:pt idx="54">
                  <c:v>148711</c:v>
                </c:pt>
                <c:pt idx="55">
                  <c:v>150963</c:v>
                </c:pt>
                <c:pt idx="56">
                  <c:v>119902</c:v>
                </c:pt>
                <c:pt idx="57">
                  <c:v>135942</c:v>
                </c:pt>
                <c:pt idx="58">
                  <c:v>119802</c:v>
                </c:pt>
                <c:pt idx="59">
                  <c:v>109446</c:v>
                </c:pt>
                <c:pt idx="60">
                  <c:v>178670</c:v>
                </c:pt>
                <c:pt idx="61">
                  <c:v>106222</c:v>
                </c:pt>
                <c:pt idx="62">
                  <c:v>121228</c:v>
                </c:pt>
                <c:pt idx="63">
                  <c:v>128845</c:v>
                </c:pt>
                <c:pt idx="64">
                  <c:v>143827</c:v>
                </c:pt>
                <c:pt idx="65">
                  <c:v>162740</c:v>
                </c:pt>
                <c:pt idx="66">
                  <c:v>129020</c:v>
                </c:pt>
                <c:pt idx="67">
                  <c:v>138803</c:v>
                </c:pt>
                <c:pt idx="68">
                  <c:v>177780</c:v>
                </c:pt>
                <c:pt idx="69">
                  <c:v>103798</c:v>
                </c:pt>
                <c:pt idx="70">
                  <c:v>131725</c:v>
                </c:pt>
                <c:pt idx="71">
                  <c:v>139480</c:v>
                </c:pt>
                <c:pt idx="72">
                  <c:v>129805</c:v>
                </c:pt>
                <c:pt idx="73">
                  <c:v>158096</c:v>
                </c:pt>
                <c:pt idx="74">
                  <c:v>89287</c:v>
                </c:pt>
                <c:pt idx="75">
                  <c:v>169988</c:v>
                </c:pt>
                <c:pt idx="76">
                  <c:v>143110</c:v>
                </c:pt>
                <c:pt idx="77">
                  <c:v>149570</c:v>
                </c:pt>
                <c:pt idx="78">
                  <c:v>179880</c:v>
                </c:pt>
                <c:pt idx="79">
                  <c:v>91739</c:v>
                </c:pt>
                <c:pt idx="80">
                  <c:v>102596</c:v>
                </c:pt>
                <c:pt idx="81">
                  <c:v>67412</c:v>
                </c:pt>
                <c:pt idx="82">
                  <c:v>79042</c:v>
                </c:pt>
                <c:pt idx="83">
                  <c:v>73121</c:v>
                </c:pt>
                <c:pt idx="84">
                  <c:v>91056</c:v>
                </c:pt>
                <c:pt idx="85">
                  <c:v>62688</c:v>
                </c:pt>
                <c:pt idx="86">
                  <c:v>114400</c:v>
                </c:pt>
                <c:pt idx="87">
                  <c:v>97358</c:v>
                </c:pt>
                <c:pt idx="88">
                  <c:v>93384</c:v>
                </c:pt>
                <c:pt idx="89">
                  <c:v>83200</c:v>
                </c:pt>
                <c:pt idx="90">
                  <c:v>57210</c:v>
                </c:pt>
                <c:pt idx="91">
                  <c:v>128121</c:v>
                </c:pt>
                <c:pt idx="92">
                  <c:v>116836</c:v>
                </c:pt>
                <c:pt idx="93">
                  <c:v>89720</c:v>
                </c:pt>
                <c:pt idx="94">
                  <c:v>113110</c:v>
                </c:pt>
                <c:pt idx="95">
                  <c:v>69849</c:v>
                </c:pt>
                <c:pt idx="96">
                  <c:v>124965</c:v>
                </c:pt>
                <c:pt idx="97">
                  <c:v>108817</c:v>
                </c:pt>
                <c:pt idx="98">
                  <c:v>81924</c:v>
                </c:pt>
                <c:pt idx="99">
                  <c:v>116630</c:v>
                </c:pt>
                <c:pt idx="100">
                  <c:v>119210</c:v>
                </c:pt>
                <c:pt idx="101">
                  <c:v>118070</c:v>
                </c:pt>
                <c:pt idx="102">
                  <c:v>134234</c:v>
                </c:pt>
                <c:pt idx="103">
                  <c:v>106824</c:v>
                </c:pt>
                <c:pt idx="104">
                  <c:v>76276</c:v>
                </c:pt>
                <c:pt idx="105">
                  <c:v>99224</c:v>
                </c:pt>
                <c:pt idx="106">
                  <c:v>104358</c:v>
                </c:pt>
                <c:pt idx="107">
                  <c:v>83881</c:v>
                </c:pt>
                <c:pt idx="108">
                  <c:v>102878</c:v>
                </c:pt>
                <c:pt idx="109">
                  <c:v>114623</c:v>
                </c:pt>
                <c:pt idx="110">
                  <c:v>79560</c:v>
                </c:pt>
                <c:pt idx="111">
                  <c:v>116636</c:v>
                </c:pt>
                <c:pt idx="112">
                  <c:v>108178</c:v>
                </c:pt>
                <c:pt idx="113">
                  <c:v>78875</c:v>
                </c:pt>
                <c:pt idx="114">
                  <c:v>105358</c:v>
                </c:pt>
                <c:pt idx="115">
                  <c:v>79352</c:v>
                </c:pt>
                <c:pt idx="116">
                  <c:v>87541</c:v>
                </c:pt>
                <c:pt idx="117">
                  <c:v>143880</c:v>
                </c:pt>
                <c:pt idx="118">
                  <c:v>104924</c:v>
                </c:pt>
                <c:pt idx="119">
                  <c:v>127064</c:v>
                </c:pt>
                <c:pt idx="120">
                  <c:v>91060</c:v>
                </c:pt>
                <c:pt idx="121">
                  <c:v>107405</c:v>
                </c:pt>
                <c:pt idx="122">
                  <c:v>95825</c:v>
                </c:pt>
                <c:pt idx="123">
                  <c:v>92754</c:v>
                </c:pt>
                <c:pt idx="124">
                  <c:v>124265</c:v>
                </c:pt>
                <c:pt idx="125">
                  <c:v>94552</c:v>
                </c:pt>
                <c:pt idx="126">
                  <c:v>103509</c:v>
                </c:pt>
                <c:pt idx="127">
                  <c:v>104728</c:v>
                </c:pt>
                <c:pt idx="128">
                  <c:v>107810</c:v>
                </c:pt>
                <c:pt idx="129">
                  <c:v>87103</c:v>
                </c:pt>
                <c:pt idx="130">
                  <c:v>110799</c:v>
                </c:pt>
                <c:pt idx="131">
                  <c:v>87139</c:v>
                </c:pt>
                <c:pt idx="132">
                  <c:v>69380</c:v>
                </c:pt>
                <c:pt idx="133">
                  <c:v>59464</c:v>
                </c:pt>
                <c:pt idx="134">
                  <c:v>70340</c:v>
                </c:pt>
                <c:pt idx="135">
                  <c:v>96520</c:v>
                </c:pt>
                <c:pt idx="136">
                  <c:v>89015</c:v>
                </c:pt>
                <c:pt idx="137">
                  <c:v>86187</c:v>
                </c:pt>
                <c:pt idx="138">
                  <c:v>74732</c:v>
                </c:pt>
                <c:pt idx="139">
                  <c:v>126315</c:v>
                </c:pt>
                <c:pt idx="140">
                  <c:v>63895</c:v>
                </c:pt>
                <c:pt idx="141">
                  <c:v>106376</c:v>
                </c:pt>
                <c:pt idx="142">
                  <c:v>119249</c:v>
                </c:pt>
                <c:pt idx="143">
                  <c:v>117302</c:v>
                </c:pt>
                <c:pt idx="144">
                  <c:v>96895</c:v>
                </c:pt>
                <c:pt idx="145">
                  <c:v>82135</c:v>
                </c:pt>
                <c:pt idx="146">
                  <c:v>96402</c:v>
                </c:pt>
                <c:pt idx="147">
                  <c:v>84081</c:v>
                </c:pt>
                <c:pt idx="148">
                  <c:v>102265</c:v>
                </c:pt>
                <c:pt idx="149">
                  <c:v>70875</c:v>
                </c:pt>
                <c:pt idx="150">
                  <c:v>117081</c:v>
                </c:pt>
                <c:pt idx="151">
                  <c:v>136533</c:v>
                </c:pt>
                <c:pt idx="152">
                  <c:v>125811</c:v>
                </c:pt>
                <c:pt idx="153">
                  <c:v>110991</c:v>
                </c:pt>
                <c:pt idx="154">
                  <c:v>84159</c:v>
                </c:pt>
                <c:pt idx="155">
                  <c:v>81465</c:v>
                </c:pt>
                <c:pt idx="156">
                  <c:v>132656</c:v>
                </c:pt>
                <c:pt idx="157">
                  <c:v>154287</c:v>
                </c:pt>
                <c:pt idx="158">
                  <c:v>78767</c:v>
                </c:pt>
                <c:pt idx="159" formatCode="0_ ">
                  <c:v>102202.68181818182</c:v>
                </c:pt>
                <c:pt idx="160">
                  <c:v>90733</c:v>
                </c:pt>
                <c:pt idx="161">
                  <c:v>110498</c:v>
                </c:pt>
                <c:pt idx="162">
                  <c:v>156923</c:v>
                </c:pt>
                <c:pt idx="163">
                  <c:v>143657</c:v>
                </c:pt>
                <c:pt idx="164">
                  <c:v>92832</c:v>
                </c:pt>
                <c:pt idx="165">
                  <c:v>92992</c:v>
                </c:pt>
                <c:pt idx="166">
                  <c:v>166674</c:v>
                </c:pt>
                <c:pt idx="167">
                  <c:v>96100</c:v>
                </c:pt>
                <c:pt idx="168">
                  <c:v>59277</c:v>
                </c:pt>
                <c:pt idx="169">
                  <c:v>83709</c:v>
                </c:pt>
                <c:pt idx="170">
                  <c:v>105014</c:v>
                </c:pt>
                <c:pt idx="171">
                  <c:v>123414</c:v>
                </c:pt>
                <c:pt idx="172">
                  <c:v>109053</c:v>
                </c:pt>
                <c:pt idx="173">
                  <c:v>118251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3D-4D4E-B587-87D7843FAD94}"/>
            </c:ext>
          </c:extLst>
        </c:ser>
        <c:ser>
          <c:idx val="3"/>
          <c:order val="3"/>
          <c:tx>
            <c:strRef>
              <c:f>[每周成交.xls]导出数据!$E$483</c:f>
              <c:strCache>
                <c:ptCount val="1"/>
                <c:pt idx="0">
                  <c:v>北方大区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[每周成交.xls]导出数据!$A$484:$A$657</c:f>
              <c:numCache>
                <c:formatCode>yyyy\-mm\-dd</c:formatCode>
                <c:ptCount val="174"/>
                <c:pt idx="0">
                  <c:v>44200</c:v>
                </c:pt>
                <c:pt idx="1">
                  <c:v>44201</c:v>
                </c:pt>
                <c:pt idx="2">
                  <c:v>44202</c:v>
                </c:pt>
                <c:pt idx="3">
                  <c:v>44203</c:v>
                </c:pt>
                <c:pt idx="4">
                  <c:v>44204</c:v>
                </c:pt>
                <c:pt idx="5">
                  <c:v>44207</c:v>
                </c:pt>
                <c:pt idx="6">
                  <c:v>44208</c:v>
                </c:pt>
                <c:pt idx="7">
                  <c:v>44209</c:v>
                </c:pt>
                <c:pt idx="8">
                  <c:v>44210</c:v>
                </c:pt>
                <c:pt idx="9">
                  <c:v>44211</c:v>
                </c:pt>
                <c:pt idx="10">
                  <c:v>44214</c:v>
                </c:pt>
                <c:pt idx="11">
                  <c:v>44215</c:v>
                </c:pt>
                <c:pt idx="12">
                  <c:v>44216</c:v>
                </c:pt>
                <c:pt idx="13">
                  <c:v>44217</c:v>
                </c:pt>
                <c:pt idx="14">
                  <c:v>44218</c:v>
                </c:pt>
                <c:pt idx="15">
                  <c:v>44221</c:v>
                </c:pt>
                <c:pt idx="16">
                  <c:v>44222</c:v>
                </c:pt>
                <c:pt idx="17">
                  <c:v>44223</c:v>
                </c:pt>
                <c:pt idx="18">
                  <c:v>44224</c:v>
                </c:pt>
                <c:pt idx="19">
                  <c:v>44225</c:v>
                </c:pt>
                <c:pt idx="20">
                  <c:v>44228</c:v>
                </c:pt>
                <c:pt idx="21">
                  <c:v>44229</c:v>
                </c:pt>
                <c:pt idx="22">
                  <c:v>44230</c:v>
                </c:pt>
                <c:pt idx="23">
                  <c:v>44231</c:v>
                </c:pt>
                <c:pt idx="24">
                  <c:v>44232</c:v>
                </c:pt>
                <c:pt idx="25">
                  <c:v>44249</c:v>
                </c:pt>
                <c:pt idx="26">
                  <c:v>44250</c:v>
                </c:pt>
                <c:pt idx="27">
                  <c:v>44251</c:v>
                </c:pt>
                <c:pt idx="28">
                  <c:v>44252</c:v>
                </c:pt>
                <c:pt idx="29">
                  <c:v>44253</c:v>
                </c:pt>
                <c:pt idx="30">
                  <c:v>44256</c:v>
                </c:pt>
                <c:pt idx="31">
                  <c:v>44257</c:v>
                </c:pt>
                <c:pt idx="32">
                  <c:v>44258</c:v>
                </c:pt>
                <c:pt idx="33">
                  <c:v>44259</c:v>
                </c:pt>
                <c:pt idx="34">
                  <c:v>44260</c:v>
                </c:pt>
                <c:pt idx="35">
                  <c:v>44263</c:v>
                </c:pt>
                <c:pt idx="36">
                  <c:v>44264</c:v>
                </c:pt>
                <c:pt idx="37">
                  <c:v>44265</c:v>
                </c:pt>
                <c:pt idx="38">
                  <c:v>44266</c:v>
                </c:pt>
                <c:pt idx="39">
                  <c:v>44267</c:v>
                </c:pt>
                <c:pt idx="40">
                  <c:v>44270</c:v>
                </c:pt>
                <c:pt idx="41">
                  <c:v>44271</c:v>
                </c:pt>
                <c:pt idx="42">
                  <c:v>44272</c:v>
                </c:pt>
                <c:pt idx="43">
                  <c:v>44273</c:v>
                </c:pt>
                <c:pt idx="44">
                  <c:v>44274</c:v>
                </c:pt>
                <c:pt idx="45">
                  <c:v>44277</c:v>
                </c:pt>
                <c:pt idx="46">
                  <c:v>44278</c:v>
                </c:pt>
                <c:pt idx="47">
                  <c:v>44279</c:v>
                </c:pt>
                <c:pt idx="48">
                  <c:v>44280</c:v>
                </c:pt>
                <c:pt idx="49">
                  <c:v>44281</c:v>
                </c:pt>
                <c:pt idx="50">
                  <c:v>44284</c:v>
                </c:pt>
                <c:pt idx="51">
                  <c:v>44285</c:v>
                </c:pt>
                <c:pt idx="52">
                  <c:v>44286</c:v>
                </c:pt>
                <c:pt idx="53">
                  <c:v>44287</c:v>
                </c:pt>
                <c:pt idx="54">
                  <c:v>44288</c:v>
                </c:pt>
                <c:pt idx="55">
                  <c:v>44292</c:v>
                </c:pt>
                <c:pt idx="56">
                  <c:v>44293</c:v>
                </c:pt>
                <c:pt idx="57">
                  <c:v>44294</c:v>
                </c:pt>
                <c:pt idx="58">
                  <c:v>44295</c:v>
                </c:pt>
                <c:pt idx="59">
                  <c:v>44298</c:v>
                </c:pt>
                <c:pt idx="60">
                  <c:v>44299</c:v>
                </c:pt>
                <c:pt idx="61">
                  <c:v>44300</c:v>
                </c:pt>
                <c:pt idx="62">
                  <c:v>44301</c:v>
                </c:pt>
                <c:pt idx="63">
                  <c:v>44302</c:v>
                </c:pt>
                <c:pt idx="64">
                  <c:v>44305</c:v>
                </c:pt>
                <c:pt idx="65">
                  <c:v>44306</c:v>
                </c:pt>
                <c:pt idx="66">
                  <c:v>44307</c:v>
                </c:pt>
                <c:pt idx="67">
                  <c:v>44308</c:v>
                </c:pt>
                <c:pt idx="68">
                  <c:v>44309</c:v>
                </c:pt>
                <c:pt idx="69">
                  <c:v>44311</c:v>
                </c:pt>
                <c:pt idx="70">
                  <c:v>44312</c:v>
                </c:pt>
                <c:pt idx="71">
                  <c:v>44313</c:v>
                </c:pt>
                <c:pt idx="72">
                  <c:v>44314</c:v>
                </c:pt>
                <c:pt idx="73">
                  <c:v>44315</c:v>
                </c:pt>
                <c:pt idx="74">
                  <c:v>44316</c:v>
                </c:pt>
                <c:pt idx="75">
                  <c:v>44322</c:v>
                </c:pt>
                <c:pt idx="76">
                  <c:v>44323</c:v>
                </c:pt>
                <c:pt idx="77">
                  <c:v>44324</c:v>
                </c:pt>
                <c:pt idx="78">
                  <c:v>44326</c:v>
                </c:pt>
                <c:pt idx="79">
                  <c:v>44327</c:v>
                </c:pt>
                <c:pt idx="80">
                  <c:v>44328</c:v>
                </c:pt>
                <c:pt idx="81">
                  <c:v>44329</c:v>
                </c:pt>
                <c:pt idx="82">
                  <c:v>44330</c:v>
                </c:pt>
                <c:pt idx="83">
                  <c:v>44333</c:v>
                </c:pt>
                <c:pt idx="84">
                  <c:v>44334</c:v>
                </c:pt>
                <c:pt idx="85">
                  <c:v>44335</c:v>
                </c:pt>
                <c:pt idx="86">
                  <c:v>44336</c:v>
                </c:pt>
                <c:pt idx="87">
                  <c:v>44337</c:v>
                </c:pt>
                <c:pt idx="88">
                  <c:v>44340</c:v>
                </c:pt>
                <c:pt idx="89">
                  <c:v>44341</c:v>
                </c:pt>
                <c:pt idx="90">
                  <c:v>44342</c:v>
                </c:pt>
                <c:pt idx="91">
                  <c:v>44343</c:v>
                </c:pt>
                <c:pt idx="92">
                  <c:v>44344</c:v>
                </c:pt>
                <c:pt idx="93">
                  <c:v>44347</c:v>
                </c:pt>
                <c:pt idx="94">
                  <c:v>44348</c:v>
                </c:pt>
                <c:pt idx="95">
                  <c:v>44349</c:v>
                </c:pt>
                <c:pt idx="96">
                  <c:v>44350</c:v>
                </c:pt>
                <c:pt idx="97">
                  <c:v>44351</c:v>
                </c:pt>
                <c:pt idx="98">
                  <c:v>44354</c:v>
                </c:pt>
                <c:pt idx="99">
                  <c:v>44355</c:v>
                </c:pt>
                <c:pt idx="100">
                  <c:v>44356</c:v>
                </c:pt>
                <c:pt idx="101">
                  <c:v>44357</c:v>
                </c:pt>
                <c:pt idx="102">
                  <c:v>44358</c:v>
                </c:pt>
                <c:pt idx="103">
                  <c:v>44362</c:v>
                </c:pt>
                <c:pt idx="104">
                  <c:v>44363</c:v>
                </c:pt>
                <c:pt idx="105">
                  <c:v>44364</c:v>
                </c:pt>
                <c:pt idx="106">
                  <c:v>44365</c:v>
                </c:pt>
                <c:pt idx="107">
                  <c:v>44368</c:v>
                </c:pt>
                <c:pt idx="108">
                  <c:v>44369</c:v>
                </c:pt>
                <c:pt idx="109">
                  <c:v>44370</c:v>
                </c:pt>
                <c:pt idx="110">
                  <c:v>44371</c:v>
                </c:pt>
                <c:pt idx="111">
                  <c:v>44372</c:v>
                </c:pt>
                <c:pt idx="112">
                  <c:v>44375</c:v>
                </c:pt>
                <c:pt idx="113">
                  <c:v>44376</c:v>
                </c:pt>
                <c:pt idx="114">
                  <c:v>44377</c:v>
                </c:pt>
                <c:pt idx="115">
                  <c:v>44378</c:v>
                </c:pt>
                <c:pt idx="116">
                  <c:v>44379</c:v>
                </c:pt>
                <c:pt idx="117">
                  <c:v>44382</c:v>
                </c:pt>
                <c:pt idx="118">
                  <c:v>44383</c:v>
                </c:pt>
                <c:pt idx="119">
                  <c:v>44384</c:v>
                </c:pt>
                <c:pt idx="120">
                  <c:v>44385</c:v>
                </c:pt>
                <c:pt idx="121">
                  <c:v>44386</c:v>
                </c:pt>
                <c:pt idx="122">
                  <c:v>44389</c:v>
                </c:pt>
                <c:pt idx="123">
                  <c:v>44390</c:v>
                </c:pt>
                <c:pt idx="124">
                  <c:v>44391</c:v>
                </c:pt>
                <c:pt idx="125">
                  <c:v>44392</c:v>
                </c:pt>
                <c:pt idx="126">
                  <c:v>44393</c:v>
                </c:pt>
                <c:pt idx="127">
                  <c:v>44396</c:v>
                </c:pt>
                <c:pt idx="128">
                  <c:v>44397</c:v>
                </c:pt>
                <c:pt idx="129">
                  <c:v>44398</c:v>
                </c:pt>
                <c:pt idx="130">
                  <c:v>44399</c:v>
                </c:pt>
                <c:pt idx="131">
                  <c:v>44400</c:v>
                </c:pt>
                <c:pt idx="132">
                  <c:v>44403</c:v>
                </c:pt>
                <c:pt idx="133">
                  <c:v>44404</c:v>
                </c:pt>
                <c:pt idx="134">
                  <c:v>44405</c:v>
                </c:pt>
                <c:pt idx="135">
                  <c:v>44406</c:v>
                </c:pt>
                <c:pt idx="136">
                  <c:v>44407</c:v>
                </c:pt>
                <c:pt idx="137">
                  <c:v>44410</c:v>
                </c:pt>
                <c:pt idx="138">
                  <c:v>44411</c:v>
                </c:pt>
                <c:pt idx="139">
                  <c:v>44412</c:v>
                </c:pt>
                <c:pt idx="140">
                  <c:v>44413</c:v>
                </c:pt>
                <c:pt idx="141">
                  <c:v>44414</c:v>
                </c:pt>
                <c:pt idx="142">
                  <c:v>44417</c:v>
                </c:pt>
                <c:pt idx="143">
                  <c:v>44418</c:v>
                </c:pt>
                <c:pt idx="144">
                  <c:v>44419</c:v>
                </c:pt>
                <c:pt idx="145">
                  <c:v>44420</c:v>
                </c:pt>
                <c:pt idx="146">
                  <c:v>44421</c:v>
                </c:pt>
                <c:pt idx="147">
                  <c:v>44424</c:v>
                </c:pt>
                <c:pt idx="148">
                  <c:v>44425</c:v>
                </c:pt>
                <c:pt idx="149">
                  <c:v>44426</c:v>
                </c:pt>
                <c:pt idx="150">
                  <c:v>44427</c:v>
                </c:pt>
                <c:pt idx="151">
                  <c:v>44428</c:v>
                </c:pt>
                <c:pt idx="152">
                  <c:v>44431</c:v>
                </c:pt>
                <c:pt idx="153">
                  <c:v>44432</c:v>
                </c:pt>
                <c:pt idx="154">
                  <c:v>44433</c:v>
                </c:pt>
                <c:pt idx="155">
                  <c:v>44434</c:v>
                </c:pt>
                <c:pt idx="156">
                  <c:v>44435</c:v>
                </c:pt>
                <c:pt idx="157">
                  <c:v>44438</c:v>
                </c:pt>
                <c:pt idx="158">
                  <c:v>44439</c:v>
                </c:pt>
                <c:pt idx="160">
                  <c:v>44440</c:v>
                </c:pt>
                <c:pt idx="161">
                  <c:v>44441</c:v>
                </c:pt>
                <c:pt idx="162">
                  <c:v>44442</c:v>
                </c:pt>
                <c:pt idx="163">
                  <c:v>44445</c:v>
                </c:pt>
                <c:pt idx="164">
                  <c:v>44446</c:v>
                </c:pt>
                <c:pt idx="165">
                  <c:v>44447</c:v>
                </c:pt>
                <c:pt idx="166">
                  <c:v>44448</c:v>
                </c:pt>
                <c:pt idx="167">
                  <c:v>44449</c:v>
                </c:pt>
                <c:pt idx="168">
                  <c:v>44452</c:v>
                </c:pt>
                <c:pt idx="169">
                  <c:v>44453</c:v>
                </c:pt>
                <c:pt idx="170">
                  <c:v>44454</c:v>
                </c:pt>
                <c:pt idx="171">
                  <c:v>44455</c:v>
                </c:pt>
                <c:pt idx="172">
                  <c:v>44456</c:v>
                </c:pt>
                <c:pt idx="173">
                  <c:v>44457</c:v>
                </c:pt>
              </c:numCache>
            </c:numRef>
          </c:cat>
          <c:val>
            <c:numRef>
              <c:f>[每周成交.xls]导出数据!$E$484:$E$657</c:f>
              <c:numCache>
                <c:formatCode>General</c:formatCode>
                <c:ptCount val="174"/>
                <c:pt idx="0">
                  <c:v>21928</c:v>
                </c:pt>
                <c:pt idx="1">
                  <c:v>23812</c:v>
                </c:pt>
                <c:pt idx="2">
                  <c:v>13582</c:v>
                </c:pt>
                <c:pt idx="3">
                  <c:v>18730</c:v>
                </c:pt>
                <c:pt idx="4">
                  <c:v>15943</c:v>
                </c:pt>
                <c:pt idx="5">
                  <c:v>11235</c:v>
                </c:pt>
                <c:pt idx="6">
                  <c:v>8873</c:v>
                </c:pt>
                <c:pt idx="7">
                  <c:v>9356</c:v>
                </c:pt>
                <c:pt idx="8">
                  <c:v>9930</c:v>
                </c:pt>
                <c:pt idx="9">
                  <c:v>15356</c:v>
                </c:pt>
                <c:pt idx="10">
                  <c:v>14257</c:v>
                </c:pt>
                <c:pt idx="11">
                  <c:v>9422</c:v>
                </c:pt>
                <c:pt idx="12">
                  <c:v>10591</c:v>
                </c:pt>
                <c:pt idx="13">
                  <c:v>10621</c:v>
                </c:pt>
                <c:pt idx="14">
                  <c:v>6361</c:v>
                </c:pt>
                <c:pt idx="15">
                  <c:v>6560</c:v>
                </c:pt>
                <c:pt idx="16">
                  <c:v>7590</c:v>
                </c:pt>
                <c:pt idx="17">
                  <c:v>8123</c:v>
                </c:pt>
                <c:pt idx="18">
                  <c:v>5599</c:v>
                </c:pt>
                <c:pt idx="19">
                  <c:v>2360</c:v>
                </c:pt>
                <c:pt idx="20">
                  <c:v>2075</c:v>
                </c:pt>
                <c:pt idx="21">
                  <c:v>1644</c:v>
                </c:pt>
                <c:pt idx="22">
                  <c:v>1917</c:v>
                </c:pt>
                <c:pt idx="23">
                  <c:v>1490</c:v>
                </c:pt>
                <c:pt idx="24">
                  <c:v>750</c:v>
                </c:pt>
                <c:pt idx="25">
                  <c:v>11561</c:v>
                </c:pt>
                <c:pt idx="26">
                  <c:v>7295</c:v>
                </c:pt>
                <c:pt idx="27">
                  <c:v>6942</c:v>
                </c:pt>
                <c:pt idx="28">
                  <c:v>13687</c:v>
                </c:pt>
                <c:pt idx="29">
                  <c:v>9355</c:v>
                </c:pt>
                <c:pt idx="30">
                  <c:v>7666</c:v>
                </c:pt>
                <c:pt idx="31">
                  <c:v>19744</c:v>
                </c:pt>
                <c:pt idx="32">
                  <c:v>26907</c:v>
                </c:pt>
                <c:pt idx="33">
                  <c:v>16765</c:v>
                </c:pt>
                <c:pt idx="34">
                  <c:v>16807</c:v>
                </c:pt>
                <c:pt idx="35">
                  <c:v>24729</c:v>
                </c:pt>
                <c:pt idx="36">
                  <c:v>20636</c:v>
                </c:pt>
                <c:pt idx="37">
                  <c:v>22353</c:v>
                </c:pt>
                <c:pt idx="38">
                  <c:v>34278</c:v>
                </c:pt>
                <c:pt idx="39">
                  <c:v>27994</c:v>
                </c:pt>
                <c:pt idx="40">
                  <c:v>36327</c:v>
                </c:pt>
                <c:pt idx="41">
                  <c:v>26421</c:v>
                </c:pt>
                <c:pt idx="42">
                  <c:v>33468</c:v>
                </c:pt>
                <c:pt idx="43">
                  <c:v>39149</c:v>
                </c:pt>
                <c:pt idx="44">
                  <c:v>33386</c:v>
                </c:pt>
                <c:pt idx="45">
                  <c:v>33903</c:v>
                </c:pt>
                <c:pt idx="46">
                  <c:v>29752</c:v>
                </c:pt>
                <c:pt idx="47">
                  <c:v>45072</c:v>
                </c:pt>
                <c:pt idx="48">
                  <c:v>42763</c:v>
                </c:pt>
                <c:pt idx="49">
                  <c:v>44840</c:v>
                </c:pt>
                <c:pt idx="50">
                  <c:v>49236</c:v>
                </c:pt>
                <c:pt idx="51">
                  <c:v>42789</c:v>
                </c:pt>
                <c:pt idx="52">
                  <c:v>40828</c:v>
                </c:pt>
                <c:pt idx="53">
                  <c:v>52026</c:v>
                </c:pt>
                <c:pt idx="54">
                  <c:v>48707</c:v>
                </c:pt>
                <c:pt idx="55">
                  <c:v>53181</c:v>
                </c:pt>
                <c:pt idx="56">
                  <c:v>48891</c:v>
                </c:pt>
                <c:pt idx="57">
                  <c:v>42261</c:v>
                </c:pt>
                <c:pt idx="58">
                  <c:v>38373</c:v>
                </c:pt>
                <c:pt idx="59">
                  <c:v>32843</c:v>
                </c:pt>
                <c:pt idx="60">
                  <c:v>48191</c:v>
                </c:pt>
                <c:pt idx="61">
                  <c:v>40655</c:v>
                </c:pt>
                <c:pt idx="62">
                  <c:v>40462</c:v>
                </c:pt>
                <c:pt idx="63">
                  <c:v>42223</c:v>
                </c:pt>
                <c:pt idx="64">
                  <c:v>36105</c:v>
                </c:pt>
                <c:pt idx="65">
                  <c:v>44676</c:v>
                </c:pt>
                <c:pt idx="66">
                  <c:v>42712</c:v>
                </c:pt>
                <c:pt idx="67">
                  <c:v>48909</c:v>
                </c:pt>
                <c:pt idx="68">
                  <c:v>50446</c:v>
                </c:pt>
                <c:pt idx="69">
                  <c:v>44886</c:v>
                </c:pt>
                <c:pt idx="70">
                  <c:v>43444</c:v>
                </c:pt>
                <c:pt idx="71">
                  <c:v>44057</c:v>
                </c:pt>
                <c:pt idx="72">
                  <c:v>39689</c:v>
                </c:pt>
                <c:pt idx="73">
                  <c:v>53684</c:v>
                </c:pt>
                <c:pt idx="74">
                  <c:v>41092</c:v>
                </c:pt>
                <c:pt idx="75">
                  <c:v>49814</c:v>
                </c:pt>
                <c:pt idx="76">
                  <c:v>49347</c:v>
                </c:pt>
                <c:pt idx="77">
                  <c:v>49709</c:v>
                </c:pt>
                <c:pt idx="78">
                  <c:v>52425</c:v>
                </c:pt>
                <c:pt idx="79">
                  <c:v>40474</c:v>
                </c:pt>
                <c:pt idx="80">
                  <c:v>39725</c:v>
                </c:pt>
                <c:pt idx="81">
                  <c:v>33059</c:v>
                </c:pt>
                <c:pt idx="82">
                  <c:v>36428</c:v>
                </c:pt>
                <c:pt idx="83">
                  <c:v>34789</c:v>
                </c:pt>
                <c:pt idx="84">
                  <c:v>30830</c:v>
                </c:pt>
                <c:pt idx="85">
                  <c:v>24620</c:v>
                </c:pt>
                <c:pt idx="86">
                  <c:v>35716</c:v>
                </c:pt>
                <c:pt idx="87">
                  <c:v>33180</c:v>
                </c:pt>
                <c:pt idx="88">
                  <c:v>31342</c:v>
                </c:pt>
                <c:pt idx="89">
                  <c:v>35167</c:v>
                </c:pt>
                <c:pt idx="90">
                  <c:v>27753</c:v>
                </c:pt>
                <c:pt idx="91">
                  <c:v>41767</c:v>
                </c:pt>
                <c:pt idx="92">
                  <c:v>49232</c:v>
                </c:pt>
                <c:pt idx="93">
                  <c:v>34710</c:v>
                </c:pt>
                <c:pt idx="94">
                  <c:v>33877</c:v>
                </c:pt>
                <c:pt idx="95">
                  <c:v>31068</c:v>
                </c:pt>
                <c:pt idx="96">
                  <c:v>38292</c:v>
                </c:pt>
                <c:pt idx="97">
                  <c:v>36258</c:v>
                </c:pt>
                <c:pt idx="98">
                  <c:v>24913</c:v>
                </c:pt>
                <c:pt idx="99">
                  <c:v>30528</c:v>
                </c:pt>
                <c:pt idx="100">
                  <c:v>35853</c:v>
                </c:pt>
                <c:pt idx="101">
                  <c:v>36748</c:v>
                </c:pt>
                <c:pt idx="102">
                  <c:v>44913</c:v>
                </c:pt>
                <c:pt idx="103">
                  <c:v>31616</c:v>
                </c:pt>
                <c:pt idx="104">
                  <c:v>28086</c:v>
                </c:pt>
                <c:pt idx="105">
                  <c:v>30286</c:v>
                </c:pt>
                <c:pt idx="106">
                  <c:v>32150</c:v>
                </c:pt>
                <c:pt idx="107">
                  <c:v>25653</c:v>
                </c:pt>
                <c:pt idx="108">
                  <c:v>27760</c:v>
                </c:pt>
                <c:pt idx="109">
                  <c:v>41463</c:v>
                </c:pt>
                <c:pt idx="110">
                  <c:v>32920</c:v>
                </c:pt>
                <c:pt idx="111">
                  <c:v>33483</c:v>
                </c:pt>
                <c:pt idx="112">
                  <c:v>32353</c:v>
                </c:pt>
                <c:pt idx="113">
                  <c:v>24734</c:v>
                </c:pt>
                <c:pt idx="114">
                  <c:v>23454</c:v>
                </c:pt>
                <c:pt idx="115">
                  <c:v>26182</c:v>
                </c:pt>
                <c:pt idx="116">
                  <c:v>29542</c:v>
                </c:pt>
                <c:pt idx="117">
                  <c:v>45640</c:v>
                </c:pt>
                <c:pt idx="118">
                  <c:v>44741</c:v>
                </c:pt>
                <c:pt idx="119">
                  <c:v>46422</c:v>
                </c:pt>
                <c:pt idx="120">
                  <c:v>33706</c:v>
                </c:pt>
                <c:pt idx="121">
                  <c:v>30185</c:v>
                </c:pt>
                <c:pt idx="122">
                  <c:v>27445</c:v>
                </c:pt>
                <c:pt idx="123">
                  <c:v>29007</c:v>
                </c:pt>
                <c:pt idx="124">
                  <c:v>36033</c:v>
                </c:pt>
                <c:pt idx="125">
                  <c:v>32252</c:v>
                </c:pt>
                <c:pt idx="126">
                  <c:v>28710</c:v>
                </c:pt>
                <c:pt idx="127">
                  <c:v>30071</c:v>
                </c:pt>
                <c:pt idx="128">
                  <c:v>26769</c:v>
                </c:pt>
                <c:pt idx="129">
                  <c:v>26432</c:v>
                </c:pt>
                <c:pt idx="130">
                  <c:v>28934</c:v>
                </c:pt>
                <c:pt idx="131">
                  <c:v>34763</c:v>
                </c:pt>
                <c:pt idx="132">
                  <c:v>37182</c:v>
                </c:pt>
                <c:pt idx="133">
                  <c:v>27773</c:v>
                </c:pt>
                <c:pt idx="134">
                  <c:v>26856</c:v>
                </c:pt>
                <c:pt idx="135">
                  <c:v>31764</c:v>
                </c:pt>
                <c:pt idx="136">
                  <c:v>27549</c:v>
                </c:pt>
                <c:pt idx="137">
                  <c:v>26721</c:v>
                </c:pt>
                <c:pt idx="138">
                  <c:v>23593</c:v>
                </c:pt>
                <c:pt idx="139">
                  <c:v>40207</c:v>
                </c:pt>
                <c:pt idx="140">
                  <c:v>27326</c:v>
                </c:pt>
                <c:pt idx="141">
                  <c:v>32803</c:v>
                </c:pt>
                <c:pt idx="142">
                  <c:v>31610</c:v>
                </c:pt>
                <c:pt idx="143">
                  <c:v>40744</c:v>
                </c:pt>
                <c:pt idx="144">
                  <c:v>32110</c:v>
                </c:pt>
                <c:pt idx="145">
                  <c:v>26787</c:v>
                </c:pt>
                <c:pt idx="146">
                  <c:v>30600</c:v>
                </c:pt>
                <c:pt idx="147">
                  <c:v>25005</c:v>
                </c:pt>
                <c:pt idx="148">
                  <c:v>28403</c:v>
                </c:pt>
                <c:pt idx="149">
                  <c:v>24066</c:v>
                </c:pt>
                <c:pt idx="150">
                  <c:v>24330</c:v>
                </c:pt>
                <c:pt idx="151">
                  <c:v>43035</c:v>
                </c:pt>
                <c:pt idx="152">
                  <c:v>36537</c:v>
                </c:pt>
                <c:pt idx="153">
                  <c:v>29901</c:v>
                </c:pt>
                <c:pt idx="154">
                  <c:v>26260</c:v>
                </c:pt>
                <c:pt idx="155">
                  <c:v>25492</c:v>
                </c:pt>
                <c:pt idx="156">
                  <c:v>34121</c:v>
                </c:pt>
                <c:pt idx="157">
                  <c:v>41300</c:v>
                </c:pt>
                <c:pt idx="158">
                  <c:v>30299</c:v>
                </c:pt>
                <c:pt idx="159" formatCode="0_ ">
                  <c:v>30965.909090909092</c:v>
                </c:pt>
                <c:pt idx="160">
                  <c:v>25850</c:v>
                </c:pt>
                <c:pt idx="161">
                  <c:v>33274</c:v>
                </c:pt>
                <c:pt idx="162">
                  <c:v>44353</c:v>
                </c:pt>
                <c:pt idx="163">
                  <c:v>36723</c:v>
                </c:pt>
                <c:pt idx="164">
                  <c:v>30448</c:v>
                </c:pt>
                <c:pt idx="165">
                  <c:v>28035</c:v>
                </c:pt>
                <c:pt idx="166">
                  <c:v>46461</c:v>
                </c:pt>
                <c:pt idx="167">
                  <c:v>30767</c:v>
                </c:pt>
                <c:pt idx="168">
                  <c:v>33676</c:v>
                </c:pt>
                <c:pt idx="169">
                  <c:v>28032</c:v>
                </c:pt>
                <c:pt idx="170">
                  <c:v>30455</c:v>
                </c:pt>
                <c:pt idx="171">
                  <c:v>35690</c:v>
                </c:pt>
                <c:pt idx="172">
                  <c:v>27837</c:v>
                </c:pt>
                <c:pt idx="173">
                  <c:v>43920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A3D-4D4E-B587-87D7843FA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0180720"/>
        <c:axId val="660189040"/>
      </c:lineChart>
      <c:dateAx>
        <c:axId val="660180720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60189040"/>
        <c:crosses val="autoZero"/>
        <c:auto val="1"/>
        <c:lblOffset val="100"/>
        <c:baseTimeUnit val="days"/>
      </c:dateAx>
      <c:valAx>
        <c:axId val="66018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6018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线材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导出数据!$A$3:$A$40</c:f>
              <c:numCache>
                <c:formatCode>yyyy\-mm\-dd</c:formatCode>
                <c:ptCount val="38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44239</c:v>
                </c:pt>
                <c:pt idx="32">
                  <c:v>44232</c:v>
                </c:pt>
                <c:pt idx="33">
                  <c:v>44225</c:v>
                </c:pt>
                <c:pt idx="34">
                  <c:v>44218</c:v>
                </c:pt>
                <c:pt idx="35">
                  <c:v>44211</c:v>
                </c:pt>
                <c:pt idx="36">
                  <c:v>44204</c:v>
                </c:pt>
                <c:pt idx="37">
                  <c:v>44197</c:v>
                </c:pt>
              </c:numCache>
            </c:numRef>
          </c:cat>
          <c:val>
            <c:numRef>
              <c:f>导出数据!$B$3:$B$40</c:f>
              <c:numCache>
                <c:formatCode>General</c:formatCode>
                <c:ptCount val="38"/>
                <c:pt idx="0">
                  <c:v>142.84</c:v>
                </c:pt>
                <c:pt idx="1">
                  <c:v>147.34</c:v>
                </c:pt>
                <c:pt idx="2">
                  <c:v>151.34</c:v>
                </c:pt>
                <c:pt idx="3">
                  <c:v>149.99</c:v>
                </c:pt>
                <c:pt idx="4">
                  <c:v>150.54</c:v>
                </c:pt>
                <c:pt idx="5">
                  <c:v>161.52000000000001</c:v>
                </c:pt>
                <c:pt idx="6">
                  <c:v>144.32</c:v>
                </c:pt>
                <c:pt idx="7">
                  <c:v>155.37</c:v>
                </c:pt>
                <c:pt idx="8">
                  <c:v>157.06</c:v>
                </c:pt>
                <c:pt idx="9">
                  <c:v>162.52000000000001</c:v>
                </c:pt>
                <c:pt idx="10">
                  <c:v>159.52000000000001</c:v>
                </c:pt>
                <c:pt idx="11">
                  <c:v>158.80000000000001</c:v>
                </c:pt>
                <c:pt idx="12">
                  <c:v>161.38999999999999</c:v>
                </c:pt>
                <c:pt idx="13">
                  <c:v>154.63999999999999</c:v>
                </c:pt>
                <c:pt idx="14">
                  <c:v>170.98</c:v>
                </c:pt>
                <c:pt idx="15">
                  <c:v>179.98</c:v>
                </c:pt>
                <c:pt idx="16">
                  <c:v>174.15</c:v>
                </c:pt>
                <c:pt idx="17">
                  <c:v>179.57</c:v>
                </c:pt>
                <c:pt idx="18">
                  <c:v>199.43</c:v>
                </c:pt>
                <c:pt idx="19">
                  <c:v>174.08</c:v>
                </c:pt>
                <c:pt idx="20">
                  <c:v>189.53</c:v>
                </c:pt>
                <c:pt idx="21">
                  <c:v>181.22</c:v>
                </c:pt>
                <c:pt idx="22">
                  <c:v>179.26</c:v>
                </c:pt>
                <c:pt idx="23">
                  <c:v>192.8</c:v>
                </c:pt>
                <c:pt idx="24">
                  <c:v>181.65</c:v>
                </c:pt>
                <c:pt idx="25">
                  <c:v>181.39</c:v>
                </c:pt>
                <c:pt idx="26">
                  <c:v>170.35</c:v>
                </c:pt>
                <c:pt idx="27">
                  <c:v>161.55000000000001</c:v>
                </c:pt>
                <c:pt idx="28">
                  <c:v>125.66</c:v>
                </c:pt>
                <c:pt idx="29">
                  <c:v>91.34</c:v>
                </c:pt>
                <c:pt idx="30">
                  <c:v>-30.72</c:v>
                </c:pt>
                <c:pt idx="31">
                  <c:v>132.87</c:v>
                </c:pt>
                <c:pt idx="32">
                  <c:v>89.45</c:v>
                </c:pt>
                <c:pt idx="33">
                  <c:v>101.03</c:v>
                </c:pt>
                <c:pt idx="34">
                  <c:v>127.03</c:v>
                </c:pt>
                <c:pt idx="35">
                  <c:v>139.41</c:v>
                </c:pt>
                <c:pt idx="36">
                  <c:v>130.47999999999999</c:v>
                </c:pt>
                <c:pt idx="37">
                  <c:v>139.22999999999999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03-4620-9066-AAC1CFF19839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热轧板卷（右）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导出数据!$A$3:$A$40</c:f>
              <c:numCache>
                <c:formatCode>yyyy\-mm\-dd</c:formatCode>
                <c:ptCount val="38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44239</c:v>
                </c:pt>
                <c:pt idx="32">
                  <c:v>44232</c:v>
                </c:pt>
                <c:pt idx="33">
                  <c:v>44225</c:v>
                </c:pt>
                <c:pt idx="34">
                  <c:v>44218</c:v>
                </c:pt>
                <c:pt idx="35">
                  <c:v>44211</c:v>
                </c:pt>
                <c:pt idx="36">
                  <c:v>44204</c:v>
                </c:pt>
                <c:pt idx="37">
                  <c:v>44197</c:v>
                </c:pt>
              </c:numCache>
            </c:numRef>
          </c:cat>
          <c:val>
            <c:numRef>
              <c:f>导出数据!$C$3:$C$40</c:f>
              <c:numCache>
                <c:formatCode>General</c:formatCode>
                <c:ptCount val="38"/>
                <c:pt idx="0">
                  <c:v>314.75</c:v>
                </c:pt>
                <c:pt idx="1">
                  <c:v>332.8</c:v>
                </c:pt>
                <c:pt idx="2">
                  <c:v>328.93</c:v>
                </c:pt>
                <c:pt idx="3">
                  <c:v>323.72000000000003</c:v>
                </c:pt>
                <c:pt idx="4">
                  <c:v>318.44</c:v>
                </c:pt>
                <c:pt idx="5">
                  <c:v>328.59</c:v>
                </c:pt>
                <c:pt idx="6">
                  <c:v>326.08999999999997</c:v>
                </c:pt>
                <c:pt idx="7">
                  <c:v>310.02</c:v>
                </c:pt>
                <c:pt idx="8">
                  <c:v>318.22000000000003</c:v>
                </c:pt>
                <c:pt idx="9">
                  <c:v>324.73</c:v>
                </c:pt>
                <c:pt idx="10">
                  <c:v>326.41000000000003</c:v>
                </c:pt>
                <c:pt idx="11">
                  <c:v>318.66000000000003</c:v>
                </c:pt>
                <c:pt idx="12">
                  <c:v>328.47</c:v>
                </c:pt>
                <c:pt idx="13">
                  <c:v>327.94</c:v>
                </c:pt>
                <c:pt idx="14">
                  <c:v>332.33</c:v>
                </c:pt>
                <c:pt idx="15">
                  <c:v>334.75</c:v>
                </c:pt>
                <c:pt idx="16">
                  <c:v>333.16</c:v>
                </c:pt>
                <c:pt idx="17">
                  <c:v>339.1</c:v>
                </c:pt>
                <c:pt idx="18">
                  <c:v>348.27</c:v>
                </c:pt>
                <c:pt idx="19">
                  <c:v>311.5</c:v>
                </c:pt>
                <c:pt idx="20">
                  <c:v>326.86</c:v>
                </c:pt>
                <c:pt idx="21">
                  <c:v>323.33</c:v>
                </c:pt>
                <c:pt idx="22">
                  <c:v>328.72</c:v>
                </c:pt>
                <c:pt idx="23">
                  <c:v>350.35</c:v>
                </c:pt>
                <c:pt idx="24">
                  <c:v>344.87</c:v>
                </c:pt>
                <c:pt idx="25">
                  <c:v>338.7</c:v>
                </c:pt>
                <c:pt idx="26">
                  <c:v>331.41</c:v>
                </c:pt>
                <c:pt idx="27">
                  <c:v>324.85000000000002</c:v>
                </c:pt>
                <c:pt idx="28">
                  <c:v>314.76</c:v>
                </c:pt>
                <c:pt idx="29">
                  <c:v>290.73</c:v>
                </c:pt>
                <c:pt idx="30">
                  <c:v>279.58</c:v>
                </c:pt>
                <c:pt idx="31">
                  <c:v>341.46</c:v>
                </c:pt>
                <c:pt idx="32">
                  <c:v>316.88</c:v>
                </c:pt>
                <c:pt idx="33">
                  <c:v>331.05</c:v>
                </c:pt>
                <c:pt idx="34">
                  <c:v>338.69</c:v>
                </c:pt>
                <c:pt idx="35">
                  <c:v>318.45999999999998</c:v>
                </c:pt>
                <c:pt idx="36">
                  <c:v>320.7</c:v>
                </c:pt>
                <c:pt idx="37">
                  <c:v>320.51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03-4620-9066-AAC1CFF19839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冷轧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导出数据!$A$3:$A$40</c:f>
              <c:numCache>
                <c:formatCode>yyyy\-mm\-dd</c:formatCode>
                <c:ptCount val="38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44239</c:v>
                </c:pt>
                <c:pt idx="32">
                  <c:v>44232</c:v>
                </c:pt>
                <c:pt idx="33">
                  <c:v>44225</c:v>
                </c:pt>
                <c:pt idx="34">
                  <c:v>44218</c:v>
                </c:pt>
                <c:pt idx="35">
                  <c:v>44211</c:v>
                </c:pt>
                <c:pt idx="36">
                  <c:v>44204</c:v>
                </c:pt>
                <c:pt idx="37">
                  <c:v>44197</c:v>
                </c:pt>
              </c:numCache>
            </c:numRef>
          </c:cat>
          <c:val>
            <c:numRef>
              <c:f>导出数据!$D$3:$D$40</c:f>
              <c:numCache>
                <c:formatCode>General</c:formatCode>
                <c:ptCount val="38"/>
                <c:pt idx="0">
                  <c:v>79.55</c:v>
                </c:pt>
                <c:pt idx="1">
                  <c:v>81.66</c:v>
                </c:pt>
                <c:pt idx="2">
                  <c:v>82.28</c:v>
                </c:pt>
                <c:pt idx="3">
                  <c:v>83.92</c:v>
                </c:pt>
                <c:pt idx="4">
                  <c:v>82.96</c:v>
                </c:pt>
                <c:pt idx="5">
                  <c:v>85.05</c:v>
                </c:pt>
                <c:pt idx="6">
                  <c:v>80.25</c:v>
                </c:pt>
                <c:pt idx="7">
                  <c:v>79.37</c:v>
                </c:pt>
                <c:pt idx="8">
                  <c:v>82.33</c:v>
                </c:pt>
                <c:pt idx="9">
                  <c:v>87.4</c:v>
                </c:pt>
                <c:pt idx="10">
                  <c:v>83.94</c:v>
                </c:pt>
                <c:pt idx="11">
                  <c:v>81.849999999999994</c:v>
                </c:pt>
                <c:pt idx="12">
                  <c:v>82.72</c:v>
                </c:pt>
                <c:pt idx="13">
                  <c:v>80.709999999999994</c:v>
                </c:pt>
                <c:pt idx="14">
                  <c:v>83.57</c:v>
                </c:pt>
                <c:pt idx="15">
                  <c:v>86.13</c:v>
                </c:pt>
                <c:pt idx="16">
                  <c:v>82.2</c:v>
                </c:pt>
                <c:pt idx="17">
                  <c:v>85.63</c:v>
                </c:pt>
                <c:pt idx="18">
                  <c:v>84.58</c:v>
                </c:pt>
                <c:pt idx="19">
                  <c:v>80.2</c:v>
                </c:pt>
                <c:pt idx="20">
                  <c:v>85.61</c:v>
                </c:pt>
                <c:pt idx="21">
                  <c:v>85.3</c:v>
                </c:pt>
                <c:pt idx="22">
                  <c:v>85.14</c:v>
                </c:pt>
                <c:pt idx="23">
                  <c:v>86.68</c:v>
                </c:pt>
                <c:pt idx="24">
                  <c:v>87.54</c:v>
                </c:pt>
                <c:pt idx="25">
                  <c:v>90.63</c:v>
                </c:pt>
                <c:pt idx="26">
                  <c:v>89.55</c:v>
                </c:pt>
                <c:pt idx="27">
                  <c:v>88.47</c:v>
                </c:pt>
                <c:pt idx="28">
                  <c:v>87.67</c:v>
                </c:pt>
                <c:pt idx="29">
                  <c:v>80.5</c:v>
                </c:pt>
                <c:pt idx="30">
                  <c:v>57.8</c:v>
                </c:pt>
                <c:pt idx="31">
                  <c:v>82.99</c:v>
                </c:pt>
                <c:pt idx="32">
                  <c:v>81.75</c:v>
                </c:pt>
                <c:pt idx="33">
                  <c:v>85.74</c:v>
                </c:pt>
                <c:pt idx="34">
                  <c:v>85.17</c:v>
                </c:pt>
                <c:pt idx="35">
                  <c:v>84.61</c:v>
                </c:pt>
                <c:pt idx="36">
                  <c:v>85.47</c:v>
                </c:pt>
                <c:pt idx="37">
                  <c:v>83.52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03-4620-9066-AAC1CFF19839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中厚板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导出数据!$A$3:$A$40</c:f>
              <c:numCache>
                <c:formatCode>yyyy\-mm\-dd</c:formatCode>
                <c:ptCount val="38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44239</c:v>
                </c:pt>
                <c:pt idx="32">
                  <c:v>44232</c:v>
                </c:pt>
                <c:pt idx="33">
                  <c:v>44225</c:v>
                </c:pt>
                <c:pt idx="34">
                  <c:v>44218</c:v>
                </c:pt>
                <c:pt idx="35">
                  <c:v>44211</c:v>
                </c:pt>
                <c:pt idx="36">
                  <c:v>44204</c:v>
                </c:pt>
                <c:pt idx="37">
                  <c:v>44197</c:v>
                </c:pt>
              </c:numCache>
            </c:numRef>
          </c:cat>
          <c:val>
            <c:numRef>
              <c:f>导出数据!$E$3:$E$40</c:f>
              <c:numCache>
                <c:formatCode>General</c:formatCode>
                <c:ptCount val="38"/>
                <c:pt idx="0">
                  <c:v>137.15</c:v>
                </c:pt>
                <c:pt idx="1">
                  <c:v>136.68</c:v>
                </c:pt>
                <c:pt idx="2">
                  <c:v>139.08000000000001</c:v>
                </c:pt>
                <c:pt idx="3">
                  <c:v>138.4</c:v>
                </c:pt>
                <c:pt idx="4">
                  <c:v>133.72999999999999</c:v>
                </c:pt>
                <c:pt idx="5">
                  <c:v>138.53</c:v>
                </c:pt>
                <c:pt idx="6">
                  <c:v>136.71</c:v>
                </c:pt>
                <c:pt idx="7">
                  <c:v>135.37</c:v>
                </c:pt>
                <c:pt idx="8">
                  <c:v>139.41999999999999</c:v>
                </c:pt>
                <c:pt idx="9">
                  <c:v>144.09</c:v>
                </c:pt>
                <c:pt idx="10">
                  <c:v>134.22</c:v>
                </c:pt>
                <c:pt idx="11">
                  <c:v>132.30000000000001</c:v>
                </c:pt>
                <c:pt idx="12">
                  <c:v>136.43</c:v>
                </c:pt>
                <c:pt idx="13">
                  <c:v>141.13</c:v>
                </c:pt>
                <c:pt idx="14">
                  <c:v>144.22</c:v>
                </c:pt>
                <c:pt idx="15">
                  <c:v>143.19999999999999</c:v>
                </c:pt>
                <c:pt idx="16">
                  <c:v>137.26</c:v>
                </c:pt>
                <c:pt idx="17">
                  <c:v>140.87</c:v>
                </c:pt>
                <c:pt idx="18">
                  <c:v>150.09</c:v>
                </c:pt>
                <c:pt idx="19">
                  <c:v>126.18</c:v>
                </c:pt>
                <c:pt idx="20">
                  <c:v>134.75</c:v>
                </c:pt>
                <c:pt idx="21">
                  <c:v>135.22</c:v>
                </c:pt>
                <c:pt idx="22">
                  <c:v>133.72</c:v>
                </c:pt>
                <c:pt idx="23">
                  <c:v>142.34</c:v>
                </c:pt>
                <c:pt idx="24">
                  <c:v>149.16</c:v>
                </c:pt>
                <c:pt idx="25">
                  <c:v>149.69999999999999</c:v>
                </c:pt>
                <c:pt idx="26">
                  <c:v>145.16</c:v>
                </c:pt>
                <c:pt idx="27">
                  <c:v>145.41</c:v>
                </c:pt>
                <c:pt idx="28">
                  <c:v>151.88999999999999</c:v>
                </c:pt>
                <c:pt idx="29">
                  <c:v>139.4</c:v>
                </c:pt>
                <c:pt idx="30">
                  <c:v>86.51</c:v>
                </c:pt>
                <c:pt idx="31">
                  <c:v>137.47999999999999</c:v>
                </c:pt>
                <c:pt idx="32">
                  <c:v>129.9</c:v>
                </c:pt>
                <c:pt idx="33">
                  <c:v>128.96</c:v>
                </c:pt>
                <c:pt idx="34">
                  <c:v>127.71</c:v>
                </c:pt>
                <c:pt idx="35">
                  <c:v>130.96</c:v>
                </c:pt>
                <c:pt idx="36">
                  <c:v>126.19</c:v>
                </c:pt>
                <c:pt idx="37">
                  <c:v>127.2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03-4620-9066-AAC1CFF19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7999088"/>
        <c:axId val="467999504"/>
      </c:lineChart>
      <c:dateAx>
        <c:axId val="467999088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67999504"/>
        <c:crosses val="autoZero"/>
        <c:auto val="1"/>
        <c:lblOffset val="100"/>
        <c:baseTimeUnit val="days"/>
      </c:dateAx>
      <c:valAx>
        <c:axId val="46799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6799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2391645908682121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247家钢铁企业：高炉产能利用率：中国（周）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3"/>
              <c:layout>
                <c:manualLayout>
                  <c:x val="-2.8485346480416486E-2"/>
                  <c:y val="-6.15566678342921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7BD-4C9A-8EBF-63C921371489}"/>
                </c:ext>
              </c:extLst>
            </c:dLbl>
            <c:dLbl>
              <c:idx val="77"/>
              <c:layout>
                <c:manualLayout>
                  <c:x val="-5.2588331963845686E-2"/>
                  <c:y val="1.18378207373637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7BD-4C9A-8EBF-63C921371489}"/>
                </c:ext>
              </c:extLst>
            </c:dLbl>
            <c:dLbl>
              <c:idx val="79"/>
              <c:layout>
                <c:manualLayout>
                  <c:x val="-3.9205012890834619E-2"/>
                  <c:y val="1.89405131797821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326-471D-B0D2-6627A4D75A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Sheet1!$A$3:$A$80</c:f>
              <c:numCache>
                <c:formatCode>yyyy\-mm\-dd</c:formatCode>
                <c:ptCount val="78"/>
                <c:pt idx="0">
                  <c:v>44463</c:v>
                </c:pt>
                <c:pt idx="1">
                  <c:v>44456</c:v>
                </c:pt>
                <c:pt idx="2">
                  <c:v>44449</c:v>
                </c:pt>
                <c:pt idx="3">
                  <c:v>44442</c:v>
                </c:pt>
                <c:pt idx="4">
                  <c:v>44435</c:v>
                </c:pt>
                <c:pt idx="5">
                  <c:v>44428</c:v>
                </c:pt>
                <c:pt idx="6">
                  <c:v>44421</c:v>
                </c:pt>
                <c:pt idx="7">
                  <c:v>44414</c:v>
                </c:pt>
                <c:pt idx="8">
                  <c:v>44407</c:v>
                </c:pt>
                <c:pt idx="9">
                  <c:v>44400</c:v>
                </c:pt>
                <c:pt idx="10">
                  <c:v>44393</c:v>
                </c:pt>
                <c:pt idx="11">
                  <c:v>44386</c:v>
                </c:pt>
                <c:pt idx="12">
                  <c:v>44379</c:v>
                </c:pt>
                <c:pt idx="13">
                  <c:v>44372</c:v>
                </c:pt>
                <c:pt idx="14">
                  <c:v>44365</c:v>
                </c:pt>
                <c:pt idx="15">
                  <c:v>44358</c:v>
                </c:pt>
                <c:pt idx="16">
                  <c:v>44351</c:v>
                </c:pt>
                <c:pt idx="17">
                  <c:v>44344</c:v>
                </c:pt>
                <c:pt idx="18">
                  <c:v>44337</c:v>
                </c:pt>
                <c:pt idx="19">
                  <c:v>44330</c:v>
                </c:pt>
                <c:pt idx="20">
                  <c:v>44323</c:v>
                </c:pt>
                <c:pt idx="21">
                  <c:v>44316</c:v>
                </c:pt>
                <c:pt idx="22">
                  <c:v>44309</c:v>
                </c:pt>
                <c:pt idx="23">
                  <c:v>44302</c:v>
                </c:pt>
                <c:pt idx="24">
                  <c:v>44295</c:v>
                </c:pt>
                <c:pt idx="25">
                  <c:v>44288</c:v>
                </c:pt>
                <c:pt idx="26">
                  <c:v>44281</c:v>
                </c:pt>
                <c:pt idx="27">
                  <c:v>44274</c:v>
                </c:pt>
                <c:pt idx="28">
                  <c:v>44267</c:v>
                </c:pt>
                <c:pt idx="29">
                  <c:v>44260</c:v>
                </c:pt>
                <c:pt idx="30">
                  <c:v>44253</c:v>
                </c:pt>
                <c:pt idx="31">
                  <c:v>44246</c:v>
                </c:pt>
                <c:pt idx="32">
                  <c:v>44232</c:v>
                </c:pt>
                <c:pt idx="33">
                  <c:v>44225</c:v>
                </c:pt>
                <c:pt idx="34">
                  <c:v>44218</c:v>
                </c:pt>
                <c:pt idx="35">
                  <c:v>44211</c:v>
                </c:pt>
                <c:pt idx="36">
                  <c:v>44204</c:v>
                </c:pt>
                <c:pt idx="37">
                  <c:v>44197</c:v>
                </c:pt>
                <c:pt idx="38">
                  <c:v>44190</c:v>
                </c:pt>
                <c:pt idx="39">
                  <c:v>44183</c:v>
                </c:pt>
                <c:pt idx="40">
                  <c:v>44176</c:v>
                </c:pt>
                <c:pt idx="41">
                  <c:v>44169</c:v>
                </c:pt>
                <c:pt idx="42">
                  <c:v>44162</c:v>
                </c:pt>
                <c:pt idx="43">
                  <c:v>44155</c:v>
                </c:pt>
                <c:pt idx="44">
                  <c:v>44148</c:v>
                </c:pt>
                <c:pt idx="45">
                  <c:v>44141</c:v>
                </c:pt>
                <c:pt idx="46">
                  <c:v>44134</c:v>
                </c:pt>
                <c:pt idx="47">
                  <c:v>44127</c:v>
                </c:pt>
                <c:pt idx="48">
                  <c:v>44120</c:v>
                </c:pt>
                <c:pt idx="49">
                  <c:v>44113</c:v>
                </c:pt>
                <c:pt idx="50">
                  <c:v>44106</c:v>
                </c:pt>
                <c:pt idx="51">
                  <c:v>44099</c:v>
                </c:pt>
                <c:pt idx="52">
                  <c:v>44092</c:v>
                </c:pt>
                <c:pt idx="53">
                  <c:v>44085</c:v>
                </c:pt>
                <c:pt idx="54">
                  <c:v>44078</c:v>
                </c:pt>
                <c:pt idx="55">
                  <c:v>44071</c:v>
                </c:pt>
                <c:pt idx="56">
                  <c:v>44064</c:v>
                </c:pt>
                <c:pt idx="57">
                  <c:v>44057</c:v>
                </c:pt>
                <c:pt idx="58">
                  <c:v>44050</c:v>
                </c:pt>
                <c:pt idx="59">
                  <c:v>44043</c:v>
                </c:pt>
                <c:pt idx="60">
                  <c:v>44036</c:v>
                </c:pt>
                <c:pt idx="61">
                  <c:v>44029</c:v>
                </c:pt>
                <c:pt idx="62">
                  <c:v>44022</c:v>
                </c:pt>
                <c:pt idx="63">
                  <c:v>44015</c:v>
                </c:pt>
                <c:pt idx="64">
                  <c:v>44008</c:v>
                </c:pt>
                <c:pt idx="65">
                  <c:v>44001</c:v>
                </c:pt>
                <c:pt idx="66">
                  <c:v>43994</c:v>
                </c:pt>
                <c:pt idx="67">
                  <c:v>43987</c:v>
                </c:pt>
                <c:pt idx="68">
                  <c:v>43980</c:v>
                </c:pt>
                <c:pt idx="69">
                  <c:v>43973</c:v>
                </c:pt>
                <c:pt idx="70">
                  <c:v>43966</c:v>
                </c:pt>
                <c:pt idx="71">
                  <c:v>43959</c:v>
                </c:pt>
                <c:pt idx="72">
                  <c:v>43952</c:v>
                </c:pt>
                <c:pt idx="73">
                  <c:v>43945</c:v>
                </c:pt>
                <c:pt idx="74">
                  <c:v>43938</c:v>
                </c:pt>
                <c:pt idx="75">
                  <c:v>43931</c:v>
                </c:pt>
                <c:pt idx="76">
                  <c:v>43924</c:v>
                </c:pt>
                <c:pt idx="77">
                  <c:v>43917</c:v>
                </c:pt>
              </c:numCache>
            </c:numRef>
          </c:cat>
          <c:val>
            <c:numRef>
              <c:f>Sheet1!$B$3:$B$80</c:f>
              <c:numCache>
                <c:formatCode>General</c:formatCode>
                <c:ptCount val="78"/>
                <c:pt idx="0">
                  <c:v>82.06</c:v>
                </c:pt>
                <c:pt idx="1">
                  <c:v>83.74</c:v>
                </c:pt>
                <c:pt idx="2">
                  <c:v>84.77</c:v>
                </c:pt>
                <c:pt idx="3">
                  <c:v>85.45</c:v>
                </c:pt>
                <c:pt idx="4">
                  <c:v>85.3</c:v>
                </c:pt>
                <c:pt idx="5">
                  <c:v>85.47</c:v>
                </c:pt>
                <c:pt idx="6">
                  <c:v>85.89</c:v>
                </c:pt>
                <c:pt idx="7">
                  <c:v>85.73</c:v>
                </c:pt>
                <c:pt idx="8">
                  <c:v>86.83</c:v>
                </c:pt>
                <c:pt idx="9">
                  <c:v>88.04</c:v>
                </c:pt>
                <c:pt idx="10">
                  <c:v>88.55</c:v>
                </c:pt>
                <c:pt idx="11">
                  <c:v>86</c:v>
                </c:pt>
                <c:pt idx="12">
                  <c:v>81.010000000000005</c:v>
                </c:pt>
                <c:pt idx="13">
                  <c:v>91.17</c:v>
                </c:pt>
                <c:pt idx="14">
                  <c:v>91.67</c:v>
                </c:pt>
                <c:pt idx="15">
                  <c:v>91.69</c:v>
                </c:pt>
                <c:pt idx="16">
                  <c:v>91.89</c:v>
                </c:pt>
                <c:pt idx="17">
                  <c:v>91.41</c:v>
                </c:pt>
                <c:pt idx="18">
                  <c:v>91.18</c:v>
                </c:pt>
                <c:pt idx="19">
                  <c:v>90.87</c:v>
                </c:pt>
                <c:pt idx="20">
                  <c:v>90.59</c:v>
                </c:pt>
                <c:pt idx="21">
                  <c:v>89.93</c:v>
                </c:pt>
                <c:pt idx="22">
                  <c:v>88.75</c:v>
                </c:pt>
                <c:pt idx="23">
                  <c:v>87.67</c:v>
                </c:pt>
                <c:pt idx="24">
                  <c:v>86.94</c:v>
                </c:pt>
                <c:pt idx="25">
                  <c:v>86.92</c:v>
                </c:pt>
                <c:pt idx="26">
                  <c:v>88.3</c:v>
                </c:pt>
                <c:pt idx="27">
                  <c:v>87.16</c:v>
                </c:pt>
                <c:pt idx="28">
                  <c:v>90.39</c:v>
                </c:pt>
                <c:pt idx="29">
                  <c:v>92.05</c:v>
                </c:pt>
                <c:pt idx="30">
                  <c:v>92.28</c:v>
                </c:pt>
                <c:pt idx="31">
                  <c:v>92.19</c:v>
                </c:pt>
                <c:pt idx="32">
                  <c:v>90.94</c:v>
                </c:pt>
                <c:pt idx="33">
                  <c:v>90.53</c:v>
                </c:pt>
                <c:pt idx="34">
                  <c:v>91.12</c:v>
                </c:pt>
                <c:pt idx="35">
                  <c:v>91.24</c:v>
                </c:pt>
                <c:pt idx="36">
                  <c:v>91.77</c:v>
                </c:pt>
                <c:pt idx="37">
                  <c:v>92.08</c:v>
                </c:pt>
                <c:pt idx="38">
                  <c:v>91.87</c:v>
                </c:pt>
                <c:pt idx="39">
                  <c:v>91.68</c:v>
                </c:pt>
                <c:pt idx="40">
                  <c:v>91.47</c:v>
                </c:pt>
                <c:pt idx="41">
                  <c:v>92.4</c:v>
                </c:pt>
                <c:pt idx="42">
                  <c:v>92.47</c:v>
                </c:pt>
                <c:pt idx="43">
                  <c:v>91.64</c:v>
                </c:pt>
                <c:pt idx="44">
                  <c:v>92.11</c:v>
                </c:pt>
                <c:pt idx="45">
                  <c:v>92.27</c:v>
                </c:pt>
                <c:pt idx="46">
                  <c:v>92.47</c:v>
                </c:pt>
                <c:pt idx="47">
                  <c:v>92.34</c:v>
                </c:pt>
                <c:pt idx="48">
                  <c:v>92.91</c:v>
                </c:pt>
                <c:pt idx="49">
                  <c:v>93.2</c:v>
                </c:pt>
                <c:pt idx="50">
                  <c:v>93.04</c:v>
                </c:pt>
                <c:pt idx="51">
                  <c:v>93.69</c:v>
                </c:pt>
                <c:pt idx="52">
                  <c:v>94.25</c:v>
                </c:pt>
                <c:pt idx="53">
                  <c:v>94.31</c:v>
                </c:pt>
                <c:pt idx="54">
                  <c:v>94.52</c:v>
                </c:pt>
                <c:pt idx="55">
                  <c:v>94.64</c:v>
                </c:pt>
                <c:pt idx="56">
                  <c:v>94.8</c:v>
                </c:pt>
                <c:pt idx="57">
                  <c:v>95.16</c:v>
                </c:pt>
                <c:pt idx="58">
                  <c:v>94.75</c:v>
                </c:pt>
                <c:pt idx="59">
                  <c:v>94.5</c:v>
                </c:pt>
                <c:pt idx="60">
                  <c:v>93.08</c:v>
                </c:pt>
                <c:pt idx="61">
                  <c:v>92.96</c:v>
                </c:pt>
                <c:pt idx="62">
                  <c:v>93.08</c:v>
                </c:pt>
                <c:pt idx="63">
                  <c:v>93.35</c:v>
                </c:pt>
                <c:pt idx="64">
                  <c:v>93.42</c:v>
                </c:pt>
                <c:pt idx="65">
                  <c:v>92.66</c:v>
                </c:pt>
                <c:pt idx="66">
                  <c:v>92.35</c:v>
                </c:pt>
                <c:pt idx="67">
                  <c:v>91.9</c:v>
                </c:pt>
                <c:pt idx="68">
                  <c:v>91.38</c:v>
                </c:pt>
                <c:pt idx="69">
                  <c:v>90.95</c:v>
                </c:pt>
                <c:pt idx="70">
                  <c:v>89.94</c:v>
                </c:pt>
                <c:pt idx="71">
                  <c:v>89.13</c:v>
                </c:pt>
                <c:pt idx="72">
                  <c:v>88.57</c:v>
                </c:pt>
                <c:pt idx="73">
                  <c:v>87.25</c:v>
                </c:pt>
                <c:pt idx="74">
                  <c:v>86.7</c:v>
                </c:pt>
                <c:pt idx="75">
                  <c:v>85.52</c:v>
                </c:pt>
                <c:pt idx="76">
                  <c:v>84.47</c:v>
                </c:pt>
                <c:pt idx="77">
                  <c:v>82.78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6F-49F6-9CE3-93693FC3F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5173439"/>
        <c:axId val="1085188415"/>
      </c:lineChart>
      <c:dateAx>
        <c:axId val="1085173439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5188415"/>
        <c:crosses val="autoZero"/>
        <c:auto val="1"/>
        <c:lblOffset val="100"/>
        <c:baseTimeUnit val="days"/>
      </c:dateAx>
      <c:valAx>
        <c:axId val="1085188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5173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 smtClean="0"/>
              <a:t>钢材日均</a:t>
            </a:r>
            <a:r>
              <a:rPr lang="zh-CN" sz="1800" dirty="0" smtClean="0"/>
              <a:t>产量</a:t>
            </a:r>
            <a:endParaRPr lang="en-US" sz="18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2019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中的图表]导出数据'!$A$3:$A$38</c:f>
              <c:numCache>
                <c:formatCode>yyyy\-mm\-dd</c:formatCode>
                <c:ptCount val="36"/>
                <c:pt idx="0">
                  <c:v>43475</c:v>
                </c:pt>
                <c:pt idx="1">
                  <c:v>43485</c:v>
                </c:pt>
                <c:pt idx="2">
                  <c:v>43496</c:v>
                </c:pt>
                <c:pt idx="3">
                  <c:v>43506</c:v>
                </c:pt>
                <c:pt idx="4">
                  <c:v>43516</c:v>
                </c:pt>
                <c:pt idx="5">
                  <c:v>43524</c:v>
                </c:pt>
                <c:pt idx="6">
                  <c:v>43534</c:v>
                </c:pt>
                <c:pt idx="7">
                  <c:v>43544</c:v>
                </c:pt>
                <c:pt idx="8">
                  <c:v>43555</c:v>
                </c:pt>
                <c:pt idx="9">
                  <c:v>43565</c:v>
                </c:pt>
                <c:pt idx="10">
                  <c:v>43575</c:v>
                </c:pt>
                <c:pt idx="11">
                  <c:v>43585</c:v>
                </c:pt>
                <c:pt idx="12">
                  <c:v>43595</c:v>
                </c:pt>
                <c:pt idx="13">
                  <c:v>43605</c:v>
                </c:pt>
                <c:pt idx="14">
                  <c:v>43616</c:v>
                </c:pt>
                <c:pt idx="15">
                  <c:v>43626</c:v>
                </c:pt>
                <c:pt idx="16">
                  <c:v>43636</c:v>
                </c:pt>
                <c:pt idx="17">
                  <c:v>43646</c:v>
                </c:pt>
                <c:pt idx="18">
                  <c:v>43656</c:v>
                </c:pt>
                <c:pt idx="19">
                  <c:v>43666</c:v>
                </c:pt>
                <c:pt idx="20">
                  <c:v>43677</c:v>
                </c:pt>
                <c:pt idx="21">
                  <c:v>43687</c:v>
                </c:pt>
                <c:pt idx="22">
                  <c:v>43697</c:v>
                </c:pt>
                <c:pt idx="23">
                  <c:v>43708</c:v>
                </c:pt>
                <c:pt idx="24">
                  <c:v>43718</c:v>
                </c:pt>
                <c:pt idx="25">
                  <c:v>43728</c:v>
                </c:pt>
                <c:pt idx="26">
                  <c:v>43738</c:v>
                </c:pt>
                <c:pt idx="27">
                  <c:v>43748</c:v>
                </c:pt>
                <c:pt idx="28">
                  <c:v>43758</c:v>
                </c:pt>
                <c:pt idx="29">
                  <c:v>43769</c:v>
                </c:pt>
                <c:pt idx="30">
                  <c:v>43779</c:v>
                </c:pt>
                <c:pt idx="31">
                  <c:v>43789</c:v>
                </c:pt>
                <c:pt idx="32">
                  <c:v>43799</c:v>
                </c:pt>
                <c:pt idx="33">
                  <c:v>43809</c:v>
                </c:pt>
                <c:pt idx="34">
                  <c:v>43819</c:v>
                </c:pt>
                <c:pt idx="35">
                  <c:v>43830</c:v>
                </c:pt>
              </c:numCache>
            </c:numRef>
          </c:cat>
          <c:val>
            <c:numRef>
              <c:f>'[Microsoft PowerPoint 中的图表]导出数据'!$B$3:$B$38</c:f>
              <c:numCache>
                <c:formatCode>General</c:formatCode>
                <c:ptCount val="36"/>
                <c:pt idx="0">
                  <c:v>289.06</c:v>
                </c:pt>
                <c:pt idx="1">
                  <c:v>290.86</c:v>
                </c:pt>
                <c:pt idx="2">
                  <c:v>291.87</c:v>
                </c:pt>
                <c:pt idx="3">
                  <c:v>293.06</c:v>
                </c:pt>
                <c:pt idx="4">
                  <c:v>301.08999999999997</c:v>
                </c:pt>
                <c:pt idx="5">
                  <c:v>308.58999999999997</c:v>
                </c:pt>
                <c:pt idx="6">
                  <c:v>290.87</c:v>
                </c:pt>
                <c:pt idx="7">
                  <c:v>300.87</c:v>
                </c:pt>
                <c:pt idx="8">
                  <c:v>304.97000000000003</c:v>
                </c:pt>
                <c:pt idx="9">
                  <c:v>306.62</c:v>
                </c:pt>
                <c:pt idx="10">
                  <c:v>312.62</c:v>
                </c:pt>
                <c:pt idx="11">
                  <c:v>313.62</c:v>
                </c:pt>
                <c:pt idx="12">
                  <c:v>331.37</c:v>
                </c:pt>
                <c:pt idx="13">
                  <c:v>328.79</c:v>
                </c:pt>
                <c:pt idx="14">
                  <c:v>338.43</c:v>
                </c:pt>
                <c:pt idx="15">
                  <c:v>329.04</c:v>
                </c:pt>
                <c:pt idx="16">
                  <c:v>334.9</c:v>
                </c:pt>
                <c:pt idx="17">
                  <c:v>341.07</c:v>
                </c:pt>
                <c:pt idx="18">
                  <c:v>343.61</c:v>
                </c:pt>
                <c:pt idx="19">
                  <c:v>344.13</c:v>
                </c:pt>
                <c:pt idx="20">
                  <c:v>338.22</c:v>
                </c:pt>
                <c:pt idx="21">
                  <c:v>333.52</c:v>
                </c:pt>
                <c:pt idx="22">
                  <c:v>334.96</c:v>
                </c:pt>
                <c:pt idx="23">
                  <c:v>339.63</c:v>
                </c:pt>
                <c:pt idx="24">
                  <c:v>330.1</c:v>
                </c:pt>
                <c:pt idx="25">
                  <c:v>336.55</c:v>
                </c:pt>
                <c:pt idx="26">
                  <c:v>302.66000000000003</c:v>
                </c:pt>
                <c:pt idx="27">
                  <c:v>311.08999999999997</c:v>
                </c:pt>
                <c:pt idx="28">
                  <c:v>324.85000000000002</c:v>
                </c:pt>
                <c:pt idx="29">
                  <c:v>324.27</c:v>
                </c:pt>
                <c:pt idx="30">
                  <c:v>324.73</c:v>
                </c:pt>
                <c:pt idx="31">
                  <c:v>328.71</c:v>
                </c:pt>
                <c:pt idx="32">
                  <c:v>330.63</c:v>
                </c:pt>
                <c:pt idx="33">
                  <c:v>329.05</c:v>
                </c:pt>
                <c:pt idx="34">
                  <c:v>329.95</c:v>
                </c:pt>
                <c:pt idx="35">
                  <c:v>332.92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E5-4E18-8E73-4B21738C1F12}"/>
            </c:ext>
          </c:extLst>
        </c:ser>
        <c:ser>
          <c:idx val="1"/>
          <c:order val="1"/>
          <c:tx>
            <c:v>2020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中的图表]导出数据'!$A$3:$A$38</c:f>
              <c:numCache>
                <c:formatCode>yyyy\-mm\-dd</c:formatCode>
                <c:ptCount val="36"/>
                <c:pt idx="0">
                  <c:v>43475</c:v>
                </c:pt>
                <c:pt idx="1">
                  <c:v>43485</c:v>
                </c:pt>
                <c:pt idx="2">
                  <c:v>43496</c:v>
                </c:pt>
                <c:pt idx="3">
                  <c:v>43506</c:v>
                </c:pt>
                <c:pt idx="4">
                  <c:v>43516</c:v>
                </c:pt>
                <c:pt idx="5">
                  <c:v>43524</c:v>
                </c:pt>
                <c:pt idx="6">
                  <c:v>43534</c:v>
                </c:pt>
                <c:pt idx="7">
                  <c:v>43544</c:v>
                </c:pt>
                <c:pt idx="8">
                  <c:v>43555</c:v>
                </c:pt>
                <c:pt idx="9">
                  <c:v>43565</c:v>
                </c:pt>
                <c:pt idx="10">
                  <c:v>43575</c:v>
                </c:pt>
                <c:pt idx="11">
                  <c:v>43585</c:v>
                </c:pt>
                <c:pt idx="12">
                  <c:v>43595</c:v>
                </c:pt>
                <c:pt idx="13">
                  <c:v>43605</c:v>
                </c:pt>
                <c:pt idx="14">
                  <c:v>43616</c:v>
                </c:pt>
                <c:pt idx="15">
                  <c:v>43626</c:v>
                </c:pt>
                <c:pt idx="16">
                  <c:v>43636</c:v>
                </c:pt>
                <c:pt idx="17">
                  <c:v>43646</c:v>
                </c:pt>
                <c:pt idx="18">
                  <c:v>43656</c:v>
                </c:pt>
                <c:pt idx="19">
                  <c:v>43666</c:v>
                </c:pt>
                <c:pt idx="20">
                  <c:v>43677</c:v>
                </c:pt>
                <c:pt idx="21">
                  <c:v>43687</c:v>
                </c:pt>
                <c:pt idx="22">
                  <c:v>43697</c:v>
                </c:pt>
                <c:pt idx="23">
                  <c:v>43708</c:v>
                </c:pt>
                <c:pt idx="24">
                  <c:v>43718</c:v>
                </c:pt>
                <c:pt idx="25">
                  <c:v>43728</c:v>
                </c:pt>
                <c:pt idx="26">
                  <c:v>43738</c:v>
                </c:pt>
                <c:pt idx="27">
                  <c:v>43748</c:v>
                </c:pt>
                <c:pt idx="28">
                  <c:v>43758</c:v>
                </c:pt>
                <c:pt idx="29">
                  <c:v>43769</c:v>
                </c:pt>
                <c:pt idx="30">
                  <c:v>43779</c:v>
                </c:pt>
                <c:pt idx="31">
                  <c:v>43789</c:v>
                </c:pt>
                <c:pt idx="32">
                  <c:v>43799</c:v>
                </c:pt>
                <c:pt idx="33">
                  <c:v>43809</c:v>
                </c:pt>
                <c:pt idx="34">
                  <c:v>43819</c:v>
                </c:pt>
                <c:pt idx="35">
                  <c:v>43830</c:v>
                </c:pt>
              </c:numCache>
            </c:numRef>
          </c:cat>
          <c:val>
            <c:numRef>
              <c:f>'[Microsoft PowerPoint 中的图表]导出数据'!$B$39:$B$74</c:f>
              <c:numCache>
                <c:formatCode>General</c:formatCode>
                <c:ptCount val="36"/>
                <c:pt idx="0">
                  <c:v>329</c:v>
                </c:pt>
                <c:pt idx="1">
                  <c:v>334</c:v>
                </c:pt>
                <c:pt idx="2">
                  <c:v>335.23</c:v>
                </c:pt>
                <c:pt idx="3">
                  <c:v>309.62</c:v>
                </c:pt>
                <c:pt idx="4">
                  <c:v>299.41000000000003</c:v>
                </c:pt>
                <c:pt idx="5">
                  <c:v>303.88</c:v>
                </c:pt>
                <c:pt idx="6">
                  <c:v>301.64999999999998</c:v>
                </c:pt>
                <c:pt idx="7">
                  <c:v>302.3</c:v>
                </c:pt>
                <c:pt idx="8">
                  <c:v>303.27</c:v>
                </c:pt>
                <c:pt idx="9">
                  <c:v>303.58999999999997</c:v>
                </c:pt>
                <c:pt idx="10">
                  <c:v>318.54000000000002</c:v>
                </c:pt>
                <c:pt idx="11">
                  <c:v>330.69</c:v>
                </c:pt>
                <c:pt idx="12">
                  <c:v>326.24</c:v>
                </c:pt>
                <c:pt idx="13">
                  <c:v>335.3</c:v>
                </c:pt>
                <c:pt idx="14">
                  <c:v>343.07</c:v>
                </c:pt>
                <c:pt idx="15">
                  <c:v>340.85</c:v>
                </c:pt>
                <c:pt idx="16">
                  <c:v>371.64</c:v>
                </c:pt>
                <c:pt idx="17">
                  <c:v>372.79</c:v>
                </c:pt>
                <c:pt idx="18">
                  <c:v>361.92</c:v>
                </c:pt>
                <c:pt idx="19">
                  <c:v>367.31</c:v>
                </c:pt>
                <c:pt idx="20">
                  <c:v>372.08</c:v>
                </c:pt>
                <c:pt idx="21">
                  <c:v>367.91</c:v>
                </c:pt>
                <c:pt idx="22">
                  <c:v>373.63</c:v>
                </c:pt>
                <c:pt idx="23">
                  <c:v>375.41</c:v>
                </c:pt>
                <c:pt idx="24">
                  <c:v>370.78</c:v>
                </c:pt>
                <c:pt idx="25">
                  <c:v>378.6</c:v>
                </c:pt>
                <c:pt idx="26">
                  <c:v>381.93</c:v>
                </c:pt>
                <c:pt idx="27">
                  <c:v>374.17</c:v>
                </c:pt>
                <c:pt idx="28">
                  <c:v>380.81</c:v>
                </c:pt>
                <c:pt idx="29">
                  <c:v>381.87</c:v>
                </c:pt>
                <c:pt idx="30">
                  <c:v>372.28</c:v>
                </c:pt>
                <c:pt idx="31">
                  <c:v>377.55</c:v>
                </c:pt>
                <c:pt idx="32">
                  <c:v>377.95</c:v>
                </c:pt>
                <c:pt idx="33">
                  <c:v>372.47</c:v>
                </c:pt>
                <c:pt idx="34">
                  <c:v>376.92</c:v>
                </c:pt>
                <c:pt idx="35">
                  <c:v>379.86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E5-4E18-8E73-4B21738C1F12}"/>
            </c:ext>
          </c:extLst>
        </c:ser>
        <c:ser>
          <c:idx val="2"/>
          <c:order val="2"/>
          <c:tx>
            <c:v>2021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3"/>
              <c:layout>
                <c:manualLayout>
                  <c:x val="-2.4102985483429117E-2"/>
                  <c:y val="-4.0248590507037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D2F-4E57-922B-7467F556A5F0}"/>
                </c:ext>
              </c:extLst>
            </c:dLbl>
            <c:dLbl>
              <c:idx val="25"/>
              <c:layout>
                <c:manualLayout>
                  <c:x val="-3.615447822514388E-2"/>
                  <c:y val="7.1026924424183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7E5-4E18-8E73-4B21738C1F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'[Microsoft PowerPoint 中的图表]导出数据'!$A$3:$A$38</c:f>
              <c:numCache>
                <c:formatCode>yyyy\-mm\-dd</c:formatCode>
                <c:ptCount val="36"/>
                <c:pt idx="0">
                  <c:v>43475</c:v>
                </c:pt>
                <c:pt idx="1">
                  <c:v>43485</c:v>
                </c:pt>
                <c:pt idx="2">
                  <c:v>43496</c:v>
                </c:pt>
                <c:pt idx="3">
                  <c:v>43506</c:v>
                </c:pt>
                <c:pt idx="4">
                  <c:v>43516</c:v>
                </c:pt>
                <c:pt idx="5">
                  <c:v>43524</c:v>
                </c:pt>
                <c:pt idx="6">
                  <c:v>43534</c:v>
                </c:pt>
                <c:pt idx="7">
                  <c:v>43544</c:v>
                </c:pt>
                <c:pt idx="8">
                  <c:v>43555</c:v>
                </c:pt>
                <c:pt idx="9">
                  <c:v>43565</c:v>
                </c:pt>
                <c:pt idx="10">
                  <c:v>43575</c:v>
                </c:pt>
                <c:pt idx="11">
                  <c:v>43585</c:v>
                </c:pt>
                <c:pt idx="12">
                  <c:v>43595</c:v>
                </c:pt>
                <c:pt idx="13">
                  <c:v>43605</c:v>
                </c:pt>
                <c:pt idx="14">
                  <c:v>43616</c:v>
                </c:pt>
                <c:pt idx="15">
                  <c:v>43626</c:v>
                </c:pt>
                <c:pt idx="16">
                  <c:v>43636</c:v>
                </c:pt>
                <c:pt idx="17">
                  <c:v>43646</c:v>
                </c:pt>
                <c:pt idx="18">
                  <c:v>43656</c:v>
                </c:pt>
                <c:pt idx="19">
                  <c:v>43666</c:v>
                </c:pt>
                <c:pt idx="20">
                  <c:v>43677</c:v>
                </c:pt>
                <c:pt idx="21">
                  <c:v>43687</c:v>
                </c:pt>
                <c:pt idx="22">
                  <c:v>43697</c:v>
                </c:pt>
                <c:pt idx="23">
                  <c:v>43708</c:v>
                </c:pt>
                <c:pt idx="24">
                  <c:v>43718</c:v>
                </c:pt>
                <c:pt idx="25">
                  <c:v>43728</c:v>
                </c:pt>
                <c:pt idx="26">
                  <c:v>43738</c:v>
                </c:pt>
                <c:pt idx="27">
                  <c:v>43748</c:v>
                </c:pt>
                <c:pt idx="28">
                  <c:v>43758</c:v>
                </c:pt>
                <c:pt idx="29">
                  <c:v>43769</c:v>
                </c:pt>
                <c:pt idx="30">
                  <c:v>43779</c:v>
                </c:pt>
                <c:pt idx="31">
                  <c:v>43789</c:v>
                </c:pt>
                <c:pt idx="32">
                  <c:v>43799</c:v>
                </c:pt>
                <c:pt idx="33">
                  <c:v>43809</c:v>
                </c:pt>
                <c:pt idx="34">
                  <c:v>43819</c:v>
                </c:pt>
                <c:pt idx="35">
                  <c:v>43830</c:v>
                </c:pt>
              </c:numCache>
            </c:numRef>
          </c:cat>
          <c:val>
            <c:numRef>
              <c:f>'[Microsoft PowerPoint 中的图表]导出数据'!$B$75:$B$100</c:f>
              <c:numCache>
                <c:formatCode>General</c:formatCode>
                <c:ptCount val="26"/>
                <c:pt idx="0">
                  <c:v>372.01</c:v>
                </c:pt>
                <c:pt idx="1">
                  <c:v>372.96</c:v>
                </c:pt>
                <c:pt idx="2">
                  <c:v>379.41</c:v>
                </c:pt>
                <c:pt idx="3">
                  <c:v>364.59</c:v>
                </c:pt>
                <c:pt idx="4">
                  <c:v>367.94</c:v>
                </c:pt>
                <c:pt idx="5">
                  <c:v>369.9</c:v>
                </c:pt>
                <c:pt idx="6">
                  <c:v>359.8</c:v>
                </c:pt>
                <c:pt idx="7">
                  <c:v>349.28</c:v>
                </c:pt>
                <c:pt idx="8">
                  <c:v>352.98</c:v>
                </c:pt>
                <c:pt idx="9">
                  <c:v>342.25</c:v>
                </c:pt>
                <c:pt idx="10">
                  <c:v>384.5</c:v>
                </c:pt>
                <c:pt idx="11">
                  <c:v>415.71</c:v>
                </c:pt>
                <c:pt idx="12">
                  <c:v>405.68</c:v>
                </c:pt>
                <c:pt idx="13">
                  <c:v>394.83</c:v>
                </c:pt>
                <c:pt idx="14">
                  <c:v>387.62</c:v>
                </c:pt>
                <c:pt idx="15">
                  <c:v>394.75</c:v>
                </c:pt>
                <c:pt idx="16">
                  <c:v>401.3</c:v>
                </c:pt>
                <c:pt idx="17">
                  <c:v>396.98</c:v>
                </c:pt>
                <c:pt idx="18">
                  <c:v>372.44</c:v>
                </c:pt>
                <c:pt idx="19">
                  <c:v>391.15</c:v>
                </c:pt>
                <c:pt idx="20">
                  <c:v>389.83</c:v>
                </c:pt>
                <c:pt idx="21">
                  <c:v>362.66</c:v>
                </c:pt>
                <c:pt idx="22">
                  <c:v>346.54</c:v>
                </c:pt>
                <c:pt idx="23">
                  <c:v>342.55</c:v>
                </c:pt>
                <c:pt idx="24">
                  <c:v>333.78</c:v>
                </c:pt>
                <c:pt idx="25">
                  <c:v>333.05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E5-4E18-8E73-4B21738C1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3505039"/>
        <c:axId val="2063505455"/>
      </c:lineChart>
      <c:dateAx>
        <c:axId val="2063505039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63505455"/>
        <c:crosses val="autoZero"/>
        <c:auto val="1"/>
        <c:lblOffset val="100"/>
        <c:baseTimeUnit val="days"/>
      </c:dateAx>
      <c:valAx>
        <c:axId val="2063505455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63505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中的图表]导出数据'!$B$2</c:f>
              <c:strCache>
                <c:ptCount val="1"/>
                <c:pt idx="0">
                  <c:v>统计局：粗钢：日均产量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59"/>
              <c:layout>
                <c:manualLayout>
                  <c:x val="-6.5068493150684928E-2"/>
                  <c:y val="3.0778333917146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F33-4D65-AFCF-ECF9FA8AD723}"/>
                </c:ext>
              </c:extLst>
            </c:dLbl>
            <c:dLbl>
              <c:idx val="60"/>
              <c:layout>
                <c:manualLayout>
                  <c:x val="-1.5410958904109715E-2"/>
                  <c:y val="2.8410769769673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F33-4D65-AFCF-ECF9FA8AD7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'[Microsoft PowerPoint 中的图表]导出数据'!$A$3:$A$63</c:f>
              <c:numCache>
                <c:formatCode>yyyy\-m\-d</c:formatCode>
                <c:ptCount val="61"/>
                <c:pt idx="0">
                  <c:v>44439</c:v>
                </c:pt>
                <c:pt idx="1">
                  <c:v>44408</c:v>
                </c:pt>
                <c:pt idx="2">
                  <c:v>44377</c:v>
                </c:pt>
                <c:pt idx="3">
                  <c:v>44347</c:v>
                </c:pt>
                <c:pt idx="4">
                  <c:v>44316</c:v>
                </c:pt>
                <c:pt idx="5">
                  <c:v>44286</c:v>
                </c:pt>
                <c:pt idx="6">
                  <c:v>44255</c:v>
                </c:pt>
                <c:pt idx="7">
                  <c:v>44227</c:v>
                </c:pt>
                <c:pt idx="8">
                  <c:v>44196</c:v>
                </c:pt>
                <c:pt idx="9">
                  <c:v>44165</c:v>
                </c:pt>
                <c:pt idx="10">
                  <c:v>44135</c:v>
                </c:pt>
                <c:pt idx="11">
                  <c:v>44104</c:v>
                </c:pt>
                <c:pt idx="12">
                  <c:v>44074</c:v>
                </c:pt>
                <c:pt idx="13">
                  <c:v>44043</c:v>
                </c:pt>
                <c:pt idx="14">
                  <c:v>44012</c:v>
                </c:pt>
                <c:pt idx="15">
                  <c:v>43982</c:v>
                </c:pt>
                <c:pt idx="16">
                  <c:v>43951</c:v>
                </c:pt>
                <c:pt idx="17">
                  <c:v>43921</c:v>
                </c:pt>
                <c:pt idx="18">
                  <c:v>43890</c:v>
                </c:pt>
                <c:pt idx="19">
                  <c:v>43861</c:v>
                </c:pt>
                <c:pt idx="20">
                  <c:v>43830</c:v>
                </c:pt>
                <c:pt idx="21">
                  <c:v>43799</c:v>
                </c:pt>
                <c:pt idx="22">
                  <c:v>43769</c:v>
                </c:pt>
                <c:pt idx="23">
                  <c:v>43738</c:v>
                </c:pt>
                <c:pt idx="24">
                  <c:v>43708</c:v>
                </c:pt>
                <c:pt idx="25">
                  <c:v>43677</c:v>
                </c:pt>
                <c:pt idx="26">
                  <c:v>43646</c:v>
                </c:pt>
                <c:pt idx="27">
                  <c:v>43616</c:v>
                </c:pt>
                <c:pt idx="28">
                  <c:v>43585</c:v>
                </c:pt>
                <c:pt idx="29">
                  <c:v>43555</c:v>
                </c:pt>
                <c:pt idx="30">
                  <c:v>43524</c:v>
                </c:pt>
                <c:pt idx="31">
                  <c:v>43496</c:v>
                </c:pt>
                <c:pt idx="32">
                  <c:v>43465</c:v>
                </c:pt>
                <c:pt idx="33">
                  <c:v>43434</c:v>
                </c:pt>
                <c:pt idx="34">
                  <c:v>43404</c:v>
                </c:pt>
                <c:pt idx="35">
                  <c:v>43373</c:v>
                </c:pt>
                <c:pt idx="36">
                  <c:v>43343</c:v>
                </c:pt>
                <c:pt idx="37">
                  <c:v>43312</c:v>
                </c:pt>
                <c:pt idx="38">
                  <c:v>43281</c:v>
                </c:pt>
                <c:pt idx="39">
                  <c:v>43251</c:v>
                </c:pt>
                <c:pt idx="40">
                  <c:v>43220</c:v>
                </c:pt>
                <c:pt idx="41">
                  <c:v>43190</c:v>
                </c:pt>
                <c:pt idx="42">
                  <c:v>43159</c:v>
                </c:pt>
                <c:pt idx="43">
                  <c:v>43131</c:v>
                </c:pt>
                <c:pt idx="44">
                  <c:v>43100</c:v>
                </c:pt>
                <c:pt idx="45">
                  <c:v>43069</c:v>
                </c:pt>
                <c:pt idx="46">
                  <c:v>43039</c:v>
                </c:pt>
                <c:pt idx="47">
                  <c:v>43008</c:v>
                </c:pt>
                <c:pt idx="48">
                  <c:v>42978</c:v>
                </c:pt>
                <c:pt idx="49">
                  <c:v>42947</c:v>
                </c:pt>
                <c:pt idx="50">
                  <c:v>42916</c:v>
                </c:pt>
                <c:pt idx="51">
                  <c:v>42886</c:v>
                </c:pt>
                <c:pt idx="52">
                  <c:v>42855</c:v>
                </c:pt>
                <c:pt idx="53">
                  <c:v>42825</c:v>
                </c:pt>
                <c:pt idx="54">
                  <c:v>42794</c:v>
                </c:pt>
                <c:pt idx="55">
                  <c:v>42766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</c:numCache>
            </c:numRef>
          </c:cat>
          <c:val>
            <c:numRef>
              <c:f>'[Microsoft PowerPoint 中的图表]导出数据'!$B$3:$B$63</c:f>
              <c:numCache>
                <c:formatCode>General</c:formatCode>
                <c:ptCount val="61"/>
                <c:pt idx="0">
                  <c:v>268.5</c:v>
                </c:pt>
                <c:pt idx="1">
                  <c:v>279.97000000000003</c:v>
                </c:pt>
                <c:pt idx="2">
                  <c:v>312.89999999999998</c:v>
                </c:pt>
                <c:pt idx="3">
                  <c:v>320.8</c:v>
                </c:pt>
                <c:pt idx="4">
                  <c:v>326.17</c:v>
                </c:pt>
                <c:pt idx="5">
                  <c:v>303.3</c:v>
                </c:pt>
                <c:pt idx="6">
                  <c:v>296.60000000000002</c:v>
                </c:pt>
                <c:pt idx="7">
                  <c:v>296.60000000000002</c:v>
                </c:pt>
                <c:pt idx="8">
                  <c:v>294.39999999999998</c:v>
                </c:pt>
                <c:pt idx="9">
                  <c:v>292.2</c:v>
                </c:pt>
                <c:pt idx="10">
                  <c:v>297.39999999999998</c:v>
                </c:pt>
                <c:pt idx="11">
                  <c:v>308.5</c:v>
                </c:pt>
                <c:pt idx="12">
                  <c:v>306</c:v>
                </c:pt>
                <c:pt idx="13">
                  <c:v>301.2</c:v>
                </c:pt>
                <c:pt idx="14">
                  <c:v>305.3</c:v>
                </c:pt>
                <c:pt idx="15">
                  <c:v>297.60000000000002</c:v>
                </c:pt>
                <c:pt idx="16">
                  <c:v>283.43</c:v>
                </c:pt>
                <c:pt idx="17">
                  <c:v>254.8</c:v>
                </c:pt>
                <c:pt idx="18">
                  <c:v>257.8</c:v>
                </c:pt>
                <c:pt idx="19">
                  <c:v>257.8</c:v>
                </c:pt>
                <c:pt idx="20">
                  <c:v>271.83999999999997</c:v>
                </c:pt>
                <c:pt idx="21">
                  <c:v>267.63</c:v>
                </c:pt>
                <c:pt idx="22">
                  <c:v>263</c:v>
                </c:pt>
                <c:pt idx="23">
                  <c:v>275.89999999999998</c:v>
                </c:pt>
                <c:pt idx="24">
                  <c:v>281.5</c:v>
                </c:pt>
                <c:pt idx="25">
                  <c:v>274.89999999999998</c:v>
                </c:pt>
                <c:pt idx="26">
                  <c:v>291.8</c:v>
                </c:pt>
                <c:pt idx="27">
                  <c:v>287.39999999999998</c:v>
                </c:pt>
                <c:pt idx="28">
                  <c:v>283.43</c:v>
                </c:pt>
                <c:pt idx="29">
                  <c:v>259.10000000000002</c:v>
                </c:pt>
                <c:pt idx="30">
                  <c:v>253.53</c:v>
                </c:pt>
                <c:pt idx="31">
                  <c:v>253.53</c:v>
                </c:pt>
                <c:pt idx="32">
                  <c:v>245.55</c:v>
                </c:pt>
                <c:pt idx="33">
                  <c:v>258.73</c:v>
                </c:pt>
                <c:pt idx="34">
                  <c:v>266.29000000000002</c:v>
                </c:pt>
                <c:pt idx="35">
                  <c:v>269.5</c:v>
                </c:pt>
                <c:pt idx="36">
                  <c:v>259.10000000000002</c:v>
                </c:pt>
                <c:pt idx="37">
                  <c:v>262.10000000000002</c:v>
                </c:pt>
                <c:pt idx="38">
                  <c:v>267.33</c:v>
                </c:pt>
                <c:pt idx="39">
                  <c:v>261.7</c:v>
                </c:pt>
                <c:pt idx="40">
                  <c:v>255.67</c:v>
                </c:pt>
                <c:pt idx="41">
                  <c:v>238.65</c:v>
                </c:pt>
                <c:pt idx="42">
                  <c:v>231.9</c:v>
                </c:pt>
                <c:pt idx="43">
                  <c:v>231.9</c:v>
                </c:pt>
                <c:pt idx="44">
                  <c:v>216.29</c:v>
                </c:pt>
                <c:pt idx="45">
                  <c:v>220.5</c:v>
                </c:pt>
                <c:pt idx="46">
                  <c:v>233.42</c:v>
                </c:pt>
                <c:pt idx="47">
                  <c:v>239.43</c:v>
                </c:pt>
                <c:pt idx="48">
                  <c:v>240.61</c:v>
                </c:pt>
                <c:pt idx="49">
                  <c:v>238.77</c:v>
                </c:pt>
                <c:pt idx="50">
                  <c:v>244.1</c:v>
                </c:pt>
                <c:pt idx="51">
                  <c:v>233.1</c:v>
                </c:pt>
                <c:pt idx="52">
                  <c:v>242.6</c:v>
                </c:pt>
                <c:pt idx="53">
                  <c:v>232.26</c:v>
                </c:pt>
                <c:pt idx="54">
                  <c:v>218.25</c:v>
                </c:pt>
                <c:pt idx="55">
                  <c:v>218.25</c:v>
                </c:pt>
                <c:pt idx="56">
                  <c:v>216.84</c:v>
                </c:pt>
                <c:pt idx="57">
                  <c:v>220.97</c:v>
                </c:pt>
                <c:pt idx="58">
                  <c:v>221</c:v>
                </c:pt>
                <c:pt idx="59">
                  <c:v>227.23</c:v>
                </c:pt>
                <c:pt idx="60">
                  <c:v>221.19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33-4D65-AFCF-ECF9FA8AD723}"/>
            </c:ext>
          </c:extLst>
        </c:ser>
        <c:ser>
          <c:idx val="1"/>
          <c:order val="1"/>
          <c:tx>
            <c:strRef>
              <c:f>'[Microsoft PowerPoint 中的图表]导出数据'!$C$2</c:f>
              <c:strCache>
                <c:ptCount val="1"/>
                <c:pt idx="0">
                  <c:v>CISA：粗钢：日均产量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ysClr val="window" lastClr="FFFFFF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59"/>
              <c:layout>
                <c:manualLayout>
                  <c:x val="-4.2808219178082314E-2"/>
                  <c:y val="-7.1026924424183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F33-4D65-AFCF-ECF9FA8AD723}"/>
                </c:ext>
              </c:extLst>
            </c:dLbl>
            <c:dLbl>
              <c:idx val="60"/>
              <c:layout>
                <c:manualLayout>
                  <c:x val="-1.2556932566814239E-16"/>
                  <c:y val="-9.2335001751438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F33-4D65-AFCF-ECF9FA8AD7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'[Microsoft PowerPoint 中的图表]导出数据'!$A$3:$A$63</c:f>
              <c:numCache>
                <c:formatCode>yyyy\-m\-d</c:formatCode>
                <c:ptCount val="61"/>
                <c:pt idx="0">
                  <c:v>44439</c:v>
                </c:pt>
                <c:pt idx="1">
                  <c:v>44408</c:v>
                </c:pt>
                <c:pt idx="2">
                  <c:v>44377</c:v>
                </c:pt>
                <c:pt idx="3">
                  <c:v>44347</c:v>
                </c:pt>
                <c:pt idx="4">
                  <c:v>44316</c:v>
                </c:pt>
                <c:pt idx="5">
                  <c:v>44286</c:v>
                </c:pt>
                <c:pt idx="6">
                  <c:v>44255</c:v>
                </c:pt>
                <c:pt idx="7">
                  <c:v>44227</c:v>
                </c:pt>
                <c:pt idx="8">
                  <c:v>44196</c:v>
                </c:pt>
                <c:pt idx="9">
                  <c:v>44165</c:v>
                </c:pt>
                <c:pt idx="10">
                  <c:v>44135</c:v>
                </c:pt>
                <c:pt idx="11">
                  <c:v>44104</c:v>
                </c:pt>
                <c:pt idx="12">
                  <c:v>44074</c:v>
                </c:pt>
                <c:pt idx="13">
                  <c:v>44043</c:v>
                </c:pt>
                <c:pt idx="14">
                  <c:v>44012</c:v>
                </c:pt>
                <c:pt idx="15">
                  <c:v>43982</c:v>
                </c:pt>
                <c:pt idx="16">
                  <c:v>43951</c:v>
                </c:pt>
                <c:pt idx="17">
                  <c:v>43921</c:v>
                </c:pt>
                <c:pt idx="18">
                  <c:v>43890</c:v>
                </c:pt>
                <c:pt idx="19">
                  <c:v>43861</c:v>
                </c:pt>
                <c:pt idx="20">
                  <c:v>43830</c:v>
                </c:pt>
                <c:pt idx="21">
                  <c:v>43799</c:v>
                </c:pt>
                <c:pt idx="22">
                  <c:v>43769</c:v>
                </c:pt>
                <c:pt idx="23">
                  <c:v>43738</c:v>
                </c:pt>
                <c:pt idx="24">
                  <c:v>43708</c:v>
                </c:pt>
                <c:pt idx="25">
                  <c:v>43677</c:v>
                </c:pt>
                <c:pt idx="26">
                  <c:v>43646</c:v>
                </c:pt>
                <c:pt idx="27">
                  <c:v>43616</c:v>
                </c:pt>
                <c:pt idx="28">
                  <c:v>43585</c:v>
                </c:pt>
                <c:pt idx="29">
                  <c:v>43555</c:v>
                </c:pt>
                <c:pt idx="30">
                  <c:v>43524</c:v>
                </c:pt>
                <c:pt idx="31">
                  <c:v>43496</c:v>
                </c:pt>
                <c:pt idx="32">
                  <c:v>43465</c:v>
                </c:pt>
                <c:pt idx="33">
                  <c:v>43434</c:v>
                </c:pt>
                <c:pt idx="34">
                  <c:v>43404</c:v>
                </c:pt>
                <c:pt idx="35">
                  <c:v>43373</c:v>
                </c:pt>
                <c:pt idx="36">
                  <c:v>43343</c:v>
                </c:pt>
                <c:pt idx="37">
                  <c:v>43312</c:v>
                </c:pt>
                <c:pt idx="38">
                  <c:v>43281</c:v>
                </c:pt>
                <c:pt idx="39">
                  <c:v>43251</c:v>
                </c:pt>
                <c:pt idx="40">
                  <c:v>43220</c:v>
                </c:pt>
                <c:pt idx="41">
                  <c:v>43190</c:v>
                </c:pt>
                <c:pt idx="42">
                  <c:v>43159</c:v>
                </c:pt>
                <c:pt idx="43">
                  <c:v>43131</c:v>
                </c:pt>
                <c:pt idx="44">
                  <c:v>43100</c:v>
                </c:pt>
                <c:pt idx="45">
                  <c:v>43069</c:v>
                </c:pt>
                <c:pt idx="46">
                  <c:v>43039</c:v>
                </c:pt>
                <c:pt idx="47">
                  <c:v>43008</c:v>
                </c:pt>
                <c:pt idx="48">
                  <c:v>42978</c:v>
                </c:pt>
                <c:pt idx="49">
                  <c:v>42947</c:v>
                </c:pt>
                <c:pt idx="50">
                  <c:v>42916</c:v>
                </c:pt>
                <c:pt idx="51">
                  <c:v>42886</c:v>
                </c:pt>
                <c:pt idx="52">
                  <c:v>42855</c:v>
                </c:pt>
                <c:pt idx="53">
                  <c:v>42825</c:v>
                </c:pt>
                <c:pt idx="54">
                  <c:v>42794</c:v>
                </c:pt>
                <c:pt idx="55">
                  <c:v>42766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</c:numCache>
            </c:numRef>
          </c:cat>
          <c:val>
            <c:numRef>
              <c:f>'[Microsoft PowerPoint 中的图表]导出数据'!$C$3:$C$63</c:f>
              <c:numCache>
                <c:formatCode>General</c:formatCode>
                <c:ptCount val="61"/>
                <c:pt idx="0">
                  <c:v>275.54000000000002</c:v>
                </c:pt>
                <c:pt idx="1">
                  <c:v>301.91000000000003</c:v>
                </c:pt>
                <c:pt idx="2">
                  <c:v>312.93</c:v>
                </c:pt>
                <c:pt idx="3">
                  <c:v>320.81</c:v>
                </c:pt>
                <c:pt idx="4">
                  <c:v>326.17</c:v>
                </c:pt>
                <c:pt idx="5">
                  <c:v>303.29000000000002</c:v>
                </c:pt>
                <c:pt idx="6">
                  <c:v>296.58999999999997</c:v>
                </c:pt>
                <c:pt idx="7">
                  <c:v>291.08</c:v>
                </c:pt>
                <c:pt idx="8">
                  <c:v>294.36</c:v>
                </c:pt>
                <c:pt idx="9">
                  <c:v>292.2</c:v>
                </c:pt>
                <c:pt idx="10">
                  <c:v>297.43</c:v>
                </c:pt>
                <c:pt idx="11">
                  <c:v>308.52</c:v>
                </c:pt>
                <c:pt idx="12">
                  <c:v>305.95</c:v>
                </c:pt>
                <c:pt idx="13">
                  <c:v>301.16000000000003</c:v>
                </c:pt>
                <c:pt idx="14">
                  <c:v>305.26</c:v>
                </c:pt>
                <c:pt idx="15">
                  <c:v>297.63</c:v>
                </c:pt>
                <c:pt idx="16">
                  <c:v>283.44</c:v>
                </c:pt>
                <c:pt idx="17">
                  <c:v>254.76</c:v>
                </c:pt>
                <c:pt idx="18">
                  <c:v>257.83999999999997</c:v>
                </c:pt>
                <c:pt idx="19">
                  <c:v>271.83999999999997</c:v>
                </c:pt>
                <c:pt idx="20">
                  <c:v>271.82</c:v>
                </c:pt>
                <c:pt idx="21">
                  <c:v>267.62</c:v>
                </c:pt>
                <c:pt idx="22">
                  <c:v>262.97000000000003</c:v>
                </c:pt>
                <c:pt idx="23">
                  <c:v>275.91000000000003</c:v>
                </c:pt>
                <c:pt idx="24">
                  <c:v>281.45</c:v>
                </c:pt>
                <c:pt idx="25">
                  <c:v>274.91000000000003</c:v>
                </c:pt>
                <c:pt idx="26">
                  <c:v>291.77999999999997</c:v>
                </c:pt>
                <c:pt idx="27">
                  <c:v>287.39</c:v>
                </c:pt>
                <c:pt idx="28">
                  <c:v>283.44</c:v>
                </c:pt>
                <c:pt idx="29">
                  <c:v>259.13</c:v>
                </c:pt>
                <c:pt idx="30">
                  <c:v>253.53</c:v>
                </c:pt>
                <c:pt idx="31">
                  <c:v>241.98</c:v>
                </c:pt>
                <c:pt idx="32">
                  <c:v>245.55</c:v>
                </c:pt>
                <c:pt idx="33">
                  <c:v>258.74</c:v>
                </c:pt>
                <c:pt idx="34">
                  <c:v>266.3</c:v>
                </c:pt>
                <c:pt idx="35">
                  <c:v>269.48</c:v>
                </c:pt>
                <c:pt idx="36">
                  <c:v>259.12</c:v>
                </c:pt>
                <c:pt idx="37">
                  <c:v>262.07</c:v>
                </c:pt>
                <c:pt idx="38">
                  <c:v>267.32</c:v>
                </c:pt>
                <c:pt idx="39">
                  <c:v>261.7</c:v>
                </c:pt>
                <c:pt idx="40">
                  <c:v>255.66</c:v>
                </c:pt>
                <c:pt idx="41">
                  <c:v>238.64</c:v>
                </c:pt>
                <c:pt idx="42">
                  <c:v>231.89</c:v>
                </c:pt>
                <c:pt idx="43">
                  <c:v>223.45</c:v>
                </c:pt>
                <c:pt idx="44">
                  <c:v>216.28</c:v>
                </c:pt>
                <c:pt idx="45">
                  <c:v>220.5</c:v>
                </c:pt>
                <c:pt idx="46">
                  <c:v>233.43</c:v>
                </c:pt>
                <c:pt idx="47">
                  <c:v>239.42</c:v>
                </c:pt>
                <c:pt idx="48">
                  <c:v>240.62</c:v>
                </c:pt>
                <c:pt idx="49">
                  <c:v>238.78</c:v>
                </c:pt>
                <c:pt idx="50">
                  <c:v>244.1</c:v>
                </c:pt>
                <c:pt idx="51">
                  <c:v>233.09</c:v>
                </c:pt>
                <c:pt idx="52">
                  <c:v>242.6</c:v>
                </c:pt>
                <c:pt idx="53">
                  <c:v>232.24</c:v>
                </c:pt>
                <c:pt idx="54">
                  <c:v>218.25</c:v>
                </c:pt>
                <c:pt idx="55">
                  <c:v>219.7</c:v>
                </c:pt>
                <c:pt idx="56">
                  <c:v>216.83</c:v>
                </c:pt>
                <c:pt idx="57">
                  <c:v>220.97</c:v>
                </c:pt>
                <c:pt idx="58">
                  <c:v>220.99</c:v>
                </c:pt>
                <c:pt idx="59">
                  <c:v>227.23</c:v>
                </c:pt>
                <c:pt idx="60">
                  <c:v>221.2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33-4D65-AFCF-ECF9FA8AD7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80933520"/>
        <c:axId val="980911056"/>
      </c:lineChart>
      <c:dateAx>
        <c:axId val="980933520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80911056"/>
        <c:crosses val="autoZero"/>
        <c:auto val="1"/>
        <c:lblOffset val="100"/>
        <c:baseTimeUnit val="months"/>
      </c:dateAx>
      <c:valAx>
        <c:axId val="980911056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8093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中国主要钢材库存：*合计（周）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0"/>
              <c:layout>
                <c:manualLayout>
                  <c:x val="-5.5111615341407343E-2"/>
                  <c:y val="-9.66767187617158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BE-4FE4-8226-FB4DFB3E34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导出数据!$A$3:$A$82</c:f>
              <c:numCache>
                <c:formatCode>yyyy\-mm\-dd</c:formatCode>
                <c:ptCount val="80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  <c:pt idx="37">
                  <c:v>44190</c:v>
                </c:pt>
                <c:pt idx="38">
                  <c:v>44183</c:v>
                </c:pt>
                <c:pt idx="39">
                  <c:v>44176</c:v>
                </c:pt>
                <c:pt idx="40">
                  <c:v>44169</c:v>
                </c:pt>
                <c:pt idx="41">
                  <c:v>44162</c:v>
                </c:pt>
                <c:pt idx="42">
                  <c:v>44155</c:v>
                </c:pt>
                <c:pt idx="43">
                  <c:v>44148</c:v>
                </c:pt>
                <c:pt idx="44">
                  <c:v>44141</c:v>
                </c:pt>
                <c:pt idx="45">
                  <c:v>44134</c:v>
                </c:pt>
                <c:pt idx="46">
                  <c:v>44127</c:v>
                </c:pt>
                <c:pt idx="47">
                  <c:v>44120</c:v>
                </c:pt>
                <c:pt idx="48">
                  <c:v>44113</c:v>
                </c:pt>
                <c:pt idx="49">
                  <c:v>44106</c:v>
                </c:pt>
                <c:pt idx="50">
                  <c:v>44099</c:v>
                </c:pt>
                <c:pt idx="51">
                  <c:v>44092</c:v>
                </c:pt>
                <c:pt idx="52">
                  <c:v>44085</c:v>
                </c:pt>
                <c:pt idx="53">
                  <c:v>44078</c:v>
                </c:pt>
                <c:pt idx="54">
                  <c:v>44071</c:v>
                </c:pt>
                <c:pt idx="55">
                  <c:v>44064</c:v>
                </c:pt>
                <c:pt idx="56">
                  <c:v>44057</c:v>
                </c:pt>
                <c:pt idx="57">
                  <c:v>44050</c:v>
                </c:pt>
                <c:pt idx="58">
                  <c:v>44043</c:v>
                </c:pt>
                <c:pt idx="59">
                  <c:v>44036</c:v>
                </c:pt>
                <c:pt idx="60">
                  <c:v>44029</c:v>
                </c:pt>
                <c:pt idx="61">
                  <c:v>44022</c:v>
                </c:pt>
                <c:pt idx="62">
                  <c:v>44015</c:v>
                </c:pt>
                <c:pt idx="63">
                  <c:v>44008</c:v>
                </c:pt>
                <c:pt idx="64">
                  <c:v>44001</c:v>
                </c:pt>
                <c:pt idx="65">
                  <c:v>43994</c:v>
                </c:pt>
                <c:pt idx="66">
                  <c:v>43987</c:v>
                </c:pt>
                <c:pt idx="67">
                  <c:v>43980</c:v>
                </c:pt>
                <c:pt idx="68">
                  <c:v>43973</c:v>
                </c:pt>
                <c:pt idx="69">
                  <c:v>43966</c:v>
                </c:pt>
                <c:pt idx="70">
                  <c:v>43959</c:v>
                </c:pt>
                <c:pt idx="71">
                  <c:v>43952</c:v>
                </c:pt>
                <c:pt idx="72">
                  <c:v>43945</c:v>
                </c:pt>
                <c:pt idx="73">
                  <c:v>43938</c:v>
                </c:pt>
                <c:pt idx="74">
                  <c:v>43931</c:v>
                </c:pt>
                <c:pt idx="75">
                  <c:v>43924</c:v>
                </c:pt>
                <c:pt idx="76">
                  <c:v>43917</c:v>
                </c:pt>
                <c:pt idx="77">
                  <c:v>43910</c:v>
                </c:pt>
                <c:pt idx="78">
                  <c:v>43903</c:v>
                </c:pt>
                <c:pt idx="79">
                  <c:v>43896</c:v>
                </c:pt>
              </c:numCache>
            </c:numRef>
          </c:cat>
          <c:val>
            <c:numRef>
              <c:f>导出数据!$B$3:$B$82</c:f>
              <c:numCache>
                <c:formatCode>General</c:formatCode>
                <c:ptCount val="80"/>
                <c:pt idx="0">
                  <c:v>1401.7</c:v>
                </c:pt>
                <c:pt idx="1">
                  <c:v>1428.34</c:v>
                </c:pt>
                <c:pt idx="2">
                  <c:v>1458.15</c:v>
                </c:pt>
                <c:pt idx="3">
                  <c:v>1482.51</c:v>
                </c:pt>
                <c:pt idx="4">
                  <c:v>1488.63</c:v>
                </c:pt>
                <c:pt idx="5">
                  <c:v>1498.29</c:v>
                </c:pt>
                <c:pt idx="6">
                  <c:v>1509.02</c:v>
                </c:pt>
                <c:pt idx="7">
                  <c:v>1526.08</c:v>
                </c:pt>
                <c:pt idx="8">
                  <c:v>1524.22</c:v>
                </c:pt>
                <c:pt idx="9">
                  <c:v>1525.2</c:v>
                </c:pt>
                <c:pt idx="10">
                  <c:v>1509.81</c:v>
                </c:pt>
                <c:pt idx="11">
                  <c:v>1480.16</c:v>
                </c:pt>
                <c:pt idx="12">
                  <c:v>1445.42</c:v>
                </c:pt>
                <c:pt idx="13">
                  <c:v>1423.75</c:v>
                </c:pt>
                <c:pt idx="14">
                  <c:v>1383.84</c:v>
                </c:pt>
                <c:pt idx="15">
                  <c:v>1392.73</c:v>
                </c:pt>
                <c:pt idx="16">
                  <c:v>1408.25</c:v>
                </c:pt>
                <c:pt idx="17">
                  <c:v>1453.46</c:v>
                </c:pt>
                <c:pt idx="18">
                  <c:v>1538.87</c:v>
                </c:pt>
                <c:pt idx="19">
                  <c:v>1620.75</c:v>
                </c:pt>
                <c:pt idx="20">
                  <c:v>1624.91</c:v>
                </c:pt>
                <c:pt idx="21">
                  <c:v>1723.53</c:v>
                </c:pt>
                <c:pt idx="22">
                  <c:v>1785</c:v>
                </c:pt>
                <c:pt idx="23">
                  <c:v>1883.83</c:v>
                </c:pt>
                <c:pt idx="24">
                  <c:v>1970.5</c:v>
                </c:pt>
                <c:pt idx="25">
                  <c:v>2069.77</c:v>
                </c:pt>
                <c:pt idx="26">
                  <c:v>2167.7199999999998</c:v>
                </c:pt>
                <c:pt idx="27">
                  <c:v>2219.6799999999998</c:v>
                </c:pt>
                <c:pt idx="28">
                  <c:v>2233.2399999999998</c:v>
                </c:pt>
                <c:pt idx="29">
                  <c:v>2120.77</c:v>
                </c:pt>
                <c:pt idx="30">
                  <c:v>1803.24</c:v>
                </c:pt>
                <c:pt idx="31">
                  <c:v>1361.56</c:v>
                </c:pt>
                <c:pt idx="32">
                  <c:v>1156.22</c:v>
                </c:pt>
                <c:pt idx="33">
                  <c:v>1015.94</c:v>
                </c:pt>
                <c:pt idx="34">
                  <c:v>944.14</c:v>
                </c:pt>
                <c:pt idx="35">
                  <c:v>898.86</c:v>
                </c:pt>
                <c:pt idx="36">
                  <c:v>843.1</c:v>
                </c:pt>
                <c:pt idx="37">
                  <c:v>828.09</c:v>
                </c:pt>
                <c:pt idx="38">
                  <c:v>845.53</c:v>
                </c:pt>
                <c:pt idx="39">
                  <c:v>883.89</c:v>
                </c:pt>
                <c:pt idx="40">
                  <c:v>945.31</c:v>
                </c:pt>
                <c:pt idx="41">
                  <c:v>995.47</c:v>
                </c:pt>
                <c:pt idx="42">
                  <c:v>1053.98</c:v>
                </c:pt>
                <c:pt idx="43">
                  <c:v>1131.76</c:v>
                </c:pt>
                <c:pt idx="44">
                  <c:v>1231.3699999999999</c:v>
                </c:pt>
                <c:pt idx="45">
                  <c:v>1310.49</c:v>
                </c:pt>
                <c:pt idx="46">
                  <c:v>1394.31</c:v>
                </c:pt>
                <c:pt idx="47">
                  <c:v>1467.27</c:v>
                </c:pt>
                <c:pt idx="48">
                  <c:v>1550.95</c:v>
                </c:pt>
                <c:pt idx="49">
                  <c:v>1465.23</c:v>
                </c:pt>
                <c:pt idx="50">
                  <c:v>1548.64</c:v>
                </c:pt>
                <c:pt idx="51">
                  <c:v>1567.59</c:v>
                </c:pt>
                <c:pt idx="52">
                  <c:v>1573.09</c:v>
                </c:pt>
                <c:pt idx="53">
                  <c:v>1570.51</c:v>
                </c:pt>
                <c:pt idx="54">
                  <c:v>1549.58</c:v>
                </c:pt>
                <c:pt idx="55">
                  <c:v>1540.18</c:v>
                </c:pt>
                <c:pt idx="56">
                  <c:v>1541.6</c:v>
                </c:pt>
                <c:pt idx="57">
                  <c:v>1560.26</c:v>
                </c:pt>
                <c:pt idx="58">
                  <c:v>1562.47</c:v>
                </c:pt>
                <c:pt idx="59">
                  <c:v>1548.97</c:v>
                </c:pt>
                <c:pt idx="60">
                  <c:v>1535.68</c:v>
                </c:pt>
                <c:pt idx="61">
                  <c:v>1505.75</c:v>
                </c:pt>
                <c:pt idx="62">
                  <c:v>1477.38</c:v>
                </c:pt>
                <c:pt idx="63">
                  <c:v>1432.71</c:v>
                </c:pt>
                <c:pt idx="64">
                  <c:v>1423.42</c:v>
                </c:pt>
                <c:pt idx="65">
                  <c:v>1449.52</c:v>
                </c:pt>
                <c:pt idx="66">
                  <c:v>1488.28</c:v>
                </c:pt>
                <c:pt idx="67">
                  <c:v>1549.22</c:v>
                </c:pt>
                <c:pt idx="68">
                  <c:v>1608.84</c:v>
                </c:pt>
                <c:pt idx="69">
                  <c:v>1710.44</c:v>
                </c:pt>
                <c:pt idx="70">
                  <c:v>1810.51</c:v>
                </c:pt>
                <c:pt idx="71">
                  <c:v>1876.34</c:v>
                </c:pt>
                <c:pt idx="72">
                  <c:v>2013.22</c:v>
                </c:pt>
                <c:pt idx="73">
                  <c:v>2127.75</c:v>
                </c:pt>
                <c:pt idx="74">
                  <c:v>2241.27</c:v>
                </c:pt>
                <c:pt idx="75">
                  <c:v>2347.56</c:v>
                </c:pt>
                <c:pt idx="76">
                  <c:v>2430.62</c:v>
                </c:pt>
                <c:pt idx="77">
                  <c:v>2537.64</c:v>
                </c:pt>
                <c:pt idx="78">
                  <c:v>2600.52</c:v>
                </c:pt>
                <c:pt idx="79">
                  <c:v>2529.5500000000002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BE-4771-B009-FDEBC9299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8838431"/>
        <c:axId val="1868843839"/>
      </c:lineChart>
      <c:dateAx>
        <c:axId val="1868838431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68843839"/>
        <c:crosses val="autoZero"/>
        <c:auto val="1"/>
        <c:lblOffset val="100"/>
        <c:baseTimeUnit val="days"/>
      </c:dateAx>
      <c:valAx>
        <c:axId val="18688438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6883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重点钢厂合计：钢材库存（旬）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6"/>
              <c:layout>
                <c:manualLayout>
                  <c:x val="-3.7475885422036795E-2"/>
                  <c:y val="-9.74477602178562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F6-41A5-9AF7-7A75741ED9F7}"/>
                </c:ext>
              </c:extLst>
            </c:dLbl>
            <c:dLbl>
              <c:idx val="57"/>
              <c:layout>
                <c:manualLayout>
                  <c:x val="-8.5974090085849275E-2"/>
                  <c:y val="-0.1438514555596925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F6-451F-A1A6-2E2F36BD22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导出数据!$A$3:$A$58</c:f>
              <c:numCache>
                <c:formatCode>yyyy\-mm\-dd</c:formatCode>
                <c:ptCount val="56"/>
                <c:pt idx="0">
                  <c:v>44449</c:v>
                </c:pt>
                <c:pt idx="1">
                  <c:v>44439</c:v>
                </c:pt>
                <c:pt idx="2">
                  <c:v>44428</c:v>
                </c:pt>
                <c:pt idx="3">
                  <c:v>44418</c:v>
                </c:pt>
                <c:pt idx="4">
                  <c:v>44408</c:v>
                </c:pt>
                <c:pt idx="5">
                  <c:v>44397</c:v>
                </c:pt>
                <c:pt idx="6">
                  <c:v>44387</c:v>
                </c:pt>
                <c:pt idx="7">
                  <c:v>44377</c:v>
                </c:pt>
                <c:pt idx="8">
                  <c:v>44367</c:v>
                </c:pt>
                <c:pt idx="9">
                  <c:v>44357</c:v>
                </c:pt>
                <c:pt idx="10">
                  <c:v>44347</c:v>
                </c:pt>
                <c:pt idx="11">
                  <c:v>44336</c:v>
                </c:pt>
                <c:pt idx="12">
                  <c:v>44326</c:v>
                </c:pt>
                <c:pt idx="13">
                  <c:v>44316</c:v>
                </c:pt>
                <c:pt idx="14">
                  <c:v>44306</c:v>
                </c:pt>
                <c:pt idx="15">
                  <c:v>44296</c:v>
                </c:pt>
                <c:pt idx="16">
                  <c:v>44286</c:v>
                </c:pt>
                <c:pt idx="17">
                  <c:v>44275</c:v>
                </c:pt>
                <c:pt idx="18">
                  <c:v>44265</c:v>
                </c:pt>
                <c:pt idx="19">
                  <c:v>44255</c:v>
                </c:pt>
                <c:pt idx="20">
                  <c:v>44247</c:v>
                </c:pt>
                <c:pt idx="21">
                  <c:v>44237</c:v>
                </c:pt>
                <c:pt idx="22">
                  <c:v>44227</c:v>
                </c:pt>
                <c:pt idx="23">
                  <c:v>44216</c:v>
                </c:pt>
                <c:pt idx="24">
                  <c:v>44206</c:v>
                </c:pt>
                <c:pt idx="25">
                  <c:v>44196</c:v>
                </c:pt>
                <c:pt idx="26">
                  <c:v>44185</c:v>
                </c:pt>
                <c:pt idx="27">
                  <c:v>44175</c:v>
                </c:pt>
                <c:pt idx="28">
                  <c:v>44165</c:v>
                </c:pt>
                <c:pt idx="29">
                  <c:v>44155</c:v>
                </c:pt>
                <c:pt idx="30">
                  <c:v>44145</c:v>
                </c:pt>
                <c:pt idx="31">
                  <c:v>44135</c:v>
                </c:pt>
                <c:pt idx="32">
                  <c:v>44124</c:v>
                </c:pt>
                <c:pt idx="33">
                  <c:v>44114</c:v>
                </c:pt>
                <c:pt idx="34">
                  <c:v>44104</c:v>
                </c:pt>
                <c:pt idx="35">
                  <c:v>44094</c:v>
                </c:pt>
                <c:pt idx="36">
                  <c:v>44084</c:v>
                </c:pt>
                <c:pt idx="37">
                  <c:v>44074</c:v>
                </c:pt>
                <c:pt idx="38">
                  <c:v>44063</c:v>
                </c:pt>
                <c:pt idx="39">
                  <c:v>44053</c:v>
                </c:pt>
                <c:pt idx="40">
                  <c:v>44043</c:v>
                </c:pt>
                <c:pt idx="41">
                  <c:v>44032</c:v>
                </c:pt>
                <c:pt idx="42">
                  <c:v>44022</c:v>
                </c:pt>
                <c:pt idx="43">
                  <c:v>44012</c:v>
                </c:pt>
                <c:pt idx="44">
                  <c:v>44002</c:v>
                </c:pt>
                <c:pt idx="45">
                  <c:v>43992</c:v>
                </c:pt>
                <c:pt idx="46">
                  <c:v>43982</c:v>
                </c:pt>
                <c:pt idx="47">
                  <c:v>43971</c:v>
                </c:pt>
                <c:pt idx="48">
                  <c:v>43961</c:v>
                </c:pt>
                <c:pt idx="49">
                  <c:v>43951</c:v>
                </c:pt>
                <c:pt idx="50">
                  <c:v>43941</c:v>
                </c:pt>
                <c:pt idx="51">
                  <c:v>43931</c:v>
                </c:pt>
                <c:pt idx="52">
                  <c:v>43921</c:v>
                </c:pt>
                <c:pt idx="53">
                  <c:v>43910</c:v>
                </c:pt>
                <c:pt idx="54">
                  <c:v>43900</c:v>
                </c:pt>
                <c:pt idx="55">
                  <c:v>43890</c:v>
                </c:pt>
              </c:numCache>
            </c:numRef>
          </c:cat>
          <c:val>
            <c:numRef>
              <c:f>导出数据!$B$3:$B$58</c:f>
              <c:numCache>
                <c:formatCode>General</c:formatCode>
                <c:ptCount val="56"/>
                <c:pt idx="0">
                  <c:v>1332.38</c:v>
                </c:pt>
                <c:pt idx="1">
                  <c:v>1342.71</c:v>
                </c:pt>
                <c:pt idx="2">
                  <c:v>1493.42</c:v>
                </c:pt>
                <c:pt idx="3">
                  <c:v>1462.21</c:v>
                </c:pt>
                <c:pt idx="4">
                  <c:v>1381.36</c:v>
                </c:pt>
                <c:pt idx="5">
                  <c:v>1491.78</c:v>
                </c:pt>
                <c:pt idx="6">
                  <c:v>1405.73</c:v>
                </c:pt>
                <c:pt idx="7">
                  <c:v>1376.61</c:v>
                </c:pt>
                <c:pt idx="8">
                  <c:v>1569.7</c:v>
                </c:pt>
                <c:pt idx="9">
                  <c:v>1422.97</c:v>
                </c:pt>
                <c:pt idx="10">
                  <c:v>1340.6</c:v>
                </c:pt>
                <c:pt idx="11">
                  <c:v>1463.95</c:v>
                </c:pt>
                <c:pt idx="12">
                  <c:v>1468.38</c:v>
                </c:pt>
                <c:pt idx="13">
                  <c:v>1341.38</c:v>
                </c:pt>
                <c:pt idx="14">
                  <c:v>1590.95</c:v>
                </c:pt>
                <c:pt idx="15">
                  <c:v>1549.57</c:v>
                </c:pt>
                <c:pt idx="16">
                  <c:v>1470.68</c:v>
                </c:pt>
                <c:pt idx="17">
                  <c:v>1750.89</c:v>
                </c:pt>
                <c:pt idx="18">
                  <c:v>1788.39</c:v>
                </c:pt>
                <c:pt idx="19">
                  <c:v>1641.08</c:v>
                </c:pt>
                <c:pt idx="20">
                  <c:v>1754.73</c:v>
                </c:pt>
                <c:pt idx="21">
                  <c:v>1446.82</c:v>
                </c:pt>
                <c:pt idx="22">
                  <c:v>1376.26</c:v>
                </c:pt>
                <c:pt idx="23">
                  <c:v>1404.31</c:v>
                </c:pt>
                <c:pt idx="24">
                  <c:v>1302.7</c:v>
                </c:pt>
                <c:pt idx="25">
                  <c:v>1162.1099999999999</c:v>
                </c:pt>
                <c:pt idx="26">
                  <c:v>1305.05</c:v>
                </c:pt>
                <c:pt idx="27">
                  <c:v>1267.97</c:v>
                </c:pt>
                <c:pt idx="28">
                  <c:v>1137.21</c:v>
                </c:pt>
                <c:pt idx="29">
                  <c:v>1256.98</c:v>
                </c:pt>
                <c:pt idx="30">
                  <c:v>1284.73</c:v>
                </c:pt>
                <c:pt idx="31">
                  <c:v>1214.78</c:v>
                </c:pt>
                <c:pt idx="32">
                  <c:v>1368.97</c:v>
                </c:pt>
                <c:pt idx="33">
                  <c:v>1359.31</c:v>
                </c:pt>
                <c:pt idx="34">
                  <c:v>1159.6099999999999</c:v>
                </c:pt>
                <c:pt idx="35">
                  <c:v>1340.49</c:v>
                </c:pt>
                <c:pt idx="36">
                  <c:v>1326.9</c:v>
                </c:pt>
                <c:pt idx="37">
                  <c:v>1236.96</c:v>
                </c:pt>
                <c:pt idx="38">
                  <c:v>1372.51</c:v>
                </c:pt>
                <c:pt idx="39">
                  <c:v>1399.16</c:v>
                </c:pt>
                <c:pt idx="40">
                  <c:v>1313.14</c:v>
                </c:pt>
                <c:pt idx="41">
                  <c:v>1438.18</c:v>
                </c:pt>
                <c:pt idx="42">
                  <c:v>1361.59</c:v>
                </c:pt>
                <c:pt idx="43">
                  <c:v>1361.55</c:v>
                </c:pt>
                <c:pt idx="44">
                  <c:v>1461.94</c:v>
                </c:pt>
                <c:pt idx="45">
                  <c:v>1382.2</c:v>
                </c:pt>
                <c:pt idx="46">
                  <c:v>1328.6</c:v>
                </c:pt>
                <c:pt idx="47">
                  <c:v>1488.32</c:v>
                </c:pt>
                <c:pt idx="48">
                  <c:v>1466.18</c:v>
                </c:pt>
                <c:pt idx="49">
                  <c:v>1472.82</c:v>
                </c:pt>
                <c:pt idx="50">
                  <c:v>1742.03</c:v>
                </c:pt>
                <c:pt idx="51">
                  <c:v>1795.12</c:v>
                </c:pt>
                <c:pt idx="52">
                  <c:v>1806.66</c:v>
                </c:pt>
                <c:pt idx="53">
                  <c:v>1982.4</c:v>
                </c:pt>
                <c:pt idx="54">
                  <c:v>2140.87</c:v>
                </c:pt>
                <c:pt idx="55">
                  <c:v>2048.4699999999998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F6-451F-A1A6-2E2F36BD2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52568319"/>
        <c:axId val="952569151"/>
      </c:lineChart>
      <c:dateAx>
        <c:axId val="952568319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52569151"/>
        <c:crosses val="autoZero"/>
        <c:auto val="1"/>
        <c:lblOffset val="100"/>
        <c:baseTimeUnit val="days"/>
      </c:dateAx>
      <c:valAx>
        <c:axId val="9525691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52568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钢铁行业采购经理指数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综合指数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导出数据!$A$3:$A$22</c:f>
              <c:numCache>
                <c:formatCode>yyyy\-m\-d</c:formatCode>
                <c:ptCount val="20"/>
                <c:pt idx="0">
                  <c:v>44439</c:v>
                </c:pt>
                <c:pt idx="1">
                  <c:v>44408</c:v>
                </c:pt>
                <c:pt idx="2">
                  <c:v>44377</c:v>
                </c:pt>
                <c:pt idx="3">
                  <c:v>44347</c:v>
                </c:pt>
                <c:pt idx="4">
                  <c:v>44316</c:v>
                </c:pt>
                <c:pt idx="5">
                  <c:v>44286</c:v>
                </c:pt>
                <c:pt idx="6">
                  <c:v>44255</c:v>
                </c:pt>
                <c:pt idx="7">
                  <c:v>44227</c:v>
                </c:pt>
                <c:pt idx="8">
                  <c:v>44196</c:v>
                </c:pt>
                <c:pt idx="9">
                  <c:v>44165</c:v>
                </c:pt>
                <c:pt idx="10">
                  <c:v>44135</c:v>
                </c:pt>
                <c:pt idx="11">
                  <c:v>44104</c:v>
                </c:pt>
                <c:pt idx="12">
                  <c:v>44074</c:v>
                </c:pt>
                <c:pt idx="13">
                  <c:v>44043</c:v>
                </c:pt>
                <c:pt idx="14">
                  <c:v>44012</c:v>
                </c:pt>
                <c:pt idx="15">
                  <c:v>43982</c:v>
                </c:pt>
                <c:pt idx="16">
                  <c:v>43951</c:v>
                </c:pt>
                <c:pt idx="17">
                  <c:v>43921</c:v>
                </c:pt>
                <c:pt idx="18">
                  <c:v>43890</c:v>
                </c:pt>
                <c:pt idx="19">
                  <c:v>43861</c:v>
                </c:pt>
              </c:numCache>
            </c:numRef>
          </c:cat>
          <c:val>
            <c:numRef>
              <c:f>导出数据!$B$3:$B$22</c:f>
              <c:numCache>
                <c:formatCode>General</c:formatCode>
                <c:ptCount val="20"/>
                <c:pt idx="0">
                  <c:v>41.8</c:v>
                </c:pt>
                <c:pt idx="1">
                  <c:v>43.1</c:v>
                </c:pt>
                <c:pt idx="2">
                  <c:v>45.1</c:v>
                </c:pt>
                <c:pt idx="3">
                  <c:v>46.1</c:v>
                </c:pt>
                <c:pt idx="4">
                  <c:v>45.4</c:v>
                </c:pt>
                <c:pt idx="5">
                  <c:v>47.9</c:v>
                </c:pt>
                <c:pt idx="6">
                  <c:v>48.6</c:v>
                </c:pt>
                <c:pt idx="7">
                  <c:v>44.3</c:v>
                </c:pt>
                <c:pt idx="8">
                  <c:v>45.8</c:v>
                </c:pt>
                <c:pt idx="9">
                  <c:v>49.3</c:v>
                </c:pt>
                <c:pt idx="10">
                  <c:v>45.8</c:v>
                </c:pt>
                <c:pt idx="11">
                  <c:v>43.9</c:v>
                </c:pt>
                <c:pt idx="12">
                  <c:v>47</c:v>
                </c:pt>
                <c:pt idx="13">
                  <c:v>49.2</c:v>
                </c:pt>
                <c:pt idx="14">
                  <c:v>49.3</c:v>
                </c:pt>
                <c:pt idx="15">
                  <c:v>50.9</c:v>
                </c:pt>
                <c:pt idx="16">
                  <c:v>45.9</c:v>
                </c:pt>
                <c:pt idx="17">
                  <c:v>42.2</c:v>
                </c:pt>
                <c:pt idx="18">
                  <c:v>36.6</c:v>
                </c:pt>
                <c:pt idx="19">
                  <c:v>47.1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E6-4098-9DAE-5C62932DEB6F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生产指数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导出数据!$A$3:$A$22</c:f>
              <c:numCache>
                <c:formatCode>yyyy\-m\-d</c:formatCode>
                <c:ptCount val="20"/>
                <c:pt idx="0">
                  <c:v>44439</c:v>
                </c:pt>
                <c:pt idx="1">
                  <c:v>44408</c:v>
                </c:pt>
                <c:pt idx="2">
                  <c:v>44377</c:v>
                </c:pt>
                <c:pt idx="3">
                  <c:v>44347</c:v>
                </c:pt>
                <c:pt idx="4">
                  <c:v>44316</c:v>
                </c:pt>
                <c:pt idx="5">
                  <c:v>44286</c:v>
                </c:pt>
                <c:pt idx="6">
                  <c:v>44255</c:v>
                </c:pt>
                <c:pt idx="7">
                  <c:v>44227</c:v>
                </c:pt>
                <c:pt idx="8">
                  <c:v>44196</c:v>
                </c:pt>
                <c:pt idx="9">
                  <c:v>44165</c:v>
                </c:pt>
                <c:pt idx="10">
                  <c:v>44135</c:v>
                </c:pt>
                <c:pt idx="11">
                  <c:v>44104</c:v>
                </c:pt>
                <c:pt idx="12">
                  <c:v>44074</c:v>
                </c:pt>
                <c:pt idx="13">
                  <c:v>44043</c:v>
                </c:pt>
                <c:pt idx="14">
                  <c:v>44012</c:v>
                </c:pt>
                <c:pt idx="15">
                  <c:v>43982</c:v>
                </c:pt>
                <c:pt idx="16">
                  <c:v>43951</c:v>
                </c:pt>
                <c:pt idx="17">
                  <c:v>43921</c:v>
                </c:pt>
                <c:pt idx="18">
                  <c:v>43890</c:v>
                </c:pt>
                <c:pt idx="19">
                  <c:v>43861</c:v>
                </c:pt>
              </c:numCache>
            </c:numRef>
          </c:cat>
          <c:val>
            <c:numRef>
              <c:f>导出数据!$C$3:$C$22</c:f>
              <c:numCache>
                <c:formatCode>General</c:formatCode>
                <c:ptCount val="20"/>
                <c:pt idx="0">
                  <c:v>44</c:v>
                </c:pt>
                <c:pt idx="1">
                  <c:v>43.1</c:v>
                </c:pt>
                <c:pt idx="2">
                  <c:v>50.7</c:v>
                </c:pt>
                <c:pt idx="3">
                  <c:v>51.4</c:v>
                </c:pt>
                <c:pt idx="4">
                  <c:v>47</c:v>
                </c:pt>
                <c:pt idx="5">
                  <c:v>51.3</c:v>
                </c:pt>
                <c:pt idx="6">
                  <c:v>54.7</c:v>
                </c:pt>
                <c:pt idx="7">
                  <c:v>48.7</c:v>
                </c:pt>
                <c:pt idx="8">
                  <c:v>47.7</c:v>
                </c:pt>
                <c:pt idx="9">
                  <c:v>53.3</c:v>
                </c:pt>
                <c:pt idx="10">
                  <c:v>47.1</c:v>
                </c:pt>
                <c:pt idx="11">
                  <c:v>46</c:v>
                </c:pt>
                <c:pt idx="12">
                  <c:v>49.3</c:v>
                </c:pt>
                <c:pt idx="13">
                  <c:v>54.5</c:v>
                </c:pt>
                <c:pt idx="14">
                  <c:v>57.5</c:v>
                </c:pt>
                <c:pt idx="15">
                  <c:v>56.4</c:v>
                </c:pt>
                <c:pt idx="16">
                  <c:v>53.4</c:v>
                </c:pt>
                <c:pt idx="17">
                  <c:v>39.299999999999997</c:v>
                </c:pt>
                <c:pt idx="18">
                  <c:v>31.3</c:v>
                </c:pt>
                <c:pt idx="19">
                  <c:v>46.7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E6-4098-9DAE-5C62932DEB6F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产成品库存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导出数据!$A$3:$A$22</c:f>
              <c:numCache>
                <c:formatCode>yyyy\-m\-d</c:formatCode>
                <c:ptCount val="20"/>
                <c:pt idx="0">
                  <c:v>44439</c:v>
                </c:pt>
                <c:pt idx="1">
                  <c:v>44408</c:v>
                </c:pt>
                <c:pt idx="2">
                  <c:v>44377</c:v>
                </c:pt>
                <c:pt idx="3">
                  <c:v>44347</c:v>
                </c:pt>
                <c:pt idx="4">
                  <c:v>44316</c:v>
                </c:pt>
                <c:pt idx="5">
                  <c:v>44286</c:v>
                </c:pt>
                <c:pt idx="6">
                  <c:v>44255</c:v>
                </c:pt>
                <c:pt idx="7">
                  <c:v>44227</c:v>
                </c:pt>
                <c:pt idx="8">
                  <c:v>44196</c:v>
                </c:pt>
                <c:pt idx="9">
                  <c:v>44165</c:v>
                </c:pt>
                <c:pt idx="10">
                  <c:v>44135</c:v>
                </c:pt>
                <c:pt idx="11">
                  <c:v>44104</c:v>
                </c:pt>
                <c:pt idx="12">
                  <c:v>44074</c:v>
                </c:pt>
                <c:pt idx="13">
                  <c:v>44043</c:v>
                </c:pt>
                <c:pt idx="14">
                  <c:v>44012</c:v>
                </c:pt>
                <c:pt idx="15">
                  <c:v>43982</c:v>
                </c:pt>
                <c:pt idx="16">
                  <c:v>43951</c:v>
                </c:pt>
                <c:pt idx="17">
                  <c:v>43921</c:v>
                </c:pt>
                <c:pt idx="18">
                  <c:v>43890</c:v>
                </c:pt>
                <c:pt idx="19">
                  <c:v>43861</c:v>
                </c:pt>
              </c:numCache>
            </c:numRef>
          </c:cat>
          <c:val>
            <c:numRef>
              <c:f>导出数据!$D$3:$D$22</c:f>
              <c:numCache>
                <c:formatCode>General</c:formatCode>
                <c:ptCount val="20"/>
                <c:pt idx="0">
                  <c:v>33.5</c:v>
                </c:pt>
                <c:pt idx="1">
                  <c:v>31.6</c:v>
                </c:pt>
                <c:pt idx="2">
                  <c:v>47.1</c:v>
                </c:pt>
                <c:pt idx="3">
                  <c:v>43.4</c:v>
                </c:pt>
                <c:pt idx="4">
                  <c:v>34.4</c:v>
                </c:pt>
                <c:pt idx="5">
                  <c:v>33.200000000000003</c:v>
                </c:pt>
                <c:pt idx="6">
                  <c:v>38.1</c:v>
                </c:pt>
                <c:pt idx="7">
                  <c:v>48.7</c:v>
                </c:pt>
                <c:pt idx="8">
                  <c:v>33.5</c:v>
                </c:pt>
                <c:pt idx="9">
                  <c:v>32.200000000000003</c:v>
                </c:pt>
                <c:pt idx="10">
                  <c:v>37.299999999999997</c:v>
                </c:pt>
                <c:pt idx="11">
                  <c:v>36.799999999999997</c:v>
                </c:pt>
                <c:pt idx="12">
                  <c:v>37.200000000000003</c:v>
                </c:pt>
                <c:pt idx="13">
                  <c:v>40.200000000000003</c:v>
                </c:pt>
                <c:pt idx="14">
                  <c:v>44.3</c:v>
                </c:pt>
                <c:pt idx="15">
                  <c:v>29.2</c:v>
                </c:pt>
                <c:pt idx="16">
                  <c:v>38.799999999999997</c:v>
                </c:pt>
                <c:pt idx="17">
                  <c:v>41.6</c:v>
                </c:pt>
                <c:pt idx="18">
                  <c:v>57.5</c:v>
                </c:pt>
                <c:pt idx="19">
                  <c:v>45.3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E6-4098-9DAE-5C62932DEB6F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新订单指数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导出数据!$A$3:$A$22</c:f>
              <c:numCache>
                <c:formatCode>yyyy\-m\-d</c:formatCode>
                <c:ptCount val="20"/>
                <c:pt idx="0">
                  <c:v>44439</c:v>
                </c:pt>
                <c:pt idx="1">
                  <c:v>44408</c:v>
                </c:pt>
                <c:pt idx="2">
                  <c:v>44377</c:v>
                </c:pt>
                <c:pt idx="3">
                  <c:v>44347</c:v>
                </c:pt>
                <c:pt idx="4">
                  <c:v>44316</c:v>
                </c:pt>
                <c:pt idx="5">
                  <c:v>44286</c:v>
                </c:pt>
                <c:pt idx="6">
                  <c:v>44255</c:v>
                </c:pt>
                <c:pt idx="7">
                  <c:v>44227</c:v>
                </c:pt>
                <c:pt idx="8">
                  <c:v>44196</c:v>
                </c:pt>
                <c:pt idx="9">
                  <c:v>44165</c:v>
                </c:pt>
                <c:pt idx="10">
                  <c:v>44135</c:v>
                </c:pt>
                <c:pt idx="11">
                  <c:v>44104</c:v>
                </c:pt>
                <c:pt idx="12">
                  <c:v>44074</c:v>
                </c:pt>
                <c:pt idx="13">
                  <c:v>44043</c:v>
                </c:pt>
                <c:pt idx="14">
                  <c:v>44012</c:v>
                </c:pt>
                <c:pt idx="15">
                  <c:v>43982</c:v>
                </c:pt>
                <c:pt idx="16">
                  <c:v>43951</c:v>
                </c:pt>
                <c:pt idx="17">
                  <c:v>43921</c:v>
                </c:pt>
                <c:pt idx="18">
                  <c:v>43890</c:v>
                </c:pt>
                <c:pt idx="19">
                  <c:v>43861</c:v>
                </c:pt>
              </c:numCache>
            </c:numRef>
          </c:cat>
          <c:val>
            <c:numRef>
              <c:f>导出数据!$E$3:$E$22</c:f>
              <c:numCache>
                <c:formatCode>General</c:formatCode>
                <c:ptCount val="20"/>
                <c:pt idx="0">
                  <c:v>31.6</c:v>
                </c:pt>
                <c:pt idx="1">
                  <c:v>36.799999999999997</c:v>
                </c:pt>
                <c:pt idx="2">
                  <c:v>34.799999999999997</c:v>
                </c:pt>
                <c:pt idx="3">
                  <c:v>39.4</c:v>
                </c:pt>
                <c:pt idx="4">
                  <c:v>44.4</c:v>
                </c:pt>
                <c:pt idx="5">
                  <c:v>43.3</c:v>
                </c:pt>
                <c:pt idx="6">
                  <c:v>43.3</c:v>
                </c:pt>
                <c:pt idx="7">
                  <c:v>35</c:v>
                </c:pt>
                <c:pt idx="8">
                  <c:v>42</c:v>
                </c:pt>
                <c:pt idx="9">
                  <c:v>47.2</c:v>
                </c:pt>
                <c:pt idx="10">
                  <c:v>44.9</c:v>
                </c:pt>
                <c:pt idx="11">
                  <c:v>36.5</c:v>
                </c:pt>
                <c:pt idx="12">
                  <c:v>45.6</c:v>
                </c:pt>
                <c:pt idx="13">
                  <c:v>47.7</c:v>
                </c:pt>
                <c:pt idx="14">
                  <c:v>46.4</c:v>
                </c:pt>
                <c:pt idx="15">
                  <c:v>52.9</c:v>
                </c:pt>
                <c:pt idx="16">
                  <c:v>39.9</c:v>
                </c:pt>
                <c:pt idx="17">
                  <c:v>38.5</c:v>
                </c:pt>
                <c:pt idx="18">
                  <c:v>32.700000000000003</c:v>
                </c:pt>
                <c:pt idx="19">
                  <c:v>43.8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2E6-4098-9DAE-5C62932DEB6F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新出口订单指数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导出数据!$A$3:$A$22</c:f>
              <c:numCache>
                <c:formatCode>yyyy\-m\-d</c:formatCode>
                <c:ptCount val="20"/>
                <c:pt idx="0">
                  <c:v>44439</c:v>
                </c:pt>
                <c:pt idx="1">
                  <c:v>44408</c:v>
                </c:pt>
                <c:pt idx="2">
                  <c:v>44377</c:v>
                </c:pt>
                <c:pt idx="3">
                  <c:v>44347</c:v>
                </c:pt>
                <c:pt idx="4">
                  <c:v>44316</c:v>
                </c:pt>
                <c:pt idx="5">
                  <c:v>44286</c:v>
                </c:pt>
                <c:pt idx="6">
                  <c:v>44255</c:v>
                </c:pt>
                <c:pt idx="7">
                  <c:v>44227</c:v>
                </c:pt>
                <c:pt idx="8">
                  <c:v>44196</c:v>
                </c:pt>
                <c:pt idx="9">
                  <c:v>44165</c:v>
                </c:pt>
                <c:pt idx="10">
                  <c:v>44135</c:v>
                </c:pt>
                <c:pt idx="11">
                  <c:v>44104</c:v>
                </c:pt>
                <c:pt idx="12">
                  <c:v>44074</c:v>
                </c:pt>
                <c:pt idx="13">
                  <c:v>44043</c:v>
                </c:pt>
                <c:pt idx="14">
                  <c:v>44012</c:v>
                </c:pt>
                <c:pt idx="15">
                  <c:v>43982</c:v>
                </c:pt>
                <c:pt idx="16">
                  <c:v>43951</c:v>
                </c:pt>
                <c:pt idx="17">
                  <c:v>43921</c:v>
                </c:pt>
                <c:pt idx="18">
                  <c:v>43890</c:v>
                </c:pt>
                <c:pt idx="19">
                  <c:v>43861</c:v>
                </c:pt>
              </c:numCache>
            </c:numRef>
          </c:cat>
          <c:val>
            <c:numRef>
              <c:f>导出数据!$F$3:$F$22</c:f>
              <c:numCache>
                <c:formatCode>General</c:formatCode>
                <c:ptCount val="20"/>
                <c:pt idx="0">
                  <c:v>31.8</c:v>
                </c:pt>
                <c:pt idx="1">
                  <c:v>30.8</c:v>
                </c:pt>
                <c:pt idx="2">
                  <c:v>42.3</c:v>
                </c:pt>
                <c:pt idx="3">
                  <c:v>43.9</c:v>
                </c:pt>
                <c:pt idx="4">
                  <c:v>51.7</c:v>
                </c:pt>
                <c:pt idx="5">
                  <c:v>43.7</c:v>
                </c:pt>
                <c:pt idx="6">
                  <c:v>61.4</c:v>
                </c:pt>
                <c:pt idx="7">
                  <c:v>55.2</c:v>
                </c:pt>
                <c:pt idx="8">
                  <c:v>54.4</c:v>
                </c:pt>
                <c:pt idx="9">
                  <c:v>45.9</c:v>
                </c:pt>
                <c:pt idx="10">
                  <c:v>52</c:v>
                </c:pt>
                <c:pt idx="11">
                  <c:v>46.6</c:v>
                </c:pt>
                <c:pt idx="12">
                  <c:v>34.700000000000003</c:v>
                </c:pt>
                <c:pt idx="13">
                  <c:v>42.8</c:v>
                </c:pt>
                <c:pt idx="14">
                  <c:v>31.2</c:v>
                </c:pt>
                <c:pt idx="15">
                  <c:v>31.9</c:v>
                </c:pt>
                <c:pt idx="16">
                  <c:v>27.8</c:v>
                </c:pt>
                <c:pt idx="17">
                  <c:v>27.3</c:v>
                </c:pt>
                <c:pt idx="18">
                  <c:v>42.5</c:v>
                </c:pt>
                <c:pt idx="19">
                  <c:v>49.7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2E6-4098-9DAE-5C62932DEB6F}"/>
            </c:ext>
          </c:extLst>
        </c:ser>
        <c:ser>
          <c:idx val="5"/>
          <c:order val="5"/>
          <c:tx>
            <c:strRef>
              <c:f>导出数据!$G$2</c:f>
              <c:strCache>
                <c:ptCount val="1"/>
                <c:pt idx="0">
                  <c:v>原材料库存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导出数据!$A$3:$A$22</c:f>
              <c:numCache>
                <c:formatCode>yyyy\-m\-d</c:formatCode>
                <c:ptCount val="20"/>
                <c:pt idx="0">
                  <c:v>44439</c:v>
                </c:pt>
                <c:pt idx="1">
                  <c:v>44408</c:v>
                </c:pt>
                <c:pt idx="2">
                  <c:v>44377</c:v>
                </c:pt>
                <c:pt idx="3">
                  <c:v>44347</c:v>
                </c:pt>
                <c:pt idx="4">
                  <c:v>44316</c:v>
                </c:pt>
                <c:pt idx="5">
                  <c:v>44286</c:v>
                </c:pt>
                <c:pt idx="6">
                  <c:v>44255</c:v>
                </c:pt>
                <c:pt idx="7">
                  <c:v>44227</c:v>
                </c:pt>
                <c:pt idx="8">
                  <c:v>44196</c:v>
                </c:pt>
                <c:pt idx="9">
                  <c:v>44165</c:v>
                </c:pt>
                <c:pt idx="10">
                  <c:v>44135</c:v>
                </c:pt>
                <c:pt idx="11">
                  <c:v>44104</c:v>
                </c:pt>
                <c:pt idx="12">
                  <c:v>44074</c:v>
                </c:pt>
                <c:pt idx="13">
                  <c:v>44043</c:v>
                </c:pt>
                <c:pt idx="14">
                  <c:v>44012</c:v>
                </c:pt>
                <c:pt idx="15">
                  <c:v>43982</c:v>
                </c:pt>
                <c:pt idx="16">
                  <c:v>43951</c:v>
                </c:pt>
                <c:pt idx="17">
                  <c:v>43921</c:v>
                </c:pt>
                <c:pt idx="18">
                  <c:v>43890</c:v>
                </c:pt>
                <c:pt idx="19">
                  <c:v>43861</c:v>
                </c:pt>
              </c:numCache>
            </c:numRef>
          </c:cat>
          <c:val>
            <c:numRef>
              <c:f>导出数据!$G$3:$G$22</c:f>
              <c:numCache>
                <c:formatCode>General</c:formatCode>
                <c:ptCount val="20"/>
                <c:pt idx="0">
                  <c:v>35.6</c:v>
                </c:pt>
                <c:pt idx="1">
                  <c:v>35.799999999999997</c:v>
                </c:pt>
                <c:pt idx="2">
                  <c:v>37.5</c:v>
                </c:pt>
                <c:pt idx="3">
                  <c:v>40</c:v>
                </c:pt>
                <c:pt idx="4">
                  <c:v>35.5</c:v>
                </c:pt>
                <c:pt idx="5">
                  <c:v>36.6</c:v>
                </c:pt>
                <c:pt idx="6">
                  <c:v>46.4</c:v>
                </c:pt>
                <c:pt idx="7">
                  <c:v>42.3</c:v>
                </c:pt>
                <c:pt idx="8">
                  <c:v>32.1</c:v>
                </c:pt>
                <c:pt idx="9">
                  <c:v>38</c:v>
                </c:pt>
                <c:pt idx="10">
                  <c:v>40.5</c:v>
                </c:pt>
                <c:pt idx="11">
                  <c:v>40.9</c:v>
                </c:pt>
                <c:pt idx="12">
                  <c:v>35.200000000000003</c:v>
                </c:pt>
                <c:pt idx="13">
                  <c:v>42.2</c:v>
                </c:pt>
                <c:pt idx="14">
                  <c:v>43.2</c:v>
                </c:pt>
                <c:pt idx="15">
                  <c:v>41.2</c:v>
                </c:pt>
                <c:pt idx="16">
                  <c:v>38.299999999999997</c:v>
                </c:pt>
                <c:pt idx="17">
                  <c:v>44.9</c:v>
                </c:pt>
                <c:pt idx="18">
                  <c:v>29.2</c:v>
                </c:pt>
                <c:pt idx="19">
                  <c:v>51.1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2E6-4098-9DAE-5C62932DE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253408"/>
        <c:axId val="318249248"/>
      </c:lineChart>
      <c:dateAx>
        <c:axId val="318253408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18249248"/>
        <c:crosses val="autoZero"/>
        <c:auto val="1"/>
        <c:lblOffset val="100"/>
        <c:baseTimeUnit val="months"/>
      </c:dateAx>
      <c:valAx>
        <c:axId val="31824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1825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统计局：中国：工业产品：产量：原煤（月）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0.11543698240079082"/>
                  <c:y val="2.1308077327254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634-4821-9438-40BB83F54F60}"/>
                </c:ext>
              </c:extLst>
            </c:dLbl>
            <c:dLbl>
              <c:idx val="23"/>
              <c:layout>
                <c:manualLayout>
                  <c:x val="-4.6293740815457216E-2"/>
                  <c:y val="-2.36756414747277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3C2-4AAC-B4E6-52DBCB2E7559}"/>
                </c:ext>
              </c:extLst>
            </c:dLbl>
            <c:dLbl>
              <c:idx val="24"/>
              <c:layout>
                <c:manualLayout>
                  <c:x val="-1.9607843137254902E-2"/>
                  <c:y val="-0.169184257833002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C2-4AAC-B4E6-52DBCB2E75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导出数据!$A$3:$A$26</c:f>
              <c:numCache>
                <c:formatCode>yyyy\-mm\-dd</c:formatCode>
                <c:ptCount val="24"/>
                <c:pt idx="0">
                  <c:v>44439</c:v>
                </c:pt>
                <c:pt idx="1">
                  <c:v>44408</c:v>
                </c:pt>
                <c:pt idx="2">
                  <c:v>44377</c:v>
                </c:pt>
                <c:pt idx="3">
                  <c:v>44347</c:v>
                </c:pt>
                <c:pt idx="4">
                  <c:v>44316</c:v>
                </c:pt>
                <c:pt idx="5">
                  <c:v>44286</c:v>
                </c:pt>
                <c:pt idx="6">
                  <c:v>44196</c:v>
                </c:pt>
                <c:pt idx="7">
                  <c:v>44165</c:v>
                </c:pt>
                <c:pt idx="8">
                  <c:v>44135</c:v>
                </c:pt>
                <c:pt idx="9">
                  <c:v>44104</c:v>
                </c:pt>
                <c:pt idx="10">
                  <c:v>44074</c:v>
                </c:pt>
                <c:pt idx="11">
                  <c:v>44043</c:v>
                </c:pt>
                <c:pt idx="12">
                  <c:v>44012</c:v>
                </c:pt>
                <c:pt idx="13">
                  <c:v>43982</c:v>
                </c:pt>
                <c:pt idx="14">
                  <c:v>43951</c:v>
                </c:pt>
                <c:pt idx="15">
                  <c:v>43921</c:v>
                </c:pt>
                <c:pt idx="16">
                  <c:v>43830</c:v>
                </c:pt>
                <c:pt idx="17">
                  <c:v>43799</c:v>
                </c:pt>
                <c:pt idx="18">
                  <c:v>43769</c:v>
                </c:pt>
                <c:pt idx="19">
                  <c:v>43738</c:v>
                </c:pt>
                <c:pt idx="20">
                  <c:v>43708</c:v>
                </c:pt>
                <c:pt idx="21">
                  <c:v>43677</c:v>
                </c:pt>
                <c:pt idx="22">
                  <c:v>43646</c:v>
                </c:pt>
                <c:pt idx="23">
                  <c:v>43616</c:v>
                </c:pt>
              </c:numCache>
            </c:numRef>
          </c:cat>
          <c:val>
            <c:numRef>
              <c:f>导出数据!$B$3:$B$26</c:f>
              <c:numCache>
                <c:formatCode>General</c:formatCode>
                <c:ptCount val="24"/>
                <c:pt idx="0">
                  <c:v>33524</c:v>
                </c:pt>
                <c:pt idx="1">
                  <c:v>31417.4</c:v>
                </c:pt>
                <c:pt idx="2">
                  <c:v>32318.6</c:v>
                </c:pt>
                <c:pt idx="3">
                  <c:v>32628.9</c:v>
                </c:pt>
                <c:pt idx="4">
                  <c:v>32221.7</c:v>
                </c:pt>
                <c:pt idx="5">
                  <c:v>34076.199999999997</c:v>
                </c:pt>
                <c:pt idx="6">
                  <c:v>35189.300000000003</c:v>
                </c:pt>
                <c:pt idx="7">
                  <c:v>34727.300000000003</c:v>
                </c:pt>
                <c:pt idx="8">
                  <c:v>33662.800000000003</c:v>
                </c:pt>
                <c:pt idx="9">
                  <c:v>33107.300000000003</c:v>
                </c:pt>
                <c:pt idx="10">
                  <c:v>32580.9</c:v>
                </c:pt>
                <c:pt idx="11">
                  <c:v>31794.1</c:v>
                </c:pt>
                <c:pt idx="12">
                  <c:v>33427.599999999999</c:v>
                </c:pt>
                <c:pt idx="13">
                  <c:v>31884</c:v>
                </c:pt>
                <c:pt idx="14">
                  <c:v>32212.1</c:v>
                </c:pt>
                <c:pt idx="15">
                  <c:v>33726</c:v>
                </c:pt>
                <c:pt idx="16">
                  <c:v>33174.199999999997</c:v>
                </c:pt>
                <c:pt idx="17">
                  <c:v>33405.699999999997</c:v>
                </c:pt>
                <c:pt idx="18">
                  <c:v>32486.799999999999</c:v>
                </c:pt>
                <c:pt idx="19">
                  <c:v>32414.1</c:v>
                </c:pt>
                <c:pt idx="20">
                  <c:v>31602</c:v>
                </c:pt>
                <c:pt idx="21">
                  <c:v>32222.7</c:v>
                </c:pt>
                <c:pt idx="22">
                  <c:v>33335</c:v>
                </c:pt>
                <c:pt idx="23">
                  <c:v>31239.4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C2-4AAC-B4E6-52DBCB2E7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2002191"/>
        <c:axId val="1691993455"/>
      </c:lineChart>
      <c:dateAx>
        <c:axId val="1692002191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91993455"/>
        <c:crosses val="autoZero"/>
        <c:auto val="1"/>
        <c:lblOffset val="100"/>
        <c:baseTimeUnit val="months"/>
      </c:dateAx>
      <c:valAx>
        <c:axId val="16919934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920021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样本洗煤厂（</a:t>
            </a:r>
            <a:r>
              <a:rPr lang="en-US" sz="1600"/>
              <a:t>110</a:t>
            </a:r>
            <a:r>
              <a:rPr lang="zh-CN" sz="1600"/>
              <a:t>家）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2"/>
          <c:order val="2"/>
          <c:tx>
            <c:strRef>
              <c:f>'导出数据 (2)'!$D$2</c:f>
              <c:strCache>
                <c:ptCount val="1"/>
                <c:pt idx="0">
                  <c:v>精煤：库存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(2)'!$A$3:$A$39</c:f>
              <c:numCache>
                <c:formatCode>yyyy\-mm\-dd</c:formatCode>
                <c:ptCount val="37"/>
                <c:pt idx="0">
                  <c:v>44463</c:v>
                </c:pt>
                <c:pt idx="1">
                  <c:v>44456</c:v>
                </c:pt>
                <c:pt idx="2">
                  <c:v>44449</c:v>
                </c:pt>
                <c:pt idx="3">
                  <c:v>44442</c:v>
                </c:pt>
                <c:pt idx="4">
                  <c:v>44435</c:v>
                </c:pt>
                <c:pt idx="5">
                  <c:v>44428</c:v>
                </c:pt>
                <c:pt idx="6">
                  <c:v>44421</c:v>
                </c:pt>
                <c:pt idx="7">
                  <c:v>44414</c:v>
                </c:pt>
                <c:pt idx="8">
                  <c:v>44407</c:v>
                </c:pt>
                <c:pt idx="9">
                  <c:v>44400</c:v>
                </c:pt>
                <c:pt idx="10">
                  <c:v>44393</c:v>
                </c:pt>
                <c:pt idx="11">
                  <c:v>44386</c:v>
                </c:pt>
                <c:pt idx="12">
                  <c:v>44379</c:v>
                </c:pt>
                <c:pt idx="13">
                  <c:v>44372</c:v>
                </c:pt>
                <c:pt idx="14">
                  <c:v>44365</c:v>
                </c:pt>
                <c:pt idx="15">
                  <c:v>44358</c:v>
                </c:pt>
                <c:pt idx="16">
                  <c:v>44351</c:v>
                </c:pt>
                <c:pt idx="17">
                  <c:v>44344</c:v>
                </c:pt>
                <c:pt idx="18">
                  <c:v>44337</c:v>
                </c:pt>
                <c:pt idx="19">
                  <c:v>44330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</c:numCache>
            </c:numRef>
          </c:cat>
          <c:val>
            <c:numRef>
              <c:f>'导出数据 (2)'!$D$3:$D$39</c:f>
              <c:numCache>
                <c:formatCode>General</c:formatCode>
                <c:ptCount val="37"/>
                <c:pt idx="0">
                  <c:v>138.27000000000001</c:v>
                </c:pt>
                <c:pt idx="1">
                  <c:v>134.5</c:v>
                </c:pt>
                <c:pt idx="2">
                  <c:v>145.04</c:v>
                </c:pt>
                <c:pt idx="3">
                  <c:v>146.28</c:v>
                </c:pt>
                <c:pt idx="4">
                  <c:v>147.47</c:v>
                </c:pt>
                <c:pt idx="5">
                  <c:v>158.72999999999999</c:v>
                </c:pt>
                <c:pt idx="6">
                  <c:v>157.1</c:v>
                </c:pt>
                <c:pt idx="7">
                  <c:v>153.78</c:v>
                </c:pt>
                <c:pt idx="8">
                  <c:v>163.41999999999999</c:v>
                </c:pt>
                <c:pt idx="9">
                  <c:v>160.32</c:v>
                </c:pt>
                <c:pt idx="10">
                  <c:v>153.79</c:v>
                </c:pt>
                <c:pt idx="11">
                  <c:v>147.88999999999999</c:v>
                </c:pt>
                <c:pt idx="12">
                  <c:v>149.15</c:v>
                </c:pt>
                <c:pt idx="13">
                  <c:v>160.63</c:v>
                </c:pt>
                <c:pt idx="14">
                  <c:v>156.68</c:v>
                </c:pt>
                <c:pt idx="15">
                  <c:v>158.86000000000001</c:v>
                </c:pt>
                <c:pt idx="16">
                  <c:v>150.13</c:v>
                </c:pt>
                <c:pt idx="17">
                  <c:v>150.13999999999999</c:v>
                </c:pt>
                <c:pt idx="18">
                  <c:v>133.65</c:v>
                </c:pt>
                <c:pt idx="19">
                  <c:v>128.19</c:v>
                </c:pt>
                <c:pt idx="20">
                  <c:v>152.47</c:v>
                </c:pt>
                <c:pt idx="21">
                  <c:v>157.62</c:v>
                </c:pt>
                <c:pt idx="22">
                  <c:v>167.53</c:v>
                </c:pt>
                <c:pt idx="23">
                  <c:v>169.6</c:v>
                </c:pt>
                <c:pt idx="24">
                  <c:v>169.32</c:v>
                </c:pt>
                <c:pt idx="25">
                  <c:v>176.08</c:v>
                </c:pt>
                <c:pt idx="26">
                  <c:v>183.69</c:v>
                </c:pt>
                <c:pt idx="27">
                  <c:v>183.29</c:v>
                </c:pt>
                <c:pt idx="28">
                  <c:v>186.42</c:v>
                </c:pt>
                <c:pt idx="29">
                  <c:v>182.63</c:v>
                </c:pt>
                <c:pt idx="30">
                  <c:v>216.42</c:v>
                </c:pt>
                <c:pt idx="31">
                  <c:v>202.4</c:v>
                </c:pt>
                <c:pt idx="32">
                  <c:v>211.11</c:v>
                </c:pt>
                <c:pt idx="33">
                  <c:v>225.49</c:v>
                </c:pt>
                <c:pt idx="34">
                  <c:v>222.28</c:v>
                </c:pt>
                <c:pt idx="35">
                  <c:v>216.54</c:v>
                </c:pt>
                <c:pt idx="36">
                  <c:v>221.03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7F-4AD0-A595-73148A3143B5}"/>
            </c:ext>
          </c:extLst>
        </c:ser>
        <c:ser>
          <c:idx val="3"/>
          <c:order val="3"/>
          <c:tx>
            <c:strRef>
              <c:f>'导出数据 (2)'!$E$2</c:f>
              <c:strCache>
                <c:ptCount val="1"/>
                <c:pt idx="0">
                  <c:v>原煤：库存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(2)'!$A$3:$A$39</c:f>
              <c:numCache>
                <c:formatCode>yyyy\-mm\-dd</c:formatCode>
                <c:ptCount val="37"/>
                <c:pt idx="0">
                  <c:v>44463</c:v>
                </c:pt>
                <c:pt idx="1">
                  <c:v>44456</c:v>
                </c:pt>
                <c:pt idx="2">
                  <c:v>44449</c:v>
                </c:pt>
                <c:pt idx="3">
                  <c:v>44442</c:v>
                </c:pt>
                <c:pt idx="4">
                  <c:v>44435</c:v>
                </c:pt>
                <c:pt idx="5">
                  <c:v>44428</c:v>
                </c:pt>
                <c:pt idx="6">
                  <c:v>44421</c:v>
                </c:pt>
                <c:pt idx="7">
                  <c:v>44414</c:v>
                </c:pt>
                <c:pt idx="8">
                  <c:v>44407</c:v>
                </c:pt>
                <c:pt idx="9">
                  <c:v>44400</c:v>
                </c:pt>
                <c:pt idx="10">
                  <c:v>44393</c:v>
                </c:pt>
                <c:pt idx="11">
                  <c:v>44386</c:v>
                </c:pt>
                <c:pt idx="12">
                  <c:v>44379</c:v>
                </c:pt>
                <c:pt idx="13">
                  <c:v>44372</c:v>
                </c:pt>
                <c:pt idx="14">
                  <c:v>44365</c:v>
                </c:pt>
                <c:pt idx="15">
                  <c:v>44358</c:v>
                </c:pt>
                <c:pt idx="16">
                  <c:v>44351</c:v>
                </c:pt>
                <c:pt idx="17">
                  <c:v>44344</c:v>
                </c:pt>
                <c:pt idx="18">
                  <c:v>44337</c:v>
                </c:pt>
                <c:pt idx="19">
                  <c:v>44330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</c:numCache>
            </c:numRef>
          </c:cat>
          <c:val>
            <c:numRef>
              <c:f>'导出数据 (2)'!$E$3:$E$39</c:f>
              <c:numCache>
                <c:formatCode>General</c:formatCode>
                <c:ptCount val="37"/>
                <c:pt idx="0">
                  <c:v>189.95</c:v>
                </c:pt>
                <c:pt idx="1">
                  <c:v>185.89</c:v>
                </c:pt>
                <c:pt idx="2">
                  <c:v>200.59</c:v>
                </c:pt>
                <c:pt idx="3">
                  <c:v>214.55</c:v>
                </c:pt>
                <c:pt idx="4">
                  <c:v>218.17</c:v>
                </c:pt>
                <c:pt idx="5">
                  <c:v>207.84</c:v>
                </c:pt>
                <c:pt idx="6">
                  <c:v>227.18</c:v>
                </c:pt>
                <c:pt idx="7">
                  <c:v>223.07</c:v>
                </c:pt>
                <c:pt idx="8">
                  <c:v>230.97</c:v>
                </c:pt>
                <c:pt idx="9">
                  <c:v>208.93</c:v>
                </c:pt>
                <c:pt idx="10">
                  <c:v>208.75</c:v>
                </c:pt>
                <c:pt idx="11">
                  <c:v>210.32</c:v>
                </c:pt>
                <c:pt idx="12">
                  <c:v>200.28</c:v>
                </c:pt>
                <c:pt idx="13">
                  <c:v>226.81</c:v>
                </c:pt>
                <c:pt idx="14">
                  <c:v>238.6</c:v>
                </c:pt>
                <c:pt idx="15">
                  <c:v>245.41</c:v>
                </c:pt>
                <c:pt idx="16">
                  <c:v>246.87</c:v>
                </c:pt>
                <c:pt idx="17">
                  <c:v>245.71</c:v>
                </c:pt>
                <c:pt idx="18">
                  <c:v>232.23</c:v>
                </c:pt>
                <c:pt idx="19">
                  <c:v>244.71</c:v>
                </c:pt>
                <c:pt idx="20">
                  <c:v>265.73</c:v>
                </c:pt>
                <c:pt idx="21">
                  <c:v>263.77</c:v>
                </c:pt>
                <c:pt idx="22">
                  <c:v>264.32</c:v>
                </c:pt>
                <c:pt idx="23">
                  <c:v>274.05</c:v>
                </c:pt>
                <c:pt idx="24">
                  <c:v>285.14</c:v>
                </c:pt>
                <c:pt idx="25">
                  <c:v>293.16000000000003</c:v>
                </c:pt>
                <c:pt idx="26">
                  <c:v>305.60000000000002</c:v>
                </c:pt>
                <c:pt idx="27">
                  <c:v>301.43</c:v>
                </c:pt>
                <c:pt idx="28">
                  <c:v>299.99</c:v>
                </c:pt>
                <c:pt idx="29">
                  <c:v>259.64999999999998</c:v>
                </c:pt>
                <c:pt idx="30">
                  <c:v>252.68</c:v>
                </c:pt>
                <c:pt idx="31">
                  <c:v>307.08999999999997</c:v>
                </c:pt>
                <c:pt idx="32">
                  <c:v>331.96</c:v>
                </c:pt>
                <c:pt idx="33">
                  <c:v>340.24</c:v>
                </c:pt>
                <c:pt idx="34">
                  <c:v>357.88</c:v>
                </c:pt>
                <c:pt idx="35">
                  <c:v>370</c:v>
                </c:pt>
                <c:pt idx="36">
                  <c:v>378.53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7F-4AD0-A595-73148A314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3092704"/>
        <c:axId val="2093093952"/>
      </c:lineChart>
      <c:lineChart>
        <c:grouping val="standard"/>
        <c:varyColors val="0"/>
        <c:ser>
          <c:idx val="0"/>
          <c:order val="0"/>
          <c:tx>
            <c:strRef>
              <c:f>'导出数据 (2)'!$B$2</c:f>
              <c:strCache>
                <c:ptCount val="1"/>
                <c:pt idx="0">
                  <c:v>精煤：日均产量（右）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3"/>
              <c:layout>
                <c:manualLayout>
                  <c:x val="-2.9629625789232263E-2"/>
                  <c:y val="-3.4707158351410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27F-4AD0-A595-73148A3143B5}"/>
                </c:ext>
              </c:extLst>
            </c:dLbl>
            <c:dLbl>
              <c:idx val="36"/>
              <c:layout>
                <c:manualLayout>
                  <c:x val="-3.4567896754104425E-2"/>
                  <c:y val="5.2060737527114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27F-4AD0-A595-73148A3143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(2)'!$A$3:$A$39</c:f>
              <c:numCache>
                <c:formatCode>yyyy\-mm\-dd</c:formatCode>
                <c:ptCount val="37"/>
                <c:pt idx="0">
                  <c:v>44463</c:v>
                </c:pt>
                <c:pt idx="1">
                  <c:v>44456</c:v>
                </c:pt>
                <c:pt idx="2">
                  <c:v>44449</c:v>
                </c:pt>
                <c:pt idx="3">
                  <c:v>44442</c:v>
                </c:pt>
                <c:pt idx="4">
                  <c:v>44435</c:v>
                </c:pt>
                <c:pt idx="5">
                  <c:v>44428</c:v>
                </c:pt>
                <c:pt idx="6">
                  <c:v>44421</c:v>
                </c:pt>
                <c:pt idx="7">
                  <c:v>44414</c:v>
                </c:pt>
                <c:pt idx="8">
                  <c:v>44407</c:v>
                </c:pt>
                <c:pt idx="9">
                  <c:v>44400</c:v>
                </c:pt>
                <c:pt idx="10">
                  <c:v>44393</c:v>
                </c:pt>
                <c:pt idx="11">
                  <c:v>44386</c:v>
                </c:pt>
                <c:pt idx="12">
                  <c:v>44379</c:v>
                </c:pt>
                <c:pt idx="13">
                  <c:v>44372</c:v>
                </c:pt>
                <c:pt idx="14">
                  <c:v>44365</c:v>
                </c:pt>
                <c:pt idx="15">
                  <c:v>44358</c:v>
                </c:pt>
                <c:pt idx="16">
                  <c:v>44351</c:v>
                </c:pt>
                <c:pt idx="17">
                  <c:v>44344</c:v>
                </c:pt>
                <c:pt idx="18">
                  <c:v>44337</c:v>
                </c:pt>
                <c:pt idx="19">
                  <c:v>44330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</c:numCache>
            </c:numRef>
          </c:cat>
          <c:val>
            <c:numRef>
              <c:f>'导出数据 (2)'!$B$3:$B$39</c:f>
              <c:numCache>
                <c:formatCode>General</c:formatCode>
                <c:ptCount val="37"/>
                <c:pt idx="0">
                  <c:v>57.19</c:v>
                </c:pt>
                <c:pt idx="1">
                  <c:v>56.52</c:v>
                </c:pt>
                <c:pt idx="2">
                  <c:v>58.81</c:v>
                </c:pt>
                <c:pt idx="3">
                  <c:v>60.04</c:v>
                </c:pt>
                <c:pt idx="4">
                  <c:v>59.93</c:v>
                </c:pt>
                <c:pt idx="5">
                  <c:v>59.99</c:v>
                </c:pt>
                <c:pt idx="6">
                  <c:v>60.86</c:v>
                </c:pt>
                <c:pt idx="7">
                  <c:v>60.42</c:v>
                </c:pt>
                <c:pt idx="8">
                  <c:v>59.06</c:v>
                </c:pt>
                <c:pt idx="9">
                  <c:v>54.88</c:v>
                </c:pt>
                <c:pt idx="10">
                  <c:v>52.66</c:v>
                </c:pt>
                <c:pt idx="11">
                  <c:v>49.97</c:v>
                </c:pt>
                <c:pt idx="12">
                  <c:v>45.85</c:v>
                </c:pt>
                <c:pt idx="13">
                  <c:v>59.18</c:v>
                </c:pt>
                <c:pt idx="14">
                  <c:v>59.36</c:v>
                </c:pt>
                <c:pt idx="15">
                  <c:v>59.92</c:v>
                </c:pt>
                <c:pt idx="16">
                  <c:v>60.83</c:v>
                </c:pt>
                <c:pt idx="17">
                  <c:v>60.52</c:v>
                </c:pt>
                <c:pt idx="18">
                  <c:v>61.84</c:v>
                </c:pt>
                <c:pt idx="19">
                  <c:v>61.19</c:v>
                </c:pt>
                <c:pt idx="20">
                  <c:v>60.63</c:v>
                </c:pt>
                <c:pt idx="21">
                  <c:v>61.83</c:v>
                </c:pt>
                <c:pt idx="22">
                  <c:v>61.03</c:v>
                </c:pt>
                <c:pt idx="23">
                  <c:v>59.48</c:v>
                </c:pt>
                <c:pt idx="24">
                  <c:v>59.9</c:v>
                </c:pt>
                <c:pt idx="25">
                  <c:v>59.86</c:v>
                </c:pt>
                <c:pt idx="26">
                  <c:v>59.61</c:v>
                </c:pt>
                <c:pt idx="27">
                  <c:v>56.07</c:v>
                </c:pt>
                <c:pt idx="28">
                  <c:v>57.69</c:v>
                </c:pt>
                <c:pt idx="29">
                  <c:v>54.77</c:v>
                </c:pt>
                <c:pt idx="30">
                  <c:v>49.44</c:v>
                </c:pt>
                <c:pt idx="31">
                  <c:v>60.63</c:v>
                </c:pt>
                <c:pt idx="32">
                  <c:v>63.33</c:v>
                </c:pt>
                <c:pt idx="33">
                  <c:v>62.54</c:v>
                </c:pt>
                <c:pt idx="34">
                  <c:v>61.34</c:v>
                </c:pt>
                <c:pt idx="35">
                  <c:v>61.07</c:v>
                </c:pt>
                <c:pt idx="36">
                  <c:v>57.67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27F-4AD0-A595-73148A3143B5}"/>
            </c:ext>
          </c:extLst>
        </c:ser>
        <c:ser>
          <c:idx val="1"/>
          <c:order val="1"/>
          <c:tx>
            <c:strRef>
              <c:f>'导出数据 (2)'!$C$2</c:f>
              <c:strCache>
                <c:ptCount val="1"/>
                <c:pt idx="0">
                  <c:v>产能利用率（右）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3"/>
              <c:layout>
                <c:manualLayout>
                  <c:x val="-3.1275716110856396E-2"/>
                  <c:y val="-4.338394793926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27F-4AD0-A595-73148A3143B5}"/>
                </c:ext>
              </c:extLst>
            </c:dLbl>
            <c:dLbl>
              <c:idx val="36"/>
              <c:layout>
                <c:manualLayout>
                  <c:x val="-2.3045264502736324E-2"/>
                  <c:y val="3.4707158351409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427F-4AD0-A595-73148A3143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(2)'!$A$3:$A$39</c:f>
              <c:numCache>
                <c:formatCode>yyyy\-mm\-dd</c:formatCode>
                <c:ptCount val="37"/>
                <c:pt idx="0">
                  <c:v>44463</c:v>
                </c:pt>
                <c:pt idx="1">
                  <c:v>44456</c:v>
                </c:pt>
                <c:pt idx="2">
                  <c:v>44449</c:v>
                </c:pt>
                <c:pt idx="3">
                  <c:v>44442</c:v>
                </c:pt>
                <c:pt idx="4">
                  <c:v>44435</c:v>
                </c:pt>
                <c:pt idx="5">
                  <c:v>44428</c:v>
                </c:pt>
                <c:pt idx="6">
                  <c:v>44421</c:v>
                </c:pt>
                <c:pt idx="7">
                  <c:v>44414</c:v>
                </c:pt>
                <c:pt idx="8">
                  <c:v>44407</c:v>
                </c:pt>
                <c:pt idx="9">
                  <c:v>44400</c:v>
                </c:pt>
                <c:pt idx="10">
                  <c:v>44393</c:v>
                </c:pt>
                <c:pt idx="11">
                  <c:v>44386</c:v>
                </c:pt>
                <c:pt idx="12">
                  <c:v>44379</c:v>
                </c:pt>
                <c:pt idx="13">
                  <c:v>44372</c:v>
                </c:pt>
                <c:pt idx="14">
                  <c:v>44365</c:v>
                </c:pt>
                <c:pt idx="15">
                  <c:v>44358</c:v>
                </c:pt>
                <c:pt idx="16">
                  <c:v>44351</c:v>
                </c:pt>
                <c:pt idx="17">
                  <c:v>44344</c:v>
                </c:pt>
                <c:pt idx="18">
                  <c:v>44337</c:v>
                </c:pt>
                <c:pt idx="19">
                  <c:v>44330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</c:numCache>
            </c:numRef>
          </c:cat>
          <c:val>
            <c:numRef>
              <c:f>'导出数据 (2)'!$C$3:$C$39</c:f>
              <c:numCache>
                <c:formatCode>General</c:formatCode>
                <c:ptCount val="37"/>
                <c:pt idx="0">
                  <c:v>66.849999999999994</c:v>
                </c:pt>
                <c:pt idx="1">
                  <c:v>66.16</c:v>
                </c:pt>
                <c:pt idx="2">
                  <c:v>69.41</c:v>
                </c:pt>
                <c:pt idx="3">
                  <c:v>70.61</c:v>
                </c:pt>
                <c:pt idx="4">
                  <c:v>69.540000000000006</c:v>
                </c:pt>
                <c:pt idx="5">
                  <c:v>69.62</c:v>
                </c:pt>
                <c:pt idx="6">
                  <c:v>69.86</c:v>
                </c:pt>
                <c:pt idx="7">
                  <c:v>72.72</c:v>
                </c:pt>
                <c:pt idx="8">
                  <c:v>71.040000000000006</c:v>
                </c:pt>
                <c:pt idx="9">
                  <c:v>65.650000000000006</c:v>
                </c:pt>
                <c:pt idx="10">
                  <c:v>63.52</c:v>
                </c:pt>
                <c:pt idx="11">
                  <c:v>59.96</c:v>
                </c:pt>
                <c:pt idx="12">
                  <c:v>54.24</c:v>
                </c:pt>
                <c:pt idx="13">
                  <c:v>70.989999999999995</c:v>
                </c:pt>
                <c:pt idx="14">
                  <c:v>71.2</c:v>
                </c:pt>
                <c:pt idx="15">
                  <c:v>70.77</c:v>
                </c:pt>
                <c:pt idx="16">
                  <c:v>71.59</c:v>
                </c:pt>
                <c:pt idx="17">
                  <c:v>70.739999999999995</c:v>
                </c:pt>
                <c:pt idx="18">
                  <c:v>73.150000000000006</c:v>
                </c:pt>
                <c:pt idx="19">
                  <c:v>72.459999999999994</c:v>
                </c:pt>
                <c:pt idx="20">
                  <c:v>71.89</c:v>
                </c:pt>
                <c:pt idx="21">
                  <c:v>73.34</c:v>
                </c:pt>
                <c:pt idx="22">
                  <c:v>74</c:v>
                </c:pt>
                <c:pt idx="23">
                  <c:v>73.819999999999993</c:v>
                </c:pt>
                <c:pt idx="24">
                  <c:v>74.27</c:v>
                </c:pt>
                <c:pt idx="25">
                  <c:v>74.52</c:v>
                </c:pt>
                <c:pt idx="26">
                  <c:v>74.849999999999994</c:v>
                </c:pt>
                <c:pt idx="27">
                  <c:v>69.44</c:v>
                </c:pt>
                <c:pt idx="28">
                  <c:v>69.14</c:v>
                </c:pt>
                <c:pt idx="29">
                  <c:v>66</c:v>
                </c:pt>
                <c:pt idx="30">
                  <c:v>60.97</c:v>
                </c:pt>
                <c:pt idx="31">
                  <c:v>72.73</c:v>
                </c:pt>
                <c:pt idx="32">
                  <c:v>75.91</c:v>
                </c:pt>
                <c:pt idx="33">
                  <c:v>74.77</c:v>
                </c:pt>
                <c:pt idx="34">
                  <c:v>73.64</c:v>
                </c:pt>
                <c:pt idx="35">
                  <c:v>72.94</c:v>
                </c:pt>
                <c:pt idx="36">
                  <c:v>69.650000000000006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27F-4AD0-A595-73148A314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0275168"/>
        <c:axId val="2040277248"/>
      </c:lineChart>
      <c:dateAx>
        <c:axId val="209309270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93093952"/>
        <c:crosses val="autoZero"/>
        <c:auto val="1"/>
        <c:lblOffset val="100"/>
        <c:baseTimeUnit val="days"/>
      </c:dateAx>
      <c:valAx>
        <c:axId val="209309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93092704"/>
        <c:crosses val="autoZero"/>
        <c:crossBetween val="between"/>
      </c:valAx>
      <c:valAx>
        <c:axId val="204027724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0275168"/>
        <c:crosses val="max"/>
        <c:crossBetween val="between"/>
      </c:valAx>
      <c:dateAx>
        <c:axId val="2040275168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2040277248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独立焦化企业（不含淘汰产能）</c:v>
                </c:pt>
              </c:strCache>
            </c:strRef>
          </c:tx>
          <c:spPr>
            <a:ln w="19050" cap="rnd">
              <a:solidFill>
                <a:srgbClr val="4F81BD"/>
              </a:solidFill>
              <a:round/>
            </a:ln>
            <a:effectLst/>
          </c:spPr>
          <c:marker>
            <c:symbol val="none"/>
          </c:marker>
          <c:dLbls>
            <c:dLbl>
              <c:idx val="49"/>
              <c:layout>
                <c:manualLayout>
                  <c:x val="-3.527142157368169E-2"/>
                  <c:y val="-0.1112755356754699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5F4-442F-8533-C9A5D0415C2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导出数据!$A$3:$A$52</c:f>
              <c:numCache>
                <c:formatCode>yyyy\-mm\-dd</c:formatCode>
                <c:ptCount val="50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  <c:pt idx="37">
                  <c:v>44190</c:v>
                </c:pt>
                <c:pt idx="38">
                  <c:v>44183</c:v>
                </c:pt>
                <c:pt idx="39">
                  <c:v>44176</c:v>
                </c:pt>
                <c:pt idx="40">
                  <c:v>44169</c:v>
                </c:pt>
                <c:pt idx="41">
                  <c:v>44162</c:v>
                </c:pt>
                <c:pt idx="42">
                  <c:v>44155</c:v>
                </c:pt>
                <c:pt idx="43">
                  <c:v>44148</c:v>
                </c:pt>
                <c:pt idx="44">
                  <c:v>44141</c:v>
                </c:pt>
                <c:pt idx="45">
                  <c:v>44134</c:v>
                </c:pt>
                <c:pt idx="46">
                  <c:v>44127</c:v>
                </c:pt>
                <c:pt idx="47">
                  <c:v>44120</c:v>
                </c:pt>
                <c:pt idx="48">
                  <c:v>44113</c:v>
                </c:pt>
                <c:pt idx="49">
                  <c:v>44106</c:v>
                </c:pt>
              </c:numCache>
            </c:numRef>
          </c:cat>
          <c:val>
            <c:numRef>
              <c:f>导出数据!$B$3:$B$52</c:f>
              <c:numCache>
                <c:formatCode>General</c:formatCode>
                <c:ptCount val="50"/>
                <c:pt idx="0">
                  <c:v>74.849999999999994</c:v>
                </c:pt>
                <c:pt idx="1">
                  <c:v>77.489999999999995</c:v>
                </c:pt>
                <c:pt idx="2">
                  <c:v>80.790000000000006</c:v>
                </c:pt>
                <c:pt idx="3">
                  <c:v>81.7</c:v>
                </c:pt>
                <c:pt idx="4">
                  <c:v>81.93</c:v>
                </c:pt>
                <c:pt idx="5">
                  <c:v>82.1</c:v>
                </c:pt>
                <c:pt idx="6">
                  <c:v>81.540000000000006</c:v>
                </c:pt>
                <c:pt idx="7">
                  <c:v>80.97</c:v>
                </c:pt>
                <c:pt idx="8">
                  <c:v>82.96</c:v>
                </c:pt>
                <c:pt idx="9">
                  <c:v>84.79</c:v>
                </c:pt>
                <c:pt idx="10">
                  <c:v>84.29</c:v>
                </c:pt>
                <c:pt idx="11">
                  <c:v>76.959999999999994</c:v>
                </c:pt>
                <c:pt idx="12">
                  <c:v>86.74</c:v>
                </c:pt>
                <c:pt idx="13">
                  <c:v>87.98</c:v>
                </c:pt>
                <c:pt idx="14">
                  <c:v>88.31</c:v>
                </c:pt>
                <c:pt idx="15">
                  <c:v>88.82</c:v>
                </c:pt>
                <c:pt idx="16">
                  <c:v>88.37</c:v>
                </c:pt>
                <c:pt idx="17">
                  <c:v>88.28</c:v>
                </c:pt>
                <c:pt idx="18">
                  <c:v>87.13</c:v>
                </c:pt>
                <c:pt idx="19">
                  <c:v>83.9</c:v>
                </c:pt>
                <c:pt idx="20">
                  <c:v>83.31</c:v>
                </c:pt>
                <c:pt idx="21">
                  <c:v>85.51</c:v>
                </c:pt>
                <c:pt idx="22">
                  <c:v>86.87</c:v>
                </c:pt>
                <c:pt idx="23">
                  <c:v>87.45</c:v>
                </c:pt>
                <c:pt idx="24">
                  <c:v>87.55</c:v>
                </c:pt>
                <c:pt idx="25">
                  <c:v>88.46</c:v>
                </c:pt>
                <c:pt idx="26">
                  <c:v>89.31</c:v>
                </c:pt>
                <c:pt idx="27">
                  <c:v>90.76</c:v>
                </c:pt>
                <c:pt idx="28">
                  <c:v>91.07</c:v>
                </c:pt>
                <c:pt idx="29">
                  <c:v>90.46</c:v>
                </c:pt>
                <c:pt idx="30">
                  <c:v>90.71</c:v>
                </c:pt>
                <c:pt idx="31">
                  <c:v>89.92</c:v>
                </c:pt>
                <c:pt idx="32">
                  <c:v>90.04</c:v>
                </c:pt>
                <c:pt idx="33">
                  <c:v>89.36</c:v>
                </c:pt>
                <c:pt idx="34">
                  <c:v>89.41</c:v>
                </c:pt>
                <c:pt idx="35">
                  <c:v>89.28</c:v>
                </c:pt>
                <c:pt idx="36">
                  <c:v>88.88</c:v>
                </c:pt>
                <c:pt idx="37">
                  <c:v>89.25</c:v>
                </c:pt>
                <c:pt idx="38">
                  <c:v>88.36</c:v>
                </c:pt>
                <c:pt idx="39">
                  <c:v>86.72</c:v>
                </c:pt>
                <c:pt idx="40">
                  <c:v>88.24</c:v>
                </c:pt>
                <c:pt idx="41">
                  <c:v>89.31</c:v>
                </c:pt>
                <c:pt idx="42">
                  <c:v>87.77</c:v>
                </c:pt>
                <c:pt idx="43">
                  <c:v>89.4</c:v>
                </c:pt>
                <c:pt idx="44">
                  <c:v>89.26</c:v>
                </c:pt>
                <c:pt idx="45">
                  <c:v>88.96</c:v>
                </c:pt>
                <c:pt idx="46">
                  <c:v>88.86</c:v>
                </c:pt>
                <c:pt idx="47">
                  <c:v>88.11</c:v>
                </c:pt>
                <c:pt idx="48">
                  <c:v>87.63</c:v>
                </c:pt>
                <c:pt idx="49">
                  <c:v>87.34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89-4CBE-AD6A-D69FA5A8DFC2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高炉产能利用率（不含淘汰产能）</c:v>
                </c:pt>
              </c:strCache>
            </c:strRef>
          </c:tx>
          <c:spPr>
            <a:ln w="19050" cap="rnd">
              <a:solidFill>
                <a:srgbClr val="C0504D"/>
              </a:solidFill>
              <a:round/>
            </a:ln>
            <a:effectLst/>
          </c:spPr>
          <c:marker>
            <c:symbol val="none"/>
          </c:marker>
          <c:dLbls>
            <c:dLbl>
              <c:idx val="49"/>
              <c:layout>
                <c:manualLayout>
                  <c:x val="-4.1884813118747005E-2"/>
                  <c:y val="3.55134688325967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5F4-442F-8533-C9A5D0415C2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导出数据!$A$3:$A$52</c:f>
              <c:numCache>
                <c:formatCode>yyyy\-mm\-dd</c:formatCode>
                <c:ptCount val="50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  <c:pt idx="37">
                  <c:v>44190</c:v>
                </c:pt>
                <c:pt idx="38">
                  <c:v>44183</c:v>
                </c:pt>
                <c:pt idx="39">
                  <c:v>44176</c:v>
                </c:pt>
                <c:pt idx="40">
                  <c:v>44169</c:v>
                </c:pt>
                <c:pt idx="41">
                  <c:v>44162</c:v>
                </c:pt>
                <c:pt idx="42">
                  <c:v>44155</c:v>
                </c:pt>
                <c:pt idx="43">
                  <c:v>44148</c:v>
                </c:pt>
                <c:pt idx="44">
                  <c:v>44141</c:v>
                </c:pt>
                <c:pt idx="45">
                  <c:v>44134</c:v>
                </c:pt>
                <c:pt idx="46">
                  <c:v>44127</c:v>
                </c:pt>
                <c:pt idx="47">
                  <c:v>44120</c:v>
                </c:pt>
                <c:pt idx="48">
                  <c:v>44113</c:v>
                </c:pt>
                <c:pt idx="49">
                  <c:v>44106</c:v>
                </c:pt>
              </c:numCache>
            </c:numRef>
          </c:cat>
          <c:val>
            <c:numRef>
              <c:f>导出数据!$C$3:$C$52</c:f>
              <c:numCache>
                <c:formatCode>General</c:formatCode>
                <c:ptCount val="50"/>
                <c:pt idx="0">
                  <c:v>73.55</c:v>
                </c:pt>
                <c:pt idx="1">
                  <c:v>74.11</c:v>
                </c:pt>
                <c:pt idx="2">
                  <c:v>75.06</c:v>
                </c:pt>
                <c:pt idx="3">
                  <c:v>75.53</c:v>
                </c:pt>
                <c:pt idx="4">
                  <c:v>75.36</c:v>
                </c:pt>
                <c:pt idx="5">
                  <c:v>76</c:v>
                </c:pt>
                <c:pt idx="6">
                  <c:v>75.400000000000006</c:v>
                </c:pt>
                <c:pt idx="7">
                  <c:v>75.28</c:v>
                </c:pt>
                <c:pt idx="8">
                  <c:v>75.2</c:v>
                </c:pt>
                <c:pt idx="9">
                  <c:v>76.81</c:v>
                </c:pt>
                <c:pt idx="10">
                  <c:v>77.61</c:v>
                </c:pt>
                <c:pt idx="11">
                  <c:v>55.53</c:v>
                </c:pt>
                <c:pt idx="12">
                  <c:v>79.14</c:v>
                </c:pt>
                <c:pt idx="13">
                  <c:v>79.760000000000005</c:v>
                </c:pt>
                <c:pt idx="14">
                  <c:v>80.69</c:v>
                </c:pt>
                <c:pt idx="15">
                  <c:v>81.03</c:v>
                </c:pt>
                <c:pt idx="16">
                  <c:v>80.92</c:v>
                </c:pt>
                <c:pt idx="17">
                  <c:v>80.540000000000006</c:v>
                </c:pt>
                <c:pt idx="18">
                  <c:v>80.180000000000007</c:v>
                </c:pt>
                <c:pt idx="19">
                  <c:v>79.959999999999994</c:v>
                </c:pt>
                <c:pt idx="20">
                  <c:v>79.98</c:v>
                </c:pt>
                <c:pt idx="21">
                  <c:v>79.59</c:v>
                </c:pt>
                <c:pt idx="22">
                  <c:v>77.680000000000007</c:v>
                </c:pt>
                <c:pt idx="23">
                  <c:v>77.88</c:v>
                </c:pt>
                <c:pt idx="24">
                  <c:v>76.92</c:v>
                </c:pt>
                <c:pt idx="25">
                  <c:v>79.7</c:v>
                </c:pt>
                <c:pt idx="26">
                  <c:v>79.67</c:v>
                </c:pt>
                <c:pt idx="27">
                  <c:v>80.64</c:v>
                </c:pt>
                <c:pt idx="28">
                  <c:v>83.6</c:v>
                </c:pt>
                <c:pt idx="29">
                  <c:v>84.25</c:v>
                </c:pt>
                <c:pt idx="30">
                  <c:v>84.65</c:v>
                </c:pt>
                <c:pt idx="31">
                  <c:v>83.27</c:v>
                </c:pt>
                <c:pt idx="32">
                  <c:v>82.43</c:v>
                </c:pt>
                <c:pt idx="33">
                  <c:v>82.22</c:v>
                </c:pt>
                <c:pt idx="34">
                  <c:v>83.13</c:v>
                </c:pt>
                <c:pt idx="35">
                  <c:v>83.31</c:v>
                </c:pt>
                <c:pt idx="36">
                  <c:v>84.38</c:v>
                </c:pt>
                <c:pt idx="37">
                  <c:v>84.45</c:v>
                </c:pt>
                <c:pt idx="38">
                  <c:v>84.46</c:v>
                </c:pt>
                <c:pt idx="39">
                  <c:v>84.27</c:v>
                </c:pt>
                <c:pt idx="40">
                  <c:v>84.53</c:v>
                </c:pt>
                <c:pt idx="41">
                  <c:v>85.25</c:v>
                </c:pt>
                <c:pt idx="42">
                  <c:v>84.29</c:v>
                </c:pt>
                <c:pt idx="43">
                  <c:v>84.31</c:v>
                </c:pt>
                <c:pt idx="44">
                  <c:v>83.88</c:v>
                </c:pt>
                <c:pt idx="45">
                  <c:v>84.08</c:v>
                </c:pt>
                <c:pt idx="46">
                  <c:v>84.53</c:v>
                </c:pt>
                <c:pt idx="47">
                  <c:v>84.09</c:v>
                </c:pt>
                <c:pt idx="48">
                  <c:v>84.28</c:v>
                </c:pt>
                <c:pt idx="49">
                  <c:v>83.66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89-4CBE-AD6A-D69FA5A8DF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17827392"/>
        <c:axId val="1"/>
      </c:lineChart>
      <c:dateAx>
        <c:axId val="1917827392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91782739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焦炭：全样本：独立焦化企业：日均产量：中国（周）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导出数据!$A$3:$A$90</c:f>
              <c:numCache>
                <c:formatCode>yyyy\-m\-d</c:formatCode>
                <c:ptCount val="88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  <c:pt idx="37">
                  <c:v>44190</c:v>
                </c:pt>
                <c:pt idx="38">
                  <c:v>44183</c:v>
                </c:pt>
                <c:pt idx="39">
                  <c:v>44176</c:v>
                </c:pt>
                <c:pt idx="40">
                  <c:v>44169</c:v>
                </c:pt>
                <c:pt idx="41">
                  <c:v>44162</c:v>
                </c:pt>
                <c:pt idx="42">
                  <c:v>44155</c:v>
                </c:pt>
                <c:pt idx="43">
                  <c:v>44148</c:v>
                </c:pt>
                <c:pt idx="44">
                  <c:v>44141</c:v>
                </c:pt>
                <c:pt idx="45">
                  <c:v>44134</c:v>
                </c:pt>
                <c:pt idx="46">
                  <c:v>44127</c:v>
                </c:pt>
                <c:pt idx="47">
                  <c:v>44120</c:v>
                </c:pt>
                <c:pt idx="48">
                  <c:v>44113</c:v>
                </c:pt>
                <c:pt idx="49">
                  <c:v>44106</c:v>
                </c:pt>
                <c:pt idx="50">
                  <c:v>44099</c:v>
                </c:pt>
                <c:pt idx="51">
                  <c:v>44092</c:v>
                </c:pt>
                <c:pt idx="52">
                  <c:v>44085</c:v>
                </c:pt>
                <c:pt idx="53">
                  <c:v>44078</c:v>
                </c:pt>
                <c:pt idx="54">
                  <c:v>44071</c:v>
                </c:pt>
                <c:pt idx="55">
                  <c:v>44064</c:v>
                </c:pt>
                <c:pt idx="56">
                  <c:v>44057</c:v>
                </c:pt>
                <c:pt idx="57">
                  <c:v>44050</c:v>
                </c:pt>
                <c:pt idx="58">
                  <c:v>44043</c:v>
                </c:pt>
                <c:pt idx="59">
                  <c:v>44036</c:v>
                </c:pt>
                <c:pt idx="60">
                  <c:v>44029</c:v>
                </c:pt>
                <c:pt idx="61">
                  <c:v>44022</c:v>
                </c:pt>
                <c:pt idx="62">
                  <c:v>44015</c:v>
                </c:pt>
                <c:pt idx="63">
                  <c:v>44008</c:v>
                </c:pt>
                <c:pt idx="64">
                  <c:v>44001</c:v>
                </c:pt>
                <c:pt idx="65">
                  <c:v>43994</c:v>
                </c:pt>
                <c:pt idx="66">
                  <c:v>43987</c:v>
                </c:pt>
                <c:pt idx="67">
                  <c:v>43980</c:v>
                </c:pt>
                <c:pt idx="68">
                  <c:v>43973</c:v>
                </c:pt>
                <c:pt idx="69">
                  <c:v>43966</c:v>
                </c:pt>
                <c:pt idx="70">
                  <c:v>43959</c:v>
                </c:pt>
                <c:pt idx="71">
                  <c:v>43952</c:v>
                </c:pt>
                <c:pt idx="72">
                  <c:v>43945</c:v>
                </c:pt>
                <c:pt idx="73">
                  <c:v>43938</c:v>
                </c:pt>
                <c:pt idx="74">
                  <c:v>43931</c:v>
                </c:pt>
                <c:pt idx="75">
                  <c:v>43924</c:v>
                </c:pt>
                <c:pt idx="76">
                  <c:v>43917</c:v>
                </c:pt>
                <c:pt idx="77">
                  <c:v>43910</c:v>
                </c:pt>
                <c:pt idx="78">
                  <c:v>43903</c:v>
                </c:pt>
                <c:pt idx="79">
                  <c:v>43896</c:v>
                </c:pt>
                <c:pt idx="80">
                  <c:v>43889</c:v>
                </c:pt>
                <c:pt idx="81">
                  <c:v>43882</c:v>
                </c:pt>
                <c:pt idx="82">
                  <c:v>43875</c:v>
                </c:pt>
                <c:pt idx="83">
                  <c:v>43868</c:v>
                </c:pt>
                <c:pt idx="84">
                  <c:v>43854</c:v>
                </c:pt>
                <c:pt idx="85">
                  <c:v>43847</c:v>
                </c:pt>
                <c:pt idx="86">
                  <c:v>43840</c:v>
                </c:pt>
                <c:pt idx="87">
                  <c:v>43833</c:v>
                </c:pt>
              </c:numCache>
            </c:numRef>
          </c:cat>
          <c:val>
            <c:numRef>
              <c:f>导出数据!$B$3:$B$90</c:f>
            </c:numRef>
          </c:val>
          <c:smooth val="0"/>
          <c:extLst>
            <c:ext xmlns:c16="http://schemas.microsoft.com/office/drawing/2014/chart" uri="{C3380CC4-5D6E-409C-BE32-E72D297353CC}">
              <c16:uniqueId val="{00000000-D6C2-4658-98DA-6B3F34AA27F6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焦炭：247家钢铁企业：日均产量：中国（周）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导出数据!$A$3:$A$90</c:f>
              <c:numCache>
                <c:formatCode>yyyy\-m\-d</c:formatCode>
                <c:ptCount val="88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  <c:pt idx="37">
                  <c:v>44190</c:v>
                </c:pt>
                <c:pt idx="38">
                  <c:v>44183</c:v>
                </c:pt>
                <c:pt idx="39">
                  <c:v>44176</c:v>
                </c:pt>
                <c:pt idx="40">
                  <c:v>44169</c:v>
                </c:pt>
                <c:pt idx="41">
                  <c:v>44162</c:v>
                </c:pt>
                <c:pt idx="42">
                  <c:v>44155</c:v>
                </c:pt>
                <c:pt idx="43">
                  <c:v>44148</c:v>
                </c:pt>
                <c:pt idx="44">
                  <c:v>44141</c:v>
                </c:pt>
                <c:pt idx="45">
                  <c:v>44134</c:v>
                </c:pt>
                <c:pt idx="46">
                  <c:v>44127</c:v>
                </c:pt>
                <c:pt idx="47">
                  <c:v>44120</c:v>
                </c:pt>
                <c:pt idx="48">
                  <c:v>44113</c:v>
                </c:pt>
                <c:pt idx="49">
                  <c:v>44106</c:v>
                </c:pt>
                <c:pt idx="50">
                  <c:v>44099</c:v>
                </c:pt>
                <c:pt idx="51">
                  <c:v>44092</c:v>
                </c:pt>
                <c:pt idx="52">
                  <c:v>44085</c:v>
                </c:pt>
                <c:pt idx="53">
                  <c:v>44078</c:v>
                </c:pt>
                <c:pt idx="54">
                  <c:v>44071</c:v>
                </c:pt>
                <c:pt idx="55">
                  <c:v>44064</c:v>
                </c:pt>
                <c:pt idx="56">
                  <c:v>44057</c:v>
                </c:pt>
                <c:pt idx="57">
                  <c:v>44050</c:v>
                </c:pt>
                <c:pt idx="58">
                  <c:v>44043</c:v>
                </c:pt>
                <c:pt idx="59">
                  <c:v>44036</c:v>
                </c:pt>
                <c:pt idx="60">
                  <c:v>44029</c:v>
                </c:pt>
                <c:pt idx="61">
                  <c:v>44022</c:v>
                </c:pt>
                <c:pt idx="62">
                  <c:v>44015</c:v>
                </c:pt>
                <c:pt idx="63">
                  <c:v>44008</c:v>
                </c:pt>
                <c:pt idx="64">
                  <c:v>44001</c:v>
                </c:pt>
                <c:pt idx="65">
                  <c:v>43994</c:v>
                </c:pt>
                <c:pt idx="66">
                  <c:v>43987</c:v>
                </c:pt>
                <c:pt idx="67">
                  <c:v>43980</c:v>
                </c:pt>
                <c:pt idx="68">
                  <c:v>43973</c:v>
                </c:pt>
                <c:pt idx="69">
                  <c:v>43966</c:v>
                </c:pt>
                <c:pt idx="70">
                  <c:v>43959</c:v>
                </c:pt>
                <c:pt idx="71">
                  <c:v>43952</c:v>
                </c:pt>
                <c:pt idx="72">
                  <c:v>43945</c:v>
                </c:pt>
                <c:pt idx="73">
                  <c:v>43938</c:v>
                </c:pt>
                <c:pt idx="74">
                  <c:v>43931</c:v>
                </c:pt>
                <c:pt idx="75">
                  <c:v>43924</c:v>
                </c:pt>
                <c:pt idx="76">
                  <c:v>43917</c:v>
                </c:pt>
                <c:pt idx="77">
                  <c:v>43910</c:v>
                </c:pt>
                <c:pt idx="78">
                  <c:v>43903</c:v>
                </c:pt>
                <c:pt idx="79">
                  <c:v>43896</c:v>
                </c:pt>
                <c:pt idx="80">
                  <c:v>43889</c:v>
                </c:pt>
                <c:pt idx="81">
                  <c:v>43882</c:v>
                </c:pt>
                <c:pt idx="82">
                  <c:v>43875</c:v>
                </c:pt>
                <c:pt idx="83">
                  <c:v>43868</c:v>
                </c:pt>
                <c:pt idx="84">
                  <c:v>43854</c:v>
                </c:pt>
                <c:pt idx="85">
                  <c:v>43847</c:v>
                </c:pt>
                <c:pt idx="86">
                  <c:v>43840</c:v>
                </c:pt>
                <c:pt idx="87">
                  <c:v>43833</c:v>
                </c:pt>
              </c:numCache>
            </c:numRef>
          </c:cat>
          <c:val>
            <c:numRef>
              <c:f>导出数据!$C$3:$C$90</c:f>
            </c:numRef>
          </c:val>
          <c:smooth val="0"/>
          <c:extLst>
            <c:ext xmlns:c16="http://schemas.microsoft.com/office/drawing/2014/chart" uri="{C3380CC4-5D6E-409C-BE32-E72D297353CC}">
              <c16:uniqueId val="{00000001-D6C2-4658-98DA-6B3F34AA27F6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全样本独立焦企+247家钢企焦炭产量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36"/>
              <c:layout>
                <c:manualLayout>
                  <c:x val="-7.407408678127507E-2"/>
                  <c:y val="-6.1556667834292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6C2-4658-98DA-6B3F34AA27F6}"/>
                </c:ext>
              </c:extLst>
            </c:dLbl>
            <c:dLbl>
              <c:idx val="84"/>
              <c:layout>
                <c:manualLayout>
                  <c:x val="-1.7429196889711781E-2"/>
                  <c:y val="-5.208641124440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6C2-4658-98DA-6B3F34AA27F6}"/>
                </c:ext>
              </c:extLst>
            </c:dLbl>
            <c:dLbl>
              <c:idx val="87"/>
              <c:layout>
                <c:manualLayout>
                  <c:x val="-4.1394342613065641E-2"/>
                  <c:y val="3.3145898064618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6C2-4658-98DA-6B3F34AA27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导出数据!$A$3:$A$90</c:f>
              <c:numCache>
                <c:formatCode>yyyy\-m\-d</c:formatCode>
                <c:ptCount val="88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  <c:pt idx="37">
                  <c:v>44190</c:v>
                </c:pt>
                <c:pt idx="38">
                  <c:v>44183</c:v>
                </c:pt>
                <c:pt idx="39">
                  <c:v>44176</c:v>
                </c:pt>
                <c:pt idx="40">
                  <c:v>44169</c:v>
                </c:pt>
                <c:pt idx="41">
                  <c:v>44162</c:v>
                </c:pt>
                <c:pt idx="42">
                  <c:v>44155</c:v>
                </c:pt>
                <c:pt idx="43">
                  <c:v>44148</c:v>
                </c:pt>
                <c:pt idx="44">
                  <c:v>44141</c:v>
                </c:pt>
                <c:pt idx="45">
                  <c:v>44134</c:v>
                </c:pt>
                <c:pt idx="46">
                  <c:v>44127</c:v>
                </c:pt>
                <c:pt idx="47">
                  <c:v>44120</c:v>
                </c:pt>
                <c:pt idx="48">
                  <c:v>44113</c:v>
                </c:pt>
                <c:pt idx="49">
                  <c:v>44106</c:v>
                </c:pt>
                <c:pt idx="50">
                  <c:v>44099</c:v>
                </c:pt>
                <c:pt idx="51">
                  <c:v>44092</c:v>
                </c:pt>
                <c:pt idx="52">
                  <c:v>44085</c:v>
                </c:pt>
                <c:pt idx="53">
                  <c:v>44078</c:v>
                </c:pt>
                <c:pt idx="54">
                  <c:v>44071</c:v>
                </c:pt>
                <c:pt idx="55">
                  <c:v>44064</c:v>
                </c:pt>
                <c:pt idx="56">
                  <c:v>44057</c:v>
                </c:pt>
                <c:pt idx="57">
                  <c:v>44050</c:v>
                </c:pt>
                <c:pt idx="58">
                  <c:v>44043</c:v>
                </c:pt>
                <c:pt idx="59">
                  <c:v>44036</c:v>
                </c:pt>
                <c:pt idx="60">
                  <c:v>44029</c:v>
                </c:pt>
                <c:pt idx="61">
                  <c:v>44022</c:v>
                </c:pt>
                <c:pt idx="62">
                  <c:v>44015</c:v>
                </c:pt>
                <c:pt idx="63">
                  <c:v>44008</c:v>
                </c:pt>
                <c:pt idx="64">
                  <c:v>44001</c:v>
                </c:pt>
                <c:pt idx="65">
                  <c:v>43994</c:v>
                </c:pt>
                <c:pt idx="66">
                  <c:v>43987</c:v>
                </c:pt>
                <c:pt idx="67">
                  <c:v>43980</c:v>
                </c:pt>
                <c:pt idx="68">
                  <c:v>43973</c:v>
                </c:pt>
                <c:pt idx="69">
                  <c:v>43966</c:v>
                </c:pt>
                <c:pt idx="70">
                  <c:v>43959</c:v>
                </c:pt>
                <c:pt idx="71">
                  <c:v>43952</c:v>
                </c:pt>
                <c:pt idx="72">
                  <c:v>43945</c:v>
                </c:pt>
                <c:pt idx="73">
                  <c:v>43938</c:v>
                </c:pt>
                <c:pt idx="74">
                  <c:v>43931</c:v>
                </c:pt>
                <c:pt idx="75">
                  <c:v>43924</c:v>
                </c:pt>
                <c:pt idx="76">
                  <c:v>43917</c:v>
                </c:pt>
                <c:pt idx="77">
                  <c:v>43910</c:v>
                </c:pt>
                <c:pt idx="78">
                  <c:v>43903</c:v>
                </c:pt>
                <c:pt idx="79">
                  <c:v>43896</c:v>
                </c:pt>
                <c:pt idx="80">
                  <c:v>43889</c:v>
                </c:pt>
                <c:pt idx="81">
                  <c:v>43882</c:v>
                </c:pt>
                <c:pt idx="82">
                  <c:v>43875</c:v>
                </c:pt>
                <c:pt idx="83">
                  <c:v>43868</c:v>
                </c:pt>
                <c:pt idx="84">
                  <c:v>43854</c:v>
                </c:pt>
                <c:pt idx="85">
                  <c:v>43847</c:v>
                </c:pt>
                <c:pt idx="86">
                  <c:v>43840</c:v>
                </c:pt>
                <c:pt idx="87">
                  <c:v>43833</c:v>
                </c:pt>
              </c:numCache>
            </c:numRef>
          </c:cat>
          <c:val>
            <c:numRef>
              <c:f>导出数据!$D$3:$D$90</c:f>
              <c:numCache>
                <c:formatCode>General</c:formatCode>
                <c:ptCount val="88"/>
                <c:pt idx="0">
                  <c:v>109.8</c:v>
                </c:pt>
                <c:pt idx="1">
                  <c:v>112.44</c:v>
                </c:pt>
                <c:pt idx="2">
                  <c:v>115.17000000000002</c:v>
                </c:pt>
                <c:pt idx="3">
                  <c:v>116.46000000000001</c:v>
                </c:pt>
                <c:pt idx="4">
                  <c:v>116.53</c:v>
                </c:pt>
                <c:pt idx="5">
                  <c:v>116.19</c:v>
                </c:pt>
                <c:pt idx="6">
                  <c:v>115.65</c:v>
                </c:pt>
                <c:pt idx="7">
                  <c:v>114.97999999999999</c:v>
                </c:pt>
                <c:pt idx="8">
                  <c:v>116.82000000000001</c:v>
                </c:pt>
                <c:pt idx="9">
                  <c:v>118.19</c:v>
                </c:pt>
                <c:pt idx="10">
                  <c:v>117.77000000000001</c:v>
                </c:pt>
                <c:pt idx="11">
                  <c:v>110.88</c:v>
                </c:pt>
                <c:pt idx="12">
                  <c:v>120.78</c:v>
                </c:pt>
                <c:pt idx="13">
                  <c:v>121.42</c:v>
                </c:pt>
                <c:pt idx="14">
                  <c:v>121.34</c:v>
                </c:pt>
                <c:pt idx="15">
                  <c:v>122.13</c:v>
                </c:pt>
                <c:pt idx="16">
                  <c:v>120.53</c:v>
                </c:pt>
                <c:pt idx="17">
                  <c:v>120.25999999999999</c:v>
                </c:pt>
                <c:pt idx="18">
                  <c:v>119.1</c:v>
                </c:pt>
                <c:pt idx="19">
                  <c:v>116.42999999999999</c:v>
                </c:pt>
                <c:pt idx="20">
                  <c:v>115.46</c:v>
                </c:pt>
                <c:pt idx="21">
                  <c:v>117.34</c:v>
                </c:pt>
                <c:pt idx="22">
                  <c:v>118.99000000000001</c:v>
                </c:pt>
                <c:pt idx="23">
                  <c:v>119.75</c:v>
                </c:pt>
                <c:pt idx="24">
                  <c:v>121.03</c:v>
                </c:pt>
                <c:pt idx="25">
                  <c:v>122.13</c:v>
                </c:pt>
                <c:pt idx="26">
                  <c:v>123.16</c:v>
                </c:pt>
                <c:pt idx="27">
                  <c:v>123.9</c:v>
                </c:pt>
                <c:pt idx="28">
                  <c:v>124.66</c:v>
                </c:pt>
                <c:pt idx="29">
                  <c:v>124.02000000000001</c:v>
                </c:pt>
                <c:pt idx="30">
                  <c:v>123.58</c:v>
                </c:pt>
                <c:pt idx="31">
                  <c:v>122.96</c:v>
                </c:pt>
                <c:pt idx="32">
                  <c:v>122.51</c:v>
                </c:pt>
                <c:pt idx="33">
                  <c:v>121.68</c:v>
                </c:pt>
                <c:pt idx="34">
                  <c:v>121.22999999999999</c:v>
                </c:pt>
                <c:pt idx="35">
                  <c:v>121.41</c:v>
                </c:pt>
                <c:pt idx="36">
                  <c:v>120.72</c:v>
                </c:pt>
                <c:pt idx="37">
                  <c:v>123.22999999999999</c:v>
                </c:pt>
                <c:pt idx="38">
                  <c:v>123.07</c:v>
                </c:pt>
                <c:pt idx="39">
                  <c:v>121.52000000000001</c:v>
                </c:pt>
                <c:pt idx="40">
                  <c:v>123.13</c:v>
                </c:pt>
                <c:pt idx="41">
                  <c:v>124.52000000000001</c:v>
                </c:pt>
                <c:pt idx="42">
                  <c:v>124.58000000000001</c:v>
                </c:pt>
                <c:pt idx="43">
                  <c:v>126.41</c:v>
                </c:pt>
                <c:pt idx="44">
                  <c:v>126.44</c:v>
                </c:pt>
                <c:pt idx="45">
                  <c:v>126.35</c:v>
                </c:pt>
                <c:pt idx="46">
                  <c:v>126.38</c:v>
                </c:pt>
                <c:pt idx="47">
                  <c:v>125.84</c:v>
                </c:pt>
                <c:pt idx="48">
                  <c:v>125.4</c:v>
                </c:pt>
                <c:pt idx="49">
                  <c:v>124.63</c:v>
                </c:pt>
                <c:pt idx="50">
                  <c:v>124.74000000000001</c:v>
                </c:pt>
                <c:pt idx="51">
                  <c:v>124.63</c:v>
                </c:pt>
                <c:pt idx="52">
                  <c:v>124.66</c:v>
                </c:pt>
                <c:pt idx="53">
                  <c:v>124.13999999999999</c:v>
                </c:pt>
                <c:pt idx="54">
                  <c:v>124.34</c:v>
                </c:pt>
                <c:pt idx="55">
                  <c:v>123.43</c:v>
                </c:pt>
                <c:pt idx="56">
                  <c:v>123.03999999999999</c:v>
                </c:pt>
                <c:pt idx="57">
                  <c:v>123.81</c:v>
                </c:pt>
                <c:pt idx="58">
                  <c:v>122.71000000000001</c:v>
                </c:pt>
                <c:pt idx="59">
                  <c:v>121.94</c:v>
                </c:pt>
                <c:pt idx="60">
                  <c:v>121.6</c:v>
                </c:pt>
                <c:pt idx="61">
                  <c:v>121.49</c:v>
                </c:pt>
                <c:pt idx="62">
                  <c:v>121.82</c:v>
                </c:pt>
                <c:pt idx="63">
                  <c:v>121.35</c:v>
                </c:pt>
                <c:pt idx="64">
                  <c:v>121.2</c:v>
                </c:pt>
                <c:pt idx="65">
                  <c:v>120.4</c:v>
                </c:pt>
                <c:pt idx="66">
                  <c:v>120.71</c:v>
                </c:pt>
                <c:pt idx="67">
                  <c:v>121.02000000000001</c:v>
                </c:pt>
                <c:pt idx="68">
                  <c:v>120.68</c:v>
                </c:pt>
                <c:pt idx="69">
                  <c:v>121.31</c:v>
                </c:pt>
                <c:pt idx="70">
                  <c:v>120.42999999999999</c:v>
                </c:pt>
                <c:pt idx="71">
                  <c:v>119.23</c:v>
                </c:pt>
                <c:pt idx="72">
                  <c:v>117.86999999999999</c:v>
                </c:pt>
                <c:pt idx="73">
                  <c:v>116.39999999999999</c:v>
                </c:pt>
                <c:pt idx="74">
                  <c:v>116.23</c:v>
                </c:pt>
                <c:pt idx="75">
                  <c:v>116.07</c:v>
                </c:pt>
                <c:pt idx="76">
                  <c:v>115.8</c:v>
                </c:pt>
                <c:pt idx="77">
                  <c:v>115.24000000000001</c:v>
                </c:pt>
                <c:pt idx="78">
                  <c:v>115.07000000000001</c:v>
                </c:pt>
                <c:pt idx="79">
                  <c:v>114.38</c:v>
                </c:pt>
                <c:pt idx="80">
                  <c:v>112.75</c:v>
                </c:pt>
                <c:pt idx="81">
                  <c:v>108.55</c:v>
                </c:pt>
                <c:pt idx="82">
                  <c:v>106.33</c:v>
                </c:pt>
                <c:pt idx="83">
                  <c:v>109.56</c:v>
                </c:pt>
                <c:pt idx="84">
                  <c:v>117.27000000000001</c:v>
                </c:pt>
                <c:pt idx="85">
                  <c:v>116.96000000000001</c:v>
                </c:pt>
                <c:pt idx="86">
                  <c:v>116.75</c:v>
                </c:pt>
                <c:pt idx="87">
                  <c:v>117.53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C2-4658-98DA-6B3F34AA2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1881072"/>
        <c:axId val="2041878576"/>
      </c:lineChart>
      <c:dateAx>
        <c:axId val="2041881072"/>
        <c:scaling>
          <c:orientation val="minMax"/>
        </c:scaling>
        <c:delete val="0"/>
        <c:axPos val="b"/>
        <c:numFmt formatCode="yyyy\-m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1878576"/>
        <c:crosses val="autoZero"/>
        <c:auto val="1"/>
        <c:lblOffset val="100"/>
        <c:baseTimeUnit val="days"/>
      </c:dateAx>
      <c:valAx>
        <c:axId val="204187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188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导出数据!$E$2</c:f>
              <c:strCache>
                <c:ptCount val="1"/>
                <c:pt idx="0">
                  <c:v>硅铁：日均产量：中国（周）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导出数据!$A$3:$A$53</c:f>
              <c:numCache>
                <c:formatCode>yyyy\-mm\-dd</c:formatCode>
                <c:ptCount val="51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  <c:pt idx="37">
                  <c:v>44190</c:v>
                </c:pt>
                <c:pt idx="38">
                  <c:v>44183</c:v>
                </c:pt>
                <c:pt idx="39">
                  <c:v>44176</c:v>
                </c:pt>
                <c:pt idx="40">
                  <c:v>44169</c:v>
                </c:pt>
                <c:pt idx="41">
                  <c:v>44162</c:v>
                </c:pt>
                <c:pt idx="42">
                  <c:v>44155</c:v>
                </c:pt>
                <c:pt idx="43">
                  <c:v>44148</c:v>
                </c:pt>
                <c:pt idx="44">
                  <c:v>44141</c:v>
                </c:pt>
                <c:pt idx="45">
                  <c:v>44134</c:v>
                </c:pt>
                <c:pt idx="46">
                  <c:v>44127</c:v>
                </c:pt>
                <c:pt idx="47">
                  <c:v>44120</c:v>
                </c:pt>
                <c:pt idx="48">
                  <c:v>44113</c:v>
                </c:pt>
                <c:pt idx="49">
                  <c:v>44106</c:v>
                </c:pt>
                <c:pt idx="50">
                  <c:v>44099</c:v>
                </c:pt>
              </c:numCache>
            </c:numRef>
          </c:cat>
          <c:val>
            <c:numRef>
              <c:f>导出数据!$E$3:$E$53</c:f>
              <c:numCache>
                <c:formatCode>General</c:formatCode>
                <c:ptCount val="51"/>
                <c:pt idx="0">
                  <c:v>16175</c:v>
                </c:pt>
                <c:pt idx="1">
                  <c:v>16288</c:v>
                </c:pt>
                <c:pt idx="2">
                  <c:v>16413</c:v>
                </c:pt>
                <c:pt idx="3">
                  <c:v>16533</c:v>
                </c:pt>
                <c:pt idx="4">
                  <c:v>16468</c:v>
                </c:pt>
                <c:pt idx="5">
                  <c:v>16583</c:v>
                </c:pt>
                <c:pt idx="6">
                  <c:v>16773</c:v>
                </c:pt>
                <c:pt idx="7">
                  <c:v>16583</c:v>
                </c:pt>
                <c:pt idx="8">
                  <c:v>16084</c:v>
                </c:pt>
                <c:pt idx="9">
                  <c:v>16424</c:v>
                </c:pt>
                <c:pt idx="10">
                  <c:v>16750</c:v>
                </c:pt>
                <c:pt idx="11">
                  <c:v>16660</c:v>
                </c:pt>
                <c:pt idx="12">
                  <c:v>16765</c:v>
                </c:pt>
                <c:pt idx="13">
                  <c:v>16978</c:v>
                </c:pt>
                <c:pt idx="14">
                  <c:v>16868</c:v>
                </c:pt>
                <c:pt idx="15">
                  <c:v>17446</c:v>
                </c:pt>
                <c:pt idx="16">
                  <c:v>17661</c:v>
                </c:pt>
                <c:pt idx="17">
                  <c:v>17531</c:v>
                </c:pt>
                <c:pt idx="18">
                  <c:v>17376</c:v>
                </c:pt>
                <c:pt idx="19">
                  <c:v>17101</c:v>
                </c:pt>
                <c:pt idx="20">
                  <c:v>16581</c:v>
                </c:pt>
                <c:pt idx="21">
                  <c:v>16471</c:v>
                </c:pt>
                <c:pt idx="22">
                  <c:v>16646</c:v>
                </c:pt>
                <c:pt idx="23">
                  <c:v>16611</c:v>
                </c:pt>
                <c:pt idx="24">
                  <c:v>16541</c:v>
                </c:pt>
                <c:pt idx="25">
                  <c:v>16369</c:v>
                </c:pt>
                <c:pt idx="26">
                  <c:v>16874</c:v>
                </c:pt>
                <c:pt idx="27">
                  <c:v>16862</c:v>
                </c:pt>
                <c:pt idx="28">
                  <c:v>17999</c:v>
                </c:pt>
                <c:pt idx="29">
                  <c:v>18404</c:v>
                </c:pt>
                <c:pt idx="30">
                  <c:v>17854</c:v>
                </c:pt>
                <c:pt idx="31">
                  <c:v>18036</c:v>
                </c:pt>
                <c:pt idx="32">
                  <c:v>17736</c:v>
                </c:pt>
                <c:pt idx="33">
                  <c:v>17276</c:v>
                </c:pt>
                <c:pt idx="34">
                  <c:v>16992</c:v>
                </c:pt>
                <c:pt idx="35">
                  <c:v>16582</c:v>
                </c:pt>
                <c:pt idx="36">
                  <c:v>16127</c:v>
                </c:pt>
                <c:pt idx="37">
                  <c:v>16107</c:v>
                </c:pt>
                <c:pt idx="38">
                  <c:v>16032</c:v>
                </c:pt>
                <c:pt idx="39">
                  <c:v>16001</c:v>
                </c:pt>
                <c:pt idx="40">
                  <c:v>16391</c:v>
                </c:pt>
                <c:pt idx="41">
                  <c:v>16052</c:v>
                </c:pt>
                <c:pt idx="42">
                  <c:v>15934</c:v>
                </c:pt>
                <c:pt idx="43">
                  <c:v>15619</c:v>
                </c:pt>
                <c:pt idx="44">
                  <c:v>15469</c:v>
                </c:pt>
                <c:pt idx="45">
                  <c:v>15232</c:v>
                </c:pt>
                <c:pt idx="46">
                  <c:v>15272</c:v>
                </c:pt>
                <c:pt idx="47">
                  <c:v>15072</c:v>
                </c:pt>
                <c:pt idx="48">
                  <c:v>15027</c:v>
                </c:pt>
                <c:pt idx="50">
                  <c:v>14927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F-44BA-B854-BE2D3258A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5739615"/>
        <c:axId val="1"/>
      </c:barChart>
      <c:lineChart>
        <c:grouping val="standard"/>
        <c:varyColors val="0"/>
        <c:ser>
          <c:idx val="0"/>
          <c:order val="0"/>
          <c:tx>
            <c:strRef>
              <c:f>导出数据!$D$2</c:f>
              <c:strCache>
                <c:ptCount val="1"/>
                <c:pt idx="0">
                  <c:v>硅铁生产企业：开工率（周）</c:v>
                </c:pt>
              </c:strCache>
            </c:strRef>
          </c:tx>
          <c:spPr>
            <a:ln w="19050" cap="rnd">
              <a:solidFill>
                <a:srgbClr val="4F81BD"/>
              </a:solidFill>
              <a:round/>
            </a:ln>
            <a:effectLst/>
          </c:spPr>
          <c:marker>
            <c:symbol val="none"/>
          </c:marker>
          <c:dLbls>
            <c:dLbl>
              <c:idx val="47"/>
              <c:layout>
                <c:manualLayout>
                  <c:x val="-0.10019058849879958"/>
                  <c:y val="-4.02485905070372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7FF-44BA-B854-BE2D3258A61D}"/>
                </c:ext>
              </c:extLst>
            </c:dLbl>
            <c:dLbl>
              <c:idx val="50"/>
              <c:layout>
                <c:manualLayout>
                  <c:x val="-7.4053913238243327E-2"/>
                  <c:y val="6.39242319817649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7FF-44BA-B854-BE2D3258A61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导出数据!$A$3:$A$53</c:f>
              <c:numCache>
                <c:formatCode>yyyy\-mm\-dd</c:formatCode>
                <c:ptCount val="51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  <c:pt idx="37">
                  <c:v>44190</c:v>
                </c:pt>
                <c:pt idx="38">
                  <c:v>44183</c:v>
                </c:pt>
                <c:pt idx="39">
                  <c:v>44176</c:v>
                </c:pt>
                <c:pt idx="40">
                  <c:v>44169</c:v>
                </c:pt>
                <c:pt idx="41">
                  <c:v>44162</c:v>
                </c:pt>
                <c:pt idx="42">
                  <c:v>44155</c:v>
                </c:pt>
                <c:pt idx="43">
                  <c:v>44148</c:v>
                </c:pt>
                <c:pt idx="44">
                  <c:v>44141</c:v>
                </c:pt>
                <c:pt idx="45">
                  <c:v>44134</c:v>
                </c:pt>
                <c:pt idx="46">
                  <c:v>44127</c:v>
                </c:pt>
                <c:pt idx="47">
                  <c:v>44120</c:v>
                </c:pt>
                <c:pt idx="48">
                  <c:v>44113</c:v>
                </c:pt>
                <c:pt idx="49">
                  <c:v>44106</c:v>
                </c:pt>
                <c:pt idx="50">
                  <c:v>44099</c:v>
                </c:pt>
              </c:numCache>
            </c:numRef>
          </c:cat>
          <c:val>
            <c:numRef>
              <c:f>导出数据!$D$3:$D$53</c:f>
              <c:numCache>
                <c:formatCode>General</c:formatCode>
                <c:ptCount val="51"/>
                <c:pt idx="0">
                  <c:v>50.04</c:v>
                </c:pt>
                <c:pt idx="1">
                  <c:v>50.68</c:v>
                </c:pt>
                <c:pt idx="2">
                  <c:v>51.1</c:v>
                </c:pt>
                <c:pt idx="3">
                  <c:v>51.21</c:v>
                </c:pt>
                <c:pt idx="4">
                  <c:v>50.52</c:v>
                </c:pt>
                <c:pt idx="5">
                  <c:v>50.54</c:v>
                </c:pt>
                <c:pt idx="6">
                  <c:v>51.03</c:v>
                </c:pt>
                <c:pt idx="7">
                  <c:v>50.99</c:v>
                </c:pt>
                <c:pt idx="8">
                  <c:v>50.46</c:v>
                </c:pt>
                <c:pt idx="9">
                  <c:v>50.01</c:v>
                </c:pt>
                <c:pt idx="10">
                  <c:v>50.88</c:v>
                </c:pt>
                <c:pt idx="11">
                  <c:v>51.35</c:v>
                </c:pt>
                <c:pt idx="12">
                  <c:v>52.32</c:v>
                </c:pt>
                <c:pt idx="13">
                  <c:v>53.62</c:v>
                </c:pt>
                <c:pt idx="14">
                  <c:v>53.32</c:v>
                </c:pt>
                <c:pt idx="15">
                  <c:v>54.31</c:v>
                </c:pt>
                <c:pt idx="16">
                  <c:v>54.86</c:v>
                </c:pt>
                <c:pt idx="17">
                  <c:v>54.14</c:v>
                </c:pt>
                <c:pt idx="18">
                  <c:v>53.37</c:v>
                </c:pt>
                <c:pt idx="19">
                  <c:v>52.82</c:v>
                </c:pt>
                <c:pt idx="20">
                  <c:v>49.6</c:v>
                </c:pt>
                <c:pt idx="21">
                  <c:v>49.03</c:v>
                </c:pt>
                <c:pt idx="22">
                  <c:v>49.51</c:v>
                </c:pt>
                <c:pt idx="23">
                  <c:v>49.24</c:v>
                </c:pt>
                <c:pt idx="24">
                  <c:v>48.53</c:v>
                </c:pt>
                <c:pt idx="25">
                  <c:v>47.22</c:v>
                </c:pt>
                <c:pt idx="26">
                  <c:v>48.59</c:v>
                </c:pt>
                <c:pt idx="27">
                  <c:v>49.58</c:v>
                </c:pt>
                <c:pt idx="28">
                  <c:v>60.42</c:v>
                </c:pt>
                <c:pt idx="29">
                  <c:v>64.69</c:v>
                </c:pt>
                <c:pt idx="30">
                  <c:v>62.39</c:v>
                </c:pt>
                <c:pt idx="31">
                  <c:v>63.71</c:v>
                </c:pt>
                <c:pt idx="32">
                  <c:v>61.33</c:v>
                </c:pt>
                <c:pt idx="33">
                  <c:v>58.89</c:v>
                </c:pt>
                <c:pt idx="34">
                  <c:v>57.79</c:v>
                </c:pt>
                <c:pt idx="35">
                  <c:v>56.58</c:v>
                </c:pt>
                <c:pt idx="36">
                  <c:v>55.74</c:v>
                </c:pt>
                <c:pt idx="37">
                  <c:v>55.67</c:v>
                </c:pt>
                <c:pt idx="38">
                  <c:v>54.46</c:v>
                </c:pt>
                <c:pt idx="39">
                  <c:v>54.42</c:v>
                </c:pt>
                <c:pt idx="40">
                  <c:v>55</c:v>
                </c:pt>
                <c:pt idx="41">
                  <c:v>53.09</c:v>
                </c:pt>
                <c:pt idx="42">
                  <c:v>51.53</c:v>
                </c:pt>
                <c:pt idx="43">
                  <c:v>49.9</c:v>
                </c:pt>
                <c:pt idx="44">
                  <c:v>49.28</c:v>
                </c:pt>
                <c:pt idx="45">
                  <c:v>48.39</c:v>
                </c:pt>
                <c:pt idx="46">
                  <c:v>48.53</c:v>
                </c:pt>
                <c:pt idx="47">
                  <c:v>48.31</c:v>
                </c:pt>
                <c:pt idx="48">
                  <c:v>47.87</c:v>
                </c:pt>
                <c:pt idx="50">
                  <c:v>47.88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FF-44BA-B854-BE2D3258A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dateAx>
        <c:axId val="765739615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765739615"/>
        <c:crosses val="autoZero"/>
        <c:crossBetween val="between"/>
      </c:valAx>
      <c:dateAx>
        <c:axId val="3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4"/>
        <c:crosses val="autoZero"/>
        <c:auto val="1"/>
        <c:lblOffset val="100"/>
        <c:baseTimeUnit val="days"/>
      </c:dateAx>
      <c:valAx>
        <c:axId val="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'导出数据 (2)'!$C$2</c:f>
              <c:strCache>
                <c:ptCount val="1"/>
                <c:pt idx="0">
                  <c:v>硅锰：日均产量：中国（周）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'导出数据 (2)'!$A$3:$A$55</c:f>
              <c:numCache>
                <c:formatCode>yyyy\-mm\-dd</c:formatCode>
                <c:ptCount val="53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  <c:pt idx="37">
                  <c:v>44190</c:v>
                </c:pt>
                <c:pt idx="38">
                  <c:v>44183</c:v>
                </c:pt>
                <c:pt idx="39">
                  <c:v>44176</c:v>
                </c:pt>
                <c:pt idx="40">
                  <c:v>44169</c:v>
                </c:pt>
                <c:pt idx="41">
                  <c:v>44162</c:v>
                </c:pt>
                <c:pt idx="42">
                  <c:v>44155</c:v>
                </c:pt>
                <c:pt idx="43">
                  <c:v>44148</c:v>
                </c:pt>
                <c:pt idx="44">
                  <c:v>44141</c:v>
                </c:pt>
                <c:pt idx="45">
                  <c:v>44134</c:v>
                </c:pt>
                <c:pt idx="46">
                  <c:v>44127</c:v>
                </c:pt>
                <c:pt idx="47">
                  <c:v>44120</c:v>
                </c:pt>
                <c:pt idx="48">
                  <c:v>44113</c:v>
                </c:pt>
                <c:pt idx="49">
                  <c:v>44106</c:v>
                </c:pt>
                <c:pt idx="50">
                  <c:v>44099</c:v>
                </c:pt>
                <c:pt idx="51">
                  <c:v>44092</c:v>
                </c:pt>
                <c:pt idx="52">
                  <c:v>44085</c:v>
                </c:pt>
              </c:numCache>
            </c:numRef>
          </c:cat>
          <c:val>
            <c:numRef>
              <c:f>'导出数据 (2)'!$C$3:$C$55</c:f>
              <c:numCache>
                <c:formatCode>General</c:formatCode>
                <c:ptCount val="53"/>
                <c:pt idx="0">
                  <c:v>20414</c:v>
                </c:pt>
                <c:pt idx="1">
                  <c:v>20982</c:v>
                </c:pt>
                <c:pt idx="2">
                  <c:v>24383</c:v>
                </c:pt>
                <c:pt idx="3">
                  <c:v>26503</c:v>
                </c:pt>
                <c:pt idx="4">
                  <c:v>25703</c:v>
                </c:pt>
                <c:pt idx="5">
                  <c:v>23505</c:v>
                </c:pt>
                <c:pt idx="6">
                  <c:v>23735</c:v>
                </c:pt>
                <c:pt idx="7">
                  <c:v>22130</c:v>
                </c:pt>
                <c:pt idx="8">
                  <c:v>21308</c:v>
                </c:pt>
                <c:pt idx="9">
                  <c:v>27150</c:v>
                </c:pt>
                <c:pt idx="10">
                  <c:v>29400</c:v>
                </c:pt>
                <c:pt idx="11">
                  <c:v>29530</c:v>
                </c:pt>
                <c:pt idx="12">
                  <c:v>29600</c:v>
                </c:pt>
                <c:pt idx="13">
                  <c:v>29250</c:v>
                </c:pt>
                <c:pt idx="14">
                  <c:v>29420</c:v>
                </c:pt>
                <c:pt idx="15">
                  <c:v>29630</c:v>
                </c:pt>
                <c:pt idx="16">
                  <c:v>29710</c:v>
                </c:pt>
                <c:pt idx="17">
                  <c:v>30750</c:v>
                </c:pt>
                <c:pt idx="18">
                  <c:v>30790</c:v>
                </c:pt>
                <c:pt idx="19">
                  <c:v>30400</c:v>
                </c:pt>
                <c:pt idx="20">
                  <c:v>30280</c:v>
                </c:pt>
                <c:pt idx="21">
                  <c:v>30140</c:v>
                </c:pt>
                <c:pt idx="22">
                  <c:v>30185</c:v>
                </c:pt>
                <c:pt idx="23">
                  <c:v>29880</c:v>
                </c:pt>
                <c:pt idx="24">
                  <c:v>29835</c:v>
                </c:pt>
                <c:pt idx="25">
                  <c:v>29915</c:v>
                </c:pt>
                <c:pt idx="26">
                  <c:v>29730</c:v>
                </c:pt>
                <c:pt idx="27">
                  <c:v>29655</c:v>
                </c:pt>
                <c:pt idx="28">
                  <c:v>29525</c:v>
                </c:pt>
                <c:pt idx="29">
                  <c:v>29615</c:v>
                </c:pt>
                <c:pt idx="30">
                  <c:v>29305</c:v>
                </c:pt>
                <c:pt idx="31">
                  <c:v>29330</c:v>
                </c:pt>
                <c:pt idx="32">
                  <c:v>29700</c:v>
                </c:pt>
                <c:pt idx="33">
                  <c:v>29010</c:v>
                </c:pt>
                <c:pt idx="34">
                  <c:v>30128</c:v>
                </c:pt>
                <c:pt idx="35">
                  <c:v>30168</c:v>
                </c:pt>
                <c:pt idx="36">
                  <c:v>29548</c:v>
                </c:pt>
                <c:pt idx="37">
                  <c:v>29528</c:v>
                </c:pt>
                <c:pt idx="38">
                  <c:v>29288</c:v>
                </c:pt>
                <c:pt idx="39">
                  <c:v>29058</c:v>
                </c:pt>
                <c:pt idx="40">
                  <c:v>29498</c:v>
                </c:pt>
                <c:pt idx="41">
                  <c:v>30028</c:v>
                </c:pt>
                <c:pt idx="42">
                  <c:v>30143</c:v>
                </c:pt>
                <c:pt idx="43">
                  <c:v>30233</c:v>
                </c:pt>
                <c:pt idx="44">
                  <c:v>30643</c:v>
                </c:pt>
                <c:pt idx="45">
                  <c:v>30473</c:v>
                </c:pt>
                <c:pt idx="46">
                  <c:v>30263</c:v>
                </c:pt>
                <c:pt idx="47">
                  <c:v>29698</c:v>
                </c:pt>
                <c:pt idx="48">
                  <c:v>29768</c:v>
                </c:pt>
                <c:pt idx="49">
                  <c:v>29378</c:v>
                </c:pt>
                <c:pt idx="50">
                  <c:v>30308</c:v>
                </c:pt>
                <c:pt idx="51">
                  <c:v>29748</c:v>
                </c:pt>
                <c:pt idx="52">
                  <c:v>29188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26-41B7-A0E3-5D81588E4A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5741695"/>
        <c:axId val="1"/>
      </c:barChart>
      <c:lineChart>
        <c:grouping val="standard"/>
        <c:varyColors val="0"/>
        <c:ser>
          <c:idx val="0"/>
          <c:order val="0"/>
          <c:tx>
            <c:strRef>
              <c:f>'导出数据 (2)'!$B$2</c:f>
              <c:strCache>
                <c:ptCount val="1"/>
                <c:pt idx="0">
                  <c:v>硅锰企业：开工率：中国（周）</c:v>
                </c:pt>
              </c:strCache>
            </c:strRef>
          </c:tx>
          <c:spPr>
            <a:ln w="19050" cap="rnd">
              <a:solidFill>
                <a:srgbClr val="4F81BD"/>
              </a:solidFill>
              <a:round/>
            </a:ln>
            <a:effectLst/>
          </c:spPr>
          <c:marker>
            <c:symbol val="none"/>
          </c:marker>
          <c:dLbls>
            <c:dLbl>
              <c:idx val="49"/>
              <c:layout>
                <c:manualLayout>
                  <c:x val="-7.2747319623186063E-2"/>
                  <c:y val="-6.15566678342921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626-41B7-A0E3-5D81588E4ACC}"/>
                </c:ext>
              </c:extLst>
            </c:dLbl>
            <c:dLbl>
              <c:idx val="52"/>
              <c:layout>
                <c:manualLayout>
                  <c:x val="-9.0383033471230959E-2"/>
                  <c:y val="2.36756414747277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626-41B7-A0E3-5D81588E4AC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'导出数据 (2)'!$A$3:$A$55</c:f>
              <c:numCache>
                <c:formatCode>yyyy\-mm\-dd</c:formatCode>
                <c:ptCount val="53"/>
                <c:pt idx="0">
                  <c:v>44456</c:v>
                </c:pt>
                <c:pt idx="1">
                  <c:v>44449</c:v>
                </c:pt>
                <c:pt idx="2">
                  <c:v>44442</c:v>
                </c:pt>
                <c:pt idx="3">
                  <c:v>44435</c:v>
                </c:pt>
                <c:pt idx="4">
                  <c:v>44428</c:v>
                </c:pt>
                <c:pt idx="5">
                  <c:v>44421</c:v>
                </c:pt>
                <c:pt idx="6">
                  <c:v>44414</c:v>
                </c:pt>
                <c:pt idx="7">
                  <c:v>44407</c:v>
                </c:pt>
                <c:pt idx="8">
                  <c:v>44400</c:v>
                </c:pt>
                <c:pt idx="9">
                  <c:v>44393</c:v>
                </c:pt>
                <c:pt idx="10">
                  <c:v>44386</c:v>
                </c:pt>
                <c:pt idx="11">
                  <c:v>44379</c:v>
                </c:pt>
                <c:pt idx="12">
                  <c:v>44372</c:v>
                </c:pt>
                <c:pt idx="13">
                  <c:v>44365</c:v>
                </c:pt>
                <c:pt idx="14">
                  <c:v>44358</c:v>
                </c:pt>
                <c:pt idx="15">
                  <c:v>44351</c:v>
                </c:pt>
                <c:pt idx="16">
                  <c:v>44344</c:v>
                </c:pt>
                <c:pt idx="17">
                  <c:v>44337</c:v>
                </c:pt>
                <c:pt idx="18">
                  <c:v>44330</c:v>
                </c:pt>
                <c:pt idx="19">
                  <c:v>44323</c:v>
                </c:pt>
                <c:pt idx="20">
                  <c:v>44316</c:v>
                </c:pt>
                <c:pt idx="21">
                  <c:v>44309</c:v>
                </c:pt>
                <c:pt idx="22">
                  <c:v>44302</c:v>
                </c:pt>
                <c:pt idx="23">
                  <c:v>44295</c:v>
                </c:pt>
                <c:pt idx="24">
                  <c:v>44288</c:v>
                </c:pt>
                <c:pt idx="25">
                  <c:v>44281</c:v>
                </c:pt>
                <c:pt idx="26">
                  <c:v>44274</c:v>
                </c:pt>
                <c:pt idx="27">
                  <c:v>44267</c:v>
                </c:pt>
                <c:pt idx="28">
                  <c:v>44260</c:v>
                </c:pt>
                <c:pt idx="29">
                  <c:v>44253</c:v>
                </c:pt>
                <c:pt idx="30">
                  <c:v>44246</c:v>
                </c:pt>
                <c:pt idx="31">
                  <c:v>44232</c:v>
                </c:pt>
                <c:pt idx="32">
                  <c:v>44225</c:v>
                </c:pt>
                <c:pt idx="33">
                  <c:v>44218</c:v>
                </c:pt>
                <c:pt idx="34">
                  <c:v>44211</c:v>
                </c:pt>
                <c:pt idx="35">
                  <c:v>44204</c:v>
                </c:pt>
                <c:pt idx="36">
                  <c:v>44197</c:v>
                </c:pt>
                <c:pt idx="37">
                  <c:v>44190</c:v>
                </c:pt>
                <c:pt idx="38">
                  <c:v>44183</c:v>
                </c:pt>
                <c:pt idx="39">
                  <c:v>44176</c:v>
                </c:pt>
                <c:pt idx="40">
                  <c:v>44169</c:v>
                </c:pt>
                <c:pt idx="41">
                  <c:v>44162</c:v>
                </c:pt>
                <c:pt idx="42">
                  <c:v>44155</c:v>
                </c:pt>
                <c:pt idx="43">
                  <c:v>44148</c:v>
                </c:pt>
                <c:pt idx="44">
                  <c:v>44141</c:v>
                </c:pt>
                <c:pt idx="45">
                  <c:v>44134</c:v>
                </c:pt>
                <c:pt idx="46">
                  <c:v>44127</c:v>
                </c:pt>
                <c:pt idx="47">
                  <c:v>44120</c:v>
                </c:pt>
                <c:pt idx="48">
                  <c:v>44113</c:v>
                </c:pt>
                <c:pt idx="49">
                  <c:v>44106</c:v>
                </c:pt>
                <c:pt idx="50">
                  <c:v>44099</c:v>
                </c:pt>
                <c:pt idx="51">
                  <c:v>44092</c:v>
                </c:pt>
                <c:pt idx="52">
                  <c:v>44085</c:v>
                </c:pt>
              </c:numCache>
            </c:numRef>
          </c:cat>
          <c:val>
            <c:numRef>
              <c:f>'导出数据 (2)'!$B$3:$B$55</c:f>
              <c:numCache>
                <c:formatCode>General</c:formatCode>
                <c:ptCount val="53"/>
                <c:pt idx="0">
                  <c:v>36.130000000000003</c:v>
                </c:pt>
                <c:pt idx="1">
                  <c:v>38.32</c:v>
                </c:pt>
                <c:pt idx="2">
                  <c:v>48.26</c:v>
                </c:pt>
                <c:pt idx="3">
                  <c:v>56.13</c:v>
                </c:pt>
                <c:pt idx="4">
                  <c:v>53.27</c:v>
                </c:pt>
                <c:pt idx="5">
                  <c:v>47.73</c:v>
                </c:pt>
                <c:pt idx="6">
                  <c:v>48.85</c:v>
                </c:pt>
                <c:pt idx="7">
                  <c:v>42.33</c:v>
                </c:pt>
                <c:pt idx="8">
                  <c:v>38.21</c:v>
                </c:pt>
                <c:pt idx="9">
                  <c:v>50.69</c:v>
                </c:pt>
                <c:pt idx="10">
                  <c:v>58.73</c:v>
                </c:pt>
                <c:pt idx="11">
                  <c:v>59.76</c:v>
                </c:pt>
                <c:pt idx="12">
                  <c:v>61.14</c:v>
                </c:pt>
                <c:pt idx="13">
                  <c:v>59.21</c:v>
                </c:pt>
                <c:pt idx="14">
                  <c:v>60.13</c:v>
                </c:pt>
                <c:pt idx="15">
                  <c:v>61.89</c:v>
                </c:pt>
                <c:pt idx="16">
                  <c:v>62.12</c:v>
                </c:pt>
                <c:pt idx="17">
                  <c:v>65.430000000000007</c:v>
                </c:pt>
                <c:pt idx="18">
                  <c:v>65.69</c:v>
                </c:pt>
                <c:pt idx="19">
                  <c:v>64.73</c:v>
                </c:pt>
                <c:pt idx="20">
                  <c:v>64.349999999999994</c:v>
                </c:pt>
                <c:pt idx="21">
                  <c:v>63.82</c:v>
                </c:pt>
                <c:pt idx="22">
                  <c:v>64.959999999999994</c:v>
                </c:pt>
                <c:pt idx="23">
                  <c:v>63.67</c:v>
                </c:pt>
                <c:pt idx="24">
                  <c:v>63.36</c:v>
                </c:pt>
                <c:pt idx="25">
                  <c:v>63.83</c:v>
                </c:pt>
                <c:pt idx="26">
                  <c:v>62.56</c:v>
                </c:pt>
                <c:pt idx="27">
                  <c:v>61.93</c:v>
                </c:pt>
                <c:pt idx="28">
                  <c:v>60.49</c:v>
                </c:pt>
                <c:pt idx="29">
                  <c:v>61.31</c:v>
                </c:pt>
                <c:pt idx="30">
                  <c:v>60.16</c:v>
                </c:pt>
                <c:pt idx="31">
                  <c:v>60.27</c:v>
                </c:pt>
                <c:pt idx="32">
                  <c:v>61.33</c:v>
                </c:pt>
                <c:pt idx="33">
                  <c:v>59.72</c:v>
                </c:pt>
                <c:pt idx="34">
                  <c:v>62.17</c:v>
                </c:pt>
                <c:pt idx="35">
                  <c:v>62.51</c:v>
                </c:pt>
                <c:pt idx="36">
                  <c:v>60.43</c:v>
                </c:pt>
                <c:pt idx="37">
                  <c:v>60.04</c:v>
                </c:pt>
                <c:pt idx="38">
                  <c:v>58.91</c:v>
                </c:pt>
                <c:pt idx="39">
                  <c:v>57.87</c:v>
                </c:pt>
                <c:pt idx="40">
                  <c:v>58.93</c:v>
                </c:pt>
                <c:pt idx="41">
                  <c:v>60.12</c:v>
                </c:pt>
                <c:pt idx="42">
                  <c:v>62.79</c:v>
                </c:pt>
                <c:pt idx="43">
                  <c:v>63.93</c:v>
                </c:pt>
                <c:pt idx="44">
                  <c:v>65.59</c:v>
                </c:pt>
                <c:pt idx="45">
                  <c:v>67.37</c:v>
                </c:pt>
                <c:pt idx="46">
                  <c:v>66.930000000000007</c:v>
                </c:pt>
                <c:pt idx="47">
                  <c:v>65.97</c:v>
                </c:pt>
                <c:pt idx="48">
                  <c:v>66.73</c:v>
                </c:pt>
                <c:pt idx="49">
                  <c:v>65.959999999999994</c:v>
                </c:pt>
                <c:pt idx="50">
                  <c:v>67.819999999999993</c:v>
                </c:pt>
                <c:pt idx="51">
                  <c:v>66.430000000000007</c:v>
                </c:pt>
                <c:pt idx="52">
                  <c:v>64.67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26-41B7-A0E3-5D81588E4A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dateAx>
        <c:axId val="765741695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765741695"/>
        <c:crosses val="autoZero"/>
        <c:crossBetween val="between"/>
      </c:valAx>
      <c:dateAx>
        <c:axId val="3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4"/>
        <c:crosses val="autoZero"/>
        <c:auto val="1"/>
        <c:lblOffset val="100"/>
        <c:baseTimeUnit val="days"/>
      </c:dateAx>
      <c:valAx>
        <c:axId val="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2021/9/27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084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73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110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705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995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275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155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436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895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156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0044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750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0849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1051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0974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426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2266C0-F1FE-419D-99CD-86FED946F406}"/>
              </a:ext>
            </a:extLst>
          </p:cNvPr>
          <p:cNvSpPr txBox="1">
            <a:spLocks/>
          </p:cNvSpPr>
          <p:nvPr userDrawn="1"/>
        </p:nvSpPr>
        <p:spPr>
          <a:xfrm>
            <a:off x="11436351" y="6238639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E765FFF-145D-4B64-A313-DEEFA1BCD19E}" type="slidenum">
              <a:rPr lang="zh-CN" altLang="en-US" sz="1100" smtClean="0"/>
              <a:t>‹#›</a:t>
            </a:fld>
            <a:endParaRPr lang="zh-CN" altLang="en-US" sz="11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804C616-CFF2-4604-AF33-C87E8F469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81756E63-3139-421E-B80A-9E396F5B78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75503" y="6357938"/>
            <a:ext cx="10760848" cy="117003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E478A3-EABF-47A1-94AC-64FD85636CEA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3599ABC-10B8-4F34-A947-71C9BB68D023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11">
            <a:extLst>
              <a:ext uri="{FF2B5EF4-FFF2-40B4-BE49-F238E27FC236}">
                <a16:creationId xmlns:a16="http://schemas.microsoft.com/office/drawing/2014/main" id="{0A58DFD5-99D7-4C59-873B-DC93F259FE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2226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4625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2021/9/27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2021/9/27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2021/9/27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2021/9/27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2021/9/27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2021/9/27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2021/9/27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2021/9/27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2021/9/27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2021/9/27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92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-33252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38045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2" y="1748790"/>
            <a:ext cx="11522075" cy="1027113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1FEB7C76-F7FC-42AD-BCFF-631B0DA8AF59}"/>
              </a:ext>
            </a:extLst>
          </p:cNvPr>
          <p:cNvSpPr/>
          <p:nvPr/>
        </p:nvSpPr>
        <p:spPr>
          <a:xfrm>
            <a:off x="10237862" y="1371599"/>
            <a:ext cx="1473493" cy="4044463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84312641-6F82-4F34-A857-B8FD7D9091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4053994"/>
              </p:ext>
            </p:extLst>
          </p:nvPr>
        </p:nvGraphicFramePr>
        <p:xfrm>
          <a:off x="265112" y="765176"/>
          <a:ext cx="11590337" cy="5364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2178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钢材价格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震荡向上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143031"/>
              </p:ext>
            </p:extLst>
          </p:nvPr>
        </p:nvGraphicFramePr>
        <p:xfrm>
          <a:off x="10237862" y="4392538"/>
          <a:ext cx="1473494" cy="1023524"/>
        </p:xfrm>
        <a:graphic>
          <a:graphicData uri="http://schemas.openxmlformats.org/drawingml/2006/table">
            <a:tbl>
              <a:tblPr/>
              <a:tblGrid>
                <a:gridCol w="736747">
                  <a:extLst>
                    <a:ext uri="{9D8B030D-6E8A-4147-A177-3AD203B41FA5}">
                      <a16:colId xmlns:a16="http://schemas.microsoft.com/office/drawing/2014/main" val="1143276323"/>
                    </a:ext>
                  </a:extLst>
                </a:gridCol>
                <a:gridCol w="736747">
                  <a:extLst>
                    <a:ext uri="{9D8B030D-6E8A-4147-A177-3AD203B41FA5}">
                      <a16:colId xmlns:a16="http://schemas.microsoft.com/office/drawing/2014/main" val="2108481371"/>
                    </a:ext>
                  </a:extLst>
                </a:gridCol>
              </a:tblGrid>
              <a:tr h="255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08-31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5740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7796687"/>
                  </a:ext>
                </a:extLst>
              </a:tr>
              <a:tr h="255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09-24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5932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913020"/>
                  </a:ext>
                </a:extLst>
              </a:tr>
              <a:tr h="2558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幅度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33040"/>
                  </a:ext>
                </a:extLst>
              </a:tr>
              <a:tr h="25588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505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80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750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钢坯及五大材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价格上行为主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316638"/>
              </p:ext>
            </p:extLst>
          </p:nvPr>
        </p:nvGraphicFramePr>
        <p:xfrm>
          <a:off x="265114" y="765175"/>
          <a:ext cx="11591924" cy="3196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103219"/>
              </p:ext>
            </p:extLst>
          </p:nvPr>
        </p:nvGraphicFramePr>
        <p:xfrm>
          <a:off x="336550" y="4085556"/>
          <a:ext cx="11520488" cy="2043780"/>
        </p:xfrm>
        <a:graphic>
          <a:graphicData uri="http://schemas.openxmlformats.org/drawingml/2006/table">
            <a:tbl>
              <a:tblPr/>
              <a:tblGrid>
                <a:gridCol w="1645784">
                  <a:extLst>
                    <a:ext uri="{9D8B030D-6E8A-4147-A177-3AD203B41FA5}">
                      <a16:colId xmlns:a16="http://schemas.microsoft.com/office/drawing/2014/main" val="1797414635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348713781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2214580956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1904918963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82990191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2204483569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18518531"/>
                    </a:ext>
                  </a:extLst>
                </a:gridCol>
              </a:tblGrid>
              <a:tr h="40875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382357"/>
                  </a:ext>
                </a:extLst>
              </a:tr>
              <a:tr h="40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2021/8/31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0930039"/>
                  </a:ext>
                </a:extLst>
              </a:tr>
              <a:tr h="40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2021/9/24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8102749"/>
                  </a:ext>
                </a:extLst>
              </a:tr>
              <a:tr h="4087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幅度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3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2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6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B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518474"/>
                  </a:ext>
                </a:extLst>
              </a:tr>
              <a:tr h="40875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8.41%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7.26%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E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-0.17%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2.99%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868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867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3059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原燃料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价格走势分化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7" name="图表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6818582"/>
              </p:ext>
            </p:extLst>
          </p:nvPr>
        </p:nvGraphicFramePr>
        <p:xfrm>
          <a:off x="6096000" y="765175"/>
          <a:ext cx="5761038" cy="3457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图表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9725241"/>
              </p:ext>
            </p:extLst>
          </p:nvPr>
        </p:nvGraphicFramePr>
        <p:xfrm>
          <a:off x="266701" y="765175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131414"/>
              </p:ext>
            </p:extLst>
          </p:nvPr>
        </p:nvGraphicFramePr>
        <p:xfrm>
          <a:off x="6096000" y="4222640"/>
          <a:ext cx="5761038" cy="1906700"/>
        </p:xfrm>
        <a:graphic>
          <a:graphicData uri="http://schemas.openxmlformats.org/drawingml/2006/table">
            <a:tbl>
              <a:tblPr/>
              <a:tblGrid>
                <a:gridCol w="881100">
                  <a:extLst>
                    <a:ext uri="{9D8B030D-6E8A-4147-A177-3AD203B41FA5}">
                      <a16:colId xmlns:a16="http://schemas.microsoft.com/office/drawing/2014/main" val="2685425809"/>
                    </a:ext>
                  </a:extLst>
                </a:gridCol>
                <a:gridCol w="813323">
                  <a:extLst>
                    <a:ext uri="{9D8B030D-6E8A-4147-A177-3AD203B41FA5}">
                      <a16:colId xmlns:a16="http://schemas.microsoft.com/office/drawing/2014/main" val="3859769069"/>
                    </a:ext>
                  </a:extLst>
                </a:gridCol>
                <a:gridCol w="813323">
                  <a:extLst>
                    <a:ext uri="{9D8B030D-6E8A-4147-A177-3AD203B41FA5}">
                      <a16:colId xmlns:a16="http://schemas.microsoft.com/office/drawing/2014/main" val="996785003"/>
                    </a:ext>
                  </a:extLst>
                </a:gridCol>
                <a:gridCol w="813323">
                  <a:extLst>
                    <a:ext uri="{9D8B030D-6E8A-4147-A177-3AD203B41FA5}">
                      <a16:colId xmlns:a16="http://schemas.microsoft.com/office/drawing/2014/main" val="261551190"/>
                    </a:ext>
                  </a:extLst>
                </a:gridCol>
                <a:gridCol w="813323">
                  <a:extLst>
                    <a:ext uri="{9D8B030D-6E8A-4147-A177-3AD203B41FA5}">
                      <a16:colId xmlns:a16="http://schemas.microsoft.com/office/drawing/2014/main" val="4163515448"/>
                    </a:ext>
                  </a:extLst>
                </a:gridCol>
                <a:gridCol w="813323">
                  <a:extLst>
                    <a:ext uri="{9D8B030D-6E8A-4147-A177-3AD203B41FA5}">
                      <a16:colId xmlns:a16="http://schemas.microsoft.com/office/drawing/2014/main" val="230574488"/>
                    </a:ext>
                  </a:extLst>
                </a:gridCol>
                <a:gridCol w="813323">
                  <a:extLst>
                    <a:ext uri="{9D8B030D-6E8A-4147-A177-3AD203B41FA5}">
                      <a16:colId xmlns:a16="http://schemas.microsoft.com/office/drawing/2014/main" val="2668206285"/>
                    </a:ext>
                  </a:extLst>
                </a:gridCol>
              </a:tblGrid>
              <a:tr h="3813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废钢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</a:t>
                      </a:r>
                      <a:r>
                        <a:rPr 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6256387"/>
                  </a:ext>
                </a:extLst>
              </a:tr>
              <a:tr h="3813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8-31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2735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3354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7843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9840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570549"/>
                  </a:ext>
                </a:extLst>
              </a:tr>
              <a:tr h="3813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9-24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3138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3695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10948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17539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512034"/>
                  </a:ext>
                </a:extLst>
              </a:tr>
              <a:tr h="3813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幅度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3105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7699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927757"/>
                  </a:ext>
                </a:extLst>
              </a:tr>
              <a:tr h="3813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14.76%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18.60%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-26.53%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-0.39%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3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39.58%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6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78.24%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710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485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433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钢材盈利继续改善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8619497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8639508"/>
              </p:ext>
            </p:extLst>
          </p:nvPr>
        </p:nvGraphicFramePr>
        <p:xfrm>
          <a:off x="6096000" y="765174"/>
          <a:ext cx="5761038" cy="3361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910032"/>
              </p:ext>
            </p:extLst>
          </p:nvPr>
        </p:nvGraphicFramePr>
        <p:xfrm>
          <a:off x="6096000" y="4126949"/>
          <a:ext cx="5761040" cy="2002388"/>
        </p:xfrm>
        <a:graphic>
          <a:graphicData uri="http://schemas.openxmlformats.org/drawingml/2006/table">
            <a:tbl>
              <a:tblPr/>
              <a:tblGrid>
                <a:gridCol w="1152208">
                  <a:extLst>
                    <a:ext uri="{9D8B030D-6E8A-4147-A177-3AD203B41FA5}">
                      <a16:colId xmlns:a16="http://schemas.microsoft.com/office/drawing/2014/main" val="3598775974"/>
                    </a:ext>
                  </a:extLst>
                </a:gridCol>
                <a:gridCol w="1152208">
                  <a:extLst>
                    <a:ext uri="{9D8B030D-6E8A-4147-A177-3AD203B41FA5}">
                      <a16:colId xmlns:a16="http://schemas.microsoft.com/office/drawing/2014/main" val="2170404145"/>
                    </a:ext>
                  </a:extLst>
                </a:gridCol>
                <a:gridCol w="1152208">
                  <a:extLst>
                    <a:ext uri="{9D8B030D-6E8A-4147-A177-3AD203B41FA5}">
                      <a16:colId xmlns:a16="http://schemas.microsoft.com/office/drawing/2014/main" val="2510099809"/>
                    </a:ext>
                  </a:extLst>
                </a:gridCol>
                <a:gridCol w="1152208">
                  <a:extLst>
                    <a:ext uri="{9D8B030D-6E8A-4147-A177-3AD203B41FA5}">
                      <a16:colId xmlns:a16="http://schemas.microsoft.com/office/drawing/2014/main" val="361647002"/>
                    </a:ext>
                  </a:extLst>
                </a:gridCol>
                <a:gridCol w="1152208">
                  <a:extLst>
                    <a:ext uri="{9D8B030D-6E8A-4147-A177-3AD203B41FA5}">
                      <a16:colId xmlns:a16="http://schemas.microsoft.com/office/drawing/2014/main" val="373798489"/>
                    </a:ext>
                  </a:extLst>
                </a:gridCol>
              </a:tblGrid>
              <a:tr h="5005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  <a:b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高炉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  <a:b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电炉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4169248"/>
                  </a:ext>
                </a:extLst>
              </a:tr>
              <a:tr h="5005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1061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903.9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4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602.5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354.5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C8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691325"/>
                  </a:ext>
                </a:extLst>
              </a:tr>
              <a:tr h="5005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1230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07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1109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1217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898.9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E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238291"/>
                  </a:ext>
                </a:extLst>
              </a:tr>
              <a:tr h="50059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幅度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168.9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205.1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4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614.3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544.3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79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147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013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01350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需求恢复，但延续性有待验证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5845678"/>
              </p:ext>
            </p:extLst>
          </p:nvPr>
        </p:nvGraphicFramePr>
        <p:xfrm>
          <a:off x="266700" y="765175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980992"/>
              </p:ext>
            </p:extLst>
          </p:nvPr>
        </p:nvGraphicFramePr>
        <p:xfrm>
          <a:off x="6096000" y="908050"/>
          <a:ext cx="5761038" cy="2484438"/>
        </p:xfrm>
        <a:graphic>
          <a:graphicData uri="http://schemas.openxmlformats.org/drawingml/2006/table">
            <a:tbl>
              <a:tblPr/>
              <a:tblGrid>
                <a:gridCol w="1238640">
                  <a:extLst>
                    <a:ext uri="{9D8B030D-6E8A-4147-A177-3AD203B41FA5}">
                      <a16:colId xmlns:a16="http://schemas.microsoft.com/office/drawing/2014/main" val="2475159145"/>
                    </a:ext>
                  </a:extLst>
                </a:gridCol>
                <a:gridCol w="1500660">
                  <a:extLst>
                    <a:ext uri="{9D8B030D-6E8A-4147-A177-3AD203B41FA5}">
                      <a16:colId xmlns:a16="http://schemas.microsoft.com/office/drawing/2014/main" val="2509036201"/>
                    </a:ext>
                  </a:extLst>
                </a:gridCol>
                <a:gridCol w="1007246">
                  <a:extLst>
                    <a:ext uri="{9D8B030D-6E8A-4147-A177-3AD203B41FA5}">
                      <a16:colId xmlns:a16="http://schemas.microsoft.com/office/drawing/2014/main" val="3923413825"/>
                    </a:ext>
                  </a:extLst>
                </a:gridCol>
                <a:gridCol w="1007246">
                  <a:extLst>
                    <a:ext uri="{9D8B030D-6E8A-4147-A177-3AD203B41FA5}">
                      <a16:colId xmlns:a16="http://schemas.microsoft.com/office/drawing/2014/main" val="2827508249"/>
                    </a:ext>
                  </a:extLst>
                </a:gridCol>
                <a:gridCol w="1007246">
                  <a:extLst>
                    <a:ext uri="{9D8B030D-6E8A-4147-A177-3AD203B41FA5}">
                      <a16:colId xmlns:a16="http://schemas.microsoft.com/office/drawing/2014/main" val="2860746253"/>
                    </a:ext>
                  </a:extLst>
                </a:gridCol>
              </a:tblGrid>
              <a:tr h="414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724491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21.91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6.68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11.32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3.91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3710532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18.47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10.22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1927942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21.31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6.85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11.07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3.40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4880502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-2.75%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2.49%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-2.27%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1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98356"/>
                  </a:ext>
                </a:extLst>
              </a:tr>
              <a:tr h="414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B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32.90%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8.27%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8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9.69%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1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278914"/>
                  </a:ext>
                </a:extLst>
              </a:tr>
            </a:tbl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0814467"/>
              </p:ext>
            </p:extLst>
          </p:nvPr>
        </p:nvGraphicFramePr>
        <p:xfrm>
          <a:off x="6096000" y="3392488"/>
          <a:ext cx="5761038" cy="2603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63667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2269158"/>
              </p:ext>
            </p:extLst>
          </p:nvPr>
        </p:nvGraphicFramePr>
        <p:xfrm>
          <a:off x="265113" y="765176"/>
          <a:ext cx="11591925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00554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主要品种表观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消费量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继续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191768"/>
              </p:ext>
            </p:extLst>
          </p:nvPr>
        </p:nvGraphicFramePr>
        <p:xfrm>
          <a:off x="3071675" y="4536491"/>
          <a:ext cx="8646850" cy="1280160"/>
        </p:xfrm>
        <a:graphic>
          <a:graphicData uri="http://schemas.openxmlformats.org/drawingml/2006/table">
            <a:tbl>
              <a:tblPr/>
              <a:tblGrid>
                <a:gridCol w="1729370">
                  <a:extLst>
                    <a:ext uri="{9D8B030D-6E8A-4147-A177-3AD203B41FA5}">
                      <a16:colId xmlns:a16="http://schemas.microsoft.com/office/drawing/2014/main" val="3986779440"/>
                    </a:ext>
                  </a:extLst>
                </a:gridCol>
                <a:gridCol w="1729370">
                  <a:extLst>
                    <a:ext uri="{9D8B030D-6E8A-4147-A177-3AD203B41FA5}">
                      <a16:colId xmlns:a16="http://schemas.microsoft.com/office/drawing/2014/main" val="1190313978"/>
                    </a:ext>
                  </a:extLst>
                </a:gridCol>
                <a:gridCol w="1729370">
                  <a:extLst>
                    <a:ext uri="{9D8B030D-6E8A-4147-A177-3AD203B41FA5}">
                      <a16:colId xmlns:a16="http://schemas.microsoft.com/office/drawing/2014/main" val="640106218"/>
                    </a:ext>
                  </a:extLst>
                </a:gridCol>
                <a:gridCol w="1729370">
                  <a:extLst>
                    <a:ext uri="{9D8B030D-6E8A-4147-A177-3AD203B41FA5}">
                      <a16:colId xmlns:a16="http://schemas.microsoft.com/office/drawing/2014/main" val="16111443"/>
                    </a:ext>
                  </a:extLst>
                </a:gridCol>
                <a:gridCol w="1729370">
                  <a:extLst>
                    <a:ext uri="{9D8B030D-6E8A-4147-A177-3AD203B41FA5}">
                      <a16:colId xmlns:a16="http://schemas.microsoft.com/office/drawing/2014/main" val="1186264403"/>
                    </a:ext>
                  </a:extLst>
                </a:gridCol>
              </a:tblGrid>
              <a:tr h="2110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104284"/>
                  </a:ext>
                </a:extLst>
              </a:tr>
              <a:tr h="2110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2021-09-17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142.84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314.75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79.55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137.15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016042"/>
                  </a:ext>
                </a:extLst>
              </a:tr>
              <a:tr h="2110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2021-08-27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149.99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323.72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83.92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191666"/>
                  </a:ext>
                </a:extLst>
              </a:tr>
              <a:tr h="2110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2020-09-18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168.14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329.61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82.08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137.94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714229"/>
                  </a:ext>
                </a:extLst>
              </a:tr>
              <a:tr h="2110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-4.51%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-3.08%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-0.57%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440475"/>
                  </a:ext>
                </a:extLst>
              </a:tr>
              <a:tr h="2110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-4.77%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A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-2.77%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-5.21%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8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175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0541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791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产能利用率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继续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271282"/>
              </p:ext>
            </p:extLst>
          </p:nvPr>
        </p:nvGraphicFramePr>
        <p:xfrm>
          <a:off x="265113" y="765175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0723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5991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钢材产量继续回落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4240204"/>
              </p:ext>
            </p:extLst>
          </p:nvPr>
        </p:nvGraphicFramePr>
        <p:xfrm>
          <a:off x="265112" y="765174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996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21835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要超额完成粗钢产量压减任务？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804469"/>
              </p:ext>
            </p:extLst>
          </p:nvPr>
        </p:nvGraphicFramePr>
        <p:xfrm>
          <a:off x="336550" y="908046"/>
          <a:ext cx="4103688" cy="5221296"/>
        </p:xfrm>
        <a:graphic>
          <a:graphicData uri="http://schemas.openxmlformats.org/drawingml/2006/table">
            <a:tbl>
              <a:tblPr/>
              <a:tblGrid>
                <a:gridCol w="2685130">
                  <a:extLst>
                    <a:ext uri="{9D8B030D-6E8A-4147-A177-3AD203B41FA5}">
                      <a16:colId xmlns:a16="http://schemas.microsoft.com/office/drawing/2014/main" val="3967744334"/>
                    </a:ext>
                  </a:extLst>
                </a:gridCol>
                <a:gridCol w="1418558">
                  <a:extLst>
                    <a:ext uri="{9D8B030D-6E8A-4147-A177-3AD203B41FA5}">
                      <a16:colId xmlns:a16="http://schemas.microsoft.com/office/drawing/2014/main" val="1056549341"/>
                    </a:ext>
                  </a:extLst>
                </a:gridCol>
              </a:tblGrid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年产量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106477  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420697"/>
                  </a:ext>
                </a:extLst>
              </a:tr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年上半年产量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56333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1115784"/>
                  </a:ext>
                </a:extLst>
              </a:tr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下半年产量上限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50144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9193960"/>
                  </a:ext>
                </a:extLst>
              </a:tr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下半年日均产量上限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272.52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062042"/>
                  </a:ext>
                </a:extLst>
              </a:tr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月份日均产量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279.97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010042"/>
                  </a:ext>
                </a:extLst>
              </a:tr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月份开始日均产量上限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271.06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145771"/>
                  </a:ext>
                </a:extLst>
              </a:tr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en-US" altLang="zh-CN" sz="18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8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月份实际日均产量</a:t>
                      </a:r>
                      <a:endParaRPr lang="zh-CN" altLang="en-US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268.50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860079"/>
                  </a:ext>
                </a:extLst>
              </a:tr>
              <a:tr h="652662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en-US" altLang="zh-CN" sz="18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8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月份日均产量环比</a:t>
                      </a:r>
                      <a:endParaRPr lang="zh-CN" altLang="en-US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altLang="zh-CN" sz="18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4.10%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2915524"/>
                  </a:ext>
                </a:extLst>
              </a:tr>
            </a:tbl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9555473"/>
              </p:ext>
            </p:extLst>
          </p:nvPr>
        </p:nvGraphicFramePr>
        <p:xfrm>
          <a:off x="4440238" y="765175"/>
          <a:ext cx="74168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499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0844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库存持续回落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8913348"/>
              </p:ext>
            </p:extLst>
          </p:nvPr>
        </p:nvGraphicFramePr>
        <p:xfrm>
          <a:off x="6648630" y="765175"/>
          <a:ext cx="5208408" cy="262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2159379"/>
              </p:ext>
            </p:extLst>
          </p:nvPr>
        </p:nvGraphicFramePr>
        <p:xfrm>
          <a:off x="6648628" y="3392488"/>
          <a:ext cx="5208410" cy="2736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442597"/>
              </p:ext>
            </p:extLst>
          </p:nvPr>
        </p:nvGraphicFramePr>
        <p:xfrm>
          <a:off x="336549" y="908049"/>
          <a:ext cx="6235165" cy="5221290"/>
        </p:xfrm>
        <a:graphic>
          <a:graphicData uri="http://schemas.openxmlformats.org/drawingml/2006/table">
            <a:tbl>
              <a:tblPr/>
              <a:tblGrid>
                <a:gridCol w="903818">
                  <a:extLst>
                    <a:ext uri="{9D8B030D-6E8A-4147-A177-3AD203B41FA5}">
                      <a16:colId xmlns:a16="http://schemas.microsoft.com/office/drawing/2014/main" val="128692045"/>
                    </a:ext>
                  </a:extLst>
                </a:gridCol>
                <a:gridCol w="841792">
                  <a:extLst>
                    <a:ext uri="{9D8B030D-6E8A-4147-A177-3AD203B41FA5}">
                      <a16:colId xmlns:a16="http://schemas.microsoft.com/office/drawing/2014/main" val="1956090778"/>
                    </a:ext>
                  </a:extLst>
                </a:gridCol>
                <a:gridCol w="897911">
                  <a:extLst>
                    <a:ext uri="{9D8B030D-6E8A-4147-A177-3AD203B41FA5}">
                      <a16:colId xmlns:a16="http://schemas.microsoft.com/office/drawing/2014/main" val="3441418954"/>
                    </a:ext>
                  </a:extLst>
                </a:gridCol>
                <a:gridCol w="897911">
                  <a:extLst>
                    <a:ext uri="{9D8B030D-6E8A-4147-A177-3AD203B41FA5}">
                      <a16:colId xmlns:a16="http://schemas.microsoft.com/office/drawing/2014/main" val="4146745584"/>
                    </a:ext>
                  </a:extLst>
                </a:gridCol>
                <a:gridCol w="897911">
                  <a:extLst>
                    <a:ext uri="{9D8B030D-6E8A-4147-A177-3AD203B41FA5}">
                      <a16:colId xmlns:a16="http://schemas.microsoft.com/office/drawing/2014/main" val="3957510779"/>
                    </a:ext>
                  </a:extLst>
                </a:gridCol>
                <a:gridCol w="897911">
                  <a:extLst>
                    <a:ext uri="{9D8B030D-6E8A-4147-A177-3AD203B41FA5}">
                      <a16:colId xmlns:a16="http://schemas.microsoft.com/office/drawing/2014/main" val="2633466636"/>
                    </a:ext>
                  </a:extLst>
                </a:gridCol>
                <a:gridCol w="897911">
                  <a:extLst>
                    <a:ext uri="{9D8B030D-6E8A-4147-A177-3AD203B41FA5}">
                      <a16:colId xmlns:a16="http://schemas.microsoft.com/office/drawing/2014/main" val="365777112"/>
                    </a:ext>
                  </a:extLst>
                </a:gridCol>
              </a:tblGrid>
              <a:tr h="5221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032784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079961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529129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097614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080425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32215"/>
                  </a:ext>
                </a:extLst>
              </a:tr>
              <a:tr h="52212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社库合计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1549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60710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中旬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1340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1332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1330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77162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2889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2734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2702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734445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</a:t>
                      </a:r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001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65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6969680"/>
              </p:ext>
            </p:extLst>
          </p:nvPr>
        </p:nvGraphicFramePr>
        <p:xfrm>
          <a:off x="265113" y="765175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钢铁行业先行指标不乐观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8319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761027"/>
              </p:ext>
            </p:extLst>
          </p:nvPr>
        </p:nvGraphicFramePr>
        <p:xfrm>
          <a:off x="634505" y="4067797"/>
          <a:ext cx="11092893" cy="1738200"/>
        </p:xfrm>
        <a:graphic>
          <a:graphicData uri="http://schemas.openxmlformats.org/drawingml/2006/table">
            <a:tbl>
              <a:tblPr/>
              <a:tblGrid>
                <a:gridCol w="1584699">
                  <a:extLst>
                    <a:ext uri="{9D8B030D-6E8A-4147-A177-3AD203B41FA5}">
                      <a16:colId xmlns:a16="http://schemas.microsoft.com/office/drawing/2014/main" val="3373880595"/>
                    </a:ext>
                  </a:extLst>
                </a:gridCol>
                <a:gridCol w="1584699">
                  <a:extLst>
                    <a:ext uri="{9D8B030D-6E8A-4147-A177-3AD203B41FA5}">
                      <a16:colId xmlns:a16="http://schemas.microsoft.com/office/drawing/2014/main" val="2158364417"/>
                    </a:ext>
                  </a:extLst>
                </a:gridCol>
                <a:gridCol w="1584699">
                  <a:extLst>
                    <a:ext uri="{9D8B030D-6E8A-4147-A177-3AD203B41FA5}">
                      <a16:colId xmlns:a16="http://schemas.microsoft.com/office/drawing/2014/main" val="2115451856"/>
                    </a:ext>
                  </a:extLst>
                </a:gridCol>
                <a:gridCol w="1584699">
                  <a:extLst>
                    <a:ext uri="{9D8B030D-6E8A-4147-A177-3AD203B41FA5}">
                      <a16:colId xmlns:a16="http://schemas.microsoft.com/office/drawing/2014/main" val="1474617539"/>
                    </a:ext>
                  </a:extLst>
                </a:gridCol>
                <a:gridCol w="1584699">
                  <a:extLst>
                    <a:ext uri="{9D8B030D-6E8A-4147-A177-3AD203B41FA5}">
                      <a16:colId xmlns:a16="http://schemas.microsoft.com/office/drawing/2014/main" val="2019372219"/>
                    </a:ext>
                  </a:extLst>
                </a:gridCol>
                <a:gridCol w="1584699">
                  <a:extLst>
                    <a:ext uri="{9D8B030D-6E8A-4147-A177-3AD203B41FA5}">
                      <a16:colId xmlns:a16="http://schemas.microsoft.com/office/drawing/2014/main" val="1026154112"/>
                    </a:ext>
                  </a:extLst>
                </a:gridCol>
                <a:gridCol w="1584699">
                  <a:extLst>
                    <a:ext uri="{9D8B030D-6E8A-4147-A177-3AD203B41FA5}">
                      <a16:colId xmlns:a16="http://schemas.microsoft.com/office/drawing/2014/main" val="1108165172"/>
                    </a:ext>
                  </a:extLst>
                </a:gridCol>
              </a:tblGrid>
              <a:tr h="2897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  <a:endParaRPr lang="zh-CN" altLang="en-US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综合指数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生产指数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产成品库存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新订单指数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新出口订单指数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原材料库存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381027"/>
                  </a:ext>
                </a:extLst>
              </a:tr>
              <a:tr h="2897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2021-8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755720"/>
                  </a:ext>
                </a:extLst>
              </a:tr>
              <a:tr h="2897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2021-7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37480"/>
                  </a:ext>
                </a:extLst>
              </a:tr>
              <a:tr h="2897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2020-8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147329"/>
                  </a:ext>
                </a:extLst>
              </a:tr>
              <a:tr h="2897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4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4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893941"/>
                  </a:ext>
                </a:extLst>
              </a:tr>
              <a:tr h="2897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7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4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F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729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89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煤炭供应仍不乐观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2206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7284970"/>
              </p:ext>
            </p:extLst>
          </p:nvPr>
        </p:nvGraphicFramePr>
        <p:xfrm>
          <a:off x="265112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图表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9954719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矩形 1"/>
          <p:cNvSpPr/>
          <p:nvPr/>
        </p:nvSpPr>
        <p:spPr>
          <a:xfrm>
            <a:off x="10485690" y="1970843"/>
            <a:ext cx="572568" cy="3831751"/>
          </a:xfrm>
          <a:prstGeom prst="rect">
            <a:avLst/>
          </a:prstGeom>
          <a:solidFill>
            <a:schemeClr val="accent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9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焦炭供应也并不乐观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9975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9944412"/>
              </p:ext>
            </p:extLst>
          </p:nvPr>
        </p:nvGraphicFramePr>
        <p:xfrm>
          <a:off x="6096000" y="765176"/>
          <a:ext cx="57610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2989403"/>
              </p:ext>
            </p:extLst>
          </p:nvPr>
        </p:nvGraphicFramePr>
        <p:xfrm>
          <a:off x="266701" y="765175"/>
          <a:ext cx="5829299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5246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合金供应进一步收紧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9726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3182249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600856"/>
              </p:ext>
            </p:extLst>
          </p:nvPr>
        </p:nvGraphicFramePr>
        <p:xfrm>
          <a:off x="6096000" y="765174"/>
          <a:ext cx="57610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507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336550" y="908081"/>
            <a:ext cx="11520488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钢厂限产力度增加，粗钢产量持续回落；下游建材需求继续恢复，但需求强度明显低于去年同期，制造业用钢需求进一步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回落，各区域的限电为后期的需求增加了巨大的不确定性；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钢材库存处于较低水平，钢厂、贸易商库存压力均不大，预计</a:t>
            </a:r>
            <a:r>
              <a:rPr lang="en-US" altLang="zh-CN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月份钢材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价格震荡运行。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从高频数据来看，煤、焦供应并无恢复迹象，但相关部委不断发声，交易所不断出台相关的调控政策，加之下游需求小幅回落，煤、焦市场情绪降温。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电力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短缺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问题加剧，拉闸限电区域不断增加，合金厂限产力度不断加码，短期合金供应难有起色。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FontTx/>
              <a:buAutoNum type="arabicPeriod"/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采暖季临近，密切关注煤、气、电的供需变化可能为市场带来的巨大扰动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CN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6330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2275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336550" y="908081"/>
            <a:ext cx="11520488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炼焦煤连续拉涨后，随着下游钢企限产情况增加，价格高位盘整，但节前各地安全、环保检查严格，钢厂节前补库需求仍支撑煤价高位运行，以落实资源、稳定配比、合理库存为主。目前动力煤市场需求旺盛，价格高位，根据子公司需求，合理调配无烟煤、烟煤资源，保证生产顺行</a:t>
            </a: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焦炭上周整体库存已经略有累库，价格暂时稳定。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zh-CN" altLang="en-US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铁精粉市场经过前期的大幅下跌，市场情绪得到释放，预计以震荡运行为主。</a:t>
            </a:r>
            <a:endParaRPr lang="en-US" altLang="zh-CN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1200"/>
              </a:spcBef>
              <a:buAutoNum type="arabicPeriod"/>
            </a:pP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中下旬广西、宁夏、陕西等省合金主产区陆续发布铁合金限电停产的消息，造成双硅供需错配，出现较大的供应缺口，现货报价暴涨。而硅锰的涨价带动整个锰系合金大幅上涨，后续观察主产区生产恢复情况及钢厂进一步减产的力度。预计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月硅锰、高中低锰涨幅均在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3000-5000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吨，硅铁涨幅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6000-7000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吨。</a:t>
            </a:r>
          </a:p>
        </p:txBody>
      </p:sp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部采购建议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622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74487</TotalTime>
  <Words>1159</Words>
  <Application>Microsoft Office PowerPoint</Application>
  <PresentationFormat>宽屏</PresentationFormat>
  <Paragraphs>363</Paragraphs>
  <Slides>18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等线 Light</vt:lpstr>
      <vt:lpstr>Microsoft YaHei</vt:lpstr>
      <vt:lpstr>Microsoft YaHei</vt:lpstr>
      <vt:lpstr>微软雅黑 Light</vt:lpstr>
      <vt:lpstr>Arial</vt:lpstr>
      <vt:lpstr>1_Office 主题​​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3640</cp:revision>
  <dcterms:created xsi:type="dcterms:W3CDTF">2017-10-16T02:28:00Z</dcterms:created>
  <dcterms:modified xsi:type="dcterms:W3CDTF">2021-09-27T01:49:14Z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